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31"/>
  </p:notesMasterIdLst>
  <p:handoutMasterIdLst>
    <p:handoutMasterId r:id="rId32"/>
  </p:handoutMasterIdLst>
  <p:sldIdLst>
    <p:sldId id="312" r:id="rId2"/>
    <p:sldId id="2076136784" r:id="rId3"/>
    <p:sldId id="2076136851" r:id="rId4"/>
    <p:sldId id="480" r:id="rId5"/>
    <p:sldId id="2076136849" r:id="rId6"/>
    <p:sldId id="2147470997" r:id="rId7"/>
    <p:sldId id="2147470989" r:id="rId8"/>
    <p:sldId id="2147470987" r:id="rId9"/>
    <p:sldId id="313" r:id="rId10"/>
    <p:sldId id="349" r:id="rId11"/>
    <p:sldId id="340" r:id="rId12"/>
    <p:sldId id="341" r:id="rId13"/>
    <p:sldId id="346" r:id="rId14"/>
    <p:sldId id="347" r:id="rId15"/>
    <p:sldId id="342" r:id="rId16"/>
    <p:sldId id="343" r:id="rId17"/>
    <p:sldId id="2147470998" r:id="rId18"/>
    <p:sldId id="2147470986" r:id="rId19"/>
    <p:sldId id="528" r:id="rId20"/>
    <p:sldId id="2147470988" r:id="rId21"/>
    <p:sldId id="2147470975" r:id="rId22"/>
    <p:sldId id="2147470978" r:id="rId23"/>
    <p:sldId id="2147470985" r:id="rId24"/>
    <p:sldId id="2147470991" r:id="rId25"/>
    <p:sldId id="482" r:id="rId26"/>
    <p:sldId id="2147470996" r:id="rId27"/>
    <p:sldId id="2147470992" r:id="rId28"/>
    <p:sldId id="2147470995" r:id="rId29"/>
    <p:sldId id="2147470993" r:id="rId30"/>
  </p:sldIdLst>
  <p:sldSz cx="12192000" cy="6858000"/>
  <p:notesSz cx="6858000" cy="9144000"/>
  <p:custDataLst>
    <p:tags r:id="rId33"/>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set exemple layout" id="{130FA196-B901-4748-8A24-CE4C5D292687}">
          <p14:sldIdLst>
            <p14:sldId id="312"/>
            <p14:sldId id="2076136784"/>
            <p14:sldId id="2076136851"/>
            <p14:sldId id="480"/>
            <p14:sldId id="2076136849"/>
            <p14:sldId id="2147470997"/>
            <p14:sldId id="2147470989"/>
            <p14:sldId id="2147470987"/>
            <p14:sldId id="313"/>
            <p14:sldId id="349"/>
            <p14:sldId id="340"/>
            <p14:sldId id="341"/>
            <p14:sldId id="346"/>
            <p14:sldId id="347"/>
            <p14:sldId id="342"/>
            <p14:sldId id="343"/>
            <p14:sldId id="2147470998"/>
            <p14:sldId id="2147470986"/>
            <p14:sldId id="528"/>
            <p14:sldId id="2147470988"/>
            <p14:sldId id="2147470975"/>
            <p14:sldId id="2147470978"/>
            <p14:sldId id="2147470985"/>
            <p14:sldId id="2147470991"/>
            <p14:sldId id="482"/>
            <p14:sldId id="2147470996"/>
            <p14:sldId id="2147470992"/>
            <p14:sldId id="2147470995"/>
            <p14:sldId id="214747099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7A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47" autoAdjust="0"/>
    <p:restoredTop sz="96218" autoAdjust="0"/>
  </p:normalViewPr>
  <p:slideViewPr>
    <p:cSldViewPr snapToGrid="0">
      <p:cViewPr varScale="1">
        <p:scale>
          <a:sx n="85" d="100"/>
          <a:sy n="85" d="100"/>
        </p:scale>
        <p:origin x="184" y="92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AC98AC25-4A32-4075-AA3C-3DCF4F6217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a:extLst>
              <a:ext uri="{FF2B5EF4-FFF2-40B4-BE49-F238E27FC236}">
                <a16:creationId xmlns:a16="http://schemas.microsoft.com/office/drawing/2014/main" id="{EA63CC90-5761-4E4D-B50A-D607A56B090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5E3D1E-5615-46D1-96C4-ABA4000F4F11}" type="datetimeFigureOut">
              <a:rPr lang="en-GB" smtClean="0"/>
              <a:t>02/03/2026</a:t>
            </a:fld>
            <a:endParaRPr lang="en-GB" dirty="0"/>
          </a:p>
        </p:txBody>
      </p:sp>
      <p:sp>
        <p:nvSpPr>
          <p:cNvPr id="4" name="Tijdelijke aanduiding voor voettekst 3">
            <a:extLst>
              <a:ext uri="{FF2B5EF4-FFF2-40B4-BE49-F238E27FC236}">
                <a16:creationId xmlns:a16="http://schemas.microsoft.com/office/drawing/2014/main" id="{66C10707-9097-4F7F-9E9C-CFC233DA454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Tijdelijke aanduiding voor dianummer 4">
            <a:extLst>
              <a:ext uri="{FF2B5EF4-FFF2-40B4-BE49-F238E27FC236}">
                <a16:creationId xmlns:a16="http://schemas.microsoft.com/office/drawing/2014/main" id="{E2507002-0427-45CE-9E16-40BA0BD287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89EB24-5BCB-40EE-913C-A4E03839A772}" type="slidenum">
              <a:rPr lang="en-GB" smtClean="0"/>
              <a:t>‹#›</a:t>
            </a:fld>
            <a:endParaRPr lang="en-GB" dirty="0"/>
          </a:p>
        </p:txBody>
      </p:sp>
    </p:spTree>
    <p:extLst>
      <p:ext uri="{BB962C8B-B14F-4D97-AF65-F5344CB8AC3E}">
        <p14:creationId xmlns:p14="http://schemas.microsoft.com/office/powerpoint/2010/main" val="1834848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596BC-FA37-459B-A0D2-0B7FE8790135}" type="datetimeFigureOut">
              <a:rPr lang="en-GB" smtClean="0"/>
              <a:t>02/03/2026</a:t>
            </a:fld>
            <a:endParaRPr lang="en-GB"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err="1"/>
              <a:t>Tekststijl</a:t>
            </a:r>
            <a:r>
              <a:rPr lang="en-GB" dirty="0"/>
              <a:t> van het model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4D7F65-5299-4383-99A9-3EF851E1080D}" type="slidenum">
              <a:rPr lang="en-GB" smtClean="0"/>
              <a:t>‹#›</a:t>
            </a:fld>
            <a:endParaRPr lang="en-GB" dirty="0"/>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44D7F65-5299-4383-99A9-3EF851E1080D}" type="slidenum">
              <a:rPr lang="en-GB" smtClean="0"/>
              <a:t>1</a:t>
            </a:fld>
            <a:endParaRPr lang="en-GB" dirty="0"/>
          </a:p>
        </p:txBody>
      </p:sp>
    </p:spTree>
    <p:extLst>
      <p:ext uri="{BB962C8B-B14F-4D97-AF65-F5344CB8AC3E}">
        <p14:creationId xmlns:p14="http://schemas.microsoft.com/office/powerpoint/2010/main" val="2823740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D4515-778C-A8AF-BD71-27F1378225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A82D55-11AF-D752-0F92-34C81243AB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9583B2-76B7-5321-4E33-032A222FC9FD}"/>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4A7DE4F9-374D-9A50-CAC5-864C4389F699}"/>
              </a:ext>
            </a:extLst>
          </p:cNvPr>
          <p:cNvSpPr>
            <a:spLocks noGrp="1"/>
          </p:cNvSpPr>
          <p:nvPr>
            <p:ph type="sldNum" sz="quarter" idx="10"/>
          </p:nvPr>
        </p:nvSpPr>
        <p:spPr/>
        <p:txBody>
          <a:bodyPr/>
          <a:lstStyle/>
          <a:p>
            <a:fld id="{544D7F65-5299-4383-99A9-3EF851E1080D}" type="slidenum">
              <a:rPr lang="en-GB" smtClean="0"/>
              <a:t>12</a:t>
            </a:fld>
            <a:endParaRPr lang="en-GB" dirty="0"/>
          </a:p>
        </p:txBody>
      </p:sp>
    </p:spTree>
    <p:extLst>
      <p:ext uri="{BB962C8B-B14F-4D97-AF65-F5344CB8AC3E}">
        <p14:creationId xmlns:p14="http://schemas.microsoft.com/office/powerpoint/2010/main" val="3579884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19E87-D083-ADA1-7BE4-0349F47FC5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7CB5DD-253B-7DE9-168F-46F8B86628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3E8E32-BF67-7580-199A-AEF5DD6934F8}"/>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EFA94AC4-8E59-95AB-1ED5-D8C373D9AF41}"/>
              </a:ext>
            </a:extLst>
          </p:cNvPr>
          <p:cNvSpPr>
            <a:spLocks noGrp="1"/>
          </p:cNvSpPr>
          <p:nvPr>
            <p:ph type="sldNum" sz="quarter" idx="10"/>
          </p:nvPr>
        </p:nvSpPr>
        <p:spPr/>
        <p:txBody>
          <a:bodyPr/>
          <a:lstStyle/>
          <a:p>
            <a:fld id="{544D7F65-5299-4383-99A9-3EF851E1080D}" type="slidenum">
              <a:rPr lang="en-GB" smtClean="0"/>
              <a:t>13</a:t>
            </a:fld>
            <a:endParaRPr lang="en-GB" dirty="0"/>
          </a:p>
        </p:txBody>
      </p:sp>
    </p:spTree>
    <p:extLst>
      <p:ext uri="{BB962C8B-B14F-4D97-AF65-F5344CB8AC3E}">
        <p14:creationId xmlns:p14="http://schemas.microsoft.com/office/powerpoint/2010/main" val="31257834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D2736-D025-D766-81C4-F7A8A8E60D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0927DD-0288-8930-3580-372565C747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A18DCD-D97C-60E3-125F-DB296B271B38}"/>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D608418D-2F7E-BCB2-EF25-B5A7B56CC2CB}"/>
              </a:ext>
            </a:extLst>
          </p:cNvPr>
          <p:cNvSpPr>
            <a:spLocks noGrp="1"/>
          </p:cNvSpPr>
          <p:nvPr>
            <p:ph type="sldNum" sz="quarter" idx="10"/>
          </p:nvPr>
        </p:nvSpPr>
        <p:spPr/>
        <p:txBody>
          <a:bodyPr/>
          <a:lstStyle/>
          <a:p>
            <a:fld id="{544D7F65-5299-4383-99A9-3EF851E1080D}" type="slidenum">
              <a:rPr lang="en-GB" smtClean="0"/>
              <a:t>14</a:t>
            </a:fld>
            <a:endParaRPr lang="en-GB" dirty="0"/>
          </a:p>
        </p:txBody>
      </p:sp>
    </p:spTree>
    <p:extLst>
      <p:ext uri="{BB962C8B-B14F-4D97-AF65-F5344CB8AC3E}">
        <p14:creationId xmlns:p14="http://schemas.microsoft.com/office/powerpoint/2010/main" val="1703911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C7E57-8983-73C4-016F-3EC1E43DDE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3B9AA-3C84-5598-D0BB-1451DC1516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BF74E5-C594-6EE0-32B7-74EC2F5A686B}"/>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02A10FD5-A474-89A2-CF60-879AF50B8E1A}"/>
              </a:ext>
            </a:extLst>
          </p:cNvPr>
          <p:cNvSpPr>
            <a:spLocks noGrp="1"/>
          </p:cNvSpPr>
          <p:nvPr>
            <p:ph type="sldNum" sz="quarter" idx="10"/>
          </p:nvPr>
        </p:nvSpPr>
        <p:spPr/>
        <p:txBody>
          <a:bodyPr/>
          <a:lstStyle/>
          <a:p>
            <a:fld id="{544D7F65-5299-4383-99A9-3EF851E1080D}" type="slidenum">
              <a:rPr lang="en-GB" smtClean="0"/>
              <a:t>15</a:t>
            </a:fld>
            <a:endParaRPr lang="en-GB" dirty="0"/>
          </a:p>
        </p:txBody>
      </p:sp>
    </p:spTree>
    <p:extLst>
      <p:ext uri="{BB962C8B-B14F-4D97-AF65-F5344CB8AC3E}">
        <p14:creationId xmlns:p14="http://schemas.microsoft.com/office/powerpoint/2010/main" val="3486705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9944B-B2C0-4390-E5EF-53D91E19C3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1D5EA6-F92C-FBBF-E5CC-606E699315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C3C1DA-778A-F8BC-5831-FB23386BCD71}"/>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F888E573-D91E-9259-045E-0B842FC4743D}"/>
              </a:ext>
            </a:extLst>
          </p:cNvPr>
          <p:cNvSpPr>
            <a:spLocks noGrp="1"/>
          </p:cNvSpPr>
          <p:nvPr>
            <p:ph type="sldNum" sz="quarter" idx="10"/>
          </p:nvPr>
        </p:nvSpPr>
        <p:spPr/>
        <p:txBody>
          <a:bodyPr/>
          <a:lstStyle/>
          <a:p>
            <a:fld id="{544D7F65-5299-4383-99A9-3EF851E1080D}" type="slidenum">
              <a:rPr lang="en-GB" smtClean="0"/>
              <a:t>16</a:t>
            </a:fld>
            <a:endParaRPr lang="en-GB" dirty="0"/>
          </a:p>
        </p:txBody>
      </p:sp>
    </p:spTree>
    <p:extLst>
      <p:ext uri="{BB962C8B-B14F-4D97-AF65-F5344CB8AC3E}">
        <p14:creationId xmlns:p14="http://schemas.microsoft.com/office/powerpoint/2010/main" val="3675440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AA9F4-E620-1454-CD19-EDAD2C7D03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3B03D2-830B-CFAF-6058-7D14D54943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31863D-B067-5E09-86A0-6560AEC62E8E}"/>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9ECC501E-995B-F344-EFD6-F03A027163D0}"/>
              </a:ext>
            </a:extLst>
          </p:cNvPr>
          <p:cNvSpPr>
            <a:spLocks noGrp="1"/>
          </p:cNvSpPr>
          <p:nvPr>
            <p:ph type="sldNum" sz="quarter" idx="5"/>
          </p:nvPr>
        </p:nvSpPr>
        <p:spPr/>
        <p:txBody>
          <a:bodyPr/>
          <a:lstStyle/>
          <a:p>
            <a:fld id="{826489C5-6A8F-D142-B46A-469347F991FB}" type="slidenum">
              <a:rPr lang="en-GB" smtClean="0"/>
              <a:t>17</a:t>
            </a:fld>
            <a:endParaRPr lang="en-GB"/>
          </a:p>
        </p:txBody>
      </p:sp>
    </p:spTree>
    <p:extLst>
      <p:ext uri="{BB962C8B-B14F-4D97-AF65-F5344CB8AC3E}">
        <p14:creationId xmlns:p14="http://schemas.microsoft.com/office/powerpoint/2010/main" val="749654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6D75C-35AC-D857-1118-2C19FDF836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78AFA8-DB03-B1D4-DC5B-D15297FFDF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E34E11-6927-EC31-989C-998711B55787}"/>
              </a:ext>
            </a:extLst>
          </p:cNvPr>
          <p:cNvSpPr>
            <a:spLocks noGrp="1"/>
          </p:cNvSpPr>
          <p:nvPr>
            <p:ph type="body" idx="1"/>
          </p:nvPr>
        </p:nvSpPr>
        <p:spPr/>
        <p:txBody>
          <a:bodyPr/>
          <a:lstStyle/>
          <a:p>
            <a:endParaRPr lang="nl-NL"/>
          </a:p>
        </p:txBody>
      </p:sp>
      <p:sp>
        <p:nvSpPr>
          <p:cNvPr id="4" name="Slide Number Placeholder 3">
            <a:extLst>
              <a:ext uri="{FF2B5EF4-FFF2-40B4-BE49-F238E27FC236}">
                <a16:creationId xmlns:a16="http://schemas.microsoft.com/office/drawing/2014/main" id="{5F8569FE-D1A2-9A07-1955-84B667FF275F}"/>
              </a:ext>
            </a:extLst>
          </p:cNvPr>
          <p:cNvSpPr>
            <a:spLocks noGrp="1"/>
          </p:cNvSpPr>
          <p:nvPr>
            <p:ph type="sldNum" sz="quarter" idx="5"/>
          </p:nvPr>
        </p:nvSpPr>
        <p:spPr/>
        <p:txBody>
          <a:bodyPr/>
          <a:lstStyle/>
          <a:p>
            <a:fld id="{E294A585-B896-F043-898C-D2BCF63CB940}" type="slidenum">
              <a:rPr lang="nl-NL" smtClean="0"/>
              <a:t>19</a:t>
            </a:fld>
            <a:endParaRPr lang="nl-NL"/>
          </a:p>
        </p:txBody>
      </p:sp>
    </p:spTree>
    <p:extLst>
      <p:ext uri="{BB962C8B-B14F-4D97-AF65-F5344CB8AC3E}">
        <p14:creationId xmlns:p14="http://schemas.microsoft.com/office/powerpoint/2010/main" val="41727524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C76E5646-CDE8-48F2-A572-B0EF8C32214D}" type="slidenum">
              <a:rPr lang="nl-NL" smtClean="0"/>
              <a:t>21</a:t>
            </a:fld>
            <a:endParaRPr lang="nl-NL"/>
          </a:p>
        </p:txBody>
      </p:sp>
    </p:spTree>
    <p:extLst>
      <p:ext uri="{BB962C8B-B14F-4D97-AF65-F5344CB8AC3E}">
        <p14:creationId xmlns:p14="http://schemas.microsoft.com/office/powerpoint/2010/main" val="2691051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0AB771-2A5D-6E6E-DFBC-7FD5D284B8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C88C72-79C0-3A24-9EDB-462193A9E6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D5036F-0B40-8284-D684-F03FB58C2013}"/>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C35CAF44-0E38-7C3F-D41B-B67E9303750A}"/>
              </a:ext>
            </a:extLst>
          </p:cNvPr>
          <p:cNvSpPr>
            <a:spLocks noGrp="1"/>
          </p:cNvSpPr>
          <p:nvPr>
            <p:ph type="sldNum" sz="quarter" idx="5"/>
          </p:nvPr>
        </p:nvSpPr>
        <p:spPr/>
        <p:txBody>
          <a:bodyPr/>
          <a:lstStyle/>
          <a:p>
            <a:fld id="{C76E5646-CDE8-48F2-A572-B0EF8C32214D}" type="slidenum">
              <a:rPr lang="nl-NL" smtClean="0"/>
              <a:t>22</a:t>
            </a:fld>
            <a:endParaRPr lang="nl-NL"/>
          </a:p>
        </p:txBody>
      </p:sp>
    </p:spTree>
    <p:extLst>
      <p:ext uri="{BB962C8B-B14F-4D97-AF65-F5344CB8AC3E}">
        <p14:creationId xmlns:p14="http://schemas.microsoft.com/office/powerpoint/2010/main" val="2025722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CFC66-1BEF-BAAB-3493-DC315881DD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44AD78-0343-7CE7-9C96-69E22C5B27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619985-6210-220A-D0CD-F2C07322E2BD}"/>
              </a:ext>
            </a:extLst>
          </p:cNvPr>
          <p:cNvSpPr>
            <a:spLocks noGrp="1"/>
          </p:cNvSpPr>
          <p:nvPr>
            <p:ph type="body" idx="1"/>
          </p:nvPr>
        </p:nvSpPr>
        <p:spPr/>
        <p:txBody>
          <a:bodyPr/>
          <a:lstStyle/>
          <a:p>
            <a:endParaRPr lang="nl-NL"/>
          </a:p>
        </p:txBody>
      </p:sp>
      <p:sp>
        <p:nvSpPr>
          <p:cNvPr id="4" name="Slide Number Placeholder 3">
            <a:extLst>
              <a:ext uri="{FF2B5EF4-FFF2-40B4-BE49-F238E27FC236}">
                <a16:creationId xmlns:a16="http://schemas.microsoft.com/office/drawing/2014/main" id="{A85BF285-0565-CD57-91A4-01D25F67941F}"/>
              </a:ext>
            </a:extLst>
          </p:cNvPr>
          <p:cNvSpPr>
            <a:spLocks noGrp="1"/>
          </p:cNvSpPr>
          <p:nvPr>
            <p:ph type="sldNum" sz="quarter" idx="5"/>
          </p:nvPr>
        </p:nvSpPr>
        <p:spPr/>
        <p:txBody>
          <a:bodyPr/>
          <a:lstStyle/>
          <a:p>
            <a:fld id="{C76E5646-CDE8-48F2-A572-B0EF8C32214D}" type="slidenum">
              <a:rPr lang="nl-NL" smtClean="0"/>
              <a:t>23</a:t>
            </a:fld>
            <a:endParaRPr lang="nl-NL"/>
          </a:p>
        </p:txBody>
      </p:sp>
    </p:spTree>
    <p:extLst>
      <p:ext uri="{BB962C8B-B14F-4D97-AF65-F5344CB8AC3E}">
        <p14:creationId xmlns:p14="http://schemas.microsoft.com/office/powerpoint/2010/main" val="2196284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8C176B4-2F3E-4542-A88B-B482618D0CAA}" type="slidenum">
              <a:rPr lang="nl-NL" smtClean="0"/>
              <a:t>2</a:t>
            </a:fld>
            <a:endParaRPr lang="nl-NL" dirty="0"/>
          </a:p>
        </p:txBody>
      </p:sp>
    </p:spTree>
    <p:extLst>
      <p:ext uri="{BB962C8B-B14F-4D97-AF65-F5344CB8AC3E}">
        <p14:creationId xmlns:p14="http://schemas.microsoft.com/office/powerpoint/2010/main" val="3385662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F63DB-C942-5CF6-D1D6-A024C6CBD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DDB8C9-ED44-C1CF-595F-152DDA471F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EAAD38-EF6B-877C-28D1-B3B45D7F0C7F}"/>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A4690484-C94A-819F-A51D-C526ED20A634}"/>
              </a:ext>
            </a:extLst>
          </p:cNvPr>
          <p:cNvSpPr>
            <a:spLocks noGrp="1"/>
          </p:cNvSpPr>
          <p:nvPr>
            <p:ph type="sldNum" sz="quarter" idx="5"/>
          </p:nvPr>
        </p:nvSpPr>
        <p:spPr/>
        <p:txBody>
          <a:bodyPr/>
          <a:lstStyle/>
          <a:p>
            <a:fld id="{C76E5646-CDE8-48F2-A572-B0EF8C32214D}" type="slidenum">
              <a:rPr lang="nl-NL" smtClean="0"/>
              <a:t>24</a:t>
            </a:fld>
            <a:endParaRPr lang="nl-NL"/>
          </a:p>
        </p:txBody>
      </p:sp>
    </p:spTree>
    <p:extLst>
      <p:ext uri="{BB962C8B-B14F-4D97-AF65-F5344CB8AC3E}">
        <p14:creationId xmlns:p14="http://schemas.microsoft.com/office/powerpoint/2010/main" val="3528536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C76E5646-CDE8-48F2-A572-B0EF8C32214D}" type="slidenum">
              <a:rPr lang="nl-NL" smtClean="0"/>
              <a:t>25</a:t>
            </a:fld>
            <a:endParaRPr lang="nl-NL"/>
          </a:p>
        </p:txBody>
      </p:sp>
    </p:spTree>
    <p:extLst>
      <p:ext uri="{BB962C8B-B14F-4D97-AF65-F5344CB8AC3E}">
        <p14:creationId xmlns:p14="http://schemas.microsoft.com/office/powerpoint/2010/main" val="13178749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DAE49-7ACE-D8F6-DE49-5FA693FE72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5F7BF0-E525-621D-61DC-AAFCCA2607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B74CD9-F3FE-53F3-03B2-66EF520EFA95}"/>
              </a:ext>
            </a:extLst>
          </p:cNvPr>
          <p:cNvSpPr>
            <a:spLocks noGrp="1"/>
          </p:cNvSpPr>
          <p:nvPr>
            <p:ph type="body" idx="1"/>
          </p:nvPr>
        </p:nvSpPr>
        <p:spPr/>
        <p:txBody>
          <a:bodyPr/>
          <a:lstStyle/>
          <a:p>
            <a:endParaRPr lang="nl-NL"/>
          </a:p>
        </p:txBody>
      </p:sp>
      <p:sp>
        <p:nvSpPr>
          <p:cNvPr id="4" name="Slide Number Placeholder 3">
            <a:extLst>
              <a:ext uri="{FF2B5EF4-FFF2-40B4-BE49-F238E27FC236}">
                <a16:creationId xmlns:a16="http://schemas.microsoft.com/office/drawing/2014/main" id="{749FC35C-7413-7302-9D6F-896C586C96EF}"/>
              </a:ext>
            </a:extLst>
          </p:cNvPr>
          <p:cNvSpPr>
            <a:spLocks noGrp="1"/>
          </p:cNvSpPr>
          <p:nvPr>
            <p:ph type="sldNum" sz="quarter" idx="5"/>
          </p:nvPr>
        </p:nvSpPr>
        <p:spPr/>
        <p:txBody>
          <a:bodyPr/>
          <a:lstStyle/>
          <a:p>
            <a:fld id="{C76E5646-CDE8-48F2-A572-B0EF8C32214D}" type="slidenum">
              <a:rPr lang="nl-NL" smtClean="0"/>
              <a:t>26</a:t>
            </a:fld>
            <a:endParaRPr lang="nl-NL"/>
          </a:p>
        </p:txBody>
      </p:sp>
    </p:spTree>
    <p:extLst>
      <p:ext uri="{BB962C8B-B14F-4D97-AF65-F5344CB8AC3E}">
        <p14:creationId xmlns:p14="http://schemas.microsoft.com/office/powerpoint/2010/main" val="2768440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A84E3-2260-B8AF-075C-011C95791F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8C12DF-A951-C11E-0DAD-49F4E3EB92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FCA37A-4631-CA52-5E24-708B3BE8C208}"/>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91A91D6B-DD08-80CD-B1C9-08551D5011C7}"/>
              </a:ext>
            </a:extLst>
          </p:cNvPr>
          <p:cNvSpPr>
            <a:spLocks noGrp="1"/>
          </p:cNvSpPr>
          <p:nvPr>
            <p:ph type="sldNum" sz="quarter" idx="5"/>
          </p:nvPr>
        </p:nvSpPr>
        <p:spPr/>
        <p:txBody>
          <a:bodyPr/>
          <a:lstStyle/>
          <a:p>
            <a:fld id="{C76E5646-CDE8-48F2-A572-B0EF8C32214D}" type="slidenum">
              <a:rPr lang="nl-NL" smtClean="0"/>
              <a:t>27</a:t>
            </a:fld>
            <a:endParaRPr lang="nl-NL"/>
          </a:p>
        </p:txBody>
      </p:sp>
    </p:spTree>
    <p:extLst>
      <p:ext uri="{BB962C8B-B14F-4D97-AF65-F5344CB8AC3E}">
        <p14:creationId xmlns:p14="http://schemas.microsoft.com/office/powerpoint/2010/main" val="21959826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66D04-DF11-3ECE-4A13-CC2B4DC3E8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CF765B-7704-CA1E-E8D2-ADC2904016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373BFE-2100-590E-72D6-8E90FF1C6F22}"/>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A43CF455-AF1B-CF38-89EB-1CC763240E3F}"/>
              </a:ext>
            </a:extLst>
          </p:cNvPr>
          <p:cNvSpPr>
            <a:spLocks noGrp="1"/>
          </p:cNvSpPr>
          <p:nvPr>
            <p:ph type="sldNum" sz="quarter" idx="10"/>
          </p:nvPr>
        </p:nvSpPr>
        <p:spPr/>
        <p:txBody>
          <a:bodyPr/>
          <a:lstStyle/>
          <a:p>
            <a:fld id="{544D7F65-5299-4383-99A9-3EF851E1080D}" type="slidenum">
              <a:rPr lang="en-GB" smtClean="0"/>
              <a:t>28</a:t>
            </a:fld>
            <a:endParaRPr lang="en-GB" dirty="0"/>
          </a:p>
        </p:txBody>
      </p:sp>
    </p:spTree>
    <p:extLst>
      <p:ext uri="{BB962C8B-B14F-4D97-AF65-F5344CB8AC3E}">
        <p14:creationId xmlns:p14="http://schemas.microsoft.com/office/powerpoint/2010/main" val="2444365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5C4C6B-7B0E-52C3-6C31-E3DDD148D3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68FACB-61E4-A5DF-90BC-97755E3B26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6D661C-F56D-DEDB-4463-9BFCFA47B0FD}"/>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9866418B-FFC2-9B5F-C8C8-A86E85C07074}"/>
              </a:ext>
            </a:extLst>
          </p:cNvPr>
          <p:cNvSpPr>
            <a:spLocks noGrp="1"/>
          </p:cNvSpPr>
          <p:nvPr>
            <p:ph type="sldNum" sz="quarter" idx="5"/>
          </p:nvPr>
        </p:nvSpPr>
        <p:spPr/>
        <p:txBody>
          <a:bodyPr/>
          <a:lstStyle/>
          <a:p>
            <a:fld id="{544D7F65-5299-4383-99A9-3EF851E1080D}" type="slidenum">
              <a:rPr lang="en-GB" smtClean="0"/>
              <a:t>3</a:t>
            </a:fld>
            <a:endParaRPr lang="en-GB" dirty="0"/>
          </a:p>
        </p:txBody>
      </p:sp>
    </p:spTree>
    <p:extLst>
      <p:ext uri="{BB962C8B-B14F-4D97-AF65-F5344CB8AC3E}">
        <p14:creationId xmlns:p14="http://schemas.microsoft.com/office/powerpoint/2010/main" val="4287861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826489C5-6A8F-D142-B46A-469347F991FB}" type="slidenum">
              <a:rPr lang="en-GB" smtClean="0"/>
              <a:t>5</a:t>
            </a:fld>
            <a:endParaRPr lang="en-GB"/>
          </a:p>
        </p:txBody>
      </p:sp>
    </p:spTree>
    <p:extLst>
      <p:ext uri="{BB962C8B-B14F-4D97-AF65-F5344CB8AC3E}">
        <p14:creationId xmlns:p14="http://schemas.microsoft.com/office/powerpoint/2010/main" val="2067726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C109A-6203-9A10-B61A-AF2B14C7DE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0A2029-D5E3-0795-8D17-91B97497FD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7FAE33-2683-D77E-5102-DEC814AE5371}"/>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DF93FBFC-42BD-5A3D-12DC-6FB7C5B8E896}"/>
              </a:ext>
            </a:extLst>
          </p:cNvPr>
          <p:cNvSpPr>
            <a:spLocks noGrp="1"/>
          </p:cNvSpPr>
          <p:nvPr>
            <p:ph type="sldNum" sz="quarter" idx="5"/>
          </p:nvPr>
        </p:nvSpPr>
        <p:spPr/>
        <p:txBody>
          <a:bodyPr/>
          <a:lstStyle/>
          <a:p>
            <a:fld id="{826489C5-6A8F-D142-B46A-469347F991FB}" type="slidenum">
              <a:rPr lang="en-GB" smtClean="0"/>
              <a:t>6</a:t>
            </a:fld>
            <a:endParaRPr lang="en-GB"/>
          </a:p>
        </p:txBody>
      </p:sp>
    </p:spTree>
    <p:extLst>
      <p:ext uri="{BB962C8B-B14F-4D97-AF65-F5344CB8AC3E}">
        <p14:creationId xmlns:p14="http://schemas.microsoft.com/office/powerpoint/2010/main" val="2527688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8AFD9-A422-F888-D2EF-0141F1D392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45E77A-3E25-F724-5FD6-D2949636DA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141CED-9A3C-84F6-0BAD-242F190B229A}"/>
              </a:ext>
            </a:extLst>
          </p:cNvPr>
          <p:cNvSpPr>
            <a:spLocks noGrp="1"/>
          </p:cNvSpPr>
          <p:nvPr>
            <p:ph type="body" idx="1"/>
          </p:nvPr>
        </p:nvSpPr>
        <p:spPr/>
        <p:txBody>
          <a:bodyPr/>
          <a:lstStyle/>
          <a:p>
            <a:endParaRPr lang="nl-NL" dirty="0"/>
          </a:p>
        </p:txBody>
      </p:sp>
      <p:sp>
        <p:nvSpPr>
          <p:cNvPr id="4" name="Slide Number Placeholder 3">
            <a:extLst>
              <a:ext uri="{FF2B5EF4-FFF2-40B4-BE49-F238E27FC236}">
                <a16:creationId xmlns:a16="http://schemas.microsoft.com/office/drawing/2014/main" id="{78B76190-5FC4-3297-47FC-3BBDD470E123}"/>
              </a:ext>
            </a:extLst>
          </p:cNvPr>
          <p:cNvSpPr>
            <a:spLocks noGrp="1"/>
          </p:cNvSpPr>
          <p:nvPr>
            <p:ph type="sldNum" sz="quarter" idx="5"/>
          </p:nvPr>
        </p:nvSpPr>
        <p:spPr/>
        <p:txBody>
          <a:bodyPr/>
          <a:lstStyle/>
          <a:p>
            <a:fld id="{544D7F65-5299-4383-99A9-3EF851E1080D}" type="slidenum">
              <a:rPr lang="en-GB" smtClean="0"/>
              <a:t>7</a:t>
            </a:fld>
            <a:endParaRPr lang="en-GB" dirty="0"/>
          </a:p>
        </p:txBody>
      </p:sp>
    </p:spTree>
    <p:extLst>
      <p:ext uri="{BB962C8B-B14F-4D97-AF65-F5344CB8AC3E}">
        <p14:creationId xmlns:p14="http://schemas.microsoft.com/office/powerpoint/2010/main" val="2418183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544D7F65-5299-4383-99A9-3EF851E1080D}" type="slidenum">
              <a:rPr lang="en-GB" smtClean="0"/>
              <a:t>9</a:t>
            </a:fld>
            <a:endParaRPr lang="en-GB" dirty="0"/>
          </a:p>
        </p:txBody>
      </p:sp>
    </p:spTree>
    <p:extLst>
      <p:ext uri="{BB962C8B-B14F-4D97-AF65-F5344CB8AC3E}">
        <p14:creationId xmlns:p14="http://schemas.microsoft.com/office/powerpoint/2010/main" val="1457239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76DE6-ED6E-F82D-6119-99DB70BD24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D16FE8-9C62-3D02-66E1-8D38136191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8DB43B-B199-DE77-ED6D-7B91C68C06F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98A33C1-6D07-7B28-15F2-EBA58F03B7B2}"/>
              </a:ext>
            </a:extLst>
          </p:cNvPr>
          <p:cNvSpPr>
            <a:spLocks noGrp="1"/>
          </p:cNvSpPr>
          <p:nvPr>
            <p:ph type="sldNum" sz="quarter" idx="10"/>
          </p:nvPr>
        </p:nvSpPr>
        <p:spPr/>
        <p:txBody>
          <a:bodyPr/>
          <a:lstStyle/>
          <a:p>
            <a:fld id="{544D7F65-5299-4383-99A9-3EF851E1080D}" type="slidenum">
              <a:rPr lang="en-GB" smtClean="0"/>
              <a:t>10</a:t>
            </a:fld>
            <a:endParaRPr lang="en-GB" dirty="0"/>
          </a:p>
        </p:txBody>
      </p:sp>
    </p:spTree>
    <p:extLst>
      <p:ext uri="{BB962C8B-B14F-4D97-AF65-F5344CB8AC3E}">
        <p14:creationId xmlns:p14="http://schemas.microsoft.com/office/powerpoint/2010/main" val="1454187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2203E-865B-4F3A-C6E1-1B1749DC7E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FB1897-70DB-103D-0735-F255659903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327476-A3EF-B2C3-23C9-1A96C6DE316F}"/>
              </a:ext>
            </a:extLst>
          </p:cNvPr>
          <p:cNvSpPr>
            <a:spLocks noGrp="1"/>
          </p:cNvSpPr>
          <p:nvPr>
            <p:ph type="body" idx="1"/>
          </p:nvPr>
        </p:nvSpPr>
        <p:spPr/>
        <p:txBody>
          <a:bodyPr/>
          <a:lstStyle/>
          <a:p>
            <a:endParaRPr lang="en-GB" baseline="0" dirty="0"/>
          </a:p>
        </p:txBody>
      </p:sp>
      <p:sp>
        <p:nvSpPr>
          <p:cNvPr id="4" name="Slide Number Placeholder 3">
            <a:extLst>
              <a:ext uri="{FF2B5EF4-FFF2-40B4-BE49-F238E27FC236}">
                <a16:creationId xmlns:a16="http://schemas.microsoft.com/office/drawing/2014/main" id="{040F4368-4315-9F7D-8D21-ACC53C460328}"/>
              </a:ext>
            </a:extLst>
          </p:cNvPr>
          <p:cNvSpPr>
            <a:spLocks noGrp="1"/>
          </p:cNvSpPr>
          <p:nvPr>
            <p:ph type="sldNum" sz="quarter" idx="10"/>
          </p:nvPr>
        </p:nvSpPr>
        <p:spPr/>
        <p:txBody>
          <a:bodyPr/>
          <a:lstStyle/>
          <a:p>
            <a:fld id="{544D7F65-5299-4383-99A9-3EF851E1080D}" type="slidenum">
              <a:rPr lang="en-GB" smtClean="0"/>
              <a:t>11</a:t>
            </a:fld>
            <a:endParaRPr lang="en-GB" dirty="0"/>
          </a:p>
        </p:txBody>
      </p:sp>
    </p:spTree>
    <p:extLst>
      <p:ext uri="{BB962C8B-B14F-4D97-AF65-F5344CB8AC3E}">
        <p14:creationId xmlns:p14="http://schemas.microsoft.com/office/powerpoint/2010/main" val="15526221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8.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2.wdp"/><Relationship Id="rId5" Type="http://schemas.openxmlformats.org/officeDocument/2006/relationships/image" Target="../media/image8.png"/><Relationship Id="rId4" Type="http://schemas.microsoft.com/office/2007/relationships/hdphoto" Target="../media/hdphoto1.wdp"/></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Aangepaste indeling - ZI">
    <p:spTree>
      <p:nvGrpSpPr>
        <p:cNvPr id="1" name=""/>
        <p:cNvGrpSpPr/>
        <p:nvPr/>
      </p:nvGrpSpPr>
      <p:grpSpPr>
        <a:xfrm>
          <a:off x="0" y="0"/>
          <a:ext cx="0" cy="0"/>
          <a:chOff x="0" y="0"/>
          <a:chExt cx="0" cy="0"/>
        </a:xfrm>
      </p:grpSpPr>
      <p:sp>
        <p:nvSpPr>
          <p:cNvPr id="6" name="Tijdelijke aanduiding voor titel 1">
            <a:extLst>
              <a:ext uri="{FF2B5EF4-FFF2-40B4-BE49-F238E27FC236}">
                <a16:creationId xmlns:a16="http://schemas.microsoft.com/office/drawing/2014/main" id="{809A55DC-AA1C-3E07-8B14-81A5F5F8A444}"/>
              </a:ext>
            </a:extLst>
          </p:cNvPr>
          <p:cNvSpPr txBox="1">
            <a:spLocks/>
          </p:cNvSpPr>
          <p:nvPr/>
        </p:nvSpPr>
        <p:spPr>
          <a:xfrm>
            <a:off x="0" y="-367937"/>
            <a:ext cx="2086708" cy="342211"/>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1600" b="1" kern="1200">
                <a:solidFill>
                  <a:schemeClr val="accent1"/>
                </a:solidFill>
                <a:latin typeface="+mj-lt"/>
                <a:ea typeface="+mj-ea"/>
                <a:cs typeface="+mj-cs"/>
              </a:defRPr>
            </a:lvl1pPr>
          </a:lstStyle>
          <a:p>
            <a:r>
              <a:rPr lang="en-GB" dirty="0"/>
              <a:t>Title slide #3</a:t>
            </a:r>
          </a:p>
        </p:txBody>
      </p:sp>
      <p:sp>
        <p:nvSpPr>
          <p:cNvPr id="8" name="Ondertitel 2">
            <a:extLst>
              <a:ext uri="{FF2B5EF4-FFF2-40B4-BE49-F238E27FC236}">
                <a16:creationId xmlns:a16="http://schemas.microsoft.com/office/drawing/2014/main" id="{8DB13761-E528-E6EE-A6FC-CE7E5E4690F0}"/>
              </a:ext>
            </a:extLst>
          </p:cNvPr>
          <p:cNvSpPr>
            <a:spLocks noGrp="1"/>
          </p:cNvSpPr>
          <p:nvPr>
            <p:ph type="subTitle" idx="1" hasCustomPrompt="1"/>
          </p:nvPr>
        </p:nvSpPr>
        <p:spPr>
          <a:xfrm>
            <a:off x="718947" y="2589187"/>
            <a:ext cx="3472053" cy="342211"/>
          </a:xfrm>
        </p:spPr>
        <p:txBody>
          <a:bodyPr anchor="b"/>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9" name="Tijdelijke aanduiding voor datum 3">
            <a:extLst>
              <a:ext uri="{FF2B5EF4-FFF2-40B4-BE49-F238E27FC236}">
                <a16:creationId xmlns:a16="http://schemas.microsoft.com/office/drawing/2014/main" id="{FDDB9DE4-EE0C-640F-963A-BADD6CE5209D}"/>
              </a:ext>
            </a:extLst>
          </p:cNvPr>
          <p:cNvSpPr>
            <a:spLocks noGrp="1"/>
          </p:cNvSpPr>
          <p:nvPr>
            <p:ph type="dt" sz="half" idx="2"/>
          </p:nvPr>
        </p:nvSpPr>
        <p:spPr>
          <a:xfrm>
            <a:off x="718947" y="3002633"/>
            <a:ext cx="2409331" cy="166942"/>
          </a:xfrm>
          <a:prstGeom prst="rect">
            <a:avLst/>
          </a:prstGeom>
        </p:spPr>
        <p:txBody>
          <a:bodyPr vert="horz" lIns="0" tIns="0" rIns="0" bIns="0" rtlCol="0" anchor="ctr">
            <a:noAutofit/>
          </a:bodyPr>
          <a:lstStyle>
            <a:lvl1pPr algn="l">
              <a:defRPr sz="1200">
                <a:solidFill>
                  <a:schemeClr val="tx1"/>
                </a:solidFill>
              </a:defRPr>
            </a:lvl1pPr>
          </a:lstStyle>
          <a:p>
            <a:fld id="{A3BC5AFA-D9DA-4B84-B0D7-1918E212144A}" type="datetime1">
              <a:rPr lang="en-GB" smtClean="0"/>
              <a:t>02/03/2026</a:t>
            </a:fld>
            <a:endParaRPr lang="en-GB" dirty="0"/>
          </a:p>
        </p:txBody>
      </p:sp>
      <p:sp>
        <p:nvSpPr>
          <p:cNvPr id="10" name="Tijdelijke aanduiding voor tekst 8">
            <a:extLst>
              <a:ext uri="{FF2B5EF4-FFF2-40B4-BE49-F238E27FC236}">
                <a16:creationId xmlns:a16="http://schemas.microsoft.com/office/drawing/2014/main" id="{7EEC8868-A337-D072-6DF6-53381DDE0634}"/>
              </a:ext>
            </a:extLst>
          </p:cNvPr>
          <p:cNvSpPr>
            <a:spLocks noGrp="1"/>
          </p:cNvSpPr>
          <p:nvPr>
            <p:ph type="body" sz="quarter" idx="19" hasCustomPrompt="1"/>
          </p:nvPr>
        </p:nvSpPr>
        <p:spPr>
          <a:xfrm>
            <a:off x="721633" y="786160"/>
            <a:ext cx="3786867" cy="1661402"/>
          </a:xfrm>
        </p:spPr>
        <p:txBody>
          <a:bodyPr anchor="ctr"/>
          <a:lstStyle>
            <a:lvl1pPr marL="0" indent="0">
              <a:buNone/>
              <a:defRPr sz="3600" b="1">
                <a:solidFill>
                  <a:schemeClr val="tx1"/>
                </a:solidFill>
                <a:latin typeface="+mj-lt"/>
              </a:defRPr>
            </a:lvl1pPr>
          </a:lstStyle>
          <a:p>
            <a:pPr lvl="0"/>
            <a:r>
              <a:rPr lang="en-US" dirty="0"/>
              <a:t>The title of the presentation can be placed here</a:t>
            </a:r>
          </a:p>
        </p:txBody>
      </p:sp>
      <p:sp>
        <p:nvSpPr>
          <p:cNvPr id="12" name="Tijdelijke aanduiding voor tekst 15">
            <a:extLst>
              <a:ext uri="{FF2B5EF4-FFF2-40B4-BE49-F238E27FC236}">
                <a16:creationId xmlns:a16="http://schemas.microsoft.com/office/drawing/2014/main" id="{BBD68CED-8AAF-EA33-2026-D09DEBE5FA81}"/>
              </a:ext>
            </a:extLst>
          </p:cNvPr>
          <p:cNvSpPr>
            <a:spLocks noGrp="1"/>
          </p:cNvSpPr>
          <p:nvPr>
            <p:ph type="body" sz="quarter" idx="18" hasCustomPrompt="1"/>
          </p:nvPr>
        </p:nvSpPr>
        <p:spPr>
          <a:xfrm>
            <a:off x="718947" y="5597251"/>
            <a:ext cx="1594247" cy="812512"/>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8" name="Tijdelijke aanduiding voor afbeelding 27">
            <a:extLst>
              <a:ext uri="{FF2B5EF4-FFF2-40B4-BE49-F238E27FC236}">
                <a16:creationId xmlns:a16="http://schemas.microsoft.com/office/drawing/2014/main" id="{CE01A23E-D6B8-CA7B-0388-A16045BAB678}"/>
              </a:ext>
            </a:extLst>
          </p:cNvPr>
          <p:cNvSpPr>
            <a:spLocks noGrp="1"/>
          </p:cNvSpPr>
          <p:nvPr>
            <p:ph type="pic" sz="quarter" idx="20" hasCustomPrompt="1"/>
          </p:nvPr>
        </p:nvSpPr>
        <p:spPr>
          <a:xfrm>
            <a:off x="5030510" y="786160"/>
            <a:ext cx="6870700" cy="4640351"/>
          </a:xfrm>
          <a:custGeom>
            <a:avLst/>
            <a:gdLst>
              <a:gd name="connsiteX0" fmla="*/ 1467044 w 5079872"/>
              <a:gd name="connsiteY0" fmla="*/ 0 h 3430857"/>
              <a:gd name="connsiteX1" fmla="*/ 3472581 w 5079872"/>
              <a:gd name="connsiteY1" fmla="*/ 0 h 3430857"/>
              <a:gd name="connsiteX2" fmla="*/ 3684853 w 5079872"/>
              <a:gd name="connsiteY2" fmla="*/ 212272 h 3430857"/>
              <a:gd name="connsiteX3" fmla="*/ 3684853 w 5079872"/>
              <a:gd name="connsiteY3" fmla="*/ 1368393 h 3430857"/>
              <a:gd name="connsiteX4" fmla="*/ 4275134 w 5079872"/>
              <a:gd name="connsiteY4" fmla="*/ 1368393 h 3430857"/>
              <a:gd name="connsiteX5" fmla="*/ 4275134 w 5079872"/>
              <a:gd name="connsiteY5" fmla="*/ 1368149 h 3430857"/>
              <a:gd name="connsiteX6" fmla="*/ 4364407 w 5079872"/>
              <a:gd name="connsiteY6" fmla="*/ 1368149 h 3430857"/>
              <a:gd name="connsiteX7" fmla="*/ 4460889 w 5079872"/>
              <a:gd name="connsiteY7" fmla="*/ 1304196 h 3430857"/>
              <a:gd name="connsiteX8" fmla="*/ 4468627 w 5079872"/>
              <a:gd name="connsiteY8" fmla="*/ 1265870 h 3430857"/>
              <a:gd name="connsiteX9" fmla="*/ 4468627 w 5079872"/>
              <a:gd name="connsiteY9" fmla="*/ 1143803 h 3430857"/>
              <a:gd name="connsiteX10" fmla="*/ 4592933 w 5079872"/>
              <a:gd name="connsiteY10" fmla="*/ 1019497 h 3430857"/>
              <a:gd name="connsiteX11" fmla="*/ 4955566 w 5079872"/>
              <a:gd name="connsiteY11" fmla="*/ 1019497 h 3430857"/>
              <a:gd name="connsiteX12" fmla="*/ 5079872 w 5079872"/>
              <a:gd name="connsiteY12" fmla="*/ 1143803 h 3430857"/>
              <a:gd name="connsiteX13" fmla="*/ 5079872 w 5079872"/>
              <a:gd name="connsiteY13" fmla="*/ 1302203 h 3430857"/>
              <a:gd name="connsiteX14" fmla="*/ 4955566 w 5079872"/>
              <a:gd name="connsiteY14" fmla="*/ 1426509 h 3430857"/>
              <a:gd name="connsiteX15" fmla="*/ 4665893 w 5079872"/>
              <a:gd name="connsiteY15" fmla="*/ 1426509 h 3430857"/>
              <a:gd name="connsiteX16" fmla="*/ 4637471 w 5079872"/>
              <a:gd name="connsiteY16" fmla="*/ 1432247 h 3430857"/>
              <a:gd name="connsiteX17" fmla="*/ 4573518 w 5079872"/>
              <a:gd name="connsiteY17" fmla="*/ 1528730 h 3430857"/>
              <a:gd name="connsiteX18" fmla="*/ 4573518 w 5079872"/>
              <a:gd name="connsiteY18" fmla="*/ 1598461 h 3430857"/>
              <a:gd name="connsiteX19" fmla="*/ 4569461 w 5079872"/>
              <a:gd name="connsiteY19" fmla="*/ 1598461 h 3430857"/>
              <a:gd name="connsiteX20" fmla="*/ 4569461 w 5079872"/>
              <a:gd name="connsiteY20" fmla="*/ 2820808 h 3430857"/>
              <a:gd name="connsiteX21" fmla="*/ 4372154 w 5079872"/>
              <a:gd name="connsiteY21" fmla="*/ 3018115 h 3430857"/>
              <a:gd name="connsiteX22" fmla="*/ 3684853 w 5079872"/>
              <a:gd name="connsiteY22" fmla="*/ 3018115 h 3430857"/>
              <a:gd name="connsiteX23" fmla="*/ 3684853 w 5079872"/>
              <a:gd name="connsiteY23" fmla="*/ 3218585 h 3430857"/>
              <a:gd name="connsiteX24" fmla="*/ 3472581 w 5079872"/>
              <a:gd name="connsiteY24" fmla="*/ 3430857 h 3430857"/>
              <a:gd name="connsiteX25" fmla="*/ 1467044 w 5079872"/>
              <a:gd name="connsiteY25" fmla="*/ 3430857 h 3430857"/>
              <a:gd name="connsiteX26" fmla="*/ 1254772 w 5079872"/>
              <a:gd name="connsiteY26" fmla="*/ 3218585 h 3430857"/>
              <a:gd name="connsiteX27" fmla="*/ 1254772 w 5079872"/>
              <a:gd name="connsiteY27" fmla="*/ 2481848 h 3430857"/>
              <a:gd name="connsiteX28" fmla="*/ 212272 w 5079872"/>
              <a:gd name="connsiteY28" fmla="*/ 2481848 h 3430857"/>
              <a:gd name="connsiteX29" fmla="*/ 0 w 5079872"/>
              <a:gd name="connsiteY29" fmla="*/ 2269576 h 3430857"/>
              <a:gd name="connsiteX30" fmla="*/ 0 w 5079872"/>
              <a:gd name="connsiteY30" fmla="*/ 919267 h 3430857"/>
              <a:gd name="connsiteX31" fmla="*/ 212272 w 5079872"/>
              <a:gd name="connsiteY31" fmla="*/ 706995 h 3430857"/>
              <a:gd name="connsiteX32" fmla="*/ 1254772 w 5079872"/>
              <a:gd name="connsiteY32" fmla="*/ 706995 h 3430857"/>
              <a:gd name="connsiteX33" fmla="*/ 1254772 w 5079872"/>
              <a:gd name="connsiteY33" fmla="*/ 212272 h 3430857"/>
              <a:gd name="connsiteX34" fmla="*/ 1467044 w 5079872"/>
              <a:gd name="connsiteY34" fmla="*/ 0 h 343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79872" h="3430857">
                <a:moveTo>
                  <a:pt x="1467044" y="0"/>
                </a:moveTo>
                <a:lnTo>
                  <a:pt x="3472581" y="0"/>
                </a:lnTo>
                <a:cubicBezTo>
                  <a:pt x="3589816" y="0"/>
                  <a:pt x="3684853" y="95037"/>
                  <a:pt x="3684853" y="212272"/>
                </a:cubicBezTo>
                <a:lnTo>
                  <a:pt x="3684853" y="1368393"/>
                </a:lnTo>
                <a:lnTo>
                  <a:pt x="4275134" y="1368393"/>
                </a:lnTo>
                <a:lnTo>
                  <a:pt x="4275134" y="1368149"/>
                </a:lnTo>
                <a:lnTo>
                  <a:pt x="4364407" y="1368149"/>
                </a:lnTo>
                <a:cubicBezTo>
                  <a:pt x="4407780" y="1368149"/>
                  <a:pt x="4444994" y="1341779"/>
                  <a:pt x="4460889" y="1304196"/>
                </a:cubicBezTo>
                <a:lnTo>
                  <a:pt x="4468627" y="1265870"/>
                </a:lnTo>
                <a:lnTo>
                  <a:pt x="4468627" y="1143803"/>
                </a:lnTo>
                <a:cubicBezTo>
                  <a:pt x="4468627" y="1075151"/>
                  <a:pt x="4524281" y="1019497"/>
                  <a:pt x="4592933" y="1019497"/>
                </a:cubicBezTo>
                <a:lnTo>
                  <a:pt x="4955566" y="1019497"/>
                </a:lnTo>
                <a:cubicBezTo>
                  <a:pt x="5024218" y="1019497"/>
                  <a:pt x="5079872" y="1075151"/>
                  <a:pt x="5079872" y="1143803"/>
                </a:cubicBezTo>
                <a:lnTo>
                  <a:pt x="5079872" y="1302203"/>
                </a:lnTo>
                <a:cubicBezTo>
                  <a:pt x="5079872" y="1370855"/>
                  <a:pt x="5024218" y="1426509"/>
                  <a:pt x="4955566" y="1426509"/>
                </a:cubicBezTo>
                <a:lnTo>
                  <a:pt x="4665893" y="1426509"/>
                </a:lnTo>
                <a:lnTo>
                  <a:pt x="4637471" y="1432247"/>
                </a:lnTo>
                <a:cubicBezTo>
                  <a:pt x="4599889" y="1448143"/>
                  <a:pt x="4573518" y="1485357"/>
                  <a:pt x="4573518" y="1528730"/>
                </a:cubicBezTo>
                <a:lnTo>
                  <a:pt x="4573518" y="1598461"/>
                </a:lnTo>
                <a:lnTo>
                  <a:pt x="4569461" y="1598461"/>
                </a:lnTo>
                <a:lnTo>
                  <a:pt x="4569461" y="2820808"/>
                </a:lnTo>
                <a:cubicBezTo>
                  <a:pt x="4569461" y="2929778"/>
                  <a:pt x="4481124" y="3018115"/>
                  <a:pt x="4372154" y="3018115"/>
                </a:cubicBezTo>
                <a:lnTo>
                  <a:pt x="3684853" y="3018115"/>
                </a:lnTo>
                <a:lnTo>
                  <a:pt x="3684853" y="3218585"/>
                </a:lnTo>
                <a:cubicBezTo>
                  <a:pt x="3684853" y="3335820"/>
                  <a:pt x="3589816" y="3430857"/>
                  <a:pt x="3472581" y="3430857"/>
                </a:cubicBezTo>
                <a:lnTo>
                  <a:pt x="1467044" y="3430857"/>
                </a:lnTo>
                <a:cubicBezTo>
                  <a:pt x="1349809" y="3430857"/>
                  <a:pt x="1254772" y="3335820"/>
                  <a:pt x="1254772" y="3218585"/>
                </a:cubicBezTo>
                <a:lnTo>
                  <a:pt x="1254772" y="2481848"/>
                </a:lnTo>
                <a:lnTo>
                  <a:pt x="212272" y="2481848"/>
                </a:lnTo>
                <a:cubicBezTo>
                  <a:pt x="95037" y="2481848"/>
                  <a:pt x="0" y="2386811"/>
                  <a:pt x="0" y="2269576"/>
                </a:cubicBezTo>
                <a:lnTo>
                  <a:pt x="0" y="919267"/>
                </a:lnTo>
                <a:cubicBezTo>
                  <a:pt x="0" y="802032"/>
                  <a:pt x="95037" y="706995"/>
                  <a:pt x="212272" y="706995"/>
                </a:cubicBezTo>
                <a:lnTo>
                  <a:pt x="1254772" y="706995"/>
                </a:lnTo>
                <a:lnTo>
                  <a:pt x="1254772" y="212272"/>
                </a:lnTo>
                <a:cubicBezTo>
                  <a:pt x="1254772" y="95037"/>
                  <a:pt x="1349809" y="0"/>
                  <a:pt x="1467044" y="0"/>
                </a:cubicBezTo>
                <a:close/>
              </a:path>
            </a:pathLst>
          </a:custGeom>
          <a:solidFill>
            <a:schemeClr val="bg1">
              <a:lumMod val="95000"/>
            </a:schemeClr>
          </a:solidFill>
        </p:spPr>
        <p:txBody>
          <a:bodyPr wrap="square">
            <a:noAutofit/>
          </a:bodyPr>
          <a:lstStyle>
            <a:lvl1pPr marL="0" indent="0">
              <a:buNone/>
              <a:defRPr/>
            </a:lvl1pPr>
          </a:lstStyle>
          <a:p>
            <a:r>
              <a:rPr lang="nl-NL" dirty="0"/>
              <a:t> </a:t>
            </a:r>
          </a:p>
        </p:txBody>
      </p:sp>
      <p:sp>
        <p:nvSpPr>
          <p:cNvPr id="34" name="Tijdelijke aanduiding voor tekst 33">
            <a:extLst>
              <a:ext uri="{FF2B5EF4-FFF2-40B4-BE49-F238E27FC236}">
                <a16:creationId xmlns:a16="http://schemas.microsoft.com/office/drawing/2014/main" id="{0229BCD2-4B05-F977-3CE3-3A4EB5C2C3C7}"/>
              </a:ext>
            </a:extLst>
          </p:cNvPr>
          <p:cNvSpPr>
            <a:spLocks noGrp="1"/>
          </p:cNvSpPr>
          <p:nvPr>
            <p:ph type="body" sz="quarter" idx="22" hasCustomPrompt="1"/>
          </p:nvPr>
        </p:nvSpPr>
        <p:spPr>
          <a:xfrm>
            <a:off x="6293522" y="1163197"/>
            <a:ext cx="938007" cy="1284365"/>
          </a:xfrm>
          <a:prstGeom prst="roundRect">
            <a:avLst>
              <a:gd name="adj" fmla="val 18021"/>
            </a:avLst>
          </a:prstGeom>
          <a:solidFill>
            <a:schemeClr val="accent3">
              <a:alpha val="75000"/>
            </a:schemeClr>
          </a:solidFill>
        </p:spPr>
        <p:txBody>
          <a:bodyPr wrap="square">
            <a:noAutofit/>
          </a:bodyPr>
          <a:lstStyle>
            <a:lvl1pPr marL="0" indent="0">
              <a:buNone/>
              <a:defRPr/>
            </a:lvl1pPr>
          </a:lstStyle>
          <a:p>
            <a:pPr lvl="0"/>
            <a:r>
              <a:rPr lang="nl-NL" dirty="0"/>
              <a:t> </a:t>
            </a:r>
          </a:p>
        </p:txBody>
      </p:sp>
      <p:sp>
        <p:nvSpPr>
          <p:cNvPr id="35" name="Tijdelijke aanduiding voor tekst 34">
            <a:extLst>
              <a:ext uri="{FF2B5EF4-FFF2-40B4-BE49-F238E27FC236}">
                <a16:creationId xmlns:a16="http://schemas.microsoft.com/office/drawing/2014/main" id="{5D58449C-5EE6-14AA-6909-4DCD7E63B124}"/>
              </a:ext>
            </a:extLst>
          </p:cNvPr>
          <p:cNvSpPr>
            <a:spLocks noGrp="1"/>
          </p:cNvSpPr>
          <p:nvPr>
            <p:ph type="body" sz="quarter" idx="23" hasCustomPrompt="1"/>
          </p:nvPr>
        </p:nvSpPr>
        <p:spPr>
          <a:xfrm>
            <a:off x="10662322" y="4142146"/>
            <a:ext cx="938007" cy="1929694"/>
          </a:xfrm>
          <a:prstGeom prst="roundRect">
            <a:avLst>
              <a:gd name="adj" fmla="val 18021"/>
            </a:avLst>
          </a:prstGeom>
          <a:solidFill>
            <a:srgbClr val="F5AD7E">
              <a:alpha val="75000"/>
            </a:srgbClr>
          </a:solidFill>
        </p:spPr>
        <p:txBody>
          <a:bodyPr wrap="square">
            <a:noAutofit/>
          </a:bodyPr>
          <a:lstStyle>
            <a:lvl1pPr marL="0" indent="0">
              <a:buNone/>
              <a:defRPr/>
            </a:lvl1pPr>
          </a:lstStyle>
          <a:p>
            <a:pPr lvl="0"/>
            <a:r>
              <a:rPr lang="nl-NL" dirty="0"/>
              <a:t> </a:t>
            </a:r>
          </a:p>
        </p:txBody>
      </p:sp>
      <p:sp>
        <p:nvSpPr>
          <p:cNvPr id="36" name="Tijdelijke aanduiding voor tekst 35">
            <a:extLst>
              <a:ext uri="{FF2B5EF4-FFF2-40B4-BE49-F238E27FC236}">
                <a16:creationId xmlns:a16="http://schemas.microsoft.com/office/drawing/2014/main" id="{8EE3C824-4997-DAA6-07F7-0616C6AE286D}"/>
              </a:ext>
            </a:extLst>
          </p:cNvPr>
          <p:cNvSpPr>
            <a:spLocks noGrp="1"/>
          </p:cNvSpPr>
          <p:nvPr>
            <p:ph type="body" sz="quarter" idx="24" hasCustomPrompt="1"/>
          </p:nvPr>
        </p:nvSpPr>
        <p:spPr>
          <a:xfrm rot="16200000">
            <a:off x="6109176" y="4559772"/>
            <a:ext cx="897219" cy="1616435"/>
          </a:xfrm>
          <a:prstGeom prst="roundRect">
            <a:avLst>
              <a:gd name="adj" fmla="val 18021"/>
            </a:avLst>
          </a:prstGeom>
          <a:solidFill>
            <a:schemeClr val="accent4">
              <a:alpha val="75000"/>
            </a:schemeClr>
          </a:solidFill>
        </p:spPr>
        <p:txBody>
          <a:bodyPr wrap="square">
            <a:noAutofit/>
          </a:bodyPr>
          <a:lstStyle>
            <a:lvl1pPr marL="0" indent="0">
              <a:buNone/>
              <a:defRPr/>
            </a:lvl1pPr>
          </a:lstStyle>
          <a:p>
            <a:pPr lvl="0"/>
            <a:r>
              <a:rPr lang="nl-NL" dirty="0"/>
              <a:t> </a:t>
            </a:r>
          </a:p>
        </p:txBody>
      </p:sp>
      <p:sp>
        <p:nvSpPr>
          <p:cNvPr id="37" name="Tijdelijke aanduiding voor tekst 57">
            <a:extLst>
              <a:ext uri="{FF2B5EF4-FFF2-40B4-BE49-F238E27FC236}">
                <a16:creationId xmlns:a16="http://schemas.microsoft.com/office/drawing/2014/main" id="{0CCA808C-E2BC-C898-DBCA-4705B97CF1D9}"/>
              </a:ext>
            </a:extLst>
          </p:cNvPr>
          <p:cNvSpPr>
            <a:spLocks noGrp="1"/>
          </p:cNvSpPr>
          <p:nvPr>
            <p:ph type="body" sz="quarter" idx="32" hasCustomPrompt="1"/>
          </p:nvPr>
        </p:nvSpPr>
        <p:spPr>
          <a:xfrm>
            <a:off x="6577077" y="568423"/>
            <a:ext cx="847721" cy="812512"/>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38" name="Tijdelijke aanduiding voor tekst 57">
            <a:extLst>
              <a:ext uri="{FF2B5EF4-FFF2-40B4-BE49-F238E27FC236}">
                <a16:creationId xmlns:a16="http://schemas.microsoft.com/office/drawing/2014/main" id="{3B7A4FA5-386E-461C-F9AB-3049F1DAD62F}"/>
              </a:ext>
            </a:extLst>
          </p:cNvPr>
          <p:cNvSpPr>
            <a:spLocks noGrp="1"/>
          </p:cNvSpPr>
          <p:nvPr>
            <p:ph type="body" sz="quarter" idx="33" hasCustomPrompt="1"/>
          </p:nvPr>
        </p:nvSpPr>
        <p:spPr>
          <a:xfrm>
            <a:off x="4697477" y="3022744"/>
            <a:ext cx="847721" cy="812512"/>
          </a:xfrm>
          <a:prstGeom prst="roundRect">
            <a:avLst>
              <a:gd name="adj" fmla="val 18246"/>
            </a:avLst>
          </a:prstGeom>
          <a:noFill/>
          <a:ln w="15875">
            <a:solidFill>
              <a:schemeClr val="accent3"/>
            </a:solidFill>
          </a:ln>
        </p:spPr>
        <p:txBody>
          <a:bodyPr/>
          <a:lstStyle>
            <a:lvl1pPr marL="0" indent="0">
              <a:buNone/>
              <a:defRPr/>
            </a:lvl1pPr>
          </a:lstStyle>
          <a:p>
            <a:pPr lvl="0"/>
            <a:r>
              <a:rPr lang="nl-NL" dirty="0"/>
              <a:t> </a:t>
            </a:r>
          </a:p>
        </p:txBody>
      </p:sp>
      <p:sp>
        <p:nvSpPr>
          <p:cNvPr id="39" name="Tijdelijke aanduiding voor tekst 57">
            <a:extLst>
              <a:ext uri="{FF2B5EF4-FFF2-40B4-BE49-F238E27FC236}">
                <a16:creationId xmlns:a16="http://schemas.microsoft.com/office/drawing/2014/main" id="{9B97111E-C749-04EE-8813-6C69317285AB}"/>
              </a:ext>
            </a:extLst>
          </p:cNvPr>
          <p:cNvSpPr>
            <a:spLocks noGrp="1"/>
          </p:cNvSpPr>
          <p:nvPr>
            <p:ph type="body" sz="quarter" idx="34" hasCustomPrompt="1"/>
          </p:nvPr>
        </p:nvSpPr>
        <p:spPr>
          <a:xfrm>
            <a:off x="7040293" y="5199038"/>
            <a:ext cx="658744" cy="812512"/>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40" name="Tijdelijke aanduiding voor tekst 57">
            <a:extLst>
              <a:ext uri="{FF2B5EF4-FFF2-40B4-BE49-F238E27FC236}">
                <a16:creationId xmlns:a16="http://schemas.microsoft.com/office/drawing/2014/main" id="{7A9BA711-C408-B0C0-28F2-C3CEA1FA12DC}"/>
              </a:ext>
            </a:extLst>
          </p:cNvPr>
          <p:cNvSpPr>
            <a:spLocks noGrp="1"/>
          </p:cNvSpPr>
          <p:nvPr>
            <p:ph type="body" sz="quarter" idx="35" hasCustomPrompt="1"/>
          </p:nvPr>
        </p:nvSpPr>
        <p:spPr>
          <a:xfrm>
            <a:off x="9656493" y="1930610"/>
            <a:ext cx="694008" cy="960570"/>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42" name="Tijdelijke aanduiding voor tekst 41">
            <a:extLst>
              <a:ext uri="{FF2B5EF4-FFF2-40B4-BE49-F238E27FC236}">
                <a16:creationId xmlns:a16="http://schemas.microsoft.com/office/drawing/2014/main" id="{E7AFD3B6-53D8-431C-4C90-8E6C4D987C1D}"/>
              </a:ext>
            </a:extLst>
          </p:cNvPr>
          <p:cNvSpPr>
            <a:spLocks noGrp="1"/>
          </p:cNvSpPr>
          <p:nvPr>
            <p:ph type="body" sz="quarter" idx="37" hasCustomPrompt="1"/>
          </p:nvPr>
        </p:nvSpPr>
        <p:spPr>
          <a:xfrm>
            <a:off x="8971365" y="182947"/>
            <a:ext cx="1896881" cy="1206426"/>
          </a:xfrm>
          <a:custGeom>
            <a:avLst/>
            <a:gdLst>
              <a:gd name="connsiteX0" fmla="*/ 1496647 w 1896881"/>
              <a:gd name="connsiteY0" fmla="*/ 0 h 1206426"/>
              <a:gd name="connsiteX1" fmla="*/ 1763942 w 1896881"/>
              <a:gd name="connsiteY1" fmla="*/ 0 h 1206426"/>
              <a:gd name="connsiteX2" fmla="*/ 1896881 w 1896881"/>
              <a:gd name="connsiteY2" fmla="*/ 132939 h 1206426"/>
              <a:gd name="connsiteX3" fmla="*/ 1896881 w 1896881"/>
              <a:gd name="connsiteY3" fmla="*/ 241614 h 1206426"/>
              <a:gd name="connsiteX4" fmla="*/ 1763942 w 1896881"/>
              <a:gd name="connsiteY4" fmla="*/ 374554 h 1206426"/>
              <a:gd name="connsiteX5" fmla="*/ 1496647 w 1896881"/>
              <a:gd name="connsiteY5" fmla="*/ 374554 h 1206426"/>
              <a:gd name="connsiteX6" fmla="*/ 1490176 w 1896881"/>
              <a:gd name="connsiteY6" fmla="*/ 373248 h 1206426"/>
              <a:gd name="connsiteX7" fmla="*/ 1463822 w 1896881"/>
              <a:gd name="connsiteY7" fmla="*/ 378569 h 1206426"/>
              <a:gd name="connsiteX8" fmla="*/ 1382628 w 1896881"/>
              <a:gd name="connsiteY8" fmla="*/ 501060 h 1206426"/>
              <a:gd name="connsiteX9" fmla="*/ 1382628 w 1896881"/>
              <a:gd name="connsiteY9" fmla="*/ 555398 h 1206426"/>
              <a:gd name="connsiteX10" fmla="*/ 1380808 w 1896881"/>
              <a:gd name="connsiteY10" fmla="*/ 555398 h 1206426"/>
              <a:gd name="connsiteX11" fmla="*/ 1380808 w 1896881"/>
              <a:gd name="connsiteY11" fmla="*/ 1088113 h 1206426"/>
              <a:gd name="connsiteX12" fmla="*/ 1262494 w 1896881"/>
              <a:gd name="connsiteY12" fmla="*/ 1206426 h 1206426"/>
              <a:gd name="connsiteX13" fmla="*/ 118313 w 1896881"/>
              <a:gd name="connsiteY13" fmla="*/ 1206426 h 1206426"/>
              <a:gd name="connsiteX14" fmla="*/ 0 w 1896881"/>
              <a:gd name="connsiteY14" fmla="*/ 1088113 h 1206426"/>
              <a:gd name="connsiteX15" fmla="*/ 0 w 1896881"/>
              <a:gd name="connsiteY15" fmla="*/ 486940 h 1206426"/>
              <a:gd name="connsiteX16" fmla="*/ 118313 w 1896881"/>
              <a:gd name="connsiteY16" fmla="*/ 368625 h 1206426"/>
              <a:gd name="connsiteX17" fmla="*/ 1098029 w 1896881"/>
              <a:gd name="connsiteY17" fmla="*/ 368625 h 1206426"/>
              <a:gd name="connsiteX18" fmla="*/ 1098029 w 1896881"/>
              <a:gd name="connsiteY18" fmla="*/ 368122 h 1206426"/>
              <a:gd name="connsiteX19" fmla="*/ 1202409 w 1896881"/>
              <a:gd name="connsiteY19" fmla="*/ 368122 h 1206426"/>
              <a:gd name="connsiteX20" fmla="*/ 1360167 w 1896881"/>
              <a:gd name="connsiteY20" fmla="*/ 263554 h 1206426"/>
              <a:gd name="connsiteX21" fmla="*/ 1364152 w 1896881"/>
              <a:gd name="connsiteY21" fmla="*/ 243819 h 1206426"/>
              <a:gd name="connsiteX22" fmla="*/ 1363706 w 1896881"/>
              <a:gd name="connsiteY22" fmla="*/ 241614 h 1206426"/>
              <a:gd name="connsiteX23" fmla="*/ 1363706 w 1896881"/>
              <a:gd name="connsiteY23" fmla="*/ 132939 h 1206426"/>
              <a:gd name="connsiteX24" fmla="*/ 1496647 w 1896881"/>
              <a:gd name="connsiteY24" fmla="*/ 0 h 120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96881" h="1206426">
                <a:moveTo>
                  <a:pt x="1496647" y="0"/>
                </a:moveTo>
                <a:lnTo>
                  <a:pt x="1763942" y="0"/>
                </a:lnTo>
                <a:cubicBezTo>
                  <a:pt x="1837362" y="0"/>
                  <a:pt x="1896881" y="59519"/>
                  <a:pt x="1896881" y="132939"/>
                </a:cubicBezTo>
                <a:lnTo>
                  <a:pt x="1896881" y="241614"/>
                </a:lnTo>
                <a:cubicBezTo>
                  <a:pt x="1896881" y="315035"/>
                  <a:pt x="1837362" y="374554"/>
                  <a:pt x="1763942" y="374554"/>
                </a:cubicBezTo>
                <a:lnTo>
                  <a:pt x="1496647" y="374554"/>
                </a:lnTo>
                <a:lnTo>
                  <a:pt x="1490176" y="373248"/>
                </a:lnTo>
                <a:lnTo>
                  <a:pt x="1463822" y="378569"/>
                </a:lnTo>
                <a:cubicBezTo>
                  <a:pt x="1416107" y="398749"/>
                  <a:pt x="1382628" y="445996"/>
                  <a:pt x="1382628" y="501060"/>
                </a:cubicBezTo>
                <a:lnTo>
                  <a:pt x="1382628" y="555398"/>
                </a:lnTo>
                <a:lnTo>
                  <a:pt x="1380808" y="555398"/>
                </a:lnTo>
                <a:lnTo>
                  <a:pt x="1380808" y="1088113"/>
                </a:lnTo>
                <a:cubicBezTo>
                  <a:pt x="1380808" y="1153455"/>
                  <a:pt x="1327837" y="1206426"/>
                  <a:pt x="1262494" y="1206426"/>
                </a:cubicBezTo>
                <a:lnTo>
                  <a:pt x="118313" y="1206426"/>
                </a:lnTo>
                <a:cubicBezTo>
                  <a:pt x="52971" y="1206426"/>
                  <a:pt x="0" y="1153455"/>
                  <a:pt x="0" y="1088113"/>
                </a:cubicBezTo>
                <a:lnTo>
                  <a:pt x="0" y="486940"/>
                </a:lnTo>
                <a:cubicBezTo>
                  <a:pt x="0" y="421596"/>
                  <a:pt x="52971" y="368625"/>
                  <a:pt x="118313" y="368625"/>
                </a:cubicBezTo>
                <a:lnTo>
                  <a:pt x="1098029" y="368625"/>
                </a:lnTo>
                <a:lnTo>
                  <a:pt x="1098029" y="368122"/>
                </a:lnTo>
                <a:lnTo>
                  <a:pt x="1202409" y="368122"/>
                </a:lnTo>
                <a:cubicBezTo>
                  <a:pt x="1273328" y="368122"/>
                  <a:pt x="1334176" y="325004"/>
                  <a:pt x="1360167" y="263554"/>
                </a:cubicBezTo>
                <a:lnTo>
                  <a:pt x="1364152" y="243819"/>
                </a:lnTo>
                <a:lnTo>
                  <a:pt x="1363706" y="241614"/>
                </a:lnTo>
                <a:lnTo>
                  <a:pt x="1363706" y="132939"/>
                </a:lnTo>
                <a:cubicBezTo>
                  <a:pt x="1363706" y="59519"/>
                  <a:pt x="1423225" y="0"/>
                  <a:pt x="1496647" y="0"/>
                </a:cubicBezTo>
                <a:close/>
              </a:path>
            </a:pathLst>
          </a:custGeom>
          <a:solidFill>
            <a:schemeClr val="accent2">
              <a:alpha val="85000"/>
            </a:schemeClr>
          </a:solidFill>
        </p:spPr>
        <p:txBody>
          <a:bodyPr wrap="square">
            <a:noAutofit/>
          </a:bodyPr>
          <a:lstStyle>
            <a:lvl1pPr marL="0" indent="0">
              <a:buNone/>
              <a:defRPr/>
            </a:lvl1pPr>
          </a:lstStyle>
          <a:p>
            <a:pPr lvl="0"/>
            <a:r>
              <a:rPr lang="nl-NL" dirty="0"/>
              <a:t> </a:t>
            </a:r>
          </a:p>
        </p:txBody>
      </p:sp>
      <p:sp>
        <p:nvSpPr>
          <p:cNvPr id="43" name="Tijdelijke aanduiding voor tekst 42">
            <a:extLst>
              <a:ext uri="{FF2B5EF4-FFF2-40B4-BE49-F238E27FC236}">
                <a16:creationId xmlns:a16="http://schemas.microsoft.com/office/drawing/2014/main" id="{DB3FF11D-55B3-370E-6D07-ACFBC6E3ADC7}"/>
              </a:ext>
            </a:extLst>
          </p:cNvPr>
          <p:cNvSpPr>
            <a:spLocks noGrp="1"/>
          </p:cNvSpPr>
          <p:nvPr>
            <p:ph type="body" sz="quarter" idx="26" hasCustomPrompt="1"/>
          </p:nvPr>
        </p:nvSpPr>
        <p:spPr>
          <a:xfrm>
            <a:off x="8992168" y="5046312"/>
            <a:ext cx="523048" cy="760397"/>
          </a:xfrm>
          <a:prstGeom prst="roundRect">
            <a:avLst>
              <a:gd name="adj" fmla="val 21523"/>
            </a:avLst>
          </a:prstGeom>
          <a:solidFill>
            <a:srgbClr val="EE7628">
              <a:lumMod val="20000"/>
              <a:lumOff val="80000"/>
              <a:alpha val="85000"/>
            </a:srgbClr>
          </a:solidFill>
        </p:spPr>
        <p:txBody>
          <a:bodyPr wrap="square">
            <a:noAutofit/>
          </a:bodyPr>
          <a:lstStyle>
            <a:lvl1pPr marL="0" indent="0">
              <a:buNone/>
              <a:defRPr/>
            </a:lvl1pPr>
          </a:lstStyle>
          <a:p>
            <a:pPr lvl="0"/>
            <a:r>
              <a:rPr lang="nl-NL" dirty="0"/>
              <a:t> </a:t>
            </a:r>
          </a:p>
        </p:txBody>
      </p:sp>
    </p:spTree>
    <p:extLst>
      <p:ext uri="{BB962C8B-B14F-4D97-AF65-F5344CB8AC3E}">
        <p14:creationId xmlns:p14="http://schemas.microsoft.com/office/powerpoint/2010/main" val="365999934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ext + Image (l) - ZI">
    <p:spTree>
      <p:nvGrpSpPr>
        <p:cNvPr id="1" name=""/>
        <p:cNvGrpSpPr/>
        <p:nvPr/>
      </p:nvGrpSpPr>
      <p:grpSpPr>
        <a:xfrm>
          <a:off x="0" y="0"/>
          <a:ext cx="0" cy="0"/>
          <a:chOff x="0" y="0"/>
          <a:chExt cx="0" cy="0"/>
        </a:xfrm>
      </p:grpSpPr>
      <p:sp>
        <p:nvSpPr>
          <p:cNvPr id="2" name="Tijdelijke aanduiding voor afbeelding 16">
            <a:extLst>
              <a:ext uri="{FF2B5EF4-FFF2-40B4-BE49-F238E27FC236}">
                <a16:creationId xmlns:a16="http://schemas.microsoft.com/office/drawing/2014/main" id="{0221E4E3-210D-E40D-C35E-C2E364D97C3C}"/>
              </a:ext>
            </a:extLst>
          </p:cNvPr>
          <p:cNvSpPr>
            <a:spLocks noGrp="1"/>
          </p:cNvSpPr>
          <p:nvPr>
            <p:ph type="pic" sz="quarter" idx="14" hasCustomPrompt="1"/>
          </p:nvPr>
        </p:nvSpPr>
        <p:spPr>
          <a:xfrm>
            <a:off x="4329987" y="722312"/>
            <a:ext cx="7133319" cy="5083175"/>
          </a:xfrm>
          <a:prstGeom prst="roundRect">
            <a:avLst>
              <a:gd name="adj" fmla="val 3394"/>
            </a:avLst>
          </a:prstGeom>
          <a:solidFill>
            <a:schemeClr val="bg1">
              <a:lumMod val="95000"/>
            </a:schemeClr>
          </a:solidFill>
          <a:ln w="15875">
            <a:noFill/>
          </a:ln>
        </p:spPr>
        <p:txBody>
          <a:bodyPr lIns="1332000" tIns="0" rIns="1332000" bIns="108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10" name="Rechthoek: afgeronde hoeken 9">
            <a:extLst>
              <a:ext uri="{FF2B5EF4-FFF2-40B4-BE49-F238E27FC236}">
                <a16:creationId xmlns:a16="http://schemas.microsoft.com/office/drawing/2014/main" id="{CFF9DFAA-B23B-484A-876E-86682D7D6ED8}"/>
              </a:ext>
            </a:extLst>
          </p:cNvPr>
          <p:cNvSpPr/>
          <p:nvPr/>
        </p:nvSpPr>
        <p:spPr>
          <a:xfrm>
            <a:off x="0" y="-367937"/>
            <a:ext cx="1288110"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Image (l)</a:t>
            </a:r>
          </a:p>
        </p:txBody>
      </p:sp>
      <p:sp>
        <p:nvSpPr>
          <p:cNvPr id="153" name="Tijdelijke aanduiding voor tekst 15">
            <a:extLst>
              <a:ext uri="{FF2B5EF4-FFF2-40B4-BE49-F238E27FC236}">
                <a16:creationId xmlns:a16="http://schemas.microsoft.com/office/drawing/2014/main" id="{52BAAFD8-0FBE-92C7-146C-3747D304DD1D}"/>
              </a:ext>
            </a:extLst>
          </p:cNvPr>
          <p:cNvSpPr>
            <a:spLocks noGrp="1"/>
          </p:cNvSpPr>
          <p:nvPr>
            <p:ph type="body" sz="quarter" idx="15"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55" name="Tijdelijke aanduiding voor tekst 12">
            <a:extLst>
              <a:ext uri="{FF2B5EF4-FFF2-40B4-BE49-F238E27FC236}">
                <a16:creationId xmlns:a16="http://schemas.microsoft.com/office/drawing/2014/main" id="{05E61418-C0E0-C2F3-7C6B-12AEC15AB18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56" name="Tijdelijke aanduiding voor titel 1">
            <a:extLst>
              <a:ext uri="{FF2B5EF4-FFF2-40B4-BE49-F238E27FC236}">
                <a16:creationId xmlns:a16="http://schemas.microsoft.com/office/drawing/2014/main" id="{CD445FED-8D66-ACF0-1C4E-3A9EE72B39FC}"/>
              </a:ext>
            </a:extLst>
          </p:cNvPr>
          <p:cNvSpPr>
            <a:spLocks noGrp="1"/>
          </p:cNvSpPr>
          <p:nvPr>
            <p:ph type="title" hasCustomPrompt="1"/>
          </p:nvPr>
        </p:nvSpPr>
        <p:spPr>
          <a:xfrm>
            <a:off x="865163" y="722313"/>
            <a:ext cx="2853637" cy="342211"/>
          </a:xfrm>
          <a:prstGeom prst="rect">
            <a:avLst/>
          </a:prstGeom>
        </p:spPr>
        <p:txBody>
          <a:bodyPr vert="horz" lIns="0" tIns="0" rIns="0" bIns="0" rtlCol="0" anchor="t">
            <a:noAutofit/>
          </a:bodyPr>
          <a:lstStyle/>
          <a:p>
            <a:r>
              <a:rPr lang="en-GB" noProof="0" dirty="0"/>
              <a:t>Place the title of the slide</a:t>
            </a:r>
          </a:p>
        </p:txBody>
      </p:sp>
      <p:sp>
        <p:nvSpPr>
          <p:cNvPr id="49" name="Tijdelijke aanduiding voor tekst 19">
            <a:extLst>
              <a:ext uri="{FF2B5EF4-FFF2-40B4-BE49-F238E27FC236}">
                <a16:creationId xmlns:a16="http://schemas.microsoft.com/office/drawing/2014/main" id="{A6C87866-9E96-89AD-D9AA-1CD4B1042A8F}"/>
              </a:ext>
            </a:extLst>
          </p:cNvPr>
          <p:cNvSpPr>
            <a:spLocks noGrp="1"/>
          </p:cNvSpPr>
          <p:nvPr>
            <p:ph type="body" sz="quarter" idx="20" hasCustomPrompt="1"/>
          </p:nvPr>
        </p:nvSpPr>
        <p:spPr>
          <a:xfrm>
            <a:off x="4646840" y="5054643"/>
            <a:ext cx="1997075" cy="548005"/>
          </a:xfrm>
        </p:spPr>
        <p:txBody>
          <a:bodyPr anchor="b"/>
          <a:lstStyle>
            <a:lvl1pPr marL="0" indent="0">
              <a:lnSpc>
                <a:spcPts val="1400"/>
              </a:lnSpc>
              <a:buNone/>
              <a:defRPr sz="11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3" name="Tijdelijke aanduiding voor tekst 2">
            <a:extLst>
              <a:ext uri="{FF2B5EF4-FFF2-40B4-BE49-F238E27FC236}">
                <a16:creationId xmlns:a16="http://schemas.microsoft.com/office/drawing/2014/main" id="{3F9AEFBB-1CC1-6A55-7659-C9F235909E28}"/>
              </a:ext>
            </a:extLst>
          </p:cNvPr>
          <p:cNvSpPr>
            <a:spLocks noGrp="1"/>
          </p:cNvSpPr>
          <p:nvPr>
            <p:ph idx="21"/>
          </p:nvPr>
        </p:nvSpPr>
        <p:spPr>
          <a:xfrm>
            <a:off x="720000" y="1991183"/>
            <a:ext cx="3102405" cy="3815024"/>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360506840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Image rounded - ZI">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p:nvSpPr>
        <p:spPr>
          <a:xfrm>
            <a:off x="0" y="-367937"/>
            <a:ext cx="129375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Image rounded</a:t>
            </a:r>
            <a:endParaRPr lang="en-GB" sz="2400" b="1" cap="none" baseline="0" noProof="0" dirty="0">
              <a:solidFill>
                <a:schemeClr val="accent1"/>
              </a:solidFill>
              <a:latin typeface="+mj-lt"/>
            </a:endParaRPr>
          </a:p>
        </p:txBody>
      </p:sp>
      <p:sp>
        <p:nvSpPr>
          <p:cNvPr id="77" name="Tijdelijke aanduiding voor tekst 15">
            <a:extLst>
              <a:ext uri="{FF2B5EF4-FFF2-40B4-BE49-F238E27FC236}">
                <a16:creationId xmlns:a16="http://schemas.microsoft.com/office/drawing/2014/main" id="{556F8572-CE32-448F-67F4-2E2565A6904D}"/>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2" name="Tijdelijke aanduiding voor tekst 19">
            <a:extLst>
              <a:ext uri="{FF2B5EF4-FFF2-40B4-BE49-F238E27FC236}">
                <a16:creationId xmlns:a16="http://schemas.microsoft.com/office/drawing/2014/main" id="{FD9FF130-CBEA-70AB-06BD-E816BFAC3F3D}"/>
              </a:ext>
            </a:extLst>
          </p:cNvPr>
          <p:cNvSpPr>
            <a:spLocks noGrp="1"/>
          </p:cNvSpPr>
          <p:nvPr>
            <p:ph type="body" sz="quarter" idx="20" hasCustomPrompt="1"/>
          </p:nvPr>
        </p:nvSpPr>
        <p:spPr>
          <a:xfrm>
            <a:off x="8278536" y="4986370"/>
            <a:ext cx="3287065" cy="1320208"/>
          </a:xfrm>
        </p:spPr>
        <p:txBody>
          <a:bodyPr anchor="b"/>
          <a:lstStyle>
            <a:lvl1pPr marL="0" indent="0" algn="r">
              <a:lnSpc>
                <a:spcPts val="2500"/>
              </a:lnSpc>
              <a:buNone/>
              <a:defRPr sz="18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Tree>
    <p:extLst>
      <p:ext uri="{BB962C8B-B14F-4D97-AF65-F5344CB8AC3E}">
        <p14:creationId xmlns:p14="http://schemas.microsoft.com/office/powerpoint/2010/main" val="152322622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ext + Chart - ZI">
    <p:spTree>
      <p:nvGrpSpPr>
        <p:cNvPr id="1" name=""/>
        <p:cNvGrpSpPr/>
        <p:nvPr/>
      </p:nvGrpSpPr>
      <p:grpSpPr>
        <a:xfrm>
          <a:off x="0" y="0"/>
          <a:ext cx="0" cy="0"/>
          <a:chOff x="0" y="0"/>
          <a:chExt cx="0" cy="0"/>
        </a:xfrm>
      </p:grpSpPr>
      <p:sp>
        <p:nvSpPr>
          <p:cNvPr id="159" name="Tijdelijke aanduiding voor tekst 10">
            <a:extLst>
              <a:ext uri="{FF2B5EF4-FFF2-40B4-BE49-F238E27FC236}">
                <a16:creationId xmlns:a16="http://schemas.microsoft.com/office/drawing/2014/main" id="{DD22A24E-8C6D-2D69-A0D2-221BFECA6072}"/>
              </a:ext>
            </a:extLst>
          </p:cNvPr>
          <p:cNvSpPr txBox="1">
            <a:spLocks/>
          </p:cNvSpPr>
          <p:nvPr/>
        </p:nvSpPr>
        <p:spPr>
          <a:xfrm>
            <a:off x="708207" y="1587316"/>
            <a:ext cx="5256000" cy="4218171"/>
          </a:xfrm>
          <a:prstGeom prst="roundRect">
            <a:avLst>
              <a:gd name="adj" fmla="val 3563"/>
            </a:avLst>
          </a:prstGeom>
          <a:solidFill>
            <a:schemeClr val="bg2">
              <a:alpha val="20000"/>
            </a:schemeClr>
          </a:solidFill>
          <a:ln>
            <a:solidFill>
              <a:schemeClr val="bg2"/>
            </a:solidFill>
          </a:ln>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18" name="Tijdelijke aanduiding voor grafiek 17">
            <a:extLst>
              <a:ext uri="{FF2B5EF4-FFF2-40B4-BE49-F238E27FC236}">
                <a16:creationId xmlns:a16="http://schemas.microsoft.com/office/drawing/2014/main" id="{FBAE20DA-BB0F-413F-A532-86A4D0079AB9}"/>
              </a:ext>
            </a:extLst>
          </p:cNvPr>
          <p:cNvSpPr>
            <a:spLocks noGrp="1"/>
          </p:cNvSpPr>
          <p:nvPr>
            <p:ph type="chart" sz="quarter" idx="13" hasCustomPrompt="1"/>
          </p:nvPr>
        </p:nvSpPr>
        <p:spPr>
          <a:xfrm>
            <a:off x="6374643" y="1587316"/>
            <a:ext cx="5088663" cy="4218172"/>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Click on the pictogram below to insert a chart</a:t>
            </a:r>
          </a:p>
        </p:txBody>
      </p:sp>
      <p:sp>
        <p:nvSpPr>
          <p:cNvPr id="9" name="Rechthoek: afgeronde hoeken 8">
            <a:extLst>
              <a:ext uri="{FF2B5EF4-FFF2-40B4-BE49-F238E27FC236}">
                <a16:creationId xmlns:a16="http://schemas.microsoft.com/office/drawing/2014/main" id="{63BADF68-353D-4DA2-BB2E-F5EB4E769F9D}"/>
              </a:ext>
            </a:extLst>
          </p:cNvPr>
          <p:cNvSpPr/>
          <p:nvPr/>
        </p:nvSpPr>
        <p:spPr>
          <a:xfrm>
            <a:off x="0" y="-367937"/>
            <a:ext cx="1008161"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Chart</a:t>
            </a:r>
          </a:p>
        </p:txBody>
      </p:sp>
      <p:sp>
        <p:nvSpPr>
          <p:cNvPr id="162" name="Tijdelijke aanduiding voor tekst 15">
            <a:extLst>
              <a:ext uri="{FF2B5EF4-FFF2-40B4-BE49-F238E27FC236}">
                <a16:creationId xmlns:a16="http://schemas.microsoft.com/office/drawing/2014/main" id="{D32D5C8F-9587-A180-3D00-3270A2E1954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64" name="Tijdelijke aanduiding voor tekst 12">
            <a:extLst>
              <a:ext uri="{FF2B5EF4-FFF2-40B4-BE49-F238E27FC236}">
                <a16:creationId xmlns:a16="http://schemas.microsoft.com/office/drawing/2014/main" id="{E468CE47-191F-AF66-7FF6-E64C3ABAA6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65" name="Tijdelijke aanduiding voor titel 1">
            <a:extLst>
              <a:ext uri="{FF2B5EF4-FFF2-40B4-BE49-F238E27FC236}">
                <a16:creationId xmlns:a16="http://schemas.microsoft.com/office/drawing/2014/main" id="{357C814E-74E7-F980-B291-B262ED184DFB}"/>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77" name="Tijdelijke aanduiding voor tekst 2">
            <a:extLst>
              <a:ext uri="{FF2B5EF4-FFF2-40B4-BE49-F238E27FC236}">
                <a16:creationId xmlns:a16="http://schemas.microsoft.com/office/drawing/2014/main" id="{3F0D1914-3129-B98B-381A-52BC620A28CF}"/>
              </a:ext>
            </a:extLst>
          </p:cNvPr>
          <p:cNvSpPr>
            <a:spLocks noGrp="1"/>
          </p:cNvSpPr>
          <p:nvPr>
            <p:ph idx="1"/>
          </p:nvPr>
        </p:nvSpPr>
        <p:spPr>
          <a:xfrm>
            <a:off x="864613" y="1768035"/>
            <a:ext cx="4814291" cy="3885028"/>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418023428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hart - ZI">
    <p:spTree>
      <p:nvGrpSpPr>
        <p:cNvPr id="1" name=""/>
        <p:cNvGrpSpPr/>
        <p:nvPr/>
      </p:nvGrpSpPr>
      <p:grpSpPr>
        <a:xfrm>
          <a:off x="0" y="0"/>
          <a:ext cx="0" cy="0"/>
          <a:chOff x="0" y="0"/>
          <a:chExt cx="0" cy="0"/>
        </a:xfrm>
      </p:grpSpPr>
      <p:sp>
        <p:nvSpPr>
          <p:cNvPr id="18" name="Tijdelijke aanduiding voor grafiek 17">
            <a:extLst>
              <a:ext uri="{FF2B5EF4-FFF2-40B4-BE49-F238E27FC236}">
                <a16:creationId xmlns:a16="http://schemas.microsoft.com/office/drawing/2014/main" id="{FBAE20DA-BB0F-413F-A532-86A4D0079AB9}"/>
              </a:ext>
            </a:extLst>
          </p:cNvPr>
          <p:cNvSpPr>
            <a:spLocks noGrp="1"/>
          </p:cNvSpPr>
          <p:nvPr>
            <p:ph type="chart" sz="quarter" idx="13" hasCustomPrompt="1"/>
          </p:nvPr>
        </p:nvSpPr>
        <p:spPr>
          <a:xfrm>
            <a:off x="720000" y="1592263"/>
            <a:ext cx="10740163" cy="4213225"/>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Click on the pictogram below to insert a chart</a:t>
            </a:r>
          </a:p>
        </p:txBody>
      </p:sp>
      <p:sp>
        <p:nvSpPr>
          <p:cNvPr id="8" name="Rechthoek: afgeronde hoeken 7">
            <a:extLst>
              <a:ext uri="{FF2B5EF4-FFF2-40B4-BE49-F238E27FC236}">
                <a16:creationId xmlns:a16="http://schemas.microsoft.com/office/drawing/2014/main" id="{B9A342EB-9B41-44C2-B2A9-858B1361CF25}"/>
              </a:ext>
            </a:extLst>
          </p:cNvPr>
          <p:cNvSpPr/>
          <p:nvPr/>
        </p:nvSpPr>
        <p:spPr>
          <a:xfrm>
            <a:off x="0" y="-367937"/>
            <a:ext cx="464871"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Chart</a:t>
            </a:r>
          </a:p>
        </p:txBody>
      </p:sp>
      <p:sp>
        <p:nvSpPr>
          <p:cNvPr id="83" name="Tijdelijke aanduiding voor tekst 15">
            <a:extLst>
              <a:ext uri="{FF2B5EF4-FFF2-40B4-BE49-F238E27FC236}">
                <a16:creationId xmlns:a16="http://schemas.microsoft.com/office/drawing/2014/main" id="{579430E7-8EBE-56B9-E78A-5EC29B7D7BF5}"/>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8" name="Tijdelijke aanduiding voor tekst 12">
            <a:extLst>
              <a:ext uri="{FF2B5EF4-FFF2-40B4-BE49-F238E27FC236}">
                <a16:creationId xmlns:a16="http://schemas.microsoft.com/office/drawing/2014/main" id="{8A475433-777F-81AD-34FE-923D1959FA66}"/>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9" name="Tijdelijke aanduiding voor titel 1">
            <a:extLst>
              <a:ext uri="{FF2B5EF4-FFF2-40B4-BE49-F238E27FC236}">
                <a16:creationId xmlns:a16="http://schemas.microsoft.com/office/drawing/2014/main" id="{F25DE2C0-496A-DBF0-54F6-433F88635CC7}"/>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400620637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ext + Table - ZI">
    <p:spTree>
      <p:nvGrpSpPr>
        <p:cNvPr id="1" name=""/>
        <p:cNvGrpSpPr/>
        <p:nvPr/>
      </p:nvGrpSpPr>
      <p:grpSpPr>
        <a:xfrm>
          <a:off x="0" y="0"/>
          <a:ext cx="0" cy="0"/>
          <a:chOff x="0" y="0"/>
          <a:chExt cx="0" cy="0"/>
        </a:xfrm>
      </p:grpSpPr>
      <p:sp>
        <p:nvSpPr>
          <p:cNvPr id="17" name="Tijdelijke aanduiding voor tabel 16">
            <a:extLst>
              <a:ext uri="{FF2B5EF4-FFF2-40B4-BE49-F238E27FC236}">
                <a16:creationId xmlns:a16="http://schemas.microsoft.com/office/drawing/2014/main" id="{AC3E0255-315C-47D9-A8A2-220D1CB08F50}"/>
              </a:ext>
            </a:extLst>
          </p:cNvPr>
          <p:cNvSpPr>
            <a:spLocks noGrp="1"/>
          </p:cNvSpPr>
          <p:nvPr>
            <p:ph type="tbl" sz="quarter" idx="13" hasCustomPrompt="1"/>
          </p:nvPr>
        </p:nvSpPr>
        <p:spPr>
          <a:xfrm>
            <a:off x="6411304" y="1600200"/>
            <a:ext cx="5052002" cy="4205288"/>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Click on the pictogram below to insert a table</a:t>
            </a:r>
          </a:p>
        </p:txBody>
      </p:sp>
      <p:sp>
        <p:nvSpPr>
          <p:cNvPr id="9" name="Rechthoek: afgeronde hoeken 8">
            <a:extLst>
              <a:ext uri="{FF2B5EF4-FFF2-40B4-BE49-F238E27FC236}">
                <a16:creationId xmlns:a16="http://schemas.microsoft.com/office/drawing/2014/main" id="{F49FB710-18E2-402D-96B9-AD8032E6154C}"/>
              </a:ext>
            </a:extLst>
          </p:cNvPr>
          <p:cNvSpPr/>
          <p:nvPr/>
        </p:nvSpPr>
        <p:spPr>
          <a:xfrm>
            <a:off x="0" y="-367937"/>
            <a:ext cx="992644"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Table</a:t>
            </a:r>
          </a:p>
        </p:txBody>
      </p:sp>
      <p:sp>
        <p:nvSpPr>
          <p:cNvPr id="188" name="Tijdelijke aanduiding voor tekst 15">
            <a:extLst>
              <a:ext uri="{FF2B5EF4-FFF2-40B4-BE49-F238E27FC236}">
                <a16:creationId xmlns:a16="http://schemas.microsoft.com/office/drawing/2014/main" id="{2D0FFCF1-E4B3-1F91-A31A-2DC8766D3975}"/>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90" name="Tijdelijke aanduiding voor tekst 12">
            <a:extLst>
              <a:ext uri="{FF2B5EF4-FFF2-40B4-BE49-F238E27FC236}">
                <a16:creationId xmlns:a16="http://schemas.microsoft.com/office/drawing/2014/main" id="{4884572F-5538-B8D8-EA3C-C66FB567A0F7}"/>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91" name="Tijdelijke aanduiding voor tekst 10">
            <a:extLst>
              <a:ext uri="{FF2B5EF4-FFF2-40B4-BE49-F238E27FC236}">
                <a16:creationId xmlns:a16="http://schemas.microsoft.com/office/drawing/2014/main" id="{C561E7FB-7044-4D69-F010-3F093F0DF104}"/>
              </a:ext>
            </a:extLst>
          </p:cNvPr>
          <p:cNvSpPr txBox="1">
            <a:spLocks/>
          </p:cNvSpPr>
          <p:nvPr/>
        </p:nvSpPr>
        <p:spPr>
          <a:xfrm>
            <a:off x="708207" y="1587316"/>
            <a:ext cx="5256000" cy="4218171"/>
          </a:xfrm>
          <a:prstGeom prst="roundRect">
            <a:avLst>
              <a:gd name="adj" fmla="val 3563"/>
            </a:avLst>
          </a:prstGeom>
          <a:solidFill>
            <a:schemeClr val="bg2">
              <a:alpha val="20000"/>
            </a:schemeClr>
          </a:solidFill>
          <a:ln>
            <a:solidFill>
              <a:schemeClr val="bg2"/>
            </a:solidFill>
          </a:ln>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193" name="Tijdelijke aanduiding voor titel 1">
            <a:extLst>
              <a:ext uri="{FF2B5EF4-FFF2-40B4-BE49-F238E27FC236}">
                <a16:creationId xmlns:a16="http://schemas.microsoft.com/office/drawing/2014/main" id="{769C3E5A-A9E4-BDDE-8141-F68AFBCA019A}"/>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77" name="Tijdelijke aanduiding voor tekst 2">
            <a:extLst>
              <a:ext uri="{FF2B5EF4-FFF2-40B4-BE49-F238E27FC236}">
                <a16:creationId xmlns:a16="http://schemas.microsoft.com/office/drawing/2014/main" id="{041F2CD3-5AA3-2BD2-0244-3233E44CEF99}"/>
              </a:ext>
            </a:extLst>
          </p:cNvPr>
          <p:cNvSpPr>
            <a:spLocks noGrp="1"/>
          </p:cNvSpPr>
          <p:nvPr>
            <p:ph idx="1"/>
          </p:nvPr>
        </p:nvSpPr>
        <p:spPr>
          <a:xfrm>
            <a:off x="846446" y="1768035"/>
            <a:ext cx="4864021" cy="3902515"/>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93343673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able - ZI">
    <p:spTree>
      <p:nvGrpSpPr>
        <p:cNvPr id="1" name=""/>
        <p:cNvGrpSpPr/>
        <p:nvPr/>
      </p:nvGrpSpPr>
      <p:grpSpPr>
        <a:xfrm>
          <a:off x="0" y="0"/>
          <a:ext cx="0" cy="0"/>
          <a:chOff x="0" y="0"/>
          <a:chExt cx="0" cy="0"/>
        </a:xfrm>
      </p:grpSpPr>
      <p:sp>
        <p:nvSpPr>
          <p:cNvPr id="17" name="Tijdelijke aanduiding voor tabel 16">
            <a:extLst>
              <a:ext uri="{FF2B5EF4-FFF2-40B4-BE49-F238E27FC236}">
                <a16:creationId xmlns:a16="http://schemas.microsoft.com/office/drawing/2014/main" id="{AC3E0255-315C-47D9-A8A2-220D1CB08F50}"/>
              </a:ext>
            </a:extLst>
          </p:cNvPr>
          <p:cNvSpPr>
            <a:spLocks noGrp="1"/>
          </p:cNvSpPr>
          <p:nvPr>
            <p:ph type="tbl" sz="quarter" idx="13" hasCustomPrompt="1"/>
          </p:nvPr>
        </p:nvSpPr>
        <p:spPr>
          <a:xfrm>
            <a:off x="720000" y="1592263"/>
            <a:ext cx="10752000" cy="4213225"/>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Click on the pictogram below to insert a table</a:t>
            </a:r>
          </a:p>
        </p:txBody>
      </p:sp>
      <p:sp>
        <p:nvSpPr>
          <p:cNvPr id="8" name="Rechthoek: afgeronde hoeken 7">
            <a:extLst>
              <a:ext uri="{FF2B5EF4-FFF2-40B4-BE49-F238E27FC236}">
                <a16:creationId xmlns:a16="http://schemas.microsoft.com/office/drawing/2014/main" id="{212E345A-A902-49E6-B076-DB78F9787E96}"/>
              </a:ext>
            </a:extLst>
          </p:cNvPr>
          <p:cNvSpPr/>
          <p:nvPr/>
        </p:nvSpPr>
        <p:spPr>
          <a:xfrm>
            <a:off x="0" y="-367937"/>
            <a:ext cx="449354"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Table</a:t>
            </a:r>
          </a:p>
        </p:txBody>
      </p:sp>
      <p:sp>
        <p:nvSpPr>
          <p:cNvPr id="114" name="Tijdelijke aanduiding voor tekst 15">
            <a:extLst>
              <a:ext uri="{FF2B5EF4-FFF2-40B4-BE49-F238E27FC236}">
                <a16:creationId xmlns:a16="http://schemas.microsoft.com/office/drawing/2014/main" id="{BFDCCA62-F731-F049-66D2-2EE27A0432B0}"/>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16" name="Tijdelijke aanduiding voor tekst 12">
            <a:extLst>
              <a:ext uri="{FF2B5EF4-FFF2-40B4-BE49-F238E27FC236}">
                <a16:creationId xmlns:a16="http://schemas.microsoft.com/office/drawing/2014/main" id="{FFA6DD61-9692-A724-CC01-3518C9BC7D97}"/>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17" name="Tijdelijke aanduiding voor titel 1">
            <a:extLst>
              <a:ext uri="{FF2B5EF4-FFF2-40B4-BE49-F238E27FC236}">
                <a16:creationId xmlns:a16="http://schemas.microsoft.com/office/drawing/2014/main" id="{58907242-505A-703E-E86E-4C5345275827}"/>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31833948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Video - ZI">
    <p:spTree>
      <p:nvGrpSpPr>
        <p:cNvPr id="1" name=""/>
        <p:cNvGrpSpPr/>
        <p:nvPr/>
      </p:nvGrpSpPr>
      <p:grpSpPr>
        <a:xfrm>
          <a:off x="0" y="0"/>
          <a:ext cx="0" cy="0"/>
          <a:chOff x="0" y="0"/>
          <a:chExt cx="0" cy="0"/>
        </a:xfrm>
      </p:grpSpPr>
      <p:sp>
        <p:nvSpPr>
          <p:cNvPr id="18" name="Tijdelijke aanduiding voor media 17">
            <a:extLst>
              <a:ext uri="{FF2B5EF4-FFF2-40B4-BE49-F238E27FC236}">
                <a16:creationId xmlns:a16="http://schemas.microsoft.com/office/drawing/2014/main" id="{90C20542-8FBD-606F-EC56-4FD27E60CD2E}"/>
              </a:ext>
            </a:extLst>
          </p:cNvPr>
          <p:cNvSpPr>
            <a:spLocks noGrp="1"/>
          </p:cNvSpPr>
          <p:nvPr>
            <p:ph type="media" sz="quarter" idx="13" hasCustomPrompt="1"/>
          </p:nvPr>
        </p:nvSpPr>
        <p:spPr>
          <a:xfrm>
            <a:off x="193040" y="208281"/>
            <a:ext cx="11805920" cy="6441440"/>
          </a:xfrm>
          <a:custGeom>
            <a:avLst/>
            <a:gdLst>
              <a:gd name="connsiteX0" fmla="*/ 229509 w 11805920"/>
              <a:gd name="connsiteY0" fmla="*/ 0 h 6441440"/>
              <a:gd name="connsiteX1" fmla="*/ 11576411 w 11805920"/>
              <a:gd name="connsiteY1" fmla="*/ 0 h 6441440"/>
              <a:gd name="connsiteX2" fmla="*/ 11805920 w 11805920"/>
              <a:gd name="connsiteY2" fmla="*/ 229509 h 6441440"/>
              <a:gd name="connsiteX3" fmla="*/ 11805920 w 11805920"/>
              <a:gd name="connsiteY3" fmla="*/ 6211931 h 6441440"/>
              <a:gd name="connsiteX4" fmla="*/ 11576411 w 11805920"/>
              <a:gd name="connsiteY4" fmla="*/ 6441440 h 6441440"/>
              <a:gd name="connsiteX5" fmla="*/ 229509 w 11805920"/>
              <a:gd name="connsiteY5" fmla="*/ 6441440 h 6441440"/>
              <a:gd name="connsiteX6" fmla="*/ 0 w 11805920"/>
              <a:gd name="connsiteY6" fmla="*/ 6211931 h 6441440"/>
              <a:gd name="connsiteX7" fmla="*/ 0 w 11805920"/>
              <a:gd name="connsiteY7" fmla="*/ 229509 h 6441440"/>
              <a:gd name="connsiteX8" fmla="*/ 22950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229509" y="0"/>
                </a:moveTo>
                <a:lnTo>
                  <a:pt x="11576411" y="0"/>
                </a:lnTo>
                <a:cubicBezTo>
                  <a:pt x="11703165" y="0"/>
                  <a:pt x="11805920" y="102755"/>
                  <a:pt x="11805920" y="229509"/>
                </a:cubicBezTo>
                <a:lnTo>
                  <a:pt x="11805920" y="6211931"/>
                </a:lnTo>
                <a:cubicBezTo>
                  <a:pt x="11805920" y="6338685"/>
                  <a:pt x="11703165" y="6441440"/>
                  <a:pt x="11576411" y="6441440"/>
                </a:cubicBezTo>
                <a:lnTo>
                  <a:pt x="229509" y="6441440"/>
                </a:lnTo>
                <a:cubicBezTo>
                  <a:pt x="102755" y="6441440"/>
                  <a:pt x="0" y="6338685"/>
                  <a:pt x="0" y="6211931"/>
                </a:cubicBezTo>
                <a:lnTo>
                  <a:pt x="0" y="229509"/>
                </a:lnTo>
                <a:cubicBezTo>
                  <a:pt x="0" y="102755"/>
                  <a:pt x="102755" y="0"/>
                  <a:pt x="22950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dirty="0"/>
              <a:t>Click on the pictogram below to insert a video</a:t>
            </a:r>
          </a:p>
        </p:txBody>
      </p:sp>
      <p:sp>
        <p:nvSpPr>
          <p:cNvPr id="8" name="Rechthoek: afgeronde hoeken 7">
            <a:extLst>
              <a:ext uri="{FF2B5EF4-FFF2-40B4-BE49-F238E27FC236}">
                <a16:creationId xmlns:a16="http://schemas.microsoft.com/office/drawing/2014/main" id="{2E1C8AC8-04B4-446D-A79B-1E7D02AFC6C6}"/>
              </a:ext>
            </a:extLst>
          </p:cNvPr>
          <p:cNvSpPr/>
          <p:nvPr/>
        </p:nvSpPr>
        <p:spPr>
          <a:xfrm>
            <a:off x="0" y="-367937"/>
            <a:ext cx="49532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Video</a:t>
            </a:r>
          </a:p>
        </p:txBody>
      </p:sp>
      <p:sp>
        <p:nvSpPr>
          <p:cNvPr id="124" name="Tijdelijke aanduiding voor tekst 15">
            <a:extLst>
              <a:ext uri="{FF2B5EF4-FFF2-40B4-BE49-F238E27FC236}">
                <a16:creationId xmlns:a16="http://schemas.microsoft.com/office/drawing/2014/main" id="{75CCF85D-1CA7-297E-3348-700D8D20D7E6}"/>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26" name="Tijdelijke aanduiding voor tekst 12">
            <a:extLst>
              <a:ext uri="{FF2B5EF4-FFF2-40B4-BE49-F238E27FC236}">
                <a16:creationId xmlns:a16="http://schemas.microsoft.com/office/drawing/2014/main" id="{31730B5A-B286-950B-1153-63AE9FAF0BA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7" name="Tijdelijke aanduiding voor titel 1">
            <a:extLst>
              <a:ext uri="{FF2B5EF4-FFF2-40B4-BE49-F238E27FC236}">
                <a16:creationId xmlns:a16="http://schemas.microsoft.com/office/drawing/2014/main" id="{CDE5DA8E-7239-158F-477B-70EB024040ED}"/>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198021375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itle only #1 - ZI">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04195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Title only #1</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 name="Tijdelijke aanduiding voor tekst 12">
            <a:extLst>
              <a:ext uri="{FF2B5EF4-FFF2-40B4-BE49-F238E27FC236}">
                <a16:creationId xmlns:a16="http://schemas.microsoft.com/office/drawing/2014/main" id="{006BF5D0-EB26-15A3-7A8D-8BB3E7B9D464}"/>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3" name="Tijdelijke aanduiding voor titel 1">
            <a:extLst>
              <a:ext uri="{FF2B5EF4-FFF2-40B4-BE49-F238E27FC236}">
                <a16:creationId xmlns:a16="http://schemas.microsoft.com/office/drawing/2014/main" id="{7EA77320-FBE8-05C5-BBB6-342D7D4858C3}"/>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323054120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Logo only - ZI">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818750"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Logo only</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Tree>
    <p:extLst>
      <p:ext uri="{BB962C8B-B14F-4D97-AF65-F5344CB8AC3E}">
        <p14:creationId xmlns:p14="http://schemas.microsoft.com/office/powerpoint/2010/main" val="396256684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cSld name="Intro">
    <p:spTree>
      <p:nvGrpSpPr>
        <p:cNvPr id="1" name=""/>
        <p:cNvGrpSpPr/>
        <p:nvPr/>
      </p:nvGrpSpPr>
      <p:grpSpPr>
        <a:xfrm>
          <a:off x="0" y="0"/>
          <a:ext cx="0" cy="0"/>
          <a:chOff x="0" y="0"/>
          <a:chExt cx="0" cy="0"/>
        </a:xfrm>
      </p:grpSpPr>
      <p:sp>
        <p:nvSpPr>
          <p:cNvPr id="95" name="Tijdelijke aanduiding voor tekst 94">
            <a:extLst>
              <a:ext uri="{FF2B5EF4-FFF2-40B4-BE49-F238E27FC236}">
                <a16:creationId xmlns:a16="http://schemas.microsoft.com/office/drawing/2014/main" id="{D5EB670C-4B0C-7E82-F545-042998B8833A}"/>
              </a:ext>
            </a:extLst>
          </p:cNvPr>
          <p:cNvSpPr>
            <a:spLocks noGrp="1"/>
          </p:cNvSpPr>
          <p:nvPr>
            <p:ph type="body" sz="quarter" idx="19" hasCustomPrompt="1"/>
          </p:nvPr>
        </p:nvSpPr>
        <p:spPr>
          <a:xfrm>
            <a:off x="0" y="0"/>
            <a:ext cx="12213960" cy="6858000"/>
          </a:xfrm>
          <a:custGeom>
            <a:avLst/>
            <a:gdLst>
              <a:gd name="connsiteX0" fmla="*/ 0 w 12213960"/>
              <a:gd name="connsiteY0" fmla="*/ 0 h 6858000"/>
              <a:gd name="connsiteX1" fmla="*/ 12213960 w 12213960"/>
              <a:gd name="connsiteY1" fmla="*/ 0 h 6858000"/>
              <a:gd name="connsiteX2" fmla="*/ 12213960 w 12213960"/>
              <a:gd name="connsiteY2" fmla="*/ 6858000 h 6858000"/>
              <a:gd name="connsiteX3" fmla="*/ 0 w 12213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213960" h="6858000">
                <a:moveTo>
                  <a:pt x="0" y="0"/>
                </a:moveTo>
                <a:lnTo>
                  <a:pt x="12213960" y="0"/>
                </a:lnTo>
                <a:lnTo>
                  <a:pt x="12213960" y="6858000"/>
                </a:lnTo>
                <a:lnTo>
                  <a:pt x="0" y="6858000"/>
                </a:lnTo>
                <a:close/>
              </a:path>
            </a:pathLst>
          </a:custGeom>
          <a:solidFill>
            <a:schemeClr val="accent1"/>
          </a:solidFill>
        </p:spPr>
        <p:txBody>
          <a:bodyPr wrap="square">
            <a:noAutofit/>
          </a:bodyPr>
          <a:lstStyle>
            <a:lvl1pPr>
              <a:defRPr sz="100"/>
            </a:lvl1pPr>
          </a:lstStyle>
          <a:p>
            <a:pPr lvl="0"/>
            <a:r>
              <a:rPr lang="en-GB" dirty="0"/>
              <a:t> </a:t>
            </a:r>
          </a:p>
        </p:txBody>
      </p:sp>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dirty="0"/>
              <a:t>Intro</a:t>
            </a:r>
          </a:p>
        </p:txBody>
      </p:sp>
      <p:sp>
        <p:nvSpPr>
          <p:cNvPr id="5" name="Tijdelijke aanduiding voor tekst 4">
            <a:extLst>
              <a:ext uri="{FF2B5EF4-FFF2-40B4-BE49-F238E27FC236}">
                <a16:creationId xmlns:a16="http://schemas.microsoft.com/office/drawing/2014/main" id="{DC4C260E-6BC0-79F7-A942-2FCA30E8143B}"/>
              </a:ext>
            </a:extLst>
          </p:cNvPr>
          <p:cNvSpPr>
            <a:spLocks noGrp="1"/>
          </p:cNvSpPr>
          <p:nvPr>
            <p:ph type="body" sz="quarter" idx="10" hasCustomPrompt="1"/>
          </p:nvPr>
        </p:nvSpPr>
        <p:spPr>
          <a:xfrm>
            <a:off x="3964934" y="2343150"/>
            <a:ext cx="4262138" cy="2171700"/>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tx2"/>
          </a:solidFill>
        </p:spPr>
        <p:txBody>
          <a:bodyPr wrap="square">
            <a:noAutofit/>
          </a:bodyPr>
          <a:lstStyle>
            <a:lvl1pPr>
              <a:defRPr sz="100">
                <a:solidFill>
                  <a:schemeClr val="tx1">
                    <a:alpha val="0"/>
                  </a:schemeClr>
                </a:solidFill>
              </a:defRPr>
            </a:lvl1pPr>
          </a:lstStyle>
          <a:p>
            <a:pPr lvl="0"/>
            <a:r>
              <a:rPr lang="en-GB" dirty="0"/>
              <a:t> </a:t>
            </a:r>
          </a:p>
        </p:txBody>
      </p:sp>
      <p:sp>
        <p:nvSpPr>
          <p:cNvPr id="76" name="Tijdelijke aanduiding voor tekst 75">
            <a:extLst>
              <a:ext uri="{FF2B5EF4-FFF2-40B4-BE49-F238E27FC236}">
                <a16:creationId xmlns:a16="http://schemas.microsoft.com/office/drawing/2014/main" id="{AB5994FE-18E0-2453-1A00-EE65AB906EBC}"/>
              </a:ext>
            </a:extLst>
          </p:cNvPr>
          <p:cNvSpPr>
            <a:spLocks noGrp="1"/>
          </p:cNvSpPr>
          <p:nvPr>
            <p:ph type="body" sz="quarter" idx="15" hasCustomPrompt="1"/>
          </p:nvPr>
        </p:nvSpPr>
        <p:spPr>
          <a:xfrm>
            <a:off x="6252739" y="2704806"/>
            <a:ext cx="453380" cy="595025"/>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bg2"/>
          </a:solidFill>
        </p:spPr>
        <p:txBody>
          <a:bodyPr wrap="square">
            <a:noAutofit/>
          </a:bodyPr>
          <a:lstStyle>
            <a:lvl1pPr>
              <a:defRPr sz="100"/>
            </a:lvl1pPr>
          </a:lstStyle>
          <a:p>
            <a:pPr lvl="0"/>
            <a:r>
              <a:rPr lang="en-GB" dirty="0"/>
              <a:t> </a:t>
            </a:r>
          </a:p>
        </p:txBody>
      </p:sp>
      <p:sp>
        <p:nvSpPr>
          <p:cNvPr id="79" name="Tijdelijke aanduiding voor tekst 78">
            <a:extLst>
              <a:ext uri="{FF2B5EF4-FFF2-40B4-BE49-F238E27FC236}">
                <a16:creationId xmlns:a16="http://schemas.microsoft.com/office/drawing/2014/main" id="{069731C8-5C0E-1B2F-DA00-7968CEB87022}"/>
              </a:ext>
            </a:extLst>
          </p:cNvPr>
          <p:cNvSpPr>
            <a:spLocks noGrp="1"/>
          </p:cNvSpPr>
          <p:nvPr>
            <p:ph type="body" sz="quarter" idx="16" hasCustomPrompt="1"/>
          </p:nvPr>
        </p:nvSpPr>
        <p:spPr>
          <a:xfrm>
            <a:off x="5625206" y="2704806"/>
            <a:ext cx="480087" cy="59561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bg2"/>
          </a:solidFill>
        </p:spPr>
        <p:txBody>
          <a:bodyPr wrap="square">
            <a:noAutofit/>
          </a:bodyPr>
          <a:lstStyle>
            <a:lvl1pPr>
              <a:defRPr sz="100"/>
            </a:lvl1pPr>
          </a:lstStyle>
          <a:p>
            <a:pPr lvl="0"/>
            <a:r>
              <a:rPr lang="en-GB" dirty="0"/>
              <a:t> </a:t>
            </a:r>
          </a:p>
        </p:txBody>
      </p:sp>
      <p:sp>
        <p:nvSpPr>
          <p:cNvPr id="80" name="Tijdelijke aanduiding voor tekst 79">
            <a:extLst>
              <a:ext uri="{FF2B5EF4-FFF2-40B4-BE49-F238E27FC236}">
                <a16:creationId xmlns:a16="http://schemas.microsoft.com/office/drawing/2014/main" id="{8BC321F7-D56B-1688-101C-D67EAD0C745E}"/>
              </a:ext>
            </a:extLst>
          </p:cNvPr>
          <p:cNvSpPr>
            <a:spLocks noGrp="1"/>
          </p:cNvSpPr>
          <p:nvPr>
            <p:ph type="body" sz="quarter" idx="17" hasCustomPrompt="1"/>
          </p:nvPr>
        </p:nvSpPr>
        <p:spPr>
          <a:xfrm>
            <a:off x="4932646" y="2704806"/>
            <a:ext cx="534652" cy="602576"/>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bg2"/>
          </a:solidFill>
        </p:spPr>
        <p:txBody>
          <a:bodyPr wrap="square">
            <a:noAutofit/>
          </a:bodyPr>
          <a:lstStyle>
            <a:lvl1pPr>
              <a:defRPr sz="100"/>
            </a:lvl1pPr>
          </a:lstStyle>
          <a:p>
            <a:pPr lvl="0"/>
            <a:r>
              <a:rPr lang="en-GB" dirty="0"/>
              <a:t> </a:t>
            </a:r>
          </a:p>
        </p:txBody>
      </p:sp>
      <p:sp>
        <p:nvSpPr>
          <p:cNvPr id="83" name="Tijdelijke aanduiding voor tekst 82">
            <a:extLst>
              <a:ext uri="{FF2B5EF4-FFF2-40B4-BE49-F238E27FC236}">
                <a16:creationId xmlns:a16="http://schemas.microsoft.com/office/drawing/2014/main" id="{843D44F3-22DE-6CE9-C43C-E259C1F60B93}"/>
              </a:ext>
            </a:extLst>
          </p:cNvPr>
          <p:cNvSpPr>
            <a:spLocks noGrp="1"/>
          </p:cNvSpPr>
          <p:nvPr>
            <p:ph type="body" sz="quarter" idx="18" hasCustomPrompt="1"/>
          </p:nvPr>
        </p:nvSpPr>
        <p:spPr>
          <a:xfrm>
            <a:off x="4329498" y="2704806"/>
            <a:ext cx="471957" cy="606635"/>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bg2"/>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414919203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ZI">
    <p:spTree>
      <p:nvGrpSpPr>
        <p:cNvPr id="1" name=""/>
        <p:cNvGrpSpPr/>
        <p:nvPr/>
      </p:nvGrpSpPr>
      <p:grpSpPr>
        <a:xfrm>
          <a:off x="0" y="0"/>
          <a:ext cx="0" cy="0"/>
          <a:chOff x="0" y="0"/>
          <a:chExt cx="0" cy="0"/>
        </a:xfrm>
      </p:grpSpPr>
      <p:sp>
        <p:nvSpPr>
          <p:cNvPr id="79" name="Tijdelijke aanduiding voor afbeelding 16">
            <a:extLst>
              <a:ext uri="{FF2B5EF4-FFF2-40B4-BE49-F238E27FC236}">
                <a16:creationId xmlns:a16="http://schemas.microsoft.com/office/drawing/2014/main" id="{B58464CF-AC46-0CF5-9A03-942DFB9749B7}"/>
              </a:ext>
            </a:extLst>
          </p:cNvPr>
          <p:cNvSpPr>
            <a:spLocks noGrp="1"/>
          </p:cNvSpPr>
          <p:nvPr>
            <p:ph type="pic" sz="quarter" idx="13" hasCustomPrompt="1"/>
          </p:nvPr>
        </p:nvSpPr>
        <p:spPr>
          <a:xfrm>
            <a:off x="0" y="2"/>
            <a:ext cx="12192001" cy="6857998"/>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718946" y="5710306"/>
            <a:ext cx="5136349" cy="395785"/>
          </a:xfrm>
        </p:spPr>
        <p:txBody>
          <a:bodyPr anchor="t"/>
          <a:lstStyle>
            <a:lvl1pPr marL="0" indent="0" algn="l">
              <a:buNone/>
              <a:defRPr sz="2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88" name="Tijdelijke aanduiding voor tekst 15">
            <a:extLst>
              <a:ext uri="{FF2B5EF4-FFF2-40B4-BE49-F238E27FC236}">
                <a16:creationId xmlns:a16="http://schemas.microsoft.com/office/drawing/2014/main" id="{0023AFB6-1403-A4C1-716C-051E9599D791}"/>
              </a:ext>
            </a:extLst>
          </p:cNvPr>
          <p:cNvSpPr>
            <a:spLocks noGrp="1"/>
          </p:cNvSpPr>
          <p:nvPr>
            <p:ph type="body" sz="quarter" idx="18" hasCustomPrompt="1"/>
          </p:nvPr>
        </p:nvSpPr>
        <p:spPr>
          <a:xfrm>
            <a:off x="718947" y="722313"/>
            <a:ext cx="1594247" cy="812512"/>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718946" y="6195358"/>
            <a:ext cx="2933400" cy="151790"/>
          </a:xfrm>
          <a:prstGeom prst="rect">
            <a:avLst/>
          </a:prstGeom>
        </p:spPr>
        <p:txBody>
          <a:bodyPr vert="horz" lIns="0" tIns="0" rIns="0" bIns="0" rtlCol="0" anchor="ctr">
            <a:noAutofit/>
          </a:bodyPr>
          <a:lstStyle>
            <a:lvl1pPr algn="l">
              <a:defRPr sz="1600">
                <a:solidFill>
                  <a:schemeClr val="tx1"/>
                </a:solidFill>
              </a:defRPr>
            </a:lvl1pPr>
          </a:lstStyle>
          <a:p>
            <a:fld id="{A3BC5AFA-D9DA-4B84-B0D7-1918E212144A}" type="datetime1">
              <a:rPr lang="en-GB" smtClean="0"/>
              <a:t>02/03/2026</a:t>
            </a:fld>
            <a:endParaRPr lang="en-GB" dirty="0"/>
          </a:p>
        </p:txBody>
      </p:sp>
      <p:sp>
        <p:nvSpPr>
          <p:cNvPr id="5" name="Tijdelijke aanduiding voor titel 1">
            <a:extLst>
              <a:ext uri="{FF2B5EF4-FFF2-40B4-BE49-F238E27FC236}">
                <a16:creationId xmlns:a16="http://schemas.microsoft.com/office/drawing/2014/main" id="{4F234B24-83D3-7CC9-76C9-6555FFA155AD}"/>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Title slide</a:t>
            </a:r>
          </a:p>
        </p:txBody>
      </p:sp>
      <p:sp>
        <p:nvSpPr>
          <p:cNvPr id="9" name="Tijdelijke aanduiding voor tekst 8">
            <a:extLst>
              <a:ext uri="{FF2B5EF4-FFF2-40B4-BE49-F238E27FC236}">
                <a16:creationId xmlns:a16="http://schemas.microsoft.com/office/drawing/2014/main" id="{4FD4B358-1033-FC99-149E-62875FBFF322}"/>
              </a:ext>
            </a:extLst>
          </p:cNvPr>
          <p:cNvSpPr>
            <a:spLocks noGrp="1"/>
          </p:cNvSpPr>
          <p:nvPr>
            <p:ph type="body" sz="quarter" idx="19" hasCustomPrompt="1"/>
          </p:nvPr>
        </p:nvSpPr>
        <p:spPr>
          <a:xfrm>
            <a:off x="721632" y="3438798"/>
            <a:ext cx="5133663" cy="2117352"/>
          </a:xfrm>
        </p:spPr>
        <p:txBody>
          <a:bodyPr anchor="b"/>
          <a:lstStyle>
            <a:lvl1pPr marL="0" indent="0">
              <a:buNone/>
              <a:defRPr sz="5000" b="1">
                <a:solidFill>
                  <a:schemeClr val="accent3"/>
                </a:solidFill>
                <a:latin typeface="+mj-lt"/>
              </a:defRPr>
            </a:lvl1pPr>
          </a:lstStyle>
          <a:p>
            <a:pPr lvl="0"/>
            <a:r>
              <a:rPr lang="en-US" dirty="0"/>
              <a:t>The title of the presentation can be placed here</a:t>
            </a:r>
          </a:p>
        </p:txBody>
      </p:sp>
    </p:spTree>
    <p:extLst>
      <p:ext uri="{BB962C8B-B14F-4D97-AF65-F5344CB8AC3E}">
        <p14:creationId xmlns:p14="http://schemas.microsoft.com/office/powerpoint/2010/main" val="4355749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75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0">
                                            <p:txEl>
                                              <p:pRg st="0" end="0"/>
                                            </p:txEl>
                                          </p:spTgt>
                                        </p:tgtEl>
                                        <p:attrNameLst>
                                          <p:attrName>style.visibility</p:attrName>
                                        </p:attrNameLst>
                                      </p:cBhvr>
                                      <p:to>
                                        <p:strVal val="visible"/>
                                      </p:to>
                                    </p:set>
                                    <p:animEffect transition="in" filter="fade">
                                      <p:cBhvr>
                                        <p:cTn id="15" dur="750"/>
                                        <p:tgtEl>
                                          <p:spTgt spid="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80" grpId="0" bui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cSld name="Intro + Image">
    <p:spTree>
      <p:nvGrpSpPr>
        <p:cNvPr id="1" name=""/>
        <p:cNvGrpSpPr/>
        <p:nvPr/>
      </p:nvGrpSpPr>
      <p:grpSpPr>
        <a:xfrm>
          <a:off x="0" y="0"/>
          <a:ext cx="0" cy="0"/>
          <a:chOff x="0" y="0"/>
          <a:chExt cx="0" cy="0"/>
        </a:xfrm>
      </p:grpSpPr>
      <p:sp>
        <p:nvSpPr>
          <p:cNvPr id="87" name="Tijdelijke aanduiding voor afbeelding 86">
            <a:extLst>
              <a:ext uri="{FF2B5EF4-FFF2-40B4-BE49-F238E27FC236}">
                <a16:creationId xmlns:a16="http://schemas.microsoft.com/office/drawing/2014/main" id="{2BD5BBE9-822C-7C9A-BB92-1547A0379E82}"/>
              </a:ext>
            </a:extLst>
          </p:cNvPr>
          <p:cNvSpPr>
            <a:spLocks noGrp="1"/>
          </p:cNvSpPr>
          <p:nvPr>
            <p:ph type="pic" sz="quarter" idx="13" hasCustomPrompt="1"/>
          </p:nvPr>
        </p:nvSpPr>
        <p:spPr>
          <a:xfrm>
            <a:off x="0" y="-367937"/>
            <a:ext cx="12192001" cy="7225935"/>
          </a:xfrm>
          <a:custGeom>
            <a:avLst/>
            <a:gdLst>
              <a:gd name="connsiteX0" fmla="*/ 11291829 w 12192001"/>
              <a:gd name="connsiteY0" fmla="*/ 0 h 7225935"/>
              <a:gd name="connsiteX1" fmla="*/ 12093104 w 12192001"/>
              <a:gd name="connsiteY1" fmla="*/ 0 h 7225935"/>
              <a:gd name="connsiteX2" fmla="*/ 12192000 w 12192001"/>
              <a:gd name="connsiteY2" fmla="*/ 98896 h 7225935"/>
              <a:gd name="connsiteX3" fmla="*/ 12192000 w 12192001"/>
              <a:gd name="connsiteY3" fmla="*/ 367937 h 7225935"/>
              <a:gd name="connsiteX4" fmla="*/ 12192001 w 12192001"/>
              <a:gd name="connsiteY4" fmla="*/ 367937 h 7225935"/>
              <a:gd name="connsiteX5" fmla="*/ 12192001 w 12192001"/>
              <a:gd name="connsiteY5" fmla="*/ 7225935 h 7225935"/>
              <a:gd name="connsiteX6" fmla="*/ 0 w 12192001"/>
              <a:gd name="connsiteY6" fmla="*/ 7225935 h 7225935"/>
              <a:gd name="connsiteX7" fmla="*/ 0 w 12192001"/>
              <a:gd name="connsiteY7" fmla="*/ 367937 h 7225935"/>
              <a:gd name="connsiteX8" fmla="*/ 11192933 w 12192001"/>
              <a:gd name="connsiteY8" fmla="*/ 367937 h 7225935"/>
              <a:gd name="connsiteX9" fmla="*/ 11192933 w 12192001"/>
              <a:gd name="connsiteY9" fmla="*/ 98896 h 7225935"/>
              <a:gd name="connsiteX10" fmla="*/ 11291829 w 12192001"/>
              <a:gd name="connsiteY10" fmla="*/ 0 h 722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1" h="7225935">
                <a:moveTo>
                  <a:pt x="11291829" y="0"/>
                </a:moveTo>
                <a:lnTo>
                  <a:pt x="12093104" y="0"/>
                </a:lnTo>
                <a:cubicBezTo>
                  <a:pt x="12147723" y="0"/>
                  <a:pt x="12192000" y="44277"/>
                  <a:pt x="12192000" y="98896"/>
                </a:cubicBezTo>
                <a:lnTo>
                  <a:pt x="12192000" y="367937"/>
                </a:lnTo>
                <a:lnTo>
                  <a:pt x="12192001" y="367937"/>
                </a:lnTo>
                <a:lnTo>
                  <a:pt x="12192001" y="7225935"/>
                </a:lnTo>
                <a:lnTo>
                  <a:pt x="0" y="7225935"/>
                </a:lnTo>
                <a:lnTo>
                  <a:pt x="0" y="367937"/>
                </a:lnTo>
                <a:lnTo>
                  <a:pt x="11192933" y="367937"/>
                </a:lnTo>
                <a:lnTo>
                  <a:pt x="11192933" y="98896"/>
                </a:lnTo>
                <a:cubicBezTo>
                  <a:pt x="11192933" y="44277"/>
                  <a:pt x="11237210" y="0"/>
                  <a:pt x="1129182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dirty="0"/>
              <a:t>Intro + image</a:t>
            </a:r>
          </a:p>
        </p:txBody>
      </p:sp>
      <p:sp>
        <p:nvSpPr>
          <p:cNvPr id="5" name="Tijdelijke aanduiding voor tekst 4">
            <a:extLst>
              <a:ext uri="{FF2B5EF4-FFF2-40B4-BE49-F238E27FC236}">
                <a16:creationId xmlns:a16="http://schemas.microsoft.com/office/drawing/2014/main" id="{DC4C260E-6BC0-79F7-A942-2FCA30E8143B}"/>
              </a:ext>
            </a:extLst>
          </p:cNvPr>
          <p:cNvSpPr>
            <a:spLocks noGrp="1"/>
          </p:cNvSpPr>
          <p:nvPr>
            <p:ph type="body" sz="quarter" idx="10" hasCustomPrompt="1"/>
          </p:nvPr>
        </p:nvSpPr>
        <p:spPr>
          <a:xfrm>
            <a:off x="3964934" y="2343150"/>
            <a:ext cx="4262138" cy="2171700"/>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tx2"/>
          </a:solidFill>
        </p:spPr>
        <p:txBody>
          <a:bodyPr wrap="square">
            <a:noAutofit/>
          </a:bodyPr>
          <a:lstStyle>
            <a:lvl1pPr>
              <a:defRPr sz="100">
                <a:solidFill>
                  <a:schemeClr val="tx1">
                    <a:alpha val="0"/>
                  </a:schemeClr>
                </a:solidFill>
              </a:defRPr>
            </a:lvl1pPr>
          </a:lstStyle>
          <a:p>
            <a:pPr lvl="0"/>
            <a:r>
              <a:rPr lang="en-GB" dirty="0"/>
              <a:t> </a:t>
            </a:r>
          </a:p>
        </p:txBody>
      </p:sp>
      <p:sp>
        <p:nvSpPr>
          <p:cNvPr id="76" name="Tijdelijke aanduiding voor tekst 75">
            <a:extLst>
              <a:ext uri="{FF2B5EF4-FFF2-40B4-BE49-F238E27FC236}">
                <a16:creationId xmlns:a16="http://schemas.microsoft.com/office/drawing/2014/main" id="{AB5994FE-18E0-2453-1A00-EE65AB906EBC}"/>
              </a:ext>
            </a:extLst>
          </p:cNvPr>
          <p:cNvSpPr>
            <a:spLocks noGrp="1"/>
          </p:cNvSpPr>
          <p:nvPr>
            <p:ph type="body" sz="quarter" idx="15" hasCustomPrompt="1"/>
          </p:nvPr>
        </p:nvSpPr>
        <p:spPr>
          <a:xfrm>
            <a:off x="6252739" y="2704806"/>
            <a:ext cx="453380" cy="595025"/>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bg2"/>
          </a:solidFill>
        </p:spPr>
        <p:txBody>
          <a:bodyPr wrap="square">
            <a:noAutofit/>
          </a:bodyPr>
          <a:lstStyle>
            <a:lvl1pPr>
              <a:defRPr sz="100"/>
            </a:lvl1pPr>
          </a:lstStyle>
          <a:p>
            <a:pPr lvl="0"/>
            <a:r>
              <a:rPr lang="en-GB" dirty="0"/>
              <a:t> </a:t>
            </a:r>
          </a:p>
        </p:txBody>
      </p:sp>
      <p:sp>
        <p:nvSpPr>
          <p:cNvPr id="79" name="Tijdelijke aanduiding voor tekst 78">
            <a:extLst>
              <a:ext uri="{FF2B5EF4-FFF2-40B4-BE49-F238E27FC236}">
                <a16:creationId xmlns:a16="http://schemas.microsoft.com/office/drawing/2014/main" id="{069731C8-5C0E-1B2F-DA00-7968CEB87022}"/>
              </a:ext>
            </a:extLst>
          </p:cNvPr>
          <p:cNvSpPr>
            <a:spLocks noGrp="1"/>
          </p:cNvSpPr>
          <p:nvPr>
            <p:ph type="body" sz="quarter" idx="16" hasCustomPrompt="1"/>
          </p:nvPr>
        </p:nvSpPr>
        <p:spPr>
          <a:xfrm>
            <a:off x="5625206" y="2704806"/>
            <a:ext cx="480087" cy="59561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bg2"/>
          </a:solidFill>
        </p:spPr>
        <p:txBody>
          <a:bodyPr wrap="square">
            <a:noAutofit/>
          </a:bodyPr>
          <a:lstStyle>
            <a:lvl1pPr>
              <a:defRPr sz="100"/>
            </a:lvl1pPr>
          </a:lstStyle>
          <a:p>
            <a:pPr lvl="0"/>
            <a:r>
              <a:rPr lang="en-GB" dirty="0"/>
              <a:t> </a:t>
            </a:r>
          </a:p>
        </p:txBody>
      </p:sp>
      <p:sp>
        <p:nvSpPr>
          <p:cNvPr id="80" name="Tijdelijke aanduiding voor tekst 79">
            <a:extLst>
              <a:ext uri="{FF2B5EF4-FFF2-40B4-BE49-F238E27FC236}">
                <a16:creationId xmlns:a16="http://schemas.microsoft.com/office/drawing/2014/main" id="{8BC321F7-D56B-1688-101C-D67EAD0C745E}"/>
              </a:ext>
            </a:extLst>
          </p:cNvPr>
          <p:cNvSpPr>
            <a:spLocks noGrp="1"/>
          </p:cNvSpPr>
          <p:nvPr>
            <p:ph type="body" sz="quarter" idx="17" hasCustomPrompt="1"/>
          </p:nvPr>
        </p:nvSpPr>
        <p:spPr>
          <a:xfrm>
            <a:off x="4932646" y="2704806"/>
            <a:ext cx="534652" cy="602576"/>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bg2"/>
          </a:solidFill>
        </p:spPr>
        <p:txBody>
          <a:bodyPr wrap="square">
            <a:noAutofit/>
          </a:bodyPr>
          <a:lstStyle>
            <a:lvl1pPr>
              <a:defRPr sz="100"/>
            </a:lvl1pPr>
          </a:lstStyle>
          <a:p>
            <a:pPr lvl="0"/>
            <a:r>
              <a:rPr lang="en-GB" dirty="0"/>
              <a:t> </a:t>
            </a:r>
          </a:p>
        </p:txBody>
      </p:sp>
      <p:sp>
        <p:nvSpPr>
          <p:cNvPr id="83" name="Tijdelijke aanduiding voor tekst 82">
            <a:extLst>
              <a:ext uri="{FF2B5EF4-FFF2-40B4-BE49-F238E27FC236}">
                <a16:creationId xmlns:a16="http://schemas.microsoft.com/office/drawing/2014/main" id="{843D44F3-22DE-6CE9-C43C-E259C1F60B93}"/>
              </a:ext>
            </a:extLst>
          </p:cNvPr>
          <p:cNvSpPr>
            <a:spLocks noGrp="1"/>
          </p:cNvSpPr>
          <p:nvPr>
            <p:ph type="body" sz="quarter" idx="18" hasCustomPrompt="1"/>
          </p:nvPr>
        </p:nvSpPr>
        <p:spPr>
          <a:xfrm>
            <a:off x="4329498" y="2704806"/>
            <a:ext cx="471957" cy="606635"/>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bg2"/>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78795450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cSld name="Aangepaste indeling">
    <p:spTree>
      <p:nvGrpSpPr>
        <p:cNvPr id="1" name=""/>
        <p:cNvGrpSpPr/>
        <p:nvPr/>
      </p:nvGrpSpPr>
      <p:grpSpPr>
        <a:xfrm>
          <a:off x="0" y="0"/>
          <a:ext cx="0" cy="0"/>
          <a:chOff x="0" y="0"/>
          <a:chExt cx="0" cy="0"/>
        </a:xfrm>
      </p:grpSpPr>
      <p:sp>
        <p:nvSpPr>
          <p:cNvPr id="6" name="Tijdelijke aanduiding voor titel 1">
            <a:extLst>
              <a:ext uri="{FF2B5EF4-FFF2-40B4-BE49-F238E27FC236}">
                <a16:creationId xmlns:a16="http://schemas.microsoft.com/office/drawing/2014/main" id="{809A55DC-AA1C-3E07-8B14-81A5F5F8A444}"/>
              </a:ext>
            </a:extLst>
          </p:cNvPr>
          <p:cNvSpPr txBox="1">
            <a:spLocks/>
          </p:cNvSpPr>
          <p:nvPr/>
        </p:nvSpPr>
        <p:spPr>
          <a:xfrm>
            <a:off x="0" y="-367937"/>
            <a:ext cx="2086708" cy="342211"/>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1600" b="1" kern="1200">
                <a:solidFill>
                  <a:schemeClr val="accent1"/>
                </a:solidFill>
                <a:latin typeface="+mj-lt"/>
                <a:ea typeface="+mj-ea"/>
                <a:cs typeface="+mj-cs"/>
              </a:defRPr>
            </a:lvl1pPr>
          </a:lstStyle>
          <a:p>
            <a:r>
              <a:rPr lang="en-GB" dirty="0"/>
              <a:t>Title slide #3</a:t>
            </a:r>
          </a:p>
        </p:txBody>
      </p:sp>
      <p:sp>
        <p:nvSpPr>
          <p:cNvPr id="8" name="Ondertitel 2">
            <a:extLst>
              <a:ext uri="{FF2B5EF4-FFF2-40B4-BE49-F238E27FC236}">
                <a16:creationId xmlns:a16="http://schemas.microsoft.com/office/drawing/2014/main" id="{8DB13761-E528-E6EE-A6FC-CE7E5E4690F0}"/>
              </a:ext>
            </a:extLst>
          </p:cNvPr>
          <p:cNvSpPr>
            <a:spLocks noGrp="1"/>
          </p:cNvSpPr>
          <p:nvPr>
            <p:ph type="subTitle" idx="1" hasCustomPrompt="1"/>
          </p:nvPr>
        </p:nvSpPr>
        <p:spPr>
          <a:xfrm>
            <a:off x="718947" y="2589187"/>
            <a:ext cx="3472053" cy="342211"/>
          </a:xfrm>
        </p:spPr>
        <p:txBody>
          <a:bodyPr anchor="b"/>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9" name="Tijdelijke aanduiding voor datum 3">
            <a:extLst>
              <a:ext uri="{FF2B5EF4-FFF2-40B4-BE49-F238E27FC236}">
                <a16:creationId xmlns:a16="http://schemas.microsoft.com/office/drawing/2014/main" id="{FDDB9DE4-EE0C-640F-963A-BADD6CE5209D}"/>
              </a:ext>
            </a:extLst>
          </p:cNvPr>
          <p:cNvSpPr>
            <a:spLocks noGrp="1"/>
          </p:cNvSpPr>
          <p:nvPr>
            <p:ph type="dt" sz="half" idx="2"/>
          </p:nvPr>
        </p:nvSpPr>
        <p:spPr>
          <a:xfrm>
            <a:off x="718947" y="3002633"/>
            <a:ext cx="2409331" cy="166942"/>
          </a:xfrm>
          <a:prstGeom prst="rect">
            <a:avLst/>
          </a:prstGeom>
        </p:spPr>
        <p:txBody>
          <a:bodyPr vert="horz" lIns="0" tIns="0" rIns="0" bIns="0" rtlCol="0" anchor="ctr">
            <a:noAutofit/>
          </a:bodyPr>
          <a:lstStyle>
            <a:lvl1pPr algn="l">
              <a:defRPr sz="1200">
                <a:solidFill>
                  <a:schemeClr val="tx1"/>
                </a:solidFill>
              </a:defRPr>
            </a:lvl1pPr>
          </a:lstStyle>
          <a:p>
            <a:fld id="{A3BC5AFA-D9DA-4B84-B0D7-1918E212144A}" type="datetime1">
              <a:rPr lang="en-GB" smtClean="0"/>
              <a:t>02/03/2026</a:t>
            </a:fld>
            <a:endParaRPr lang="en-GB" dirty="0"/>
          </a:p>
        </p:txBody>
      </p:sp>
      <p:sp>
        <p:nvSpPr>
          <p:cNvPr id="10" name="Tijdelijke aanduiding voor tekst 8">
            <a:extLst>
              <a:ext uri="{FF2B5EF4-FFF2-40B4-BE49-F238E27FC236}">
                <a16:creationId xmlns:a16="http://schemas.microsoft.com/office/drawing/2014/main" id="{7EEC8868-A337-D072-6DF6-53381DDE0634}"/>
              </a:ext>
            </a:extLst>
          </p:cNvPr>
          <p:cNvSpPr>
            <a:spLocks noGrp="1"/>
          </p:cNvSpPr>
          <p:nvPr>
            <p:ph type="body" sz="quarter" idx="19" hasCustomPrompt="1"/>
          </p:nvPr>
        </p:nvSpPr>
        <p:spPr>
          <a:xfrm>
            <a:off x="721633" y="786160"/>
            <a:ext cx="3786867" cy="1661402"/>
          </a:xfrm>
        </p:spPr>
        <p:txBody>
          <a:bodyPr anchor="ctr"/>
          <a:lstStyle>
            <a:lvl1pPr marL="0" indent="0">
              <a:buNone/>
              <a:defRPr sz="3600" b="1">
                <a:solidFill>
                  <a:schemeClr val="tx1"/>
                </a:solidFill>
                <a:latin typeface="+mj-lt"/>
              </a:defRPr>
            </a:lvl1pPr>
          </a:lstStyle>
          <a:p>
            <a:pPr lvl="0"/>
            <a:r>
              <a:rPr lang="en-US" dirty="0"/>
              <a:t>The title of the presentation can be placed here</a:t>
            </a:r>
          </a:p>
        </p:txBody>
      </p:sp>
      <p:sp>
        <p:nvSpPr>
          <p:cNvPr id="12" name="Tijdelijke aanduiding voor tekst 15">
            <a:extLst>
              <a:ext uri="{FF2B5EF4-FFF2-40B4-BE49-F238E27FC236}">
                <a16:creationId xmlns:a16="http://schemas.microsoft.com/office/drawing/2014/main" id="{BBD68CED-8AAF-EA33-2026-D09DEBE5FA81}"/>
              </a:ext>
            </a:extLst>
          </p:cNvPr>
          <p:cNvSpPr>
            <a:spLocks noGrp="1"/>
          </p:cNvSpPr>
          <p:nvPr>
            <p:ph type="body" sz="quarter" idx="18" hasCustomPrompt="1"/>
          </p:nvPr>
        </p:nvSpPr>
        <p:spPr>
          <a:xfrm>
            <a:off x="718947" y="5597251"/>
            <a:ext cx="1594247" cy="812512"/>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8" name="Tijdelijke aanduiding voor afbeelding 27">
            <a:extLst>
              <a:ext uri="{FF2B5EF4-FFF2-40B4-BE49-F238E27FC236}">
                <a16:creationId xmlns:a16="http://schemas.microsoft.com/office/drawing/2014/main" id="{CE01A23E-D6B8-CA7B-0388-A16045BAB678}"/>
              </a:ext>
            </a:extLst>
          </p:cNvPr>
          <p:cNvSpPr>
            <a:spLocks noGrp="1"/>
          </p:cNvSpPr>
          <p:nvPr>
            <p:ph type="pic" sz="quarter" idx="20" hasCustomPrompt="1"/>
          </p:nvPr>
        </p:nvSpPr>
        <p:spPr>
          <a:xfrm>
            <a:off x="5030510" y="786160"/>
            <a:ext cx="6870700" cy="4640351"/>
          </a:xfrm>
          <a:custGeom>
            <a:avLst/>
            <a:gdLst>
              <a:gd name="connsiteX0" fmla="*/ 1467044 w 5079872"/>
              <a:gd name="connsiteY0" fmla="*/ 0 h 3430857"/>
              <a:gd name="connsiteX1" fmla="*/ 3472581 w 5079872"/>
              <a:gd name="connsiteY1" fmla="*/ 0 h 3430857"/>
              <a:gd name="connsiteX2" fmla="*/ 3684853 w 5079872"/>
              <a:gd name="connsiteY2" fmla="*/ 212272 h 3430857"/>
              <a:gd name="connsiteX3" fmla="*/ 3684853 w 5079872"/>
              <a:gd name="connsiteY3" fmla="*/ 1368393 h 3430857"/>
              <a:gd name="connsiteX4" fmla="*/ 4275134 w 5079872"/>
              <a:gd name="connsiteY4" fmla="*/ 1368393 h 3430857"/>
              <a:gd name="connsiteX5" fmla="*/ 4275134 w 5079872"/>
              <a:gd name="connsiteY5" fmla="*/ 1368149 h 3430857"/>
              <a:gd name="connsiteX6" fmla="*/ 4364407 w 5079872"/>
              <a:gd name="connsiteY6" fmla="*/ 1368149 h 3430857"/>
              <a:gd name="connsiteX7" fmla="*/ 4460889 w 5079872"/>
              <a:gd name="connsiteY7" fmla="*/ 1304196 h 3430857"/>
              <a:gd name="connsiteX8" fmla="*/ 4468627 w 5079872"/>
              <a:gd name="connsiteY8" fmla="*/ 1265870 h 3430857"/>
              <a:gd name="connsiteX9" fmla="*/ 4468627 w 5079872"/>
              <a:gd name="connsiteY9" fmla="*/ 1143803 h 3430857"/>
              <a:gd name="connsiteX10" fmla="*/ 4592933 w 5079872"/>
              <a:gd name="connsiteY10" fmla="*/ 1019497 h 3430857"/>
              <a:gd name="connsiteX11" fmla="*/ 4955566 w 5079872"/>
              <a:gd name="connsiteY11" fmla="*/ 1019497 h 3430857"/>
              <a:gd name="connsiteX12" fmla="*/ 5079872 w 5079872"/>
              <a:gd name="connsiteY12" fmla="*/ 1143803 h 3430857"/>
              <a:gd name="connsiteX13" fmla="*/ 5079872 w 5079872"/>
              <a:gd name="connsiteY13" fmla="*/ 1302203 h 3430857"/>
              <a:gd name="connsiteX14" fmla="*/ 4955566 w 5079872"/>
              <a:gd name="connsiteY14" fmla="*/ 1426509 h 3430857"/>
              <a:gd name="connsiteX15" fmla="*/ 4665893 w 5079872"/>
              <a:gd name="connsiteY15" fmla="*/ 1426509 h 3430857"/>
              <a:gd name="connsiteX16" fmla="*/ 4637471 w 5079872"/>
              <a:gd name="connsiteY16" fmla="*/ 1432247 h 3430857"/>
              <a:gd name="connsiteX17" fmla="*/ 4573518 w 5079872"/>
              <a:gd name="connsiteY17" fmla="*/ 1528730 h 3430857"/>
              <a:gd name="connsiteX18" fmla="*/ 4573518 w 5079872"/>
              <a:gd name="connsiteY18" fmla="*/ 1598461 h 3430857"/>
              <a:gd name="connsiteX19" fmla="*/ 4569461 w 5079872"/>
              <a:gd name="connsiteY19" fmla="*/ 1598461 h 3430857"/>
              <a:gd name="connsiteX20" fmla="*/ 4569461 w 5079872"/>
              <a:gd name="connsiteY20" fmla="*/ 2820808 h 3430857"/>
              <a:gd name="connsiteX21" fmla="*/ 4372154 w 5079872"/>
              <a:gd name="connsiteY21" fmla="*/ 3018115 h 3430857"/>
              <a:gd name="connsiteX22" fmla="*/ 3684853 w 5079872"/>
              <a:gd name="connsiteY22" fmla="*/ 3018115 h 3430857"/>
              <a:gd name="connsiteX23" fmla="*/ 3684853 w 5079872"/>
              <a:gd name="connsiteY23" fmla="*/ 3218585 h 3430857"/>
              <a:gd name="connsiteX24" fmla="*/ 3472581 w 5079872"/>
              <a:gd name="connsiteY24" fmla="*/ 3430857 h 3430857"/>
              <a:gd name="connsiteX25" fmla="*/ 1467044 w 5079872"/>
              <a:gd name="connsiteY25" fmla="*/ 3430857 h 3430857"/>
              <a:gd name="connsiteX26" fmla="*/ 1254772 w 5079872"/>
              <a:gd name="connsiteY26" fmla="*/ 3218585 h 3430857"/>
              <a:gd name="connsiteX27" fmla="*/ 1254772 w 5079872"/>
              <a:gd name="connsiteY27" fmla="*/ 2481848 h 3430857"/>
              <a:gd name="connsiteX28" fmla="*/ 212272 w 5079872"/>
              <a:gd name="connsiteY28" fmla="*/ 2481848 h 3430857"/>
              <a:gd name="connsiteX29" fmla="*/ 0 w 5079872"/>
              <a:gd name="connsiteY29" fmla="*/ 2269576 h 3430857"/>
              <a:gd name="connsiteX30" fmla="*/ 0 w 5079872"/>
              <a:gd name="connsiteY30" fmla="*/ 919267 h 3430857"/>
              <a:gd name="connsiteX31" fmla="*/ 212272 w 5079872"/>
              <a:gd name="connsiteY31" fmla="*/ 706995 h 3430857"/>
              <a:gd name="connsiteX32" fmla="*/ 1254772 w 5079872"/>
              <a:gd name="connsiteY32" fmla="*/ 706995 h 3430857"/>
              <a:gd name="connsiteX33" fmla="*/ 1254772 w 5079872"/>
              <a:gd name="connsiteY33" fmla="*/ 212272 h 3430857"/>
              <a:gd name="connsiteX34" fmla="*/ 1467044 w 5079872"/>
              <a:gd name="connsiteY34" fmla="*/ 0 h 343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79872" h="3430857">
                <a:moveTo>
                  <a:pt x="1467044" y="0"/>
                </a:moveTo>
                <a:lnTo>
                  <a:pt x="3472581" y="0"/>
                </a:lnTo>
                <a:cubicBezTo>
                  <a:pt x="3589816" y="0"/>
                  <a:pt x="3684853" y="95037"/>
                  <a:pt x="3684853" y="212272"/>
                </a:cubicBezTo>
                <a:lnTo>
                  <a:pt x="3684853" y="1368393"/>
                </a:lnTo>
                <a:lnTo>
                  <a:pt x="4275134" y="1368393"/>
                </a:lnTo>
                <a:lnTo>
                  <a:pt x="4275134" y="1368149"/>
                </a:lnTo>
                <a:lnTo>
                  <a:pt x="4364407" y="1368149"/>
                </a:lnTo>
                <a:cubicBezTo>
                  <a:pt x="4407780" y="1368149"/>
                  <a:pt x="4444994" y="1341779"/>
                  <a:pt x="4460889" y="1304196"/>
                </a:cubicBezTo>
                <a:lnTo>
                  <a:pt x="4468627" y="1265870"/>
                </a:lnTo>
                <a:lnTo>
                  <a:pt x="4468627" y="1143803"/>
                </a:lnTo>
                <a:cubicBezTo>
                  <a:pt x="4468627" y="1075151"/>
                  <a:pt x="4524281" y="1019497"/>
                  <a:pt x="4592933" y="1019497"/>
                </a:cubicBezTo>
                <a:lnTo>
                  <a:pt x="4955566" y="1019497"/>
                </a:lnTo>
                <a:cubicBezTo>
                  <a:pt x="5024218" y="1019497"/>
                  <a:pt x="5079872" y="1075151"/>
                  <a:pt x="5079872" y="1143803"/>
                </a:cubicBezTo>
                <a:lnTo>
                  <a:pt x="5079872" y="1302203"/>
                </a:lnTo>
                <a:cubicBezTo>
                  <a:pt x="5079872" y="1370855"/>
                  <a:pt x="5024218" y="1426509"/>
                  <a:pt x="4955566" y="1426509"/>
                </a:cubicBezTo>
                <a:lnTo>
                  <a:pt x="4665893" y="1426509"/>
                </a:lnTo>
                <a:lnTo>
                  <a:pt x="4637471" y="1432247"/>
                </a:lnTo>
                <a:cubicBezTo>
                  <a:pt x="4599889" y="1448143"/>
                  <a:pt x="4573518" y="1485357"/>
                  <a:pt x="4573518" y="1528730"/>
                </a:cubicBezTo>
                <a:lnTo>
                  <a:pt x="4573518" y="1598461"/>
                </a:lnTo>
                <a:lnTo>
                  <a:pt x="4569461" y="1598461"/>
                </a:lnTo>
                <a:lnTo>
                  <a:pt x="4569461" y="2820808"/>
                </a:lnTo>
                <a:cubicBezTo>
                  <a:pt x="4569461" y="2929778"/>
                  <a:pt x="4481124" y="3018115"/>
                  <a:pt x="4372154" y="3018115"/>
                </a:cubicBezTo>
                <a:lnTo>
                  <a:pt x="3684853" y="3018115"/>
                </a:lnTo>
                <a:lnTo>
                  <a:pt x="3684853" y="3218585"/>
                </a:lnTo>
                <a:cubicBezTo>
                  <a:pt x="3684853" y="3335820"/>
                  <a:pt x="3589816" y="3430857"/>
                  <a:pt x="3472581" y="3430857"/>
                </a:cubicBezTo>
                <a:lnTo>
                  <a:pt x="1467044" y="3430857"/>
                </a:lnTo>
                <a:cubicBezTo>
                  <a:pt x="1349809" y="3430857"/>
                  <a:pt x="1254772" y="3335820"/>
                  <a:pt x="1254772" y="3218585"/>
                </a:cubicBezTo>
                <a:lnTo>
                  <a:pt x="1254772" y="2481848"/>
                </a:lnTo>
                <a:lnTo>
                  <a:pt x="212272" y="2481848"/>
                </a:lnTo>
                <a:cubicBezTo>
                  <a:pt x="95037" y="2481848"/>
                  <a:pt x="0" y="2386811"/>
                  <a:pt x="0" y="2269576"/>
                </a:cubicBezTo>
                <a:lnTo>
                  <a:pt x="0" y="919267"/>
                </a:lnTo>
                <a:cubicBezTo>
                  <a:pt x="0" y="802032"/>
                  <a:pt x="95037" y="706995"/>
                  <a:pt x="212272" y="706995"/>
                </a:cubicBezTo>
                <a:lnTo>
                  <a:pt x="1254772" y="706995"/>
                </a:lnTo>
                <a:lnTo>
                  <a:pt x="1254772" y="212272"/>
                </a:lnTo>
                <a:cubicBezTo>
                  <a:pt x="1254772" y="95037"/>
                  <a:pt x="1349809" y="0"/>
                  <a:pt x="1467044" y="0"/>
                </a:cubicBezTo>
                <a:close/>
              </a:path>
            </a:pathLst>
          </a:custGeom>
          <a:solidFill>
            <a:schemeClr val="bg1">
              <a:lumMod val="95000"/>
            </a:schemeClr>
          </a:solidFill>
        </p:spPr>
        <p:txBody>
          <a:bodyPr wrap="square">
            <a:noAutofit/>
          </a:bodyPr>
          <a:lstStyle>
            <a:lvl1pPr marL="0" indent="0">
              <a:buFont typeface="Arial" panose="020B0604020202020204" pitchFamily="34" charset="0"/>
              <a:buNone/>
              <a:defRPr/>
            </a:lvl1pPr>
          </a:lstStyle>
          <a:p>
            <a:r>
              <a:rPr lang="nl-NL" dirty="0"/>
              <a:t> </a:t>
            </a:r>
          </a:p>
        </p:txBody>
      </p:sp>
      <p:sp>
        <p:nvSpPr>
          <p:cNvPr id="34" name="Tijdelijke aanduiding voor tekst 33">
            <a:extLst>
              <a:ext uri="{FF2B5EF4-FFF2-40B4-BE49-F238E27FC236}">
                <a16:creationId xmlns:a16="http://schemas.microsoft.com/office/drawing/2014/main" id="{0229BCD2-4B05-F977-3CE3-3A4EB5C2C3C7}"/>
              </a:ext>
            </a:extLst>
          </p:cNvPr>
          <p:cNvSpPr>
            <a:spLocks noGrp="1"/>
          </p:cNvSpPr>
          <p:nvPr>
            <p:ph type="body" sz="quarter" idx="22" hasCustomPrompt="1"/>
          </p:nvPr>
        </p:nvSpPr>
        <p:spPr>
          <a:xfrm>
            <a:off x="6293522" y="1163197"/>
            <a:ext cx="938007" cy="1284365"/>
          </a:xfrm>
          <a:prstGeom prst="roundRect">
            <a:avLst>
              <a:gd name="adj" fmla="val 18021"/>
            </a:avLst>
          </a:prstGeom>
          <a:solidFill>
            <a:schemeClr val="accent3">
              <a:alpha val="75000"/>
            </a:schemeClr>
          </a:solidFill>
        </p:spPr>
        <p:txBody>
          <a:bodyPr wrap="square">
            <a:noAutofit/>
          </a:bodyPr>
          <a:lstStyle>
            <a:lvl1pPr marL="0" indent="0">
              <a:buNone/>
              <a:defRPr/>
            </a:lvl1pPr>
          </a:lstStyle>
          <a:p>
            <a:pPr lvl="0"/>
            <a:r>
              <a:rPr lang="nl-NL" dirty="0"/>
              <a:t> </a:t>
            </a:r>
          </a:p>
        </p:txBody>
      </p:sp>
      <p:sp>
        <p:nvSpPr>
          <p:cNvPr id="35" name="Tijdelijke aanduiding voor tekst 34">
            <a:extLst>
              <a:ext uri="{FF2B5EF4-FFF2-40B4-BE49-F238E27FC236}">
                <a16:creationId xmlns:a16="http://schemas.microsoft.com/office/drawing/2014/main" id="{5D58449C-5EE6-14AA-6909-4DCD7E63B124}"/>
              </a:ext>
            </a:extLst>
          </p:cNvPr>
          <p:cNvSpPr>
            <a:spLocks noGrp="1"/>
          </p:cNvSpPr>
          <p:nvPr>
            <p:ph type="body" sz="quarter" idx="23" hasCustomPrompt="1"/>
          </p:nvPr>
        </p:nvSpPr>
        <p:spPr>
          <a:xfrm>
            <a:off x="10662322" y="4142146"/>
            <a:ext cx="938007" cy="1929694"/>
          </a:xfrm>
          <a:prstGeom prst="roundRect">
            <a:avLst>
              <a:gd name="adj" fmla="val 18021"/>
            </a:avLst>
          </a:prstGeom>
          <a:solidFill>
            <a:srgbClr val="F5AD7E">
              <a:alpha val="75000"/>
            </a:srgbClr>
          </a:solidFill>
        </p:spPr>
        <p:txBody>
          <a:bodyPr wrap="square">
            <a:noAutofit/>
          </a:bodyPr>
          <a:lstStyle>
            <a:lvl1pPr marL="0" indent="0">
              <a:buNone/>
              <a:defRPr/>
            </a:lvl1pPr>
          </a:lstStyle>
          <a:p>
            <a:pPr lvl="0"/>
            <a:r>
              <a:rPr lang="nl-NL" dirty="0"/>
              <a:t> </a:t>
            </a:r>
          </a:p>
        </p:txBody>
      </p:sp>
      <p:sp>
        <p:nvSpPr>
          <p:cNvPr id="36" name="Tijdelijke aanduiding voor tekst 35">
            <a:extLst>
              <a:ext uri="{FF2B5EF4-FFF2-40B4-BE49-F238E27FC236}">
                <a16:creationId xmlns:a16="http://schemas.microsoft.com/office/drawing/2014/main" id="{8EE3C824-4997-DAA6-07F7-0616C6AE286D}"/>
              </a:ext>
            </a:extLst>
          </p:cNvPr>
          <p:cNvSpPr>
            <a:spLocks noGrp="1"/>
          </p:cNvSpPr>
          <p:nvPr>
            <p:ph type="body" sz="quarter" idx="24" hasCustomPrompt="1"/>
          </p:nvPr>
        </p:nvSpPr>
        <p:spPr>
          <a:xfrm rot="16200000">
            <a:off x="6109176" y="4559772"/>
            <a:ext cx="897219" cy="1616435"/>
          </a:xfrm>
          <a:prstGeom prst="roundRect">
            <a:avLst>
              <a:gd name="adj" fmla="val 18021"/>
            </a:avLst>
          </a:prstGeom>
          <a:solidFill>
            <a:schemeClr val="accent4">
              <a:alpha val="75000"/>
            </a:schemeClr>
          </a:solidFill>
        </p:spPr>
        <p:txBody>
          <a:bodyPr wrap="square">
            <a:noAutofit/>
          </a:bodyPr>
          <a:lstStyle>
            <a:lvl1pPr marL="0" indent="0">
              <a:buNone/>
              <a:defRPr/>
            </a:lvl1pPr>
          </a:lstStyle>
          <a:p>
            <a:pPr lvl="0"/>
            <a:r>
              <a:rPr lang="nl-NL" dirty="0"/>
              <a:t> </a:t>
            </a:r>
          </a:p>
        </p:txBody>
      </p:sp>
      <p:sp>
        <p:nvSpPr>
          <p:cNvPr id="37" name="Tijdelijke aanduiding voor tekst 57">
            <a:extLst>
              <a:ext uri="{FF2B5EF4-FFF2-40B4-BE49-F238E27FC236}">
                <a16:creationId xmlns:a16="http://schemas.microsoft.com/office/drawing/2014/main" id="{0CCA808C-E2BC-C898-DBCA-4705B97CF1D9}"/>
              </a:ext>
            </a:extLst>
          </p:cNvPr>
          <p:cNvSpPr>
            <a:spLocks noGrp="1"/>
          </p:cNvSpPr>
          <p:nvPr>
            <p:ph type="body" sz="quarter" idx="32" hasCustomPrompt="1"/>
          </p:nvPr>
        </p:nvSpPr>
        <p:spPr>
          <a:xfrm>
            <a:off x="6577077" y="568423"/>
            <a:ext cx="847721" cy="812512"/>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38" name="Tijdelijke aanduiding voor tekst 57">
            <a:extLst>
              <a:ext uri="{FF2B5EF4-FFF2-40B4-BE49-F238E27FC236}">
                <a16:creationId xmlns:a16="http://schemas.microsoft.com/office/drawing/2014/main" id="{3B7A4FA5-386E-461C-F9AB-3049F1DAD62F}"/>
              </a:ext>
            </a:extLst>
          </p:cNvPr>
          <p:cNvSpPr>
            <a:spLocks noGrp="1"/>
          </p:cNvSpPr>
          <p:nvPr>
            <p:ph type="body" sz="quarter" idx="33" hasCustomPrompt="1"/>
          </p:nvPr>
        </p:nvSpPr>
        <p:spPr>
          <a:xfrm>
            <a:off x="4697477" y="3022744"/>
            <a:ext cx="847721" cy="812512"/>
          </a:xfrm>
          <a:prstGeom prst="roundRect">
            <a:avLst>
              <a:gd name="adj" fmla="val 18246"/>
            </a:avLst>
          </a:prstGeom>
          <a:noFill/>
          <a:ln w="15875">
            <a:solidFill>
              <a:schemeClr val="accent3"/>
            </a:solidFill>
          </a:ln>
        </p:spPr>
        <p:txBody>
          <a:bodyPr/>
          <a:lstStyle>
            <a:lvl1pPr marL="0" indent="0">
              <a:buNone/>
              <a:defRPr/>
            </a:lvl1pPr>
          </a:lstStyle>
          <a:p>
            <a:pPr lvl="0"/>
            <a:r>
              <a:rPr lang="nl-NL" dirty="0"/>
              <a:t> </a:t>
            </a:r>
          </a:p>
        </p:txBody>
      </p:sp>
      <p:sp>
        <p:nvSpPr>
          <p:cNvPr id="39" name="Tijdelijke aanduiding voor tekst 57">
            <a:extLst>
              <a:ext uri="{FF2B5EF4-FFF2-40B4-BE49-F238E27FC236}">
                <a16:creationId xmlns:a16="http://schemas.microsoft.com/office/drawing/2014/main" id="{9B97111E-C749-04EE-8813-6C69317285AB}"/>
              </a:ext>
            </a:extLst>
          </p:cNvPr>
          <p:cNvSpPr>
            <a:spLocks noGrp="1"/>
          </p:cNvSpPr>
          <p:nvPr>
            <p:ph type="body" sz="quarter" idx="34" hasCustomPrompt="1"/>
          </p:nvPr>
        </p:nvSpPr>
        <p:spPr>
          <a:xfrm>
            <a:off x="7040293" y="5199038"/>
            <a:ext cx="658744" cy="812512"/>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40" name="Tijdelijke aanduiding voor tekst 57">
            <a:extLst>
              <a:ext uri="{FF2B5EF4-FFF2-40B4-BE49-F238E27FC236}">
                <a16:creationId xmlns:a16="http://schemas.microsoft.com/office/drawing/2014/main" id="{7A9BA711-C408-B0C0-28F2-C3CEA1FA12DC}"/>
              </a:ext>
            </a:extLst>
          </p:cNvPr>
          <p:cNvSpPr>
            <a:spLocks noGrp="1"/>
          </p:cNvSpPr>
          <p:nvPr>
            <p:ph type="body" sz="quarter" idx="35" hasCustomPrompt="1"/>
          </p:nvPr>
        </p:nvSpPr>
        <p:spPr>
          <a:xfrm>
            <a:off x="9656493" y="1930610"/>
            <a:ext cx="694008" cy="960570"/>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42" name="Tijdelijke aanduiding voor tekst 41">
            <a:extLst>
              <a:ext uri="{FF2B5EF4-FFF2-40B4-BE49-F238E27FC236}">
                <a16:creationId xmlns:a16="http://schemas.microsoft.com/office/drawing/2014/main" id="{E7AFD3B6-53D8-431C-4C90-8E6C4D987C1D}"/>
              </a:ext>
            </a:extLst>
          </p:cNvPr>
          <p:cNvSpPr>
            <a:spLocks noGrp="1"/>
          </p:cNvSpPr>
          <p:nvPr>
            <p:ph type="body" sz="quarter" idx="37" hasCustomPrompt="1"/>
          </p:nvPr>
        </p:nvSpPr>
        <p:spPr>
          <a:xfrm>
            <a:off x="8971365" y="182947"/>
            <a:ext cx="1896881" cy="1206426"/>
          </a:xfrm>
          <a:custGeom>
            <a:avLst/>
            <a:gdLst>
              <a:gd name="connsiteX0" fmla="*/ 1496647 w 1896881"/>
              <a:gd name="connsiteY0" fmla="*/ 0 h 1206426"/>
              <a:gd name="connsiteX1" fmla="*/ 1763942 w 1896881"/>
              <a:gd name="connsiteY1" fmla="*/ 0 h 1206426"/>
              <a:gd name="connsiteX2" fmla="*/ 1896881 w 1896881"/>
              <a:gd name="connsiteY2" fmla="*/ 132939 h 1206426"/>
              <a:gd name="connsiteX3" fmla="*/ 1896881 w 1896881"/>
              <a:gd name="connsiteY3" fmla="*/ 241614 h 1206426"/>
              <a:gd name="connsiteX4" fmla="*/ 1763942 w 1896881"/>
              <a:gd name="connsiteY4" fmla="*/ 374554 h 1206426"/>
              <a:gd name="connsiteX5" fmla="*/ 1496647 w 1896881"/>
              <a:gd name="connsiteY5" fmla="*/ 374554 h 1206426"/>
              <a:gd name="connsiteX6" fmla="*/ 1490176 w 1896881"/>
              <a:gd name="connsiteY6" fmla="*/ 373248 h 1206426"/>
              <a:gd name="connsiteX7" fmla="*/ 1463822 w 1896881"/>
              <a:gd name="connsiteY7" fmla="*/ 378569 h 1206426"/>
              <a:gd name="connsiteX8" fmla="*/ 1382628 w 1896881"/>
              <a:gd name="connsiteY8" fmla="*/ 501060 h 1206426"/>
              <a:gd name="connsiteX9" fmla="*/ 1382628 w 1896881"/>
              <a:gd name="connsiteY9" fmla="*/ 555398 h 1206426"/>
              <a:gd name="connsiteX10" fmla="*/ 1380808 w 1896881"/>
              <a:gd name="connsiteY10" fmla="*/ 555398 h 1206426"/>
              <a:gd name="connsiteX11" fmla="*/ 1380808 w 1896881"/>
              <a:gd name="connsiteY11" fmla="*/ 1088113 h 1206426"/>
              <a:gd name="connsiteX12" fmla="*/ 1262494 w 1896881"/>
              <a:gd name="connsiteY12" fmla="*/ 1206426 h 1206426"/>
              <a:gd name="connsiteX13" fmla="*/ 118313 w 1896881"/>
              <a:gd name="connsiteY13" fmla="*/ 1206426 h 1206426"/>
              <a:gd name="connsiteX14" fmla="*/ 0 w 1896881"/>
              <a:gd name="connsiteY14" fmla="*/ 1088113 h 1206426"/>
              <a:gd name="connsiteX15" fmla="*/ 0 w 1896881"/>
              <a:gd name="connsiteY15" fmla="*/ 486940 h 1206426"/>
              <a:gd name="connsiteX16" fmla="*/ 118313 w 1896881"/>
              <a:gd name="connsiteY16" fmla="*/ 368625 h 1206426"/>
              <a:gd name="connsiteX17" fmla="*/ 1098029 w 1896881"/>
              <a:gd name="connsiteY17" fmla="*/ 368625 h 1206426"/>
              <a:gd name="connsiteX18" fmla="*/ 1098029 w 1896881"/>
              <a:gd name="connsiteY18" fmla="*/ 368122 h 1206426"/>
              <a:gd name="connsiteX19" fmla="*/ 1202409 w 1896881"/>
              <a:gd name="connsiteY19" fmla="*/ 368122 h 1206426"/>
              <a:gd name="connsiteX20" fmla="*/ 1360167 w 1896881"/>
              <a:gd name="connsiteY20" fmla="*/ 263554 h 1206426"/>
              <a:gd name="connsiteX21" fmla="*/ 1364152 w 1896881"/>
              <a:gd name="connsiteY21" fmla="*/ 243819 h 1206426"/>
              <a:gd name="connsiteX22" fmla="*/ 1363706 w 1896881"/>
              <a:gd name="connsiteY22" fmla="*/ 241614 h 1206426"/>
              <a:gd name="connsiteX23" fmla="*/ 1363706 w 1896881"/>
              <a:gd name="connsiteY23" fmla="*/ 132939 h 1206426"/>
              <a:gd name="connsiteX24" fmla="*/ 1496647 w 1896881"/>
              <a:gd name="connsiteY24" fmla="*/ 0 h 120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96881" h="1206426">
                <a:moveTo>
                  <a:pt x="1496647" y="0"/>
                </a:moveTo>
                <a:lnTo>
                  <a:pt x="1763942" y="0"/>
                </a:lnTo>
                <a:cubicBezTo>
                  <a:pt x="1837362" y="0"/>
                  <a:pt x="1896881" y="59519"/>
                  <a:pt x="1896881" y="132939"/>
                </a:cubicBezTo>
                <a:lnTo>
                  <a:pt x="1896881" y="241614"/>
                </a:lnTo>
                <a:cubicBezTo>
                  <a:pt x="1896881" y="315035"/>
                  <a:pt x="1837362" y="374554"/>
                  <a:pt x="1763942" y="374554"/>
                </a:cubicBezTo>
                <a:lnTo>
                  <a:pt x="1496647" y="374554"/>
                </a:lnTo>
                <a:lnTo>
                  <a:pt x="1490176" y="373248"/>
                </a:lnTo>
                <a:lnTo>
                  <a:pt x="1463822" y="378569"/>
                </a:lnTo>
                <a:cubicBezTo>
                  <a:pt x="1416107" y="398749"/>
                  <a:pt x="1382628" y="445996"/>
                  <a:pt x="1382628" y="501060"/>
                </a:cubicBezTo>
                <a:lnTo>
                  <a:pt x="1382628" y="555398"/>
                </a:lnTo>
                <a:lnTo>
                  <a:pt x="1380808" y="555398"/>
                </a:lnTo>
                <a:lnTo>
                  <a:pt x="1380808" y="1088113"/>
                </a:lnTo>
                <a:cubicBezTo>
                  <a:pt x="1380808" y="1153455"/>
                  <a:pt x="1327837" y="1206426"/>
                  <a:pt x="1262494" y="1206426"/>
                </a:cubicBezTo>
                <a:lnTo>
                  <a:pt x="118313" y="1206426"/>
                </a:lnTo>
                <a:cubicBezTo>
                  <a:pt x="52971" y="1206426"/>
                  <a:pt x="0" y="1153455"/>
                  <a:pt x="0" y="1088113"/>
                </a:cubicBezTo>
                <a:lnTo>
                  <a:pt x="0" y="486940"/>
                </a:lnTo>
                <a:cubicBezTo>
                  <a:pt x="0" y="421596"/>
                  <a:pt x="52971" y="368625"/>
                  <a:pt x="118313" y="368625"/>
                </a:cubicBezTo>
                <a:lnTo>
                  <a:pt x="1098029" y="368625"/>
                </a:lnTo>
                <a:lnTo>
                  <a:pt x="1098029" y="368122"/>
                </a:lnTo>
                <a:lnTo>
                  <a:pt x="1202409" y="368122"/>
                </a:lnTo>
                <a:cubicBezTo>
                  <a:pt x="1273328" y="368122"/>
                  <a:pt x="1334176" y="325004"/>
                  <a:pt x="1360167" y="263554"/>
                </a:cubicBezTo>
                <a:lnTo>
                  <a:pt x="1364152" y="243819"/>
                </a:lnTo>
                <a:lnTo>
                  <a:pt x="1363706" y="241614"/>
                </a:lnTo>
                <a:lnTo>
                  <a:pt x="1363706" y="132939"/>
                </a:lnTo>
                <a:cubicBezTo>
                  <a:pt x="1363706" y="59519"/>
                  <a:pt x="1423225" y="0"/>
                  <a:pt x="1496647" y="0"/>
                </a:cubicBezTo>
                <a:close/>
              </a:path>
            </a:pathLst>
          </a:custGeom>
          <a:solidFill>
            <a:schemeClr val="accent2">
              <a:alpha val="85000"/>
            </a:schemeClr>
          </a:solidFill>
        </p:spPr>
        <p:txBody>
          <a:bodyPr wrap="square">
            <a:noAutofit/>
          </a:bodyPr>
          <a:lstStyle>
            <a:lvl1pPr marL="0" indent="0">
              <a:buNone/>
              <a:defRPr/>
            </a:lvl1pPr>
          </a:lstStyle>
          <a:p>
            <a:pPr lvl="0"/>
            <a:r>
              <a:rPr lang="nl-NL" dirty="0"/>
              <a:t> </a:t>
            </a:r>
          </a:p>
        </p:txBody>
      </p:sp>
      <p:sp>
        <p:nvSpPr>
          <p:cNvPr id="43" name="Tijdelijke aanduiding voor tekst 42">
            <a:extLst>
              <a:ext uri="{FF2B5EF4-FFF2-40B4-BE49-F238E27FC236}">
                <a16:creationId xmlns:a16="http://schemas.microsoft.com/office/drawing/2014/main" id="{DB3FF11D-55B3-370E-6D07-ACFBC6E3ADC7}"/>
              </a:ext>
            </a:extLst>
          </p:cNvPr>
          <p:cNvSpPr>
            <a:spLocks noGrp="1"/>
          </p:cNvSpPr>
          <p:nvPr>
            <p:ph type="body" sz="quarter" idx="26" hasCustomPrompt="1"/>
          </p:nvPr>
        </p:nvSpPr>
        <p:spPr>
          <a:xfrm>
            <a:off x="8992168" y="5046312"/>
            <a:ext cx="523048" cy="760397"/>
          </a:xfrm>
          <a:prstGeom prst="roundRect">
            <a:avLst>
              <a:gd name="adj" fmla="val 21523"/>
            </a:avLst>
          </a:prstGeom>
          <a:solidFill>
            <a:srgbClr val="EE7628">
              <a:lumMod val="20000"/>
              <a:lumOff val="80000"/>
              <a:alpha val="85000"/>
            </a:srgbClr>
          </a:solidFill>
        </p:spPr>
        <p:txBody>
          <a:bodyPr wrap="square">
            <a:noAutofit/>
          </a:bodyPr>
          <a:lstStyle>
            <a:lvl1pPr marL="0" indent="0">
              <a:buNone/>
              <a:defRPr/>
            </a:lvl1pPr>
          </a:lstStyle>
          <a:p>
            <a:pPr lvl="0"/>
            <a:r>
              <a:rPr lang="nl-NL" dirty="0"/>
              <a:t> </a:t>
            </a:r>
          </a:p>
        </p:txBody>
      </p:sp>
    </p:spTree>
    <p:extLst>
      <p:ext uri="{BB962C8B-B14F-4D97-AF65-F5344CB8AC3E}">
        <p14:creationId xmlns:p14="http://schemas.microsoft.com/office/powerpoint/2010/main" val="94784430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cSld name="Title slide #2">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900DC432-64D9-DEB8-549D-C08F1A582537}"/>
              </a:ext>
            </a:extLst>
          </p:cNvPr>
          <p:cNvSpPr>
            <a:spLocks noGrp="1"/>
          </p:cNvSpPr>
          <p:nvPr>
            <p:ph type="pic" sz="quarter" idx="13" hasCustomPrompt="1"/>
          </p:nvPr>
        </p:nvSpPr>
        <p:spPr>
          <a:xfrm>
            <a:off x="193040" y="225425"/>
            <a:ext cx="11805920" cy="6424295"/>
          </a:xfrm>
          <a:custGeom>
            <a:avLst/>
            <a:gdLst>
              <a:gd name="connsiteX0" fmla="*/ 228898 w 11805920"/>
              <a:gd name="connsiteY0" fmla="*/ 0 h 6424295"/>
              <a:gd name="connsiteX1" fmla="*/ 11577022 w 11805920"/>
              <a:gd name="connsiteY1" fmla="*/ 0 h 6424295"/>
              <a:gd name="connsiteX2" fmla="*/ 11805920 w 11805920"/>
              <a:gd name="connsiteY2" fmla="*/ 228898 h 6424295"/>
              <a:gd name="connsiteX3" fmla="*/ 11805920 w 11805920"/>
              <a:gd name="connsiteY3" fmla="*/ 6195397 h 6424295"/>
              <a:gd name="connsiteX4" fmla="*/ 11577022 w 11805920"/>
              <a:gd name="connsiteY4" fmla="*/ 6424295 h 6424295"/>
              <a:gd name="connsiteX5" fmla="*/ 228898 w 11805920"/>
              <a:gd name="connsiteY5" fmla="*/ 6424295 h 6424295"/>
              <a:gd name="connsiteX6" fmla="*/ 0 w 11805920"/>
              <a:gd name="connsiteY6" fmla="*/ 6195397 h 6424295"/>
              <a:gd name="connsiteX7" fmla="*/ 0 w 11805920"/>
              <a:gd name="connsiteY7" fmla="*/ 228898 h 6424295"/>
              <a:gd name="connsiteX8" fmla="*/ 228898 w 11805920"/>
              <a:gd name="connsiteY8" fmla="*/ 0 h 642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24295">
                <a:moveTo>
                  <a:pt x="228898" y="0"/>
                </a:moveTo>
                <a:lnTo>
                  <a:pt x="11577022" y="0"/>
                </a:lnTo>
                <a:cubicBezTo>
                  <a:pt x="11703439" y="0"/>
                  <a:pt x="11805920" y="102481"/>
                  <a:pt x="11805920" y="228898"/>
                </a:cubicBezTo>
                <a:lnTo>
                  <a:pt x="11805920" y="6195397"/>
                </a:lnTo>
                <a:cubicBezTo>
                  <a:pt x="11805920" y="6321814"/>
                  <a:pt x="11703439" y="6424295"/>
                  <a:pt x="11577022" y="6424295"/>
                </a:cubicBezTo>
                <a:lnTo>
                  <a:pt x="228898" y="6424295"/>
                </a:lnTo>
                <a:cubicBezTo>
                  <a:pt x="102481" y="6424295"/>
                  <a:pt x="0" y="6321814"/>
                  <a:pt x="0" y="6195397"/>
                </a:cubicBezTo>
                <a:lnTo>
                  <a:pt x="0" y="228898"/>
                </a:lnTo>
                <a:cubicBezTo>
                  <a:pt x="0" y="102481"/>
                  <a:pt x="102481" y="0"/>
                  <a:pt x="228898"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81" name="Tijdelijke aanduiding voor tekst 18">
            <a:extLst>
              <a:ext uri="{FF2B5EF4-FFF2-40B4-BE49-F238E27FC236}">
                <a16:creationId xmlns:a16="http://schemas.microsoft.com/office/drawing/2014/main" id="{214CE215-5014-EDA2-FDD2-5B4BE6E090AF}"/>
              </a:ext>
            </a:extLst>
          </p:cNvPr>
          <p:cNvSpPr>
            <a:spLocks noGrp="1"/>
          </p:cNvSpPr>
          <p:nvPr>
            <p:ph type="body" sz="quarter" idx="47" hasCustomPrompt="1"/>
          </p:nvPr>
        </p:nvSpPr>
        <p:spPr>
          <a:xfrm rot="5400000">
            <a:off x="8170670" y="2772809"/>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accent4"/>
          </a:solidFill>
        </p:spPr>
        <p:txBody>
          <a:bodyPr wrap="square">
            <a:noAutofit/>
          </a:bodyPr>
          <a:lstStyle>
            <a:lvl1pPr>
              <a:defRPr sz="100"/>
            </a:lvl1pPr>
          </a:lstStyle>
          <a:p>
            <a:pPr lvl="0"/>
            <a:r>
              <a:rPr lang="en-GB" dirty="0"/>
              <a:t>  </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8097680" y="5384402"/>
            <a:ext cx="3240000" cy="304029"/>
          </a:xfrm>
        </p:spPr>
        <p:txBody>
          <a:bodyPr anchor="t"/>
          <a:lstStyle>
            <a:lvl1pPr marL="0" indent="0" algn="l">
              <a:buNone/>
              <a:defRPr sz="20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88" name="Tijdelijke aanduiding voor tekst 15">
            <a:extLst>
              <a:ext uri="{FF2B5EF4-FFF2-40B4-BE49-F238E27FC236}">
                <a16:creationId xmlns:a16="http://schemas.microsoft.com/office/drawing/2014/main" id="{0023AFB6-1403-A4C1-716C-051E9599D791}"/>
              </a:ext>
            </a:extLst>
          </p:cNvPr>
          <p:cNvSpPr>
            <a:spLocks noGrp="1"/>
          </p:cNvSpPr>
          <p:nvPr>
            <p:ph type="body" sz="quarter" idx="18" hasCustomPrompt="1"/>
          </p:nvPr>
        </p:nvSpPr>
        <p:spPr>
          <a:xfrm>
            <a:off x="718947" y="722313"/>
            <a:ext cx="1594247" cy="812512"/>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8097679" y="5669589"/>
            <a:ext cx="2338417" cy="395785"/>
          </a:xfrm>
          <a:prstGeom prst="rect">
            <a:avLst/>
          </a:prstGeom>
        </p:spPr>
        <p:txBody>
          <a:bodyPr vert="horz" lIns="0" tIns="0" rIns="0" bIns="0" rtlCol="0" anchor="ctr">
            <a:noAutofit/>
          </a:bodyPr>
          <a:lstStyle>
            <a:lvl1pPr algn="l">
              <a:defRPr sz="1400">
                <a:solidFill>
                  <a:schemeClr val="bg1"/>
                </a:solidFill>
              </a:defRPr>
            </a:lvl1pPr>
          </a:lstStyle>
          <a:p>
            <a:fld id="{A3BC5AFA-D9DA-4B84-B0D7-1918E212144A}" type="datetime1">
              <a:rPr lang="en-GB" smtClean="0"/>
              <a:t>02/03/2026</a:t>
            </a:fld>
            <a:endParaRPr lang="en-GB" dirty="0"/>
          </a:p>
        </p:txBody>
      </p:sp>
      <p:sp>
        <p:nvSpPr>
          <p:cNvPr id="7" name="Tijdelijke aanduiding voor titel 1">
            <a:extLst>
              <a:ext uri="{FF2B5EF4-FFF2-40B4-BE49-F238E27FC236}">
                <a16:creationId xmlns:a16="http://schemas.microsoft.com/office/drawing/2014/main" id="{A76CA5E7-D809-E5FC-B167-ECFE95C44EAC}"/>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Title slide #2</a:t>
            </a:r>
          </a:p>
        </p:txBody>
      </p:sp>
      <p:sp>
        <p:nvSpPr>
          <p:cNvPr id="9" name="Tijdelijke aanduiding voor tekst 8">
            <a:extLst>
              <a:ext uri="{FF2B5EF4-FFF2-40B4-BE49-F238E27FC236}">
                <a16:creationId xmlns:a16="http://schemas.microsoft.com/office/drawing/2014/main" id="{770BE926-BB45-F4B8-2FBE-77EFAF075D9C}"/>
              </a:ext>
            </a:extLst>
          </p:cNvPr>
          <p:cNvSpPr>
            <a:spLocks noGrp="1"/>
          </p:cNvSpPr>
          <p:nvPr>
            <p:ph type="body" sz="quarter" idx="19" hasCustomPrompt="1"/>
          </p:nvPr>
        </p:nvSpPr>
        <p:spPr>
          <a:xfrm>
            <a:off x="8097680" y="3446120"/>
            <a:ext cx="3240000" cy="1773202"/>
          </a:xfrm>
        </p:spPr>
        <p:txBody>
          <a:bodyPr anchor="b"/>
          <a:lstStyle>
            <a:lvl1pPr>
              <a:lnSpc>
                <a:spcPct val="80000"/>
              </a:lnSpc>
              <a:defRPr sz="4000" b="1" baseline="0">
                <a:solidFill>
                  <a:schemeClr val="bg1"/>
                </a:solidFill>
                <a:latin typeface="+mj-lt"/>
              </a:defRPr>
            </a:lvl1pPr>
          </a:lstStyle>
          <a:p>
            <a:r>
              <a:rPr lang="en-GB" dirty="0"/>
              <a:t>Place the title of the presentation</a:t>
            </a:r>
          </a:p>
        </p:txBody>
      </p:sp>
    </p:spTree>
    <p:extLst>
      <p:ext uri="{BB962C8B-B14F-4D97-AF65-F5344CB8AC3E}">
        <p14:creationId xmlns:p14="http://schemas.microsoft.com/office/powerpoint/2010/main" val="201435563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cSld name="1_Title slide #2">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900DC432-64D9-DEB8-549D-C08F1A582537}"/>
              </a:ext>
            </a:extLst>
          </p:cNvPr>
          <p:cNvSpPr>
            <a:spLocks noGrp="1"/>
          </p:cNvSpPr>
          <p:nvPr>
            <p:ph type="pic" sz="quarter" idx="13" hasCustomPrompt="1"/>
          </p:nvPr>
        </p:nvSpPr>
        <p:spPr>
          <a:xfrm>
            <a:off x="205964" y="226650"/>
            <a:ext cx="11805920" cy="6424295"/>
          </a:xfrm>
          <a:custGeom>
            <a:avLst/>
            <a:gdLst>
              <a:gd name="connsiteX0" fmla="*/ 228898 w 11805920"/>
              <a:gd name="connsiteY0" fmla="*/ 0 h 6424295"/>
              <a:gd name="connsiteX1" fmla="*/ 11577022 w 11805920"/>
              <a:gd name="connsiteY1" fmla="*/ 0 h 6424295"/>
              <a:gd name="connsiteX2" fmla="*/ 11805920 w 11805920"/>
              <a:gd name="connsiteY2" fmla="*/ 228898 h 6424295"/>
              <a:gd name="connsiteX3" fmla="*/ 11805920 w 11805920"/>
              <a:gd name="connsiteY3" fmla="*/ 6195397 h 6424295"/>
              <a:gd name="connsiteX4" fmla="*/ 11577022 w 11805920"/>
              <a:gd name="connsiteY4" fmla="*/ 6424295 h 6424295"/>
              <a:gd name="connsiteX5" fmla="*/ 228898 w 11805920"/>
              <a:gd name="connsiteY5" fmla="*/ 6424295 h 6424295"/>
              <a:gd name="connsiteX6" fmla="*/ 0 w 11805920"/>
              <a:gd name="connsiteY6" fmla="*/ 6195397 h 6424295"/>
              <a:gd name="connsiteX7" fmla="*/ 0 w 11805920"/>
              <a:gd name="connsiteY7" fmla="*/ 228898 h 6424295"/>
              <a:gd name="connsiteX8" fmla="*/ 228898 w 11805920"/>
              <a:gd name="connsiteY8" fmla="*/ 0 h 642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24295">
                <a:moveTo>
                  <a:pt x="228898" y="0"/>
                </a:moveTo>
                <a:lnTo>
                  <a:pt x="11577022" y="0"/>
                </a:lnTo>
                <a:cubicBezTo>
                  <a:pt x="11703439" y="0"/>
                  <a:pt x="11805920" y="102481"/>
                  <a:pt x="11805920" y="228898"/>
                </a:cubicBezTo>
                <a:lnTo>
                  <a:pt x="11805920" y="6195397"/>
                </a:lnTo>
                <a:cubicBezTo>
                  <a:pt x="11805920" y="6321814"/>
                  <a:pt x="11703439" y="6424295"/>
                  <a:pt x="11577022" y="6424295"/>
                </a:cubicBezTo>
                <a:lnTo>
                  <a:pt x="228898" y="6424295"/>
                </a:lnTo>
                <a:cubicBezTo>
                  <a:pt x="102481" y="6424295"/>
                  <a:pt x="0" y="6321814"/>
                  <a:pt x="0" y="6195397"/>
                </a:cubicBezTo>
                <a:lnTo>
                  <a:pt x="0" y="228898"/>
                </a:lnTo>
                <a:cubicBezTo>
                  <a:pt x="0" y="102481"/>
                  <a:pt x="102481" y="0"/>
                  <a:pt x="228898"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2" name="Tijdelijke aanduiding voor tekst 4">
            <a:extLst>
              <a:ext uri="{FF2B5EF4-FFF2-40B4-BE49-F238E27FC236}">
                <a16:creationId xmlns:a16="http://schemas.microsoft.com/office/drawing/2014/main" id="{E4EBAB7B-E444-E96B-C898-8FC6E5670449}"/>
              </a:ext>
            </a:extLst>
          </p:cNvPr>
          <p:cNvSpPr>
            <a:spLocks noGrp="1"/>
          </p:cNvSpPr>
          <p:nvPr>
            <p:ph type="body" sz="quarter" idx="42" hasCustomPrompt="1"/>
          </p:nvPr>
        </p:nvSpPr>
        <p:spPr>
          <a:xfrm>
            <a:off x="718945" y="722313"/>
            <a:ext cx="1594247" cy="812322"/>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bg2"/>
          </a:solidFill>
        </p:spPr>
        <p:txBody>
          <a:bodyPr wrap="square">
            <a:noAutofit/>
          </a:bodyPr>
          <a:lstStyle>
            <a:lvl1pPr>
              <a:defRPr sz="100">
                <a:solidFill>
                  <a:schemeClr val="tx1">
                    <a:alpha val="0"/>
                  </a:schemeClr>
                </a:solidFill>
              </a:defRPr>
            </a:lvl1pPr>
          </a:lstStyle>
          <a:p>
            <a:pPr lvl="0"/>
            <a:r>
              <a:rPr lang="en-GB" dirty="0"/>
              <a:t> </a:t>
            </a:r>
          </a:p>
        </p:txBody>
      </p:sp>
      <p:sp>
        <p:nvSpPr>
          <p:cNvPr id="81" name="Tijdelijke aanduiding voor tekst 18">
            <a:extLst>
              <a:ext uri="{FF2B5EF4-FFF2-40B4-BE49-F238E27FC236}">
                <a16:creationId xmlns:a16="http://schemas.microsoft.com/office/drawing/2014/main" id="{214CE215-5014-EDA2-FDD2-5B4BE6E090AF}"/>
              </a:ext>
            </a:extLst>
          </p:cNvPr>
          <p:cNvSpPr>
            <a:spLocks noGrp="1"/>
          </p:cNvSpPr>
          <p:nvPr>
            <p:ph type="body" sz="quarter" idx="47" hasCustomPrompt="1"/>
          </p:nvPr>
        </p:nvSpPr>
        <p:spPr>
          <a:xfrm rot="5400000">
            <a:off x="8170670" y="2772809"/>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accent4"/>
          </a:solidFill>
        </p:spPr>
        <p:txBody>
          <a:bodyPr wrap="square">
            <a:noAutofit/>
          </a:bodyPr>
          <a:lstStyle>
            <a:lvl1pPr>
              <a:defRPr sz="100"/>
            </a:lvl1pPr>
          </a:lstStyle>
          <a:p>
            <a:pPr lvl="0"/>
            <a:r>
              <a:rPr lang="en-GB" dirty="0"/>
              <a:t>  </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8097680" y="5384402"/>
            <a:ext cx="3240000" cy="304029"/>
          </a:xfrm>
        </p:spPr>
        <p:txBody>
          <a:bodyPr anchor="t"/>
          <a:lstStyle>
            <a:lvl1pPr marL="0" indent="0" algn="l">
              <a:buNone/>
              <a:defRPr sz="20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8097679" y="5669589"/>
            <a:ext cx="2338417" cy="395785"/>
          </a:xfrm>
          <a:prstGeom prst="rect">
            <a:avLst/>
          </a:prstGeom>
        </p:spPr>
        <p:txBody>
          <a:bodyPr vert="horz" lIns="0" tIns="0" rIns="0" bIns="0" rtlCol="0" anchor="ctr">
            <a:noAutofit/>
          </a:bodyPr>
          <a:lstStyle>
            <a:lvl1pPr algn="l">
              <a:defRPr sz="1400">
                <a:solidFill>
                  <a:schemeClr val="bg1"/>
                </a:solidFill>
              </a:defRPr>
            </a:lvl1pPr>
          </a:lstStyle>
          <a:p>
            <a:fld id="{A3BC5AFA-D9DA-4B84-B0D7-1918E212144A}" type="datetime1">
              <a:rPr lang="en-GB" smtClean="0"/>
              <a:t>02/03/2026</a:t>
            </a:fld>
            <a:endParaRPr lang="en-GB" dirty="0"/>
          </a:p>
        </p:txBody>
      </p:sp>
      <p:sp>
        <p:nvSpPr>
          <p:cNvPr id="7" name="Tijdelijke aanduiding voor titel 1">
            <a:extLst>
              <a:ext uri="{FF2B5EF4-FFF2-40B4-BE49-F238E27FC236}">
                <a16:creationId xmlns:a16="http://schemas.microsoft.com/office/drawing/2014/main" id="{A76CA5E7-D809-E5FC-B167-ECFE95C44EAC}"/>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Title slide #3</a:t>
            </a:r>
          </a:p>
        </p:txBody>
      </p:sp>
      <p:sp>
        <p:nvSpPr>
          <p:cNvPr id="9" name="Tijdelijke aanduiding voor tekst 8">
            <a:extLst>
              <a:ext uri="{FF2B5EF4-FFF2-40B4-BE49-F238E27FC236}">
                <a16:creationId xmlns:a16="http://schemas.microsoft.com/office/drawing/2014/main" id="{770BE926-BB45-F4B8-2FBE-77EFAF075D9C}"/>
              </a:ext>
            </a:extLst>
          </p:cNvPr>
          <p:cNvSpPr>
            <a:spLocks noGrp="1"/>
          </p:cNvSpPr>
          <p:nvPr>
            <p:ph type="body" sz="quarter" idx="19" hasCustomPrompt="1"/>
          </p:nvPr>
        </p:nvSpPr>
        <p:spPr>
          <a:xfrm>
            <a:off x="8097680" y="3446120"/>
            <a:ext cx="3240000" cy="1773202"/>
          </a:xfrm>
        </p:spPr>
        <p:txBody>
          <a:bodyPr anchor="b"/>
          <a:lstStyle>
            <a:lvl1pPr>
              <a:lnSpc>
                <a:spcPct val="80000"/>
              </a:lnSpc>
              <a:defRPr sz="4000" b="1" baseline="0">
                <a:solidFill>
                  <a:schemeClr val="bg1"/>
                </a:solidFill>
                <a:latin typeface="+mj-lt"/>
              </a:defRPr>
            </a:lvl1pPr>
          </a:lstStyle>
          <a:p>
            <a:r>
              <a:rPr lang="en-GB" dirty="0"/>
              <a:t>Place the title of the presentation</a:t>
            </a:r>
          </a:p>
        </p:txBody>
      </p:sp>
      <p:sp>
        <p:nvSpPr>
          <p:cNvPr id="4" name="Tijdelijke aanduiding voor tekst 75">
            <a:extLst>
              <a:ext uri="{FF2B5EF4-FFF2-40B4-BE49-F238E27FC236}">
                <a16:creationId xmlns:a16="http://schemas.microsoft.com/office/drawing/2014/main" id="{8B0FE534-B1CA-2F5D-0FCD-FD02535F9DDB}"/>
              </a:ext>
            </a:extLst>
          </p:cNvPr>
          <p:cNvSpPr>
            <a:spLocks noGrp="1"/>
          </p:cNvSpPr>
          <p:nvPr>
            <p:ph type="body" sz="quarter" idx="15" hasCustomPrompt="1"/>
          </p:nvPr>
        </p:nvSpPr>
        <p:spPr>
          <a:xfrm>
            <a:off x="1577960" y="856794"/>
            <a:ext cx="166790" cy="218899"/>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tx1"/>
          </a:solidFill>
        </p:spPr>
        <p:txBody>
          <a:bodyPr wrap="square">
            <a:noAutofit/>
          </a:bodyPr>
          <a:lstStyle>
            <a:lvl1pPr>
              <a:defRPr sz="100"/>
            </a:lvl1pPr>
          </a:lstStyle>
          <a:p>
            <a:pPr lvl="0"/>
            <a:r>
              <a:rPr lang="en-GB" dirty="0"/>
              <a:t> </a:t>
            </a:r>
          </a:p>
        </p:txBody>
      </p:sp>
      <p:sp>
        <p:nvSpPr>
          <p:cNvPr id="6" name="Tijdelijke aanduiding voor tekst 78">
            <a:extLst>
              <a:ext uri="{FF2B5EF4-FFF2-40B4-BE49-F238E27FC236}">
                <a16:creationId xmlns:a16="http://schemas.microsoft.com/office/drawing/2014/main" id="{D05FBE85-8B4D-C710-93B2-F7BE38520EF3}"/>
              </a:ext>
            </a:extLst>
          </p:cNvPr>
          <p:cNvSpPr>
            <a:spLocks noGrp="1"/>
          </p:cNvSpPr>
          <p:nvPr>
            <p:ph type="body" sz="quarter" idx="16" hasCustomPrompt="1"/>
          </p:nvPr>
        </p:nvSpPr>
        <p:spPr>
          <a:xfrm>
            <a:off x="1343542" y="858799"/>
            <a:ext cx="176616" cy="219115"/>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8" name="Tijdelijke aanduiding voor tekst 79">
            <a:extLst>
              <a:ext uri="{FF2B5EF4-FFF2-40B4-BE49-F238E27FC236}">
                <a16:creationId xmlns:a16="http://schemas.microsoft.com/office/drawing/2014/main" id="{8CD213AA-1A86-428A-0368-D4911428A1AB}"/>
              </a:ext>
            </a:extLst>
          </p:cNvPr>
          <p:cNvSpPr>
            <a:spLocks noGrp="1"/>
          </p:cNvSpPr>
          <p:nvPr>
            <p:ph type="body" sz="quarter" idx="17" hasCustomPrompt="1"/>
          </p:nvPr>
        </p:nvSpPr>
        <p:spPr>
          <a:xfrm>
            <a:off x="1085624" y="861020"/>
            <a:ext cx="196689" cy="221677"/>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10" name="Tijdelijke aanduiding voor tekst 82">
            <a:extLst>
              <a:ext uri="{FF2B5EF4-FFF2-40B4-BE49-F238E27FC236}">
                <a16:creationId xmlns:a16="http://schemas.microsoft.com/office/drawing/2014/main" id="{BF10524C-1CAF-7950-B5E3-3C006F9ED2EB}"/>
              </a:ext>
            </a:extLst>
          </p:cNvPr>
          <p:cNvSpPr>
            <a:spLocks noGrp="1"/>
          </p:cNvSpPr>
          <p:nvPr>
            <p:ph type="body" sz="quarter" idx="48" hasCustomPrompt="1"/>
          </p:nvPr>
        </p:nvSpPr>
        <p:spPr>
          <a:xfrm>
            <a:off x="857681" y="853719"/>
            <a:ext cx="173624" cy="223169"/>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tx1"/>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71594811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cSld name="Agenda 6x">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p:nvSpPr>
        <p:spPr>
          <a:xfrm>
            <a:off x="0" y="-367937"/>
            <a:ext cx="8906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Agenda 6x</a:t>
            </a:r>
            <a:endParaRPr lang="en-GB" sz="2400" b="1" cap="none" baseline="0" noProof="0" dirty="0">
              <a:solidFill>
                <a:schemeClr val="accent1"/>
              </a:solidFill>
              <a:latin typeface="+mj-lt"/>
            </a:endParaRPr>
          </a:p>
        </p:txBody>
      </p:sp>
      <p:sp>
        <p:nvSpPr>
          <p:cNvPr id="77" name="Tijdelijke aanduiding voor tekst 15">
            <a:extLst>
              <a:ext uri="{FF2B5EF4-FFF2-40B4-BE49-F238E27FC236}">
                <a16:creationId xmlns:a16="http://schemas.microsoft.com/office/drawing/2014/main" id="{556F8572-CE32-448F-67F4-2E2565A6904D}"/>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355619032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cSld name="Agenda 6x #2">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p:nvSpPr>
        <p:spPr>
          <a:xfrm>
            <a:off x="0" y="-367937"/>
            <a:ext cx="114396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Agenda 6x #2</a:t>
            </a:r>
            <a:endParaRPr lang="en-GB" sz="2400" b="1" cap="none" baseline="0" noProof="0" dirty="0">
              <a:solidFill>
                <a:schemeClr val="accent1"/>
              </a:solidFill>
              <a:latin typeface="+mj-lt"/>
            </a:endParaRPr>
          </a:p>
        </p:txBody>
      </p:sp>
      <p:sp>
        <p:nvSpPr>
          <p:cNvPr id="2" name="Tijdelijke aanduiding voor tekst 4">
            <a:extLst>
              <a:ext uri="{FF2B5EF4-FFF2-40B4-BE49-F238E27FC236}">
                <a16:creationId xmlns:a16="http://schemas.microsoft.com/office/drawing/2014/main" id="{26F0A199-191E-322A-46F9-D72F506E4EB0}"/>
              </a:ext>
            </a:extLst>
          </p:cNvPr>
          <p:cNvSpPr>
            <a:spLocks noGrp="1"/>
          </p:cNvSpPr>
          <p:nvPr>
            <p:ph type="body" sz="quarter" idx="42" hasCustomPrompt="1"/>
          </p:nvPr>
        </p:nvSpPr>
        <p:spPr>
          <a:xfrm>
            <a:off x="718946" y="6060647"/>
            <a:ext cx="932400" cy="475089"/>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bg2"/>
          </a:solidFill>
        </p:spPr>
        <p:txBody>
          <a:bodyPr wrap="square">
            <a:noAutofit/>
          </a:bodyPr>
          <a:lstStyle>
            <a:lvl1pPr>
              <a:defRPr sz="100">
                <a:solidFill>
                  <a:schemeClr val="tx1">
                    <a:alpha val="0"/>
                  </a:schemeClr>
                </a:solidFill>
              </a:defRPr>
            </a:lvl1pPr>
          </a:lstStyle>
          <a:p>
            <a:pPr lvl="0"/>
            <a:r>
              <a:rPr lang="en-GB" dirty="0"/>
              <a:t> </a:t>
            </a: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3" name="Tijdelijke aanduiding voor tekst 75">
            <a:extLst>
              <a:ext uri="{FF2B5EF4-FFF2-40B4-BE49-F238E27FC236}">
                <a16:creationId xmlns:a16="http://schemas.microsoft.com/office/drawing/2014/main" id="{FF310CCE-BD9F-EDBB-F635-6F2AD062FEC5}"/>
              </a:ext>
            </a:extLst>
          </p:cNvPr>
          <p:cNvSpPr>
            <a:spLocks noGrp="1"/>
          </p:cNvSpPr>
          <p:nvPr>
            <p:ph type="body" sz="quarter" idx="15" hasCustomPrompt="1"/>
          </p:nvPr>
        </p:nvSpPr>
        <p:spPr>
          <a:xfrm>
            <a:off x="1219493" y="6139317"/>
            <a:ext cx="97548" cy="128024"/>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tx1"/>
          </a:solidFill>
        </p:spPr>
        <p:txBody>
          <a:bodyPr wrap="square">
            <a:noAutofit/>
          </a:bodyPr>
          <a:lstStyle>
            <a:lvl1pPr>
              <a:defRPr sz="100"/>
            </a:lvl1pPr>
          </a:lstStyle>
          <a:p>
            <a:pPr lvl="0"/>
            <a:r>
              <a:rPr lang="en-GB" dirty="0"/>
              <a:t> </a:t>
            </a:r>
          </a:p>
        </p:txBody>
      </p:sp>
      <p:sp>
        <p:nvSpPr>
          <p:cNvPr id="4" name="Tijdelijke aanduiding voor tekst 78">
            <a:extLst>
              <a:ext uri="{FF2B5EF4-FFF2-40B4-BE49-F238E27FC236}">
                <a16:creationId xmlns:a16="http://schemas.microsoft.com/office/drawing/2014/main" id="{9D77E285-F8FA-3270-4476-91420E0F0E3D}"/>
              </a:ext>
            </a:extLst>
          </p:cNvPr>
          <p:cNvSpPr>
            <a:spLocks noGrp="1"/>
          </p:cNvSpPr>
          <p:nvPr>
            <p:ph type="body" sz="quarter" idx="16" hasCustomPrompt="1"/>
          </p:nvPr>
        </p:nvSpPr>
        <p:spPr>
          <a:xfrm>
            <a:off x="1081823" y="6140440"/>
            <a:ext cx="103294" cy="12815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5" name="Tijdelijke aanduiding voor tekst 79">
            <a:extLst>
              <a:ext uri="{FF2B5EF4-FFF2-40B4-BE49-F238E27FC236}">
                <a16:creationId xmlns:a16="http://schemas.microsoft.com/office/drawing/2014/main" id="{AE9940B7-FA98-C94D-A68F-D2601D94B393}"/>
              </a:ext>
            </a:extLst>
          </p:cNvPr>
          <p:cNvSpPr>
            <a:spLocks noGrp="1"/>
          </p:cNvSpPr>
          <p:nvPr>
            <p:ph type="body" sz="quarter" idx="17" hasCustomPrompt="1"/>
          </p:nvPr>
        </p:nvSpPr>
        <p:spPr>
          <a:xfrm>
            <a:off x="932413" y="6141323"/>
            <a:ext cx="115034" cy="129648"/>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6" name="Tijdelijke aanduiding voor tekst 82">
            <a:extLst>
              <a:ext uri="{FF2B5EF4-FFF2-40B4-BE49-F238E27FC236}">
                <a16:creationId xmlns:a16="http://schemas.microsoft.com/office/drawing/2014/main" id="{03624E18-6597-4F8B-8BE1-A0C5AECE1582}"/>
              </a:ext>
            </a:extLst>
          </p:cNvPr>
          <p:cNvSpPr>
            <a:spLocks noGrp="1"/>
          </p:cNvSpPr>
          <p:nvPr>
            <p:ph type="body" sz="quarter" idx="48" hasCustomPrompt="1"/>
          </p:nvPr>
        </p:nvSpPr>
        <p:spPr>
          <a:xfrm>
            <a:off x="800531" y="6138068"/>
            <a:ext cx="101545" cy="130522"/>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tx1"/>
          </a:solidFill>
        </p:spPr>
        <p:txBody>
          <a:bodyPr wrap="square">
            <a:noAutofit/>
          </a:bodyPr>
          <a:lstStyle>
            <a:lvl1pPr>
              <a:defRPr sz="100"/>
            </a:lvl1pPr>
          </a:lstStyle>
          <a:p>
            <a:pPr lvl="0"/>
            <a:r>
              <a:rPr lang="en-GB" dirty="0"/>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07950748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p:cTn id="7" dur="750" fill="hold"/>
                                        <p:tgtEl>
                                          <p:spTgt spid="2">
                                            <p:bg/>
                                          </p:spTgt>
                                        </p:tgtEl>
                                        <p:attrNameLst>
                                          <p:attrName>ppt_w</p:attrName>
                                        </p:attrNameLst>
                                      </p:cBhvr>
                                      <p:tavLst>
                                        <p:tav tm="0">
                                          <p:val>
                                            <p:fltVal val="0"/>
                                          </p:val>
                                        </p:tav>
                                        <p:tav tm="100000">
                                          <p:val>
                                            <p:strVal val="#ppt_w"/>
                                          </p:val>
                                        </p:tav>
                                      </p:tavLst>
                                    </p:anim>
                                    <p:anim calcmode="lin" valueType="num">
                                      <p:cBhvr>
                                        <p:cTn id="8" dur="750" fill="hold"/>
                                        <p:tgtEl>
                                          <p:spTgt spid="2">
                                            <p:bg/>
                                          </p:spTgt>
                                        </p:tgtEl>
                                        <p:attrNameLst>
                                          <p:attrName>ppt_h</p:attrName>
                                        </p:attrNameLst>
                                      </p:cBhvr>
                                      <p:tavLst>
                                        <p:tav tm="0">
                                          <p:val>
                                            <p:fltVal val="0"/>
                                          </p:val>
                                        </p:tav>
                                        <p:tav tm="100000">
                                          <p:val>
                                            <p:strVal val="#ppt_h"/>
                                          </p:val>
                                        </p:tav>
                                      </p:tavLst>
                                    </p:anim>
                                    <p:animEffect transition="in" filter="fade">
                                      <p:cBhvr>
                                        <p:cTn id="9" dur="750"/>
                                        <p:tgtEl>
                                          <p:spTgt spid="2">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p:cTn id="12" dur="750" fill="hold"/>
                                        <p:tgtEl>
                                          <p:spTgt spid="2">
                                            <p:txEl>
                                              <p:pRg st="0" end="0"/>
                                            </p:txEl>
                                          </p:spTgt>
                                        </p:tgtEl>
                                        <p:attrNameLst>
                                          <p:attrName>ppt_w</p:attrName>
                                        </p:attrNameLst>
                                      </p:cBhvr>
                                      <p:tavLst>
                                        <p:tav tm="0">
                                          <p:val>
                                            <p:fltVal val="0"/>
                                          </p:val>
                                        </p:tav>
                                        <p:tav tm="100000">
                                          <p:val>
                                            <p:strVal val="#ppt_w"/>
                                          </p:val>
                                        </p:tav>
                                      </p:tavLst>
                                    </p:anim>
                                    <p:anim calcmode="lin" valueType="num">
                                      <p:cBhvr>
                                        <p:cTn id="13" dur="7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4" dur="750"/>
                                        <p:tgtEl>
                                          <p:spTgt spid="2">
                                            <p:txEl>
                                              <p:pRg st="0" end="0"/>
                                            </p:txEl>
                                          </p:spTgt>
                                        </p:tgtEl>
                                      </p:cBhvr>
                                    </p:animEffect>
                                  </p:childTnLst>
                                </p:cTn>
                              </p:par>
                            </p:childTnLst>
                          </p:cTn>
                        </p:par>
                        <p:par>
                          <p:cTn id="15" fill="hold">
                            <p:stCondLst>
                              <p:cond delay="750"/>
                            </p:stCondLst>
                            <p:childTnLst>
                              <p:par>
                                <p:cTn id="16" presetID="1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p:tgtEl>
                                          <p:spTgt spid="6"/>
                                        </p:tgtEl>
                                        <p:attrNameLst>
                                          <p:attrName>ppt_y</p:attrName>
                                        </p:attrNameLst>
                                      </p:cBhvr>
                                      <p:tavLst>
                                        <p:tav tm="0">
                                          <p:val>
                                            <p:strVal val="#ppt_y+#ppt_h*1.125000"/>
                                          </p:val>
                                        </p:tav>
                                        <p:tav tm="100000">
                                          <p:val>
                                            <p:strVal val="#ppt_y"/>
                                          </p:val>
                                        </p:tav>
                                      </p:tavLst>
                                    </p:anim>
                                    <p:animEffect transition="in" filter="wipe(up)">
                                      <p:cBhvr>
                                        <p:cTn id="19" dur="750"/>
                                        <p:tgtEl>
                                          <p:spTgt spid="6"/>
                                        </p:tgtEl>
                                      </p:cBhvr>
                                    </p:animEffect>
                                  </p:childTnLst>
                                </p:cTn>
                              </p:par>
                              <p:par>
                                <p:cTn id="20" presetID="12" presetClass="entr" presetSubtype="4" fill="hold" grpId="0"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750"/>
                                        <p:tgtEl>
                                          <p:spTgt spid="5"/>
                                        </p:tgtEl>
                                        <p:attrNameLst>
                                          <p:attrName>ppt_y</p:attrName>
                                        </p:attrNameLst>
                                      </p:cBhvr>
                                      <p:tavLst>
                                        <p:tav tm="0">
                                          <p:val>
                                            <p:strVal val="#ppt_y+#ppt_h*1.125000"/>
                                          </p:val>
                                        </p:tav>
                                        <p:tav tm="100000">
                                          <p:val>
                                            <p:strVal val="#ppt_y"/>
                                          </p:val>
                                        </p:tav>
                                      </p:tavLst>
                                    </p:anim>
                                    <p:animEffect transition="in" filter="wipe(up)">
                                      <p:cBhvr>
                                        <p:cTn id="23" dur="750"/>
                                        <p:tgtEl>
                                          <p:spTgt spid="5"/>
                                        </p:tgtEl>
                                      </p:cBhvr>
                                    </p:animEffect>
                                  </p:childTnLst>
                                </p:cTn>
                              </p:par>
                              <p:par>
                                <p:cTn id="24" presetID="12" presetClass="entr" presetSubtype="4"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p:tgtEl>
                                          <p:spTgt spid="4"/>
                                        </p:tgtEl>
                                        <p:attrNameLst>
                                          <p:attrName>ppt_y</p:attrName>
                                        </p:attrNameLst>
                                      </p:cBhvr>
                                      <p:tavLst>
                                        <p:tav tm="0">
                                          <p:val>
                                            <p:strVal val="#ppt_y+#ppt_h*1.125000"/>
                                          </p:val>
                                        </p:tav>
                                        <p:tav tm="100000">
                                          <p:val>
                                            <p:strVal val="#ppt_y"/>
                                          </p:val>
                                        </p:tav>
                                      </p:tavLst>
                                    </p:anim>
                                    <p:animEffect transition="in" filter="wipe(up)">
                                      <p:cBhvr>
                                        <p:cTn id="27" dur="750"/>
                                        <p:tgtEl>
                                          <p:spTgt spid="4"/>
                                        </p:tgtEl>
                                      </p:cBhvr>
                                    </p:animEffect>
                                  </p:childTnLst>
                                </p:cTn>
                              </p:par>
                              <p:par>
                                <p:cTn id="28" presetID="12" presetClass="entr" presetSubtype="4" fill="hold" grpId="0" nodeType="withEffect">
                                  <p:stCondLst>
                                    <p:cond delay="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p:tgtEl>
                                          <p:spTgt spid="3"/>
                                        </p:tgtEl>
                                        <p:attrNameLst>
                                          <p:attrName>ppt_y</p:attrName>
                                        </p:attrNameLst>
                                      </p:cBhvr>
                                      <p:tavLst>
                                        <p:tav tm="0">
                                          <p:val>
                                            <p:strVal val="#ppt_y+#ppt_h*1.125000"/>
                                          </p:val>
                                        </p:tav>
                                        <p:tav tm="100000">
                                          <p:val>
                                            <p:strVal val="#ppt_y"/>
                                          </p:val>
                                        </p:tav>
                                      </p:tavLst>
                                    </p:anim>
                                    <p:animEffect transition="in" filter="wipe(up)">
                                      <p:cBhvr>
                                        <p:cTn id="3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tmplLst>
          <p:tmpl>
            <p:tnLst>
              <p:par>
                <p:cTn presetID="53" presetClass="entr" presetSubtype="16" fill="hold" nodeType="withEffect">
                  <p:stCondLst>
                    <p:cond delay="0"/>
                  </p:stCondLst>
                  <p:childTnLst>
                    <p:set>
                      <p:cBhvr>
                        <p:cTn dur="1" fill="hold">
                          <p:stCondLst>
                            <p:cond delay="0"/>
                          </p:stCondLst>
                        </p:cTn>
                        <p:tgtEl>
                          <p:spTgt spid="2"/>
                        </p:tgtEl>
                        <p:attrNameLst>
                          <p:attrName>style.visibility</p:attrName>
                        </p:attrNameLst>
                      </p:cBhvr>
                      <p:to>
                        <p:strVal val="visible"/>
                      </p:to>
                    </p:set>
                    <p:anim calcmode="lin" valueType="num">
                      <p:cBhvr>
                        <p:cTn dur="750" fill="hold"/>
                        <p:tgtEl>
                          <p:spTgt spid="2"/>
                        </p:tgtEl>
                        <p:attrNameLst>
                          <p:attrName>ppt_w</p:attrName>
                        </p:attrNameLst>
                      </p:cBhvr>
                      <p:tavLst>
                        <p:tav tm="0">
                          <p:val>
                            <p:fltVal val="0"/>
                          </p:val>
                        </p:tav>
                        <p:tav tm="100000">
                          <p:val>
                            <p:strVal val="#ppt_w"/>
                          </p:val>
                        </p:tav>
                      </p:tavLst>
                    </p:anim>
                    <p:anim calcmode="lin" valueType="num">
                      <p:cBhvr>
                        <p:cTn dur="750" fill="hold"/>
                        <p:tgtEl>
                          <p:spTgt spid="2"/>
                        </p:tgtEl>
                        <p:attrNameLst>
                          <p:attrName>ppt_h</p:attrName>
                        </p:attrNameLst>
                      </p:cBhvr>
                      <p:tavLst>
                        <p:tav tm="0">
                          <p:val>
                            <p:fltVal val="0"/>
                          </p:val>
                        </p:tav>
                        <p:tav tm="100000">
                          <p:val>
                            <p:strVal val="#ppt_h"/>
                          </p:val>
                        </p:tav>
                      </p:tavLst>
                    </p:anim>
                    <p:animEffect transition="in" filter="fade">
                      <p:cBhvr>
                        <p:cTn dur="750"/>
                        <p:tgtEl>
                          <p:spTgt spid="2"/>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2"/>
                        </p:tgtEl>
                        <p:attrNameLst>
                          <p:attrName>style.visibility</p:attrName>
                        </p:attrNameLst>
                      </p:cBhvr>
                      <p:to>
                        <p:strVal val="visible"/>
                      </p:to>
                    </p:set>
                    <p:anim calcmode="lin" valueType="num">
                      <p:cBhvr>
                        <p:cTn dur="750" fill="hold"/>
                        <p:tgtEl>
                          <p:spTgt spid="2"/>
                        </p:tgtEl>
                        <p:attrNameLst>
                          <p:attrName>ppt_w</p:attrName>
                        </p:attrNameLst>
                      </p:cBhvr>
                      <p:tavLst>
                        <p:tav tm="0">
                          <p:val>
                            <p:fltVal val="0"/>
                          </p:val>
                        </p:tav>
                        <p:tav tm="100000">
                          <p:val>
                            <p:strVal val="#ppt_w"/>
                          </p:val>
                        </p:tav>
                      </p:tavLst>
                    </p:anim>
                    <p:anim calcmode="lin" valueType="num">
                      <p:cBhvr>
                        <p:cTn dur="750" fill="hold"/>
                        <p:tgtEl>
                          <p:spTgt spid="2"/>
                        </p:tgtEl>
                        <p:attrNameLst>
                          <p:attrName>ppt_h</p:attrName>
                        </p:attrNameLst>
                      </p:cBhvr>
                      <p:tavLst>
                        <p:tav tm="0">
                          <p:val>
                            <p:fltVal val="0"/>
                          </p:val>
                        </p:tav>
                        <p:tav tm="100000">
                          <p:val>
                            <p:strVal val="#ppt_h"/>
                          </p:val>
                        </p:tav>
                      </p:tavLst>
                    </p:anim>
                    <p:animEffect transition="in" filter="fade">
                      <p:cBhvr>
                        <p:cTn dur="750"/>
                        <p:tgtEl>
                          <p:spTgt spid="2"/>
                        </p:tgtEl>
                      </p:cBhvr>
                    </p:animEffect>
                  </p:childTnLst>
                </p:cTn>
              </p:par>
            </p:tnLst>
          </p:tmpl>
        </p:tmplLst>
      </p:bldP>
      <p:bldP spid="3" grpId="0" animBg="1">
        <p:tmplLst>
          <p:tmpl>
            <p:tnLst>
              <p:par>
                <p:cTn presetID="12" presetClass="entr" presetSubtype="4"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750"/>
                        <p:tgtEl>
                          <p:spTgt spid="3"/>
                        </p:tgtEl>
                        <p:attrNameLst>
                          <p:attrName>ppt_y</p:attrName>
                        </p:attrNameLst>
                      </p:cBhvr>
                      <p:tavLst>
                        <p:tav tm="0">
                          <p:val>
                            <p:strVal val="#ppt_y+#ppt_h*1.125000"/>
                          </p:val>
                        </p:tav>
                        <p:tav tm="100000">
                          <p:val>
                            <p:strVal val="#ppt_y"/>
                          </p:val>
                        </p:tav>
                      </p:tavLst>
                    </p:anim>
                    <p:animEffect transition="in" filter="wipe(up)">
                      <p:cBhvr>
                        <p:cTn dur="750"/>
                        <p:tgtEl>
                          <p:spTgt spid="3"/>
                        </p:tgtEl>
                      </p:cBhvr>
                    </p:animEffect>
                  </p:childTnLst>
                </p:cTn>
              </p:par>
            </p:tnLst>
          </p:tmpl>
        </p:tmplLst>
      </p:bldP>
      <p:bldP spid="4" grpId="0" animBg="1">
        <p:tmplLst>
          <p:tmpl>
            <p:tnLst>
              <p:par>
                <p:cTn presetID="12" presetClass="entr" presetSubtype="4"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750"/>
                        <p:tgtEl>
                          <p:spTgt spid="4"/>
                        </p:tgtEl>
                        <p:attrNameLst>
                          <p:attrName>ppt_y</p:attrName>
                        </p:attrNameLst>
                      </p:cBhvr>
                      <p:tavLst>
                        <p:tav tm="0">
                          <p:val>
                            <p:strVal val="#ppt_y+#ppt_h*1.125000"/>
                          </p:val>
                        </p:tav>
                        <p:tav tm="100000">
                          <p:val>
                            <p:strVal val="#ppt_y"/>
                          </p:val>
                        </p:tav>
                      </p:tavLst>
                    </p:anim>
                    <p:animEffect transition="in" filter="wipe(up)">
                      <p:cBhvr>
                        <p:cTn dur="750"/>
                        <p:tgtEl>
                          <p:spTgt spid="4"/>
                        </p:tgtEl>
                      </p:cBhvr>
                    </p:animEffect>
                  </p:childTnLst>
                </p:cTn>
              </p:par>
            </p:tnLst>
          </p:tmpl>
        </p:tmplLst>
      </p:bldP>
      <p:bldP spid="5" grpId="0" animBg="1">
        <p:tmplLst>
          <p:tmpl>
            <p:tnLst>
              <p:par>
                <p:cTn presetID="12" presetClass="entr" presetSubtype="4"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750"/>
                        <p:tgtEl>
                          <p:spTgt spid="5"/>
                        </p:tgtEl>
                        <p:attrNameLst>
                          <p:attrName>ppt_y</p:attrName>
                        </p:attrNameLst>
                      </p:cBhvr>
                      <p:tavLst>
                        <p:tav tm="0">
                          <p:val>
                            <p:strVal val="#ppt_y+#ppt_h*1.125000"/>
                          </p:val>
                        </p:tav>
                        <p:tav tm="100000">
                          <p:val>
                            <p:strVal val="#ppt_y"/>
                          </p:val>
                        </p:tav>
                      </p:tavLst>
                    </p:anim>
                    <p:animEffect transition="in" filter="wipe(up)">
                      <p:cBhvr>
                        <p:cTn dur="750"/>
                        <p:tgtEl>
                          <p:spTgt spid="5"/>
                        </p:tgtEl>
                      </p:cBhvr>
                    </p:animEffect>
                  </p:childTnLst>
                </p:cTn>
              </p:par>
            </p:tnLst>
          </p:tmpl>
        </p:tmplLst>
      </p:bldP>
      <p:bldP spid="6" grpId="0" animBg="1">
        <p:tmplLst>
          <p:tmpl>
            <p:tnLst>
              <p:par>
                <p:cTn presetID="1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p:tgtEl>
                          <p:spTgt spid="6"/>
                        </p:tgtEl>
                        <p:attrNameLst>
                          <p:attrName>ppt_y</p:attrName>
                        </p:attrNameLst>
                      </p:cBhvr>
                      <p:tavLst>
                        <p:tav tm="0">
                          <p:val>
                            <p:strVal val="#ppt_y+#ppt_h*1.125000"/>
                          </p:val>
                        </p:tav>
                        <p:tav tm="100000">
                          <p:val>
                            <p:strVal val="#ppt_y"/>
                          </p:val>
                        </p:tav>
                      </p:tavLst>
                    </p:anim>
                    <p:animEffect transition="in" filter="wipe(up)">
                      <p:cBhvr>
                        <p:cTn dur="750"/>
                        <p:tgtEl>
                          <p:spTgt spid="6"/>
                        </p:tgtEl>
                      </p:cBhvr>
                    </p:animEffect>
                  </p:childTnLst>
                </p:cTn>
              </p:par>
            </p:tnLst>
          </p:tmpl>
        </p:tmplLst>
      </p:bldP>
    </p:bldLst>
  </p:timing>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cSld name="Agenda 7x">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p:nvSpPr>
        <p:spPr>
          <a:xfrm>
            <a:off x="0" y="-367937"/>
            <a:ext cx="8906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Agenda 7x</a:t>
            </a:r>
            <a:endParaRPr lang="en-GB" sz="2400" b="1" cap="none" baseline="0" noProof="0" dirty="0">
              <a:solidFill>
                <a:schemeClr val="accent1"/>
              </a:solidFill>
              <a:latin typeface="+mj-lt"/>
            </a:endParaRPr>
          </a:p>
        </p:txBody>
      </p:sp>
      <p:sp>
        <p:nvSpPr>
          <p:cNvPr id="77" name="Tijdelijke aanduiding voor tekst 15">
            <a:extLst>
              <a:ext uri="{FF2B5EF4-FFF2-40B4-BE49-F238E27FC236}">
                <a16:creationId xmlns:a16="http://schemas.microsoft.com/office/drawing/2014/main" id="{556F8572-CE32-448F-67F4-2E2565A6904D}"/>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1"/>
                </a:solidFill>
              </a:defRPr>
            </a:lvl1pPr>
          </a:lstStyle>
          <a:p>
            <a:r>
              <a:rPr lang="en-GB" noProof="0" dirty="0"/>
              <a:t>Place the title of the slide here</a:t>
            </a:r>
          </a:p>
        </p:txBody>
      </p:sp>
    </p:spTree>
    <p:extLst>
      <p:ext uri="{BB962C8B-B14F-4D97-AF65-F5344CB8AC3E}">
        <p14:creationId xmlns:p14="http://schemas.microsoft.com/office/powerpoint/2010/main" val="186401621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cSld name="Agenda 7x #2">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6D83A196-0A48-69BC-54A6-5B14D8C6FED8}"/>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8" name="Rechthoek: afgeronde hoeken 7">
            <a:extLst>
              <a:ext uri="{FF2B5EF4-FFF2-40B4-BE49-F238E27FC236}">
                <a16:creationId xmlns:a16="http://schemas.microsoft.com/office/drawing/2014/main" id="{E6C0F707-B0B6-4437-92EC-6DC7FCF35DD2}"/>
              </a:ext>
            </a:extLst>
          </p:cNvPr>
          <p:cNvSpPr/>
          <p:nvPr/>
        </p:nvSpPr>
        <p:spPr>
          <a:xfrm>
            <a:off x="0" y="-367937"/>
            <a:ext cx="114396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Agenda 7x #2</a:t>
            </a:r>
            <a:endParaRPr lang="en-GB" sz="2400" b="1" cap="none" baseline="0" noProof="0" dirty="0">
              <a:solidFill>
                <a:schemeClr val="accent1"/>
              </a:solidFill>
              <a:latin typeface="+mj-lt"/>
            </a:endParaRPr>
          </a:p>
        </p:txBody>
      </p:sp>
      <p:sp>
        <p:nvSpPr>
          <p:cNvPr id="81" name="Tijdelijke aanduiding voor tekst 12">
            <a:extLst>
              <a:ext uri="{FF2B5EF4-FFF2-40B4-BE49-F238E27FC236}">
                <a16:creationId xmlns:a16="http://schemas.microsoft.com/office/drawing/2014/main" id="{712CF7BF-F408-9352-F5D4-4AE1AC2CA7B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2" name="Tijdelijke aanduiding voor titel 1">
            <a:extLst>
              <a:ext uri="{FF2B5EF4-FFF2-40B4-BE49-F238E27FC236}">
                <a16:creationId xmlns:a16="http://schemas.microsoft.com/office/drawing/2014/main" id="{EA4CC151-4A54-758F-AAA8-86BD1EB1643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1"/>
                </a:solidFill>
              </a:defRPr>
            </a:lvl1pPr>
          </a:lstStyle>
          <a:p>
            <a:r>
              <a:rPr lang="en-GB" noProof="0" dirty="0"/>
              <a:t>Place the title of the slide here</a:t>
            </a:r>
          </a:p>
        </p:txBody>
      </p:sp>
      <p:sp>
        <p:nvSpPr>
          <p:cNvPr id="2" name="Tijdelijke aanduiding voor tekst 4">
            <a:extLst>
              <a:ext uri="{FF2B5EF4-FFF2-40B4-BE49-F238E27FC236}">
                <a16:creationId xmlns:a16="http://schemas.microsoft.com/office/drawing/2014/main" id="{942A69E1-E8F8-ED83-5825-21DBAAABF043}"/>
              </a:ext>
            </a:extLst>
          </p:cNvPr>
          <p:cNvSpPr>
            <a:spLocks noGrp="1"/>
          </p:cNvSpPr>
          <p:nvPr>
            <p:ph type="body" sz="quarter" idx="42" hasCustomPrompt="1"/>
          </p:nvPr>
        </p:nvSpPr>
        <p:spPr>
          <a:xfrm>
            <a:off x="718946" y="6060647"/>
            <a:ext cx="932400" cy="475089"/>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bg2"/>
          </a:solidFill>
        </p:spPr>
        <p:txBody>
          <a:bodyPr wrap="square">
            <a:noAutofit/>
          </a:bodyPr>
          <a:lstStyle>
            <a:lvl1pPr>
              <a:defRPr sz="100">
                <a:solidFill>
                  <a:schemeClr val="tx1">
                    <a:alpha val="0"/>
                  </a:schemeClr>
                </a:solidFill>
              </a:defRPr>
            </a:lvl1pPr>
          </a:lstStyle>
          <a:p>
            <a:pPr lvl="0"/>
            <a:r>
              <a:rPr lang="en-GB" dirty="0"/>
              <a:t> </a:t>
            </a:r>
          </a:p>
        </p:txBody>
      </p:sp>
      <p:sp>
        <p:nvSpPr>
          <p:cNvPr id="3" name="Tijdelijke aanduiding voor tekst 75">
            <a:extLst>
              <a:ext uri="{FF2B5EF4-FFF2-40B4-BE49-F238E27FC236}">
                <a16:creationId xmlns:a16="http://schemas.microsoft.com/office/drawing/2014/main" id="{D11E6084-E144-A625-3AC4-AC57C1D8414A}"/>
              </a:ext>
            </a:extLst>
          </p:cNvPr>
          <p:cNvSpPr>
            <a:spLocks noGrp="1"/>
          </p:cNvSpPr>
          <p:nvPr>
            <p:ph type="body" sz="quarter" idx="15" hasCustomPrompt="1"/>
          </p:nvPr>
        </p:nvSpPr>
        <p:spPr>
          <a:xfrm>
            <a:off x="1219493" y="6139317"/>
            <a:ext cx="97548" cy="128024"/>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tx1"/>
          </a:solidFill>
        </p:spPr>
        <p:txBody>
          <a:bodyPr wrap="square">
            <a:noAutofit/>
          </a:bodyPr>
          <a:lstStyle>
            <a:lvl1pPr>
              <a:defRPr sz="100"/>
            </a:lvl1pPr>
          </a:lstStyle>
          <a:p>
            <a:pPr lvl="0"/>
            <a:r>
              <a:rPr lang="en-GB" dirty="0"/>
              <a:t> </a:t>
            </a:r>
          </a:p>
        </p:txBody>
      </p:sp>
      <p:sp>
        <p:nvSpPr>
          <p:cNvPr id="4" name="Tijdelijke aanduiding voor tekst 78">
            <a:extLst>
              <a:ext uri="{FF2B5EF4-FFF2-40B4-BE49-F238E27FC236}">
                <a16:creationId xmlns:a16="http://schemas.microsoft.com/office/drawing/2014/main" id="{6E8325BA-683E-AE14-AEE3-53B28812DB04}"/>
              </a:ext>
            </a:extLst>
          </p:cNvPr>
          <p:cNvSpPr>
            <a:spLocks noGrp="1"/>
          </p:cNvSpPr>
          <p:nvPr>
            <p:ph type="body" sz="quarter" idx="16" hasCustomPrompt="1"/>
          </p:nvPr>
        </p:nvSpPr>
        <p:spPr>
          <a:xfrm>
            <a:off x="1081823" y="6140440"/>
            <a:ext cx="103294" cy="12815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5" name="Tijdelijke aanduiding voor tekst 79">
            <a:extLst>
              <a:ext uri="{FF2B5EF4-FFF2-40B4-BE49-F238E27FC236}">
                <a16:creationId xmlns:a16="http://schemas.microsoft.com/office/drawing/2014/main" id="{2F0B1A1A-4BC6-8672-468E-274A73AE59A0}"/>
              </a:ext>
            </a:extLst>
          </p:cNvPr>
          <p:cNvSpPr>
            <a:spLocks noGrp="1"/>
          </p:cNvSpPr>
          <p:nvPr>
            <p:ph type="body" sz="quarter" idx="17" hasCustomPrompt="1"/>
          </p:nvPr>
        </p:nvSpPr>
        <p:spPr>
          <a:xfrm>
            <a:off x="932413" y="6141323"/>
            <a:ext cx="115034" cy="129648"/>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6" name="Tijdelijke aanduiding voor tekst 82">
            <a:extLst>
              <a:ext uri="{FF2B5EF4-FFF2-40B4-BE49-F238E27FC236}">
                <a16:creationId xmlns:a16="http://schemas.microsoft.com/office/drawing/2014/main" id="{B5FEF5FB-E0F0-FE66-DB6F-A16DD5B4B5E9}"/>
              </a:ext>
            </a:extLst>
          </p:cNvPr>
          <p:cNvSpPr>
            <a:spLocks noGrp="1"/>
          </p:cNvSpPr>
          <p:nvPr>
            <p:ph type="body" sz="quarter" idx="48" hasCustomPrompt="1"/>
          </p:nvPr>
        </p:nvSpPr>
        <p:spPr>
          <a:xfrm>
            <a:off x="800531" y="6138068"/>
            <a:ext cx="101545" cy="130522"/>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tx1"/>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335266028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p:cTn id="7" dur="750" fill="hold"/>
                                        <p:tgtEl>
                                          <p:spTgt spid="2">
                                            <p:bg/>
                                          </p:spTgt>
                                        </p:tgtEl>
                                        <p:attrNameLst>
                                          <p:attrName>ppt_w</p:attrName>
                                        </p:attrNameLst>
                                      </p:cBhvr>
                                      <p:tavLst>
                                        <p:tav tm="0">
                                          <p:val>
                                            <p:fltVal val="0"/>
                                          </p:val>
                                        </p:tav>
                                        <p:tav tm="100000">
                                          <p:val>
                                            <p:strVal val="#ppt_w"/>
                                          </p:val>
                                        </p:tav>
                                      </p:tavLst>
                                    </p:anim>
                                    <p:anim calcmode="lin" valueType="num">
                                      <p:cBhvr>
                                        <p:cTn id="8" dur="750" fill="hold"/>
                                        <p:tgtEl>
                                          <p:spTgt spid="2">
                                            <p:bg/>
                                          </p:spTgt>
                                        </p:tgtEl>
                                        <p:attrNameLst>
                                          <p:attrName>ppt_h</p:attrName>
                                        </p:attrNameLst>
                                      </p:cBhvr>
                                      <p:tavLst>
                                        <p:tav tm="0">
                                          <p:val>
                                            <p:fltVal val="0"/>
                                          </p:val>
                                        </p:tav>
                                        <p:tav tm="100000">
                                          <p:val>
                                            <p:strVal val="#ppt_h"/>
                                          </p:val>
                                        </p:tav>
                                      </p:tavLst>
                                    </p:anim>
                                    <p:animEffect transition="in" filter="fade">
                                      <p:cBhvr>
                                        <p:cTn id="9" dur="750"/>
                                        <p:tgtEl>
                                          <p:spTgt spid="2">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p:cTn id="12" dur="750" fill="hold"/>
                                        <p:tgtEl>
                                          <p:spTgt spid="2">
                                            <p:txEl>
                                              <p:pRg st="0" end="0"/>
                                            </p:txEl>
                                          </p:spTgt>
                                        </p:tgtEl>
                                        <p:attrNameLst>
                                          <p:attrName>ppt_w</p:attrName>
                                        </p:attrNameLst>
                                      </p:cBhvr>
                                      <p:tavLst>
                                        <p:tav tm="0">
                                          <p:val>
                                            <p:fltVal val="0"/>
                                          </p:val>
                                        </p:tav>
                                        <p:tav tm="100000">
                                          <p:val>
                                            <p:strVal val="#ppt_w"/>
                                          </p:val>
                                        </p:tav>
                                      </p:tavLst>
                                    </p:anim>
                                    <p:anim calcmode="lin" valueType="num">
                                      <p:cBhvr>
                                        <p:cTn id="13" dur="7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4" dur="750"/>
                                        <p:tgtEl>
                                          <p:spTgt spid="2">
                                            <p:txEl>
                                              <p:pRg st="0" end="0"/>
                                            </p:txEl>
                                          </p:spTgt>
                                        </p:tgtEl>
                                      </p:cBhvr>
                                    </p:animEffect>
                                  </p:childTnLst>
                                </p:cTn>
                              </p:par>
                            </p:childTnLst>
                          </p:cTn>
                        </p:par>
                        <p:par>
                          <p:cTn id="15" fill="hold">
                            <p:stCondLst>
                              <p:cond delay="750"/>
                            </p:stCondLst>
                            <p:childTnLst>
                              <p:par>
                                <p:cTn id="16" presetID="1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p:tgtEl>
                                          <p:spTgt spid="6"/>
                                        </p:tgtEl>
                                        <p:attrNameLst>
                                          <p:attrName>ppt_y</p:attrName>
                                        </p:attrNameLst>
                                      </p:cBhvr>
                                      <p:tavLst>
                                        <p:tav tm="0">
                                          <p:val>
                                            <p:strVal val="#ppt_y+#ppt_h*1.125000"/>
                                          </p:val>
                                        </p:tav>
                                        <p:tav tm="100000">
                                          <p:val>
                                            <p:strVal val="#ppt_y"/>
                                          </p:val>
                                        </p:tav>
                                      </p:tavLst>
                                    </p:anim>
                                    <p:animEffect transition="in" filter="wipe(up)">
                                      <p:cBhvr>
                                        <p:cTn id="19" dur="750"/>
                                        <p:tgtEl>
                                          <p:spTgt spid="6"/>
                                        </p:tgtEl>
                                      </p:cBhvr>
                                    </p:animEffect>
                                  </p:childTnLst>
                                </p:cTn>
                              </p:par>
                              <p:par>
                                <p:cTn id="20" presetID="12" presetClass="entr" presetSubtype="4" fill="hold" grpId="0"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750"/>
                                        <p:tgtEl>
                                          <p:spTgt spid="5"/>
                                        </p:tgtEl>
                                        <p:attrNameLst>
                                          <p:attrName>ppt_y</p:attrName>
                                        </p:attrNameLst>
                                      </p:cBhvr>
                                      <p:tavLst>
                                        <p:tav tm="0">
                                          <p:val>
                                            <p:strVal val="#ppt_y+#ppt_h*1.125000"/>
                                          </p:val>
                                        </p:tav>
                                        <p:tav tm="100000">
                                          <p:val>
                                            <p:strVal val="#ppt_y"/>
                                          </p:val>
                                        </p:tav>
                                      </p:tavLst>
                                    </p:anim>
                                    <p:animEffect transition="in" filter="wipe(up)">
                                      <p:cBhvr>
                                        <p:cTn id="23" dur="750"/>
                                        <p:tgtEl>
                                          <p:spTgt spid="5"/>
                                        </p:tgtEl>
                                      </p:cBhvr>
                                    </p:animEffect>
                                  </p:childTnLst>
                                </p:cTn>
                              </p:par>
                              <p:par>
                                <p:cTn id="24" presetID="12" presetClass="entr" presetSubtype="4"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p:tgtEl>
                                          <p:spTgt spid="4"/>
                                        </p:tgtEl>
                                        <p:attrNameLst>
                                          <p:attrName>ppt_y</p:attrName>
                                        </p:attrNameLst>
                                      </p:cBhvr>
                                      <p:tavLst>
                                        <p:tav tm="0">
                                          <p:val>
                                            <p:strVal val="#ppt_y+#ppt_h*1.125000"/>
                                          </p:val>
                                        </p:tav>
                                        <p:tav tm="100000">
                                          <p:val>
                                            <p:strVal val="#ppt_y"/>
                                          </p:val>
                                        </p:tav>
                                      </p:tavLst>
                                    </p:anim>
                                    <p:animEffect transition="in" filter="wipe(up)">
                                      <p:cBhvr>
                                        <p:cTn id="27" dur="750"/>
                                        <p:tgtEl>
                                          <p:spTgt spid="4"/>
                                        </p:tgtEl>
                                      </p:cBhvr>
                                    </p:animEffect>
                                  </p:childTnLst>
                                </p:cTn>
                              </p:par>
                              <p:par>
                                <p:cTn id="28" presetID="12" presetClass="entr" presetSubtype="4" fill="hold" grpId="0" nodeType="withEffect">
                                  <p:stCondLst>
                                    <p:cond delay="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p:tgtEl>
                                          <p:spTgt spid="3"/>
                                        </p:tgtEl>
                                        <p:attrNameLst>
                                          <p:attrName>ppt_y</p:attrName>
                                        </p:attrNameLst>
                                      </p:cBhvr>
                                      <p:tavLst>
                                        <p:tav tm="0">
                                          <p:val>
                                            <p:strVal val="#ppt_y+#ppt_h*1.125000"/>
                                          </p:val>
                                        </p:tav>
                                        <p:tav tm="100000">
                                          <p:val>
                                            <p:strVal val="#ppt_y"/>
                                          </p:val>
                                        </p:tav>
                                      </p:tavLst>
                                    </p:anim>
                                    <p:animEffect transition="in" filter="wipe(up)">
                                      <p:cBhvr>
                                        <p:cTn id="3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tmplLst>
          <p:tmpl>
            <p:tnLst>
              <p:par>
                <p:cTn presetID="53" presetClass="entr" presetSubtype="16" fill="hold" nodeType="withEffect">
                  <p:stCondLst>
                    <p:cond delay="0"/>
                  </p:stCondLst>
                  <p:childTnLst>
                    <p:set>
                      <p:cBhvr>
                        <p:cTn dur="1" fill="hold">
                          <p:stCondLst>
                            <p:cond delay="0"/>
                          </p:stCondLst>
                        </p:cTn>
                        <p:tgtEl>
                          <p:spTgt spid="2"/>
                        </p:tgtEl>
                        <p:attrNameLst>
                          <p:attrName>style.visibility</p:attrName>
                        </p:attrNameLst>
                      </p:cBhvr>
                      <p:to>
                        <p:strVal val="visible"/>
                      </p:to>
                    </p:set>
                    <p:anim calcmode="lin" valueType="num">
                      <p:cBhvr>
                        <p:cTn dur="750" fill="hold"/>
                        <p:tgtEl>
                          <p:spTgt spid="2"/>
                        </p:tgtEl>
                        <p:attrNameLst>
                          <p:attrName>ppt_w</p:attrName>
                        </p:attrNameLst>
                      </p:cBhvr>
                      <p:tavLst>
                        <p:tav tm="0">
                          <p:val>
                            <p:fltVal val="0"/>
                          </p:val>
                        </p:tav>
                        <p:tav tm="100000">
                          <p:val>
                            <p:strVal val="#ppt_w"/>
                          </p:val>
                        </p:tav>
                      </p:tavLst>
                    </p:anim>
                    <p:anim calcmode="lin" valueType="num">
                      <p:cBhvr>
                        <p:cTn dur="750" fill="hold"/>
                        <p:tgtEl>
                          <p:spTgt spid="2"/>
                        </p:tgtEl>
                        <p:attrNameLst>
                          <p:attrName>ppt_h</p:attrName>
                        </p:attrNameLst>
                      </p:cBhvr>
                      <p:tavLst>
                        <p:tav tm="0">
                          <p:val>
                            <p:fltVal val="0"/>
                          </p:val>
                        </p:tav>
                        <p:tav tm="100000">
                          <p:val>
                            <p:strVal val="#ppt_h"/>
                          </p:val>
                        </p:tav>
                      </p:tavLst>
                    </p:anim>
                    <p:animEffect transition="in" filter="fade">
                      <p:cBhvr>
                        <p:cTn dur="750"/>
                        <p:tgtEl>
                          <p:spTgt spid="2"/>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2"/>
                        </p:tgtEl>
                        <p:attrNameLst>
                          <p:attrName>style.visibility</p:attrName>
                        </p:attrNameLst>
                      </p:cBhvr>
                      <p:to>
                        <p:strVal val="visible"/>
                      </p:to>
                    </p:set>
                    <p:anim calcmode="lin" valueType="num">
                      <p:cBhvr>
                        <p:cTn dur="750" fill="hold"/>
                        <p:tgtEl>
                          <p:spTgt spid="2"/>
                        </p:tgtEl>
                        <p:attrNameLst>
                          <p:attrName>ppt_w</p:attrName>
                        </p:attrNameLst>
                      </p:cBhvr>
                      <p:tavLst>
                        <p:tav tm="0">
                          <p:val>
                            <p:fltVal val="0"/>
                          </p:val>
                        </p:tav>
                        <p:tav tm="100000">
                          <p:val>
                            <p:strVal val="#ppt_w"/>
                          </p:val>
                        </p:tav>
                      </p:tavLst>
                    </p:anim>
                    <p:anim calcmode="lin" valueType="num">
                      <p:cBhvr>
                        <p:cTn dur="750" fill="hold"/>
                        <p:tgtEl>
                          <p:spTgt spid="2"/>
                        </p:tgtEl>
                        <p:attrNameLst>
                          <p:attrName>ppt_h</p:attrName>
                        </p:attrNameLst>
                      </p:cBhvr>
                      <p:tavLst>
                        <p:tav tm="0">
                          <p:val>
                            <p:fltVal val="0"/>
                          </p:val>
                        </p:tav>
                        <p:tav tm="100000">
                          <p:val>
                            <p:strVal val="#ppt_h"/>
                          </p:val>
                        </p:tav>
                      </p:tavLst>
                    </p:anim>
                    <p:animEffect transition="in" filter="fade">
                      <p:cBhvr>
                        <p:cTn dur="750"/>
                        <p:tgtEl>
                          <p:spTgt spid="2"/>
                        </p:tgtEl>
                      </p:cBhvr>
                    </p:animEffect>
                  </p:childTnLst>
                </p:cTn>
              </p:par>
            </p:tnLst>
          </p:tmpl>
        </p:tmplLst>
      </p:bldP>
      <p:bldP spid="3" grpId="0" animBg="1">
        <p:tmplLst>
          <p:tmpl>
            <p:tnLst>
              <p:par>
                <p:cTn presetID="12" presetClass="entr" presetSubtype="4"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750"/>
                        <p:tgtEl>
                          <p:spTgt spid="3"/>
                        </p:tgtEl>
                        <p:attrNameLst>
                          <p:attrName>ppt_y</p:attrName>
                        </p:attrNameLst>
                      </p:cBhvr>
                      <p:tavLst>
                        <p:tav tm="0">
                          <p:val>
                            <p:strVal val="#ppt_y+#ppt_h*1.125000"/>
                          </p:val>
                        </p:tav>
                        <p:tav tm="100000">
                          <p:val>
                            <p:strVal val="#ppt_y"/>
                          </p:val>
                        </p:tav>
                      </p:tavLst>
                    </p:anim>
                    <p:animEffect transition="in" filter="wipe(up)">
                      <p:cBhvr>
                        <p:cTn dur="750"/>
                        <p:tgtEl>
                          <p:spTgt spid="3"/>
                        </p:tgtEl>
                      </p:cBhvr>
                    </p:animEffect>
                  </p:childTnLst>
                </p:cTn>
              </p:par>
            </p:tnLst>
          </p:tmpl>
        </p:tmplLst>
      </p:bldP>
      <p:bldP spid="4" grpId="0" animBg="1">
        <p:tmplLst>
          <p:tmpl>
            <p:tnLst>
              <p:par>
                <p:cTn presetID="12" presetClass="entr" presetSubtype="4"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750"/>
                        <p:tgtEl>
                          <p:spTgt spid="4"/>
                        </p:tgtEl>
                        <p:attrNameLst>
                          <p:attrName>ppt_y</p:attrName>
                        </p:attrNameLst>
                      </p:cBhvr>
                      <p:tavLst>
                        <p:tav tm="0">
                          <p:val>
                            <p:strVal val="#ppt_y+#ppt_h*1.125000"/>
                          </p:val>
                        </p:tav>
                        <p:tav tm="100000">
                          <p:val>
                            <p:strVal val="#ppt_y"/>
                          </p:val>
                        </p:tav>
                      </p:tavLst>
                    </p:anim>
                    <p:animEffect transition="in" filter="wipe(up)">
                      <p:cBhvr>
                        <p:cTn dur="750"/>
                        <p:tgtEl>
                          <p:spTgt spid="4"/>
                        </p:tgtEl>
                      </p:cBhvr>
                    </p:animEffect>
                  </p:childTnLst>
                </p:cTn>
              </p:par>
            </p:tnLst>
          </p:tmpl>
        </p:tmplLst>
      </p:bldP>
      <p:bldP spid="5" grpId="0" animBg="1">
        <p:tmplLst>
          <p:tmpl>
            <p:tnLst>
              <p:par>
                <p:cTn presetID="12" presetClass="entr" presetSubtype="4"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750"/>
                        <p:tgtEl>
                          <p:spTgt spid="5"/>
                        </p:tgtEl>
                        <p:attrNameLst>
                          <p:attrName>ppt_y</p:attrName>
                        </p:attrNameLst>
                      </p:cBhvr>
                      <p:tavLst>
                        <p:tav tm="0">
                          <p:val>
                            <p:strVal val="#ppt_y+#ppt_h*1.125000"/>
                          </p:val>
                        </p:tav>
                        <p:tav tm="100000">
                          <p:val>
                            <p:strVal val="#ppt_y"/>
                          </p:val>
                        </p:tav>
                      </p:tavLst>
                    </p:anim>
                    <p:animEffect transition="in" filter="wipe(up)">
                      <p:cBhvr>
                        <p:cTn dur="750"/>
                        <p:tgtEl>
                          <p:spTgt spid="5"/>
                        </p:tgtEl>
                      </p:cBhvr>
                    </p:animEffect>
                  </p:childTnLst>
                </p:cTn>
              </p:par>
            </p:tnLst>
          </p:tmpl>
        </p:tmplLst>
      </p:bldP>
      <p:bldP spid="6" grpId="0" animBg="1">
        <p:tmplLst>
          <p:tmpl>
            <p:tnLst>
              <p:par>
                <p:cTn presetID="1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p:tgtEl>
                          <p:spTgt spid="6"/>
                        </p:tgtEl>
                        <p:attrNameLst>
                          <p:attrName>ppt_y</p:attrName>
                        </p:attrNameLst>
                      </p:cBhvr>
                      <p:tavLst>
                        <p:tav tm="0">
                          <p:val>
                            <p:strVal val="#ppt_y+#ppt_h*1.125000"/>
                          </p:val>
                        </p:tav>
                        <p:tav tm="100000">
                          <p:val>
                            <p:strVal val="#ppt_y"/>
                          </p:val>
                        </p:tav>
                      </p:tavLst>
                    </p:anim>
                    <p:animEffect transition="in" filter="wipe(up)">
                      <p:cBhvr>
                        <p:cTn dur="750"/>
                        <p:tgtEl>
                          <p:spTgt spid="6"/>
                        </p:tgtEl>
                      </p:cBhvr>
                    </p:animEffect>
                  </p:childTnLst>
                </p:cTn>
              </p:par>
            </p:tnLst>
          </p:tmpl>
        </p:tmplLst>
      </p:bldP>
    </p:bldLst>
  </p:timing>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cSld name="Empty">
    <p:spTree>
      <p:nvGrpSpPr>
        <p:cNvPr id="1" name=""/>
        <p:cNvGrpSpPr/>
        <p:nvPr/>
      </p:nvGrpSpPr>
      <p:grpSpPr>
        <a:xfrm>
          <a:off x="0" y="0"/>
          <a:ext cx="0" cy="0"/>
          <a:chOff x="0" y="0"/>
          <a:chExt cx="0" cy="0"/>
        </a:xfrm>
      </p:grpSpPr>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dirty="0"/>
              <a:t>Empty</a:t>
            </a:r>
          </a:p>
        </p:txBody>
      </p:sp>
    </p:spTree>
    <p:extLst>
      <p:ext uri="{BB962C8B-B14F-4D97-AF65-F5344CB8AC3E}">
        <p14:creationId xmlns:p14="http://schemas.microsoft.com/office/powerpoint/2010/main" val="244487750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cSld name="Introduction 1x">
    <p:spTree>
      <p:nvGrpSpPr>
        <p:cNvPr id="1" name=""/>
        <p:cNvGrpSpPr/>
        <p:nvPr/>
      </p:nvGrpSpPr>
      <p:grpSpPr>
        <a:xfrm>
          <a:off x="0" y="0"/>
          <a:ext cx="0" cy="0"/>
          <a:chOff x="0" y="0"/>
          <a:chExt cx="0" cy="0"/>
        </a:xfrm>
      </p:grpSpPr>
      <p:sp>
        <p:nvSpPr>
          <p:cNvPr id="11" name="Tijdelijke aanduiding voor tekst 10">
            <a:extLst>
              <a:ext uri="{FF2B5EF4-FFF2-40B4-BE49-F238E27FC236}">
                <a16:creationId xmlns:a16="http://schemas.microsoft.com/office/drawing/2014/main" id="{3C52A962-EFBC-1EA0-C4C7-9CF449A3B3DA}"/>
              </a:ext>
            </a:extLst>
          </p:cNvPr>
          <p:cNvSpPr txBox="1">
            <a:spLocks/>
          </p:cNvSpPr>
          <p:nvPr/>
        </p:nvSpPr>
        <p:spPr>
          <a:xfrm>
            <a:off x="193040" y="225424"/>
            <a:ext cx="11805920" cy="6424295"/>
          </a:xfrm>
          <a:prstGeom prst="roundRect">
            <a:avLst>
              <a:gd name="adj" fmla="val 3563"/>
            </a:avLst>
          </a:prstGeom>
          <a:solidFill>
            <a:schemeClr val="accent1">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 name="Tijdelijke aanduiding voor tekst 2">
            <a:extLst>
              <a:ext uri="{FF2B5EF4-FFF2-40B4-BE49-F238E27FC236}">
                <a16:creationId xmlns:a16="http://schemas.microsoft.com/office/drawing/2014/main" id="{36F244B1-B28C-42C8-06FC-1068BB360546}"/>
              </a:ext>
            </a:extLst>
          </p:cNvPr>
          <p:cNvSpPr>
            <a:spLocks noGrp="1"/>
          </p:cNvSpPr>
          <p:nvPr>
            <p:ph idx="1"/>
          </p:nvPr>
        </p:nvSpPr>
        <p:spPr>
          <a:xfrm>
            <a:off x="5271108" y="3437571"/>
            <a:ext cx="5400000" cy="2368636"/>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1" name="Tijdelijke aanduiding voor afbeelding 32">
            <a:extLst>
              <a:ext uri="{FF2B5EF4-FFF2-40B4-BE49-F238E27FC236}">
                <a16:creationId xmlns:a16="http://schemas.microsoft.com/office/drawing/2014/main" id="{7FB1BB73-1253-CB4E-078B-44C9EF59ECB7}"/>
              </a:ext>
            </a:extLst>
          </p:cNvPr>
          <p:cNvSpPr>
            <a:spLocks noGrp="1"/>
          </p:cNvSpPr>
          <p:nvPr>
            <p:ph type="pic" sz="quarter" idx="21" hasCustomPrompt="1"/>
          </p:nvPr>
        </p:nvSpPr>
        <p:spPr>
          <a:xfrm>
            <a:off x="708207" y="1592263"/>
            <a:ext cx="3939328" cy="4213225"/>
          </a:xfrm>
          <a:prstGeom prst="roundRect">
            <a:avLst>
              <a:gd name="adj" fmla="val 3549"/>
            </a:avLst>
          </a:prstGeom>
          <a:solidFill>
            <a:schemeClr val="bg1">
              <a:lumMod val="95000"/>
            </a:schemeClr>
          </a:solidFill>
          <a:ln w="15875">
            <a:noFill/>
          </a:ln>
        </p:spPr>
        <p:txBody>
          <a:bodyPr wrap="square" lIns="180000" tIns="0" rIns="180000" bIns="1188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12" name="Tijdelijke aanduiding voor tekst 15">
            <a:extLst>
              <a:ext uri="{FF2B5EF4-FFF2-40B4-BE49-F238E27FC236}">
                <a16:creationId xmlns:a16="http://schemas.microsoft.com/office/drawing/2014/main" id="{7003C0B1-7212-7298-9837-FE612FA36AA8}"/>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310039"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Introduction 1x</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14" name="Tijdelijke aanduiding voor tekst 26">
            <a:extLst>
              <a:ext uri="{FF2B5EF4-FFF2-40B4-BE49-F238E27FC236}">
                <a16:creationId xmlns:a16="http://schemas.microsoft.com/office/drawing/2014/main" id="{EAFE4CF3-B339-8A11-F0E5-E407B4650259}"/>
              </a:ext>
            </a:extLst>
          </p:cNvPr>
          <p:cNvSpPr>
            <a:spLocks noGrp="1"/>
          </p:cNvSpPr>
          <p:nvPr>
            <p:ph type="body" sz="quarter" idx="19" hasCustomPrompt="1"/>
          </p:nvPr>
        </p:nvSpPr>
        <p:spPr>
          <a:xfrm>
            <a:off x="5271109" y="2106637"/>
            <a:ext cx="5400000" cy="276999"/>
          </a:xfrm>
        </p:spPr>
        <p:txBody>
          <a:bodyPr>
            <a:spAutoFit/>
          </a:bodyPr>
          <a:lstStyle>
            <a:lvl1pPr marL="0" indent="0">
              <a:buFontTx/>
              <a:buNone/>
              <a:defRPr sz="2000" b="1" cap="none" baseline="0">
                <a:solidFill>
                  <a:schemeClr val="accent1"/>
                </a:solidFill>
                <a:latin typeface="+mj-lt"/>
              </a:defRPr>
            </a:lvl1pPr>
            <a:lvl4pPr>
              <a:defRPr/>
            </a:lvl4pPr>
          </a:lstStyle>
          <a:p>
            <a:pPr lvl="0"/>
            <a:r>
              <a:rPr lang="en-GB" dirty="0"/>
              <a:t>Function</a:t>
            </a:r>
          </a:p>
        </p:txBody>
      </p:sp>
      <p:sp>
        <p:nvSpPr>
          <p:cNvPr id="18" name="Tijdelijke aanduiding voor tekst 8">
            <a:extLst>
              <a:ext uri="{FF2B5EF4-FFF2-40B4-BE49-F238E27FC236}">
                <a16:creationId xmlns:a16="http://schemas.microsoft.com/office/drawing/2014/main" id="{ACBD80DC-013E-7F4B-297E-05D77CFB5891}"/>
              </a:ext>
            </a:extLst>
          </p:cNvPr>
          <p:cNvSpPr>
            <a:spLocks noGrp="1"/>
          </p:cNvSpPr>
          <p:nvPr>
            <p:ph type="body" sz="quarter" idx="80" hasCustomPrompt="1"/>
          </p:nvPr>
        </p:nvSpPr>
        <p:spPr>
          <a:xfrm>
            <a:off x="5271108" y="2600252"/>
            <a:ext cx="5400000" cy="221599"/>
          </a:xfrm>
        </p:spPr>
        <p:txBody>
          <a:bodyPr wrap="square">
            <a:spAutoFit/>
          </a:bodyPr>
          <a:lstStyle>
            <a:lvl1pPr marL="0" indent="0">
              <a:buNone/>
              <a:defRPr sz="1600" b="1">
                <a:solidFill>
                  <a:schemeClr val="tx2"/>
                </a:solidFill>
              </a:defRPr>
            </a:lvl1pPr>
          </a:lstStyle>
          <a:p>
            <a:pPr lvl="0"/>
            <a:r>
              <a:rPr lang="en-GB" noProof="0" dirty="0"/>
              <a:t>E-mail</a:t>
            </a:r>
          </a:p>
        </p:txBody>
      </p:sp>
      <p:sp>
        <p:nvSpPr>
          <p:cNvPr id="19" name="Tijdelijke aanduiding voor tekst 8">
            <a:extLst>
              <a:ext uri="{FF2B5EF4-FFF2-40B4-BE49-F238E27FC236}">
                <a16:creationId xmlns:a16="http://schemas.microsoft.com/office/drawing/2014/main" id="{B5A80EAC-5AB6-AD98-BF9F-5AD56083BC44}"/>
              </a:ext>
            </a:extLst>
          </p:cNvPr>
          <p:cNvSpPr>
            <a:spLocks noGrp="1"/>
          </p:cNvSpPr>
          <p:nvPr>
            <p:ph type="body" sz="quarter" idx="81" hasCustomPrompt="1"/>
          </p:nvPr>
        </p:nvSpPr>
        <p:spPr>
          <a:xfrm>
            <a:off x="5271109" y="2862061"/>
            <a:ext cx="5400000" cy="221599"/>
          </a:xfrm>
        </p:spPr>
        <p:txBody>
          <a:bodyPr wrap="square">
            <a:spAutoFit/>
          </a:bodyPr>
          <a:lstStyle>
            <a:lvl1pPr marL="0" indent="0">
              <a:buNone/>
              <a:defRPr sz="1600" b="1" baseline="0">
                <a:solidFill>
                  <a:schemeClr val="tx2"/>
                </a:solidFill>
              </a:defRPr>
            </a:lvl1pPr>
          </a:lstStyle>
          <a:p>
            <a:pPr lvl="0"/>
            <a:r>
              <a:rPr lang="en-GB" noProof="0" dirty="0"/>
              <a:t>Telephone number</a:t>
            </a:r>
          </a:p>
        </p:txBody>
      </p:sp>
      <p:sp>
        <p:nvSpPr>
          <p:cNvPr id="25" name="Tijdelijke aanduiding voor tekst 26">
            <a:extLst>
              <a:ext uri="{FF2B5EF4-FFF2-40B4-BE49-F238E27FC236}">
                <a16:creationId xmlns:a16="http://schemas.microsoft.com/office/drawing/2014/main" id="{A7121347-860E-BC73-73C2-A730C77B08BD}"/>
              </a:ext>
            </a:extLst>
          </p:cNvPr>
          <p:cNvSpPr>
            <a:spLocks noGrp="1"/>
          </p:cNvSpPr>
          <p:nvPr>
            <p:ph type="body" sz="quarter" idx="82" hasCustomPrompt="1"/>
          </p:nvPr>
        </p:nvSpPr>
        <p:spPr>
          <a:xfrm>
            <a:off x="5271109" y="1696003"/>
            <a:ext cx="5400000" cy="443198"/>
          </a:xfrm>
        </p:spPr>
        <p:txBody>
          <a:bodyPr>
            <a:spAutoFit/>
          </a:bodyPr>
          <a:lstStyle>
            <a:lvl1pPr marL="0" indent="0">
              <a:buFontTx/>
              <a:buNone/>
              <a:defRPr sz="3200" b="1" cap="none" baseline="0">
                <a:solidFill>
                  <a:schemeClr val="tx2"/>
                </a:solidFill>
                <a:latin typeface="+mj-lt"/>
              </a:defRPr>
            </a:lvl1pPr>
            <a:lvl4pPr>
              <a:defRPr/>
            </a:lvl4pPr>
          </a:lstStyle>
          <a:p>
            <a:pPr lvl="0"/>
            <a:r>
              <a:rPr lang="en-GB" dirty="0"/>
              <a:t>Name of Speaker</a:t>
            </a:r>
          </a:p>
        </p:txBody>
      </p:sp>
      <p:sp>
        <p:nvSpPr>
          <p:cNvPr id="28" name="Tijdelijke aanduiding voor tekst 12">
            <a:extLst>
              <a:ext uri="{FF2B5EF4-FFF2-40B4-BE49-F238E27FC236}">
                <a16:creationId xmlns:a16="http://schemas.microsoft.com/office/drawing/2014/main" id="{746B01D2-48A8-1A36-84F6-C20F14BC9E1D}"/>
              </a:ext>
            </a:extLst>
          </p:cNvPr>
          <p:cNvSpPr>
            <a:spLocks noGrp="1"/>
          </p:cNvSpPr>
          <p:nvPr>
            <p:ph type="body" sz="quarter" idx="83" hasCustomPrompt="1"/>
          </p:nvPr>
        </p:nvSpPr>
        <p:spPr>
          <a:xfrm rot="16200000">
            <a:off x="5656309" y="2089997"/>
            <a:ext cx="21600" cy="792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bg2"/>
          </a:solidFill>
        </p:spPr>
        <p:txBody>
          <a:bodyPr wrap="square">
            <a:noAutofit/>
          </a:bodyPr>
          <a:lstStyle>
            <a:lvl1pPr marL="0" indent="0">
              <a:buNone/>
              <a:defRPr sz="100"/>
            </a:lvl1pPr>
          </a:lstStyle>
          <a:p>
            <a:pPr lvl="0"/>
            <a:r>
              <a:rPr lang="en-GB" dirty="0"/>
              <a:t> </a:t>
            </a:r>
          </a:p>
        </p:txBody>
      </p:sp>
    </p:spTree>
    <p:extLst>
      <p:ext uri="{BB962C8B-B14F-4D97-AF65-F5344CB8AC3E}">
        <p14:creationId xmlns:p14="http://schemas.microsoft.com/office/powerpoint/2010/main" val="178662099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Text #1 - ZI">
    <p:spTree>
      <p:nvGrpSpPr>
        <p:cNvPr id="1" name=""/>
        <p:cNvGrpSpPr/>
        <p:nvPr/>
      </p:nvGrpSpPr>
      <p:grpSpPr>
        <a:xfrm>
          <a:off x="0" y="0"/>
          <a:ext cx="0" cy="0"/>
          <a:chOff x="0" y="0"/>
          <a:chExt cx="0" cy="0"/>
        </a:xfrm>
      </p:grpSpPr>
      <p:sp>
        <p:nvSpPr>
          <p:cNvPr id="9" name="Rechthoek: afgeronde hoeken 8">
            <a:extLst>
              <a:ext uri="{FF2B5EF4-FFF2-40B4-BE49-F238E27FC236}">
                <a16:creationId xmlns:a16="http://schemas.microsoft.com/office/drawing/2014/main" id="{E48AD39F-D1BD-4A94-927C-E2D6B75091D7}"/>
              </a:ext>
            </a:extLst>
          </p:cNvPr>
          <p:cNvSpPr/>
          <p:nvPr/>
        </p:nvSpPr>
        <p:spPr>
          <a:xfrm>
            <a:off x="0" y="-367937"/>
            <a:ext cx="6009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#1</a:t>
            </a:r>
          </a:p>
        </p:txBody>
      </p:sp>
      <p:sp>
        <p:nvSpPr>
          <p:cNvPr id="11" name="Tijdelijke aanduiding voor tekst 15">
            <a:extLst>
              <a:ext uri="{FF2B5EF4-FFF2-40B4-BE49-F238E27FC236}">
                <a16:creationId xmlns:a16="http://schemas.microsoft.com/office/drawing/2014/main" id="{44E27EC2-81EE-5DE0-2BEB-2F38F88501F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2" name="Tijdelijke aanduiding voor tekst 12">
            <a:extLst>
              <a:ext uri="{FF2B5EF4-FFF2-40B4-BE49-F238E27FC236}">
                <a16:creationId xmlns:a16="http://schemas.microsoft.com/office/drawing/2014/main" id="{24E34CC7-AE46-F291-A9D4-1A35660FE53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93" name="Tijdelijke aanduiding voor titel 1">
            <a:extLst>
              <a:ext uri="{FF2B5EF4-FFF2-40B4-BE49-F238E27FC236}">
                <a16:creationId xmlns:a16="http://schemas.microsoft.com/office/drawing/2014/main" id="{F9DB1A5B-74FB-7FED-54E6-CE4B949D308C}"/>
              </a:ext>
            </a:extLst>
          </p:cNvPr>
          <p:cNvSpPr>
            <a:spLocks noGrp="1"/>
          </p:cNvSpPr>
          <p:nvPr>
            <p:ph type="title" hasCustomPrompt="1"/>
          </p:nvPr>
        </p:nvSpPr>
        <p:spPr>
          <a:xfrm>
            <a:off x="865162" y="722313"/>
            <a:ext cx="10559000" cy="342211"/>
          </a:xfrm>
          <a:prstGeom prst="rect">
            <a:avLst/>
          </a:prstGeom>
        </p:spPr>
        <p:txBody>
          <a:bodyPr vert="horz" lIns="0" tIns="0" rIns="0" bIns="0" rtlCol="0" anchor="t">
            <a:noAutofit/>
          </a:bodyPr>
          <a:lstStyle/>
          <a:p>
            <a:r>
              <a:rPr lang="en-GB" noProof="0" dirty="0"/>
              <a:t>Place the title of the slide here</a:t>
            </a:r>
          </a:p>
        </p:txBody>
      </p:sp>
      <p:sp>
        <p:nvSpPr>
          <p:cNvPr id="4" name="Tijdelijke aanduiding voor tekst 2">
            <a:extLst>
              <a:ext uri="{FF2B5EF4-FFF2-40B4-BE49-F238E27FC236}">
                <a16:creationId xmlns:a16="http://schemas.microsoft.com/office/drawing/2014/main" id="{3649715A-38D2-03F3-4957-40291419259B}"/>
              </a:ext>
            </a:extLst>
          </p:cNvPr>
          <p:cNvSpPr>
            <a:spLocks noGrp="1"/>
          </p:cNvSpPr>
          <p:nvPr>
            <p:ph idx="19" hasCustomPrompt="1"/>
          </p:nvPr>
        </p:nvSpPr>
        <p:spPr>
          <a:xfrm>
            <a:off x="865162" y="1592262"/>
            <a:ext cx="7428606" cy="4060393"/>
          </a:xfrm>
          <a:prstGeom prst="rect">
            <a:avLst/>
          </a:prstGeom>
        </p:spPr>
        <p:txBody>
          <a:bodyPr vert="horz" lIns="0" tIns="0" rIns="0" bIns="0" rtlCol="0">
            <a:noAutofit/>
          </a:bodyPr>
          <a:lstStyle/>
          <a:p>
            <a:pPr lvl="0"/>
            <a:r>
              <a:rPr lang="en-GB" noProof="0" dirty="0"/>
              <a:t>Plain text #1</a:t>
            </a:r>
          </a:p>
          <a:p>
            <a:pPr lvl="1"/>
            <a:r>
              <a:rPr lang="en-GB" noProof="0" dirty="0"/>
              <a:t>Plain text #2</a:t>
            </a:r>
          </a:p>
          <a:p>
            <a:pPr lvl="2"/>
            <a:r>
              <a:rPr lang="en-GB" noProof="0" dirty="0"/>
              <a:t>Heading #1</a:t>
            </a:r>
          </a:p>
          <a:p>
            <a:pPr lvl="3"/>
            <a:r>
              <a:rPr lang="en-GB" noProof="0" dirty="0" err="1"/>
              <a:t>Tekst</a:t>
            </a:r>
            <a:endParaRPr lang="en-GB" noProof="0" dirty="0"/>
          </a:p>
          <a:p>
            <a:pPr lvl="4"/>
            <a:r>
              <a:rPr lang="en-GB" noProof="0" dirty="0"/>
              <a:t>Heading #3</a:t>
            </a:r>
          </a:p>
          <a:p>
            <a:pPr lvl="5"/>
            <a:r>
              <a:rPr lang="en-GB" noProof="0" dirty="0"/>
              <a:t>Heading #4</a:t>
            </a:r>
          </a:p>
          <a:p>
            <a:pPr lvl="6"/>
            <a:r>
              <a:rPr lang="en-GB" noProof="0" dirty="0"/>
              <a:t>Numbers</a:t>
            </a:r>
          </a:p>
          <a:p>
            <a:pPr lvl="7"/>
            <a:r>
              <a:rPr lang="en-GB" noProof="0" dirty="0"/>
              <a:t>Letters</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err="1"/>
              <a:t>Bronvermelding</a:t>
            </a:r>
            <a:endParaRPr lang="en-GB" noProof="0" dirty="0"/>
          </a:p>
        </p:txBody>
      </p:sp>
    </p:spTree>
    <p:extLst>
      <p:ext uri="{BB962C8B-B14F-4D97-AF65-F5344CB8AC3E}">
        <p14:creationId xmlns:p14="http://schemas.microsoft.com/office/powerpoint/2010/main" val="390116956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Introduction 2x">
    <p:spTree>
      <p:nvGrpSpPr>
        <p:cNvPr id="1" name=""/>
        <p:cNvGrpSpPr/>
        <p:nvPr/>
      </p:nvGrpSpPr>
      <p:grpSpPr>
        <a:xfrm>
          <a:off x="0" y="0"/>
          <a:ext cx="0" cy="0"/>
          <a:chOff x="0" y="0"/>
          <a:chExt cx="0" cy="0"/>
        </a:xfrm>
      </p:grpSpPr>
      <p:sp>
        <p:nvSpPr>
          <p:cNvPr id="11" name="Tijdelijke aanduiding voor tekst 10">
            <a:extLst>
              <a:ext uri="{FF2B5EF4-FFF2-40B4-BE49-F238E27FC236}">
                <a16:creationId xmlns:a16="http://schemas.microsoft.com/office/drawing/2014/main" id="{3C52A962-EFBC-1EA0-C4C7-9CF449A3B3DA}"/>
              </a:ext>
            </a:extLst>
          </p:cNvPr>
          <p:cNvSpPr txBox="1">
            <a:spLocks/>
          </p:cNvSpPr>
          <p:nvPr/>
        </p:nvSpPr>
        <p:spPr>
          <a:xfrm>
            <a:off x="193040" y="225424"/>
            <a:ext cx="11805920" cy="6424295"/>
          </a:xfrm>
          <a:prstGeom prst="roundRect">
            <a:avLst>
              <a:gd name="adj" fmla="val 3563"/>
            </a:avLst>
          </a:prstGeom>
          <a:solidFill>
            <a:schemeClr val="accent1">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1" name="Tijdelijke aanduiding voor afbeelding 32">
            <a:extLst>
              <a:ext uri="{FF2B5EF4-FFF2-40B4-BE49-F238E27FC236}">
                <a16:creationId xmlns:a16="http://schemas.microsoft.com/office/drawing/2014/main" id="{7FB1BB73-1253-CB4E-078B-44C9EF59ECB7}"/>
              </a:ext>
            </a:extLst>
          </p:cNvPr>
          <p:cNvSpPr>
            <a:spLocks noGrp="1"/>
          </p:cNvSpPr>
          <p:nvPr>
            <p:ph type="pic" sz="quarter" idx="21" hasCustomPrompt="1"/>
          </p:nvPr>
        </p:nvSpPr>
        <p:spPr>
          <a:xfrm>
            <a:off x="708207" y="1592264"/>
            <a:ext cx="1725347" cy="1845308"/>
          </a:xfrm>
          <a:prstGeom prst="roundRect">
            <a:avLst>
              <a:gd name="adj" fmla="val 8502"/>
            </a:avLst>
          </a:prstGeom>
          <a:solidFill>
            <a:schemeClr val="bg1">
              <a:lumMod val="95000"/>
            </a:schemeClr>
          </a:solidFill>
          <a:ln w="15875">
            <a:noFill/>
          </a:ln>
        </p:spPr>
        <p:txBody>
          <a:bodyPr wrap="square" lIns="180000" tIns="0" rIns="180000" bIns="1080000" anchor="ctr" anchorCtr="0">
            <a:noAutofit/>
          </a:bodyPr>
          <a:lstStyle>
            <a:lvl1pPr marL="0" indent="0" algn="ctr">
              <a:lnSpc>
                <a:spcPct val="70000"/>
              </a:lnSpc>
              <a:buNone/>
              <a:defRPr sz="10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12" name="Tijdelijke aanduiding voor tekst 15">
            <a:extLst>
              <a:ext uri="{FF2B5EF4-FFF2-40B4-BE49-F238E27FC236}">
                <a16:creationId xmlns:a16="http://schemas.microsoft.com/office/drawing/2014/main" id="{7003C0B1-7212-7298-9837-FE612FA36AA8}"/>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310039"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Introduction 2x</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14" name="Tijdelijke aanduiding voor tekst 26">
            <a:extLst>
              <a:ext uri="{FF2B5EF4-FFF2-40B4-BE49-F238E27FC236}">
                <a16:creationId xmlns:a16="http://schemas.microsoft.com/office/drawing/2014/main" id="{EAFE4CF3-B339-8A11-F0E5-E407B4650259}"/>
              </a:ext>
            </a:extLst>
          </p:cNvPr>
          <p:cNvSpPr>
            <a:spLocks noGrp="1"/>
          </p:cNvSpPr>
          <p:nvPr>
            <p:ph type="body" sz="quarter" idx="19" hasCustomPrompt="1"/>
          </p:nvPr>
        </p:nvSpPr>
        <p:spPr>
          <a:xfrm>
            <a:off x="2676150" y="1993933"/>
            <a:ext cx="3096000" cy="249299"/>
          </a:xfrm>
        </p:spPr>
        <p:txBody>
          <a:bodyPr>
            <a:spAutoFit/>
          </a:bodyPr>
          <a:lstStyle>
            <a:lvl1pPr marL="0" indent="0">
              <a:buFontTx/>
              <a:buNone/>
              <a:defRPr sz="1800" b="1" cap="none" baseline="0">
                <a:solidFill>
                  <a:schemeClr val="accent1"/>
                </a:solidFill>
                <a:latin typeface="+mj-lt"/>
              </a:defRPr>
            </a:lvl1pPr>
            <a:lvl4pPr>
              <a:defRPr/>
            </a:lvl4pPr>
          </a:lstStyle>
          <a:p>
            <a:pPr lvl="0"/>
            <a:r>
              <a:rPr lang="en-GB" dirty="0"/>
              <a:t>Function</a:t>
            </a:r>
          </a:p>
        </p:txBody>
      </p:sp>
      <p:sp>
        <p:nvSpPr>
          <p:cNvPr id="15" name="Tijdelijke aanduiding voor tekst 8">
            <a:extLst>
              <a:ext uri="{FF2B5EF4-FFF2-40B4-BE49-F238E27FC236}">
                <a16:creationId xmlns:a16="http://schemas.microsoft.com/office/drawing/2014/main" id="{112C4D7E-8E02-D6D7-F32F-4047454A00FA}"/>
              </a:ext>
            </a:extLst>
          </p:cNvPr>
          <p:cNvSpPr>
            <a:spLocks noGrp="1"/>
          </p:cNvSpPr>
          <p:nvPr>
            <p:ph type="body" sz="quarter" idx="78" hasCustomPrompt="1"/>
          </p:nvPr>
        </p:nvSpPr>
        <p:spPr>
          <a:xfrm>
            <a:off x="2676150" y="3081427"/>
            <a:ext cx="3096000" cy="2591479"/>
          </a:xfrm>
        </p:spPr>
        <p:txBody>
          <a:bodyPr wrap="square">
            <a:spAutoFit/>
          </a:bodyPr>
          <a:lstStyle>
            <a:lvl1pPr marL="0" indent="0">
              <a:buNone/>
              <a:defRPr sz="1600" b="0" baseline="0">
                <a:solidFill>
                  <a:schemeClr val="tx2"/>
                </a:solidFill>
              </a:defRPr>
            </a:lvl1pPr>
          </a:lstStyle>
          <a:p>
            <a:pPr lvl="0"/>
            <a:r>
              <a:rPr lang="en-GB" noProof="0" dirty="0"/>
              <a:t>Add your text here Lorem ipsum dolor sit amet, consectetuer adipiscing elit. Maecenas porttitor congue massa. Fusce posuere, magna sed pulvinar ultricies, purus lectus malesuada libero, sit amet commodo magna eros quis urna.</a:t>
            </a:r>
          </a:p>
          <a:p>
            <a:pPr lvl="0"/>
            <a:r>
              <a:rPr lang="en-GB" noProof="0" dirty="0" err="1"/>
              <a:t>Pellentesque</a:t>
            </a:r>
            <a:r>
              <a:rPr lang="en-GB" noProof="0" dirty="0"/>
              <a:t> habitant morbi tristique senectus et netus et malesuada fames ac turpis egestas. Proin pharetra nonummy </a:t>
            </a:r>
            <a:r>
              <a:rPr lang="en-GB" noProof="0" dirty="0" err="1"/>
              <a:t>pede</a:t>
            </a:r>
            <a:r>
              <a:rPr lang="en-GB" noProof="0" dirty="0"/>
              <a:t>.</a:t>
            </a:r>
          </a:p>
        </p:txBody>
      </p:sp>
      <p:sp>
        <p:nvSpPr>
          <p:cNvPr id="18" name="Tijdelijke aanduiding voor tekst 8">
            <a:extLst>
              <a:ext uri="{FF2B5EF4-FFF2-40B4-BE49-F238E27FC236}">
                <a16:creationId xmlns:a16="http://schemas.microsoft.com/office/drawing/2014/main" id="{ACBD80DC-013E-7F4B-297E-05D77CFB5891}"/>
              </a:ext>
            </a:extLst>
          </p:cNvPr>
          <p:cNvSpPr>
            <a:spLocks noGrp="1"/>
          </p:cNvSpPr>
          <p:nvPr>
            <p:ph type="body" sz="quarter" idx="80" hasCustomPrompt="1"/>
          </p:nvPr>
        </p:nvSpPr>
        <p:spPr>
          <a:xfrm>
            <a:off x="2676149" y="2395251"/>
            <a:ext cx="3096000" cy="221599"/>
          </a:xfrm>
        </p:spPr>
        <p:txBody>
          <a:bodyPr wrap="square">
            <a:spAutoFit/>
          </a:bodyPr>
          <a:lstStyle>
            <a:lvl1pPr marL="0" indent="0">
              <a:buNone/>
              <a:defRPr sz="1600" b="1">
                <a:solidFill>
                  <a:schemeClr val="tx2"/>
                </a:solidFill>
              </a:defRPr>
            </a:lvl1pPr>
          </a:lstStyle>
          <a:p>
            <a:pPr lvl="0"/>
            <a:r>
              <a:rPr lang="en-GB" noProof="0" dirty="0"/>
              <a:t>E-mail</a:t>
            </a:r>
          </a:p>
        </p:txBody>
      </p:sp>
      <p:sp>
        <p:nvSpPr>
          <p:cNvPr id="19" name="Tijdelijke aanduiding voor tekst 8">
            <a:extLst>
              <a:ext uri="{FF2B5EF4-FFF2-40B4-BE49-F238E27FC236}">
                <a16:creationId xmlns:a16="http://schemas.microsoft.com/office/drawing/2014/main" id="{B5A80EAC-5AB6-AD98-BF9F-5AD56083BC44}"/>
              </a:ext>
            </a:extLst>
          </p:cNvPr>
          <p:cNvSpPr>
            <a:spLocks noGrp="1"/>
          </p:cNvSpPr>
          <p:nvPr>
            <p:ph type="body" sz="quarter" idx="81" hasCustomPrompt="1"/>
          </p:nvPr>
        </p:nvSpPr>
        <p:spPr>
          <a:xfrm>
            <a:off x="2676150" y="2657060"/>
            <a:ext cx="3096000" cy="221599"/>
          </a:xfrm>
        </p:spPr>
        <p:txBody>
          <a:bodyPr wrap="square">
            <a:spAutoFit/>
          </a:bodyPr>
          <a:lstStyle>
            <a:lvl1pPr marL="0" indent="0">
              <a:buNone/>
              <a:defRPr sz="1600" b="1" baseline="0">
                <a:solidFill>
                  <a:schemeClr val="tx2"/>
                </a:solidFill>
              </a:defRPr>
            </a:lvl1pPr>
          </a:lstStyle>
          <a:p>
            <a:pPr lvl="0"/>
            <a:r>
              <a:rPr lang="en-GB" noProof="0" dirty="0"/>
              <a:t>Telephone number</a:t>
            </a:r>
          </a:p>
        </p:txBody>
      </p:sp>
      <p:sp>
        <p:nvSpPr>
          <p:cNvPr id="25" name="Tijdelijke aanduiding voor tekst 26">
            <a:extLst>
              <a:ext uri="{FF2B5EF4-FFF2-40B4-BE49-F238E27FC236}">
                <a16:creationId xmlns:a16="http://schemas.microsoft.com/office/drawing/2014/main" id="{A7121347-860E-BC73-73C2-A730C77B08BD}"/>
              </a:ext>
            </a:extLst>
          </p:cNvPr>
          <p:cNvSpPr>
            <a:spLocks noGrp="1"/>
          </p:cNvSpPr>
          <p:nvPr>
            <p:ph type="body" sz="quarter" idx="82" hasCustomPrompt="1"/>
          </p:nvPr>
        </p:nvSpPr>
        <p:spPr>
          <a:xfrm>
            <a:off x="2676150" y="1696003"/>
            <a:ext cx="3096000" cy="332399"/>
          </a:xfrm>
        </p:spPr>
        <p:txBody>
          <a:bodyPr>
            <a:spAutoFit/>
          </a:bodyPr>
          <a:lstStyle>
            <a:lvl1pPr marL="0" indent="0">
              <a:buFontTx/>
              <a:buNone/>
              <a:defRPr sz="2400" b="1" cap="none" baseline="0">
                <a:solidFill>
                  <a:schemeClr val="tx2"/>
                </a:solidFill>
                <a:latin typeface="+mj-lt"/>
              </a:defRPr>
            </a:lvl1pPr>
            <a:lvl4pPr>
              <a:defRPr/>
            </a:lvl4pPr>
          </a:lstStyle>
          <a:p>
            <a:pPr lvl="0"/>
            <a:r>
              <a:rPr lang="en-GB" dirty="0"/>
              <a:t>Name of Speaker</a:t>
            </a:r>
          </a:p>
        </p:txBody>
      </p:sp>
      <p:sp>
        <p:nvSpPr>
          <p:cNvPr id="28" name="Tijdelijke aanduiding voor tekst 12">
            <a:extLst>
              <a:ext uri="{FF2B5EF4-FFF2-40B4-BE49-F238E27FC236}">
                <a16:creationId xmlns:a16="http://schemas.microsoft.com/office/drawing/2014/main" id="{746B01D2-48A8-1A36-84F6-C20F14BC9E1D}"/>
              </a:ext>
            </a:extLst>
          </p:cNvPr>
          <p:cNvSpPr>
            <a:spLocks noGrp="1"/>
          </p:cNvSpPr>
          <p:nvPr>
            <p:ph type="body" sz="quarter" idx="83" hasCustomPrompt="1"/>
          </p:nvPr>
        </p:nvSpPr>
        <p:spPr>
          <a:xfrm rot="16200000">
            <a:off x="3061350" y="1912706"/>
            <a:ext cx="21600" cy="792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bg2"/>
          </a:solidFill>
        </p:spPr>
        <p:txBody>
          <a:bodyPr wrap="square">
            <a:noAutofit/>
          </a:bodyPr>
          <a:lstStyle>
            <a:lvl1pPr marL="0" indent="0">
              <a:buNone/>
              <a:defRPr sz="100"/>
            </a:lvl1pPr>
          </a:lstStyle>
          <a:p>
            <a:pPr lvl="0"/>
            <a:r>
              <a:rPr lang="en-GB" dirty="0"/>
              <a:t> </a:t>
            </a:r>
          </a:p>
        </p:txBody>
      </p:sp>
      <p:sp>
        <p:nvSpPr>
          <p:cNvPr id="22" name="Tijdelijke aanduiding voor afbeelding 32">
            <a:extLst>
              <a:ext uri="{FF2B5EF4-FFF2-40B4-BE49-F238E27FC236}">
                <a16:creationId xmlns:a16="http://schemas.microsoft.com/office/drawing/2014/main" id="{64DA3BED-7543-E31E-0382-BAF408BE0356}"/>
              </a:ext>
            </a:extLst>
          </p:cNvPr>
          <p:cNvSpPr>
            <a:spLocks noGrp="1"/>
          </p:cNvSpPr>
          <p:nvPr>
            <p:ph type="pic" sz="quarter" idx="84" hasCustomPrompt="1"/>
          </p:nvPr>
        </p:nvSpPr>
        <p:spPr>
          <a:xfrm>
            <a:off x="6383338" y="1592264"/>
            <a:ext cx="1725347" cy="1845308"/>
          </a:xfrm>
          <a:prstGeom prst="roundRect">
            <a:avLst>
              <a:gd name="adj" fmla="val 8502"/>
            </a:avLst>
          </a:prstGeom>
          <a:solidFill>
            <a:schemeClr val="bg1">
              <a:lumMod val="95000"/>
            </a:schemeClr>
          </a:solidFill>
          <a:ln w="15875">
            <a:noFill/>
          </a:ln>
        </p:spPr>
        <p:txBody>
          <a:bodyPr wrap="square" lIns="180000" tIns="0" rIns="180000" bIns="1080000" anchor="ctr" anchorCtr="0">
            <a:noAutofit/>
          </a:bodyPr>
          <a:lstStyle>
            <a:lvl1pPr marL="0" indent="0" algn="ctr">
              <a:lnSpc>
                <a:spcPct val="70000"/>
              </a:lnSpc>
              <a:buNone/>
              <a:defRPr sz="10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23" name="Tijdelijke aanduiding voor tekst 26">
            <a:extLst>
              <a:ext uri="{FF2B5EF4-FFF2-40B4-BE49-F238E27FC236}">
                <a16:creationId xmlns:a16="http://schemas.microsoft.com/office/drawing/2014/main" id="{9BCA8E9C-E1F1-823E-31FE-36E3A3A1B6DA}"/>
              </a:ext>
            </a:extLst>
          </p:cNvPr>
          <p:cNvSpPr>
            <a:spLocks noGrp="1"/>
          </p:cNvSpPr>
          <p:nvPr>
            <p:ph type="body" sz="quarter" idx="85" hasCustomPrompt="1"/>
          </p:nvPr>
        </p:nvSpPr>
        <p:spPr>
          <a:xfrm>
            <a:off x="8351281" y="1993933"/>
            <a:ext cx="3096000" cy="249299"/>
          </a:xfrm>
        </p:spPr>
        <p:txBody>
          <a:bodyPr>
            <a:spAutoFit/>
          </a:bodyPr>
          <a:lstStyle>
            <a:lvl1pPr marL="0" indent="0">
              <a:buFontTx/>
              <a:buNone/>
              <a:defRPr sz="1800" b="1" cap="none" baseline="0">
                <a:solidFill>
                  <a:schemeClr val="accent1"/>
                </a:solidFill>
                <a:latin typeface="+mj-lt"/>
              </a:defRPr>
            </a:lvl1pPr>
            <a:lvl4pPr>
              <a:defRPr/>
            </a:lvl4pPr>
          </a:lstStyle>
          <a:p>
            <a:pPr lvl="0"/>
            <a:r>
              <a:rPr lang="en-GB" dirty="0"/>
              <a:t>Function</a:t>
            </a:r>
          </a:p>
        </p:txBody>
      </p:sp>
      <p:sp>
        <p:nvSpPr>
          <p:cNvPr id="24" name="Tijdelijke aanduiding voor tekst 8">
            <a:extLst>
              <a:ext uri="{FF2B5EF4-FFF2-40B4-BE49-F238E27FC236}">
                <a16:creationId xmlns:a16="http://schemas.microsoft.com/office/drawing/2014/main" id="{8DE6BA3C-C128-CD98-6400-BDFFE67BE862}"/>
              </a:ext>
            </a:extLst>
          </p:cNvPr>
          <p:cNvSpPr>
            <a:spLocks noGrp="1"/>
          </p:cNvSpPr>
          <p:nvPr>
            <p:ph type="body" sz="quarter" idx="86" hasCustomPrompt="1"/>
          </p:nvPr>
        </p:nvSpPr>
        <p:spPr>
          <a:xfrm>
            <a:off x="8351281" y="3081427"/>
            <a:ext cx="3096000" cy="2966966"/>
          </a:xfrm>
        </p:spPr>
        <p:txBody>
          <a:bodyPr wrap="square">
            <a:spAutoFit/>
          </a:bodyPr>
          <a:lstStyle>
            <a:lvl1pPr marL="0" indent="0">
              <a:buNone/>
              <a:defRPr sz="1600" b="0" baseline="0">
                <a:solidFill>
                  <a:schemeClr val="tx2"/>
                </a:solidFill>
              </a:defRPr>
            </a:lvl1pPr>
          </a:lstStyle>
          <a:p>
            <a:pPr lvl="0"/>
            <a:r>
              <a:rPr lang="en-GB" noProof="0" dirty="0"/>
              <a:t>Add your text here Lorem ipsum dolor sit amet, consectetuer adipiscing elit. Maecenas porttitor congue massa. Fusce posuere, magna sed pulvinar ultricies, purus lectus malesuada libero, sit amet commodo magna eros quis urna.</a:t>
            </a:r>
          </a:p>
          <a:p>
            <a:pPr lvl="0"/>
            <a:r>
              <a:rPr lang="en-GB" noProof="0" dirty="0" err="1"/>
              <a:t>Pellentesque</a:t>
            </a:r>
            <a:r>
              <a:rPr lang="en-GB" noProof="0" dirty="0"/>
              <a:t> habitant morbi tristique senectus et netus et malesuada fames ac turpis egestas. Proin pharetra nonummy pede. </a:t>
            </a:r>
          </a:p>
          <a:p>
            <a:pPr lvl="0"/>
            <a:endParaRPr lang="en-GB" noProof="0" dirty="0"/>
          </a:p>
        </p:txBody>
      </p:sp>
      <p:sp>
        <p:nvSpPr>
          <p:cNvPr id="26" name="Tijdelijke aanduiding voor tekst 8">
            <a:extLst>
              <a:ext uri="{FF2B5EF4-FFF2-40B4-BE49-F238E27FC236}">
                <a16:creationId xmlns:a16="http://schemas.microsoft.com/office/drawing/2014/main" id="{CD3E537A-4E4F-BBC9-8897-E4AC3A1DF234}"/>
              </a:ext>
            </a:extLst>
          </p:cNvPr>
          <p:cNvSpPr>
            <a:spLocks noGrp="1"/>
          </p:cNvSpPr>
          <p:nvPr>
            <p:ph type="body" sz="quarter" idx="87" hasCustomPrompt="1"/>
          </p:nvPr>
        </p:nvSpPr>
        <p:spPr>
          <a:xfrm>
            <a:off x="8351280" y="2395251"/>
            <a:ext cx="3096000" cy="221599"/>
          </a:xfrm>
        </p:spPr>
        <p:txBody>
          <a:bodyPr wrap="square">
            <a:spAutoFit/>
          </a:bodyPr>
          <a:lstStyle>
            <a:lvl1pPr marL="0" indent="0">
              <a:buNone/>
              <a:defRPr sz="1600" b="1">
                <a:solidFill>
                  <a:schemeClr val="tx2"/>
                </a:solidFill>
              </a:defRPr>
            </a:lvl1pPr>
          </a:lstStyle>
          <a:p>
            <a:pPr lvl="0"/>
            <a:r>
              <a:rPr lang="en-GB" noProof="0" dirty="0"/>
              <a:t>E-mail</a:t>
            </a:r>
          </a:p>
        </p:txBody>
      </p:sp>
      <p:sp>
        <p:nvSpPr>
          <p:cNvPr id="27" name="Tijdelijke aanduiding voor tekst 8">
            <a:extLst>
              <a:ext uri="{FF2B5EF4-FFF2-40B4-BE49-F238E27FC236}">
                <a16:creationId xmlns:a16="http://schemas.microsoft.com/office/drawing/2014/main" id="{D929EFC6-95D4-FEFE-52A5-84EFDA73B353}"/>
              </a:ext>
            </a:extLst>
          </p:cNvPr>
          <p:cNvSpPr>
            <a:spLocks noGrp="1"/>
          </p:cNvSpPr>
          <p:nvPr>
            <p:ph type="body" sz="quarter" idx="88" hasCustomPrompt="1"/>
          </p:nvPr>
        </p:nvSpPr>
        <p:spPr>
          <a:xfrm>
            <a:off x="8351281" y="2657060"/>
            <a:ext cx="3096000" cy="221599"/>
          </a:xfrm>
        </p:spPr>
        <p:txBody>
          <a:bodyPr wrap="square">
            <a:spAutoFit/>
          </a:bodyPr>
          <a:lstStyle>
            <a:lvl1pPr marL="0" indent="0">
              <a:buNone/>
              <a:defRPr sz="1600" b="1" baseline="0">
                <a:solidFill>
                  <a:schemeClr val="tx2"/>
                </a:solidFill>
              </a:defRPr>
            </a:lvl1pPr>
          </a:lstStyle>
          <a:p>
            <a:pPr lvl="0"/>
            <a:r>
              <a:rPr lang="en-GB" noProof="0" dirty="0"/>
              <a:t>Telephone number</a:t>
            </a:r>
          </a:p>
        </p:txBody>
      </p:sp>
      <p:sp>
        <p:nvSpPr>
          <p:cNvPr id="29" name="Tijdelijke aanduiding voor tekst 26">
            <a:extLst>
              <a:ext uri="{FF2B5EF4-FFF2-40B4-BE49-F238E27FC236}">
                <a16:creationId xmlns:a16="http://schemas.microsoft.com/office/drawing/2014/main" id="{10DDCA41-E81E-6F3D-BC74-FE21584902E3}"/>
              </a:ext>
            </a:extLst>
          </p:cNvPr>
          <p:cNvSpPr>
            <a:spLocks noGrp="1"/>
          </p:cNvSpPr>
          <p:nvPr>
            <p:ph type="body" sz="quarter" idx="89" hasCustomPrompt="1"/>
          </p:nvPr>
        </p:nvSpPr>
        <p:spPr>
          <a:xfrm>
            <a:off x="8351281" y="1696003"/>
            <a:ext cx="3096000" cy="332399"/>
          </a:xfrm>
        </p:spPr>
        <p:txBody>
          <a:bodyPr>
            <a:spAutoFit/>
          </a:bodyPr>
          <a:lstStyle>
            <a:lvl1pPr marL="0" indent="0">
              <a:buFontTx/>
              <a:buNone/>
              <a:defRPr sz="2400" b="1" cap="none" baseline="0">
                <a:solidFill>
                  <a:schemeClr val="tx2"/>
                </a:solidFill>
                <a:latin typeface="+mj-lt"/>
              </a:defRPr>
            </a:lvl1pPr>
            <a:lvl4pPr>
              <a:defRPr/>
            </a:lvl4pPr>
          </a:lstStyle>
          <a:p>
            <a:pPr lvl="0"/>
            <a:r>
              <a:rPr lang="en-GB" dirty="0"/>
              <a:t>Name of Speaker</a:t>
            </a:r>
          </a:p>
        </p:txBody>
      </p:sp>
      <p:sp>
        <p:nvSpPr>
          <p:cNvPr id="30" name="Tijdelijke aanduiding voor tekst 12">
            <a:extLst>
              <a:ext uri="{FF2B5EF4-FFF2-40B4-BE49-F238E27FC236}">
                <a16:creationId xmlns:a16="http://schemas.microsoft.com/office/drawing/2014/main" id="{E612AEAB-7474-B4ED-9445-49B9292E6AE9}"/>
              </a:ext>
            </a:extLst>
          </p:cNvPr>
          <p:cNvSpPr>
            <a:spLocks noGrp="1"/>
          </p:cNvSpPr>
          <p:nvPr>
            <p:ph type="body" sz="quarter" idx="90" hasCustomPrompt="1"/>
          </p:nvPr>
        </p:nvSpPr>
        <p:spPr>
          <a:xfrm rot="16200000">
            <a:off x="8736481" y="1912706"/>
            <a:ext cx="21600" cy="792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bg2"/>
          </a:solidFill>
        </p:spPr>
        <p:txBody>
          <a:bodyPr wrap="square">
            <a:noAutofit/>
          </a:bodyPr>
          <a:lstStyle>
            <a:lvl1pPr marL="0" indent="0">
              <a:buNone/>
              <a:defRPr sz="100"/>
            </a:lvl1pPr>
          </a:lstStyle>
          <a:p>
            <a:pPr lvl="0"/>
            <a:r>
              <a:rPr lang="en-GB" dirty="0"/>
              <a:t> </a:t>
            </a:r>
          </a:p>
        </p:txBody>
      </p:sp>
    </p:spTree>
    <p:extLst>
      <p:ext uri="{BB962C8B-B14F-4D97-AF65-F5344CB8AC3E}">
        <p14:creationId xmlns:p14="http://schemas.microsoft.com/office/powerpoint/2010/main" val="425069219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Closing slide">
    <p:spTree>
      <p:nvGrpSpPr>
        <p:cNvPr id="1" name=""/>
        <p:cNvGrpSpPr/>
        <p:nvPr/>
      </p:nvGrpSpPr>
      <p:grpSpPr>
        <a:xfrm>
          <a:off x="0" y="0"/>
          <a:ext cx="0" cy="0"/>
          <a:chOff x="0" y="0"/>
          <a:chExt cx="0" cy="0"/>
        </a:xfrm>
      </p:grpSpPr>
      <p:sp>
        <p:nvSpPr>
          <p:cNvPr id="35" name="Tijdelijke aanduiding voor afbeelding 13">
            <a:extLst>
              <a:ext uri="{FF2B5EF4-FFF2-40B4-BE49-F238E27FC236}">
                <a16:creationId xmlns:a16="http://schemas.microsoft.com/office/drawing/2014/main" id="{9C467D83-E70D-E39E-3202-45C0F4B7C8A5}"/>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32" name="Tijdelijke aanduiding voor titel 1">
            <a:extLst>
              <a:ext uri="{FF2B5EF4-FFF2-40B4-BE49-F238E27FC236}">
                <a16:creationId xmlns:a16="http://schemas.microsoft.com/office/drawing/2014/main" id="{A6B795BF-57C2-A3A8-E59F-B5742A8C8175}"/>
              </a:ext>
            </a:extLst>
          </p:cNvPr>
          <p:cNvSpPr>
            <a:spLocks noGrp="1"/>
          </p:cNvSpPr>
          <p:nvPr>
            <p:ph type="title" hasCustomPrompt="1"/>
          </p:nvPr>
        </p:nvSpPr>
        <p:spPr>
          <a:xfrm>
            <a:off x="0" y="-342024"/>
            <a:ext cx="1247248" cy="244800"/>
          </a:xfrm>
          <a:prstGeom prst="rect">
            <a:avLst/>
          </a:prstGeom>
        </p:spPr>
        <p:txBody>
          <a:bodyPr vert="horz" lIns="0" tIns="0" rIns="0" bIns="0" rtlCol="0" anchor="t">
            <a:noAutofit/>
          </a:bodyPr>
          <a:lstStyle>
            <a:lvl1pPr>
              <a:defRPr sz="1600">
                <a:solidFill>
                  <a:schemeClr val="accent1"/>
                </a:solidFill>
              </a:defRPr>
            </a:lvl1pPr>
          </a:lstStyle>
          <a:p>
            <a:r>
              <a:rPr lang="en-GB" noProof="0" dirty="0"/>
              <a:t>Closing slide</a:t>
            </a:r>
          </a:p>
        </p:txBody>
      </p:sp>
      <p:sp>
        <p:nvSpPr>
          <p:cNvPr id="3" name="Tijdelijke aanduiding voor voettekst 2">
            <a:extLst>
              <a:ext uri="{FF2B5EF4-FFF2-40B4-BE49-F238E27FC236}">
                <a16:creationId xmlns:a16="http://schemas.microsoft.com/office/drawing/2014/main" id="{66C846AB-3C86-0857-5AB2-EA84685F35F8}"/>
              </a:ext>
            </a:extLst>
          </p:cNvPr>
          <p:cNvSpPr>
            <a:spLocks noGrp="1"/>
          </p:cNvSpPr>
          <p:nvPr>
            <p:ph type="ftr" sz="quarter" idx="10"/>
          </p:nvPr>
        </p:nvSpPr>
        <p:spPr/>
        <p:txBody>
          <a:bodyPr/>
          <a:lstStyle/>
          <a:p>
            <a:r>
              <a:rPr lang="en-GB"/>
              <a:t>&lt;footer text&gt;</a:t>
            </a:r>
            <a:endParaRPr lang="en-GB" dirty="0"/>
          </a:p>
        </p:txBody>
      </p:sp>
      <p:sp>
        <p:nvSpPr>
          <p:cNvPr id="4" name="Tijdelijke aanduiding voor dianummer 3">
            <a:extLst>
              <a:ext uri="{FF2B5EF4-FFF2-40B4-BE49-F238E27FC236}">
                <a16:creationId xmlns:a16="http://schemas.microsoft.com/office/drawing/2014/main" id="{F9099001-6957-40AB-CC4E-8A239A79F421}"/>
              </a:ext>
            </a:extLst>
          </p:cNvPr>
          <p:cNvSpPr>
            <a:spLocks noGrp="1"/>
          </p:cNvSpPr>
          <p:nvPr>
            <p:ph type="sldNum" sz="quarter" idx="11"/>
          </p:nvPr>
        </p:nvSpPr>
        <p:spPr/>
        <p:txBody>
          <a:bodyPr/>
          <a:lstStyle/>
          <a:p>
            <a:fld id="{0E7476D2-0896-4839-9387-ABF8745D58E4}" type="slidenum">
              <a:rPr lang="en-GB" smtClean="0"/>
              <a:pPr/>
              <a:t>‹#›</a:t>
            </a:fld>
            <a:endParaRPr lang="en-GB" dirty="0"/>
          </a:p>
        </p:txBody>
      </p:sp>
      <p:sp>
        <p:nvSpPr>
          <p:cNvPr id="24" name="Tijdelijke aanduiding voor tekst 23">
            <a:extLst>
              <a:ext uri="{FF2B5EF4-FFF2-40B4-BE49-F238E27FC236}">
                <a16:creationId xmlns:a16="http://schemas.microsoft.com/office/drawing/2014/main" id="{263584D2-CEF1-B0B8-B165-B329A45D8CF1}"/>
              </a:ext>
            </a:extLst>
          </p:cNvPr>
          <p:cNvSpPr>
            <a:spLocks noGrp="1"/>
          </p:cNvSpPr>
          <p:nvPr>
            <p:ph type="body" sz="quarter" idx="41" hasCustomPrompt="1"/>
          </p:nvPr>
        </p:nvSpPr>
        <p:spPr>
          <a:xfrm>
            <a:off x="8070226" y="2675331"/>
            <a:ext cx="3402829" cy="3141400"/>
          </a:xfrm>
          <a:custGeom>
            <a:avLst/>
            <a:gdLst>
              <a:gd name="connsiteX0" fmla="*/ 163447 w 3402829"/>
              <a:gd name="connsiteY0" fmla="*/ 0 h 3141400"/>
              <a:gd name="connsiteX1" fmla="*/ 3239382 w 3402829"/>
              <a:gd name="connsiteY1" fmla="*/ 0 h 3141400"/>
              <a:gd name="connsiteX2" fmla="*/ 3402829 w 3402829"/>
              <a:gd name="connsiteY2" fmla="*/ 163447 h 3141400"/>
              <a:gd name="connsiteX3" fmla="*/ 3402829 w 3402829"/>
              <a:gd name="connsiteY3" fmla="*/ 2977953 h 3141400"/>
              <a:gd name="connsiteX4" fmla="*/ 3239382 w 3402829"/>
              <a:gd name="connsiteY4" fmla="*/ 3141400 h 3141400"/>
              <a:gd name="connsiteX5" fmla="*/ 163447 w 3402829"/>
              <a:gd name="connsiteY5" fmla="*/ 3141400 h 3141400"/>
              <a:gd name="connsiteX6" fmla="*/ 0 w 3402829"/>
              <a:gd name="connsiteY6" fmla="*/ 2977953 h 3141400"/>
              <a:gd name="connsiteX7" fmla="*/ 0 w 3402829"/>
              <a:gd name="connsiteY7" fmla="*/ 163447 h 3141400"/>
              <a:gd name="connsiteX8" fmla="*/ 163447 w 3402829"/>
              <a:gd name="connsiteY8" fmla="*/ 0 h 31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2829" h="3141400">
                <a:moveTo>
                  <a:pt x="163447" y="0"/>
                </a:moveTo>
                <a:lnTo>
                  <a:pt x="3239382" y="0"/>
                </a:lnTo>
                <a:cubicBezTo>
                  <a:pt x="3329651" y="0"/>
                  <a:pt x="3402829" y="73178"/>
                  <a:pt x="3402829" y="163447"/>
                </a:cubicBezTo>
                <a:lnTo>
                  <a:pt x="3402829" y="2977953"/>
                </a:lnTo>
                <a:cubicBezTo>
                  <a:pt x="3402829" y="3068222"/>
                  <a:pt x="3329651" y="3141400"/>
                  <a:pt x="3239382" y="3141400"/>
                </a:cubicBezTo>
                <a:lnTo>
                  <a:pt x="163447" y="3141400"/>
                </a:lnTo>
                <a:cubicBezTo>
                  <a:pt x="73178" y="3141400"/>
                  <a:pt x="0" y="3068222"/>
                  <a:pt x="0" y="2977953"/>
                </a:cubicBezTo>
                <a:lnTo>
                  <a:pt x="0" y="163447"/>
                </a:lnTo>
                <a:cubicBezTo>
                  <a:pt x="0" y="73178"/>
                  <a:pt x="73178" y="0"/>
                  <a:pt x="163447" y="0"/>
                </a:cubicBezTo>
                <a:close/>
              </a:path>
            </a:pathLst>
          </a:custGeom>
          <a:solidFill>
            <a:schemeClr val="accent2"/>
          </a:solidFill>
        </p:spPr>
        <p:txBody>
          <a:bodyPr wrap="square">
            <a:noAutofit/>
          </a:bodyPr>
          <a:lstStyle>
            <a:lvl1pPr>
              <a:defRPr sz="100"/>
            </a:lvl1pPr>
          </a:lstStyle>
          <a:p>
            <a:pPr lvl="0"/>
            <a:r>
              <a:rPr lang="en-GB" dirty="0"/>
              <a:t>  </a:t>
            </a:r>
          </a:p>
        </p:txBody>
      </p:sp>
      <p:sp>
        <p:nvSpPr>
          <p:cNvPr id="36" name="Tijdelijke aanduiding voor tekst 15">
            <a:extLst>
              <a:ext uri="{FF2B5EF4-FFF2-40B4-BE49-F238E27FC236}">
                <a16:creationId xmlns:a16="http://schemas.microsoft.com/office/drawing/2014/main" id="{789E3ED4-F9D7-1F3D-08A6-E8D80BEC99D0}"/>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Tree>
    <p:extLst>
      <p:ext uri="{BB962C8B-B14F-4D97-AF65-F5344CB8AC3E}">
        <p14:creationId xmlns:p14="http://schemas.microsoft.com/office/powerpoint/2010/main" val="144296903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Closing slide - White">
    <p:spTree>
      <p:nvGrpSpPr>
        <p:cNvPr id="1" name=""/>
        <p:cNvGrpSpPr/>
        <p:nvPr/>
      </p:nvGrpSpPr>
      <p:grpSpPr>
        <a:xfrm>
          <a:off x="0" y="0"/>
          <a:ext cx="0" cy="0"/>
          <a:chOff x="0" y="0"/>
          <a:chExt cx="0" cy="0"/>
        </a:xfrm>
      </p:grpSpPr>
      <p:sp>
        <p:nvSpPr>
          <p:cNvPr id="35" name="Tijdelijke aanduiding voor afbeelding 13">
            <a:extLst>
              <a:ext uri="{FF2B5EF4-FFF2-40B4-BE49-F238E27FC236}">
                <a16:creationId xmlns:a16="http://schemas.microsoft.com/office/drawing/2014/main" id="{9C467D83-E70D-E39E-3202-45C0F4B7C8A5}"/>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68" name="Tijdelijke aanduiding voor tekst 4">
            <a:extLst>
              <a:ext uri="{FF2B5EF4-FFF2-40B4-BE49-F238E27FC236}">
                <a16:creationId xmlns:a16="http://schemas.microsoft.com/office/drawing/2014/main" id="{0DCAC0AA-B281-43DB-CAB3-149651C76D21}"/>
              </a:ext>
            </a:extLst>
          </p:cNvPr>
          <p:cNvSpPr>
            <a:spLocks noGrp="1"/>
          </p:cNvSpPr>
          <p:nvPr>
            <p:ph type="body" sz="quarter" idx="42" hasCustomPrompt="1"/>
          </p:nvPr>
        </p:nvSpPr>
        <p:spPr>
          <a:xfrm>
            <a:off x="718945" y="6057310"/>
            <a:ext cx="938949" cy="478426"/>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bg2"/>
          </a:solidFill>
        </p:spPr>
        <p:txBody>
          <a:bodyPr wrap="square">
            <a:noAutofit/>
          </a:bodyPr>
          <a:lstStyle>
            <a:lvl1pPr>
              <a:defRPr sz="100">
                <a:solidFill>
                  <a:schemeClr val="tx1">
                    <a:alpha val="0"/>
                  </a:schemeClr>
                </a:solidFill>
              </a:defRPr>
            </a:lvl1pPr>
          </a:lstStyle>
          <a:p>
            <a:pPr lvl="0"/>
            <a:r>
              <a:rPr lang="en-GB" dirty="0"/>
              <a:t> </a:t>
            </a:r>
          </a:p>
        </p:txBody>
      </p:sp>
      <p:sp>
        <p:nvSpPr>
          <p:cNvPr id="69" name="Tijdelijke aanduiding voor tekst 75">
            <a:extLst>
              <a:ext uri="{FF2B5EF4-FFF2-40B4-BE49-F238E27FC236}">
                <a16:creationId xmlns:a16="http://schemas.microsoft.com/office/drawing/2014/main" id="{1D33939C-4D53-F5D4-7849-EE0C15014A85}"/>
              </a:ext>
            </a:extLst>
          </p:cNvPr>
          <p:cNvSpPr>
            <a:spLocks noGrp="1"/>
          </p:cNvSpPr>
          <p:nvPr>
            <p:ph type="body" sz="quarter" idx="15" hasCustomPrompt="1"/>
          </p:nvPr>
        </p:nvSpPr>
        <p:spPr>
          <a:xfrm>
            <a:off x="1222561" y="6137336"/>
            <a:ext cx="98233" cy="128923"/>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tx1"/>
          </a:solidFill>
        </p:spPr>
        <p:txBody>
          <a:bodyPr wrap="square">
            <a:noAutofit/>
          </a:bodyPr>
          <a:lstStyle>
            <a:lvl1pPr>
              <a:defRPr sz="100"/>
            </a:lvl1pPr>
          </a:lstStyle>
          <a:p>
            <a:pPr lvl="0"/>
            <a:r>
              <a:rPr lang="en-GB" dirty="0"/>
              <a:t> </a:t>
            </a:r>
          </a:p>
        </p:txBody>
      </p:sp>
      <p:sp>
        <p:nvSpPr>
          <p:cNvPr id="70" name="Tijdelijke aanduiding voor tekst 78">
            <a:extLst>
              <a:ext uri="{FF2B5EF4-FFF2-40B4-BE49-F238E27FC236}">
                <a16:creationId xmlns:a16="http://schemas.microsoft.com/office/drawing/2014/main" id="{879DF8A6-F478-DB14-0847-38299625A91B}"/>
              </a:ext>
            </a:extLst>
          </p:cNvPr>
          <p:cNvSpPr>
            <a:spLocks noGrp="1"/>
          </p:cNvSpPr>
          <p:nvPr>
            <p:ph type="body" sz="quarter" idx="16" hasCustomPrompt="1"/>
          </p:nvPr>
        </p:nvSpPr>
        <p:spPr>
          <a:xfrm>
            <a:off x="1082851" y="6138881"/>
            <a:ext cx="104020" cy="12905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71" name="Tijdelijke aanduiding voor tekst 79">
            <a:extLst>
              <a:ext uri="{FF2B5EF4-FFF2-40B4-BE49-F238E27FC236}">
                <a16:creationId xmlns:a16="http://schemas.microsoft.com/office/drawing/2014/main" id="{3D648AC5-FAF7-515B-FDBD-9172D7149B5E}"/>
              </a:ext>
            </a:extLst>
          </p:cNvPr>
          <p:cNvSpPr>
            <a:spLocks noGrp="1"/>
          </p:cNvSpPr>
          <p:nvPr>
            <p:ph type="body" sz="quarter" idx="17" hasCustomPrompt="1"/>
          </p:nvPr>
        </p:nvSpPr>
        <p:spPr>
          <a:xfrm>
            <a:off x="927645" y="6135700"/>
            <a:ext cx="115842" cy="130559"/>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72" name="Tijdelijke aanduiding voor tekst 82">
            <a:extLst>
              <a:ext uri="{FF2B5EF4-FFF2-40B4-BE49-F238E27FC236}">
                <a16:creationId xmlns:a16="http://schemas.microsoft.com/office/drawing/2014/main" id="{A116489B-D46D-7D6D-5149-41A7840A856B}"/>
              </a:ext>
            </a:extLst>
          </p:cNvPr>
          <p:cNvSpPr>
            <a:spLocks noGrp="1"/>
          </p:cNvSpPr>
          <p:nvPr>
            <p:ph type="body" sz="quarter" idx="18" hasCustomPrompt="1"/>
          </p:nvPr>
        </p:nvSpPr>
        <p:spPr>
          <a:xfrm>
            <a:off x="800309" y="6138881"/>
            <a:ext cx="102258" cy="131438"/>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tx1"/>
          </a:solidFill>
        </p:spPr>
        <p:txBody>
          <a:bodyPr wrap="square">
            <a:noAutofit/>
          </a:bodyPr>
          <a:lstStyle>
            <a:lvl1pPr>
              <a:defRPr sz="100"/>
            </a:lvl1pPr>
          </a:lstStyle>
          <a:p>
            <a:pPr lvl="0"/>
            <a:r>
              <a:rPr lang="en-GB" dirty="0"/>
              <a:t> </a:t>
            </a:r>
          </a:p>
        </p:txBody>
      </p:sp>
      <p:sp>
        <p:nvSpPr>
          <p:cNvPr id="32" name="Tijdelijke aanduiding voor titel 1">
            <a:extLst>
              <a:ext uri="{FF2B5EF4-FFF2-40B4-BE49-F238E27FC236}">
                <a16:creationId xmlns:a16="http://schemas.microsoft.com/office/drawing/2014/main" id="{A6B795BF-57C2-A3A8-E59F-B5742A8C8175}"/>
              </a:ext>
            </a:extLst>
          </p:cNvPr>
          <p:cNvSpPr>
            <a:spLocks noGrp="1"/>
          </p:cNvSpPr>
          <p:nvPr>
            <p:ph type="title" hasCustomPrompt="1"/>
          </p:nvPr>
        </p:nvSpPr>
        <p:spPr>
          <a:xfrm>
            <a:off x="0" y="-342024"/>
            <a:ext cx="3205424" cy="244800"/>
          </a:xfrm>
          <a:prstGeom prst="rect">
            <a:avLst/>
          </a:prstGeom>
        </p:spPr>
        <p:txBody>
          <a:bodyPr vert="horz" lIns="0" tIns="0" rIns="0" bIns="0" rtlCol="0" anchor="t">
            <a:noAutofit/>
          </a:bodyPr>
          <a:lstStyle>
            <a:lvl1pPr>
              <a:defRPr sz="1600">
                <a:solidFill>
                  <a:schemeClr val="accent1"/>
                </a:solidFill>
              </a:defRPr>
            </a:lvl1pPr>
          </a:lstStyle>
          <a:p>
            <a:r>
              <a:rPr lang="en-GB" noProof="0" dirty="0"/>
              <a:t>Closing slide - White</a:t>
            </a:r>
          </a:p>
        </p:txBody>
      </p:sp>
      <p:sp>
        <p:nvSpPr>
          <p:cNvPr id="24" name="Tijdelijke aanduiding voor tekst 23">
            <a:extLst>
              <a:ext uri="{FF2B5EF4-FFF2-40B4-BE49-F238E27FC236}">
                <a16:creationId xmlns:a16="http://schemas.microsoft.com/office/drawing/2014/main" id="{263584D2-CEF1-B0B8-B165-B329A45D8CF1}"/>
              </a:ext>
            </a:extLst>
          </p:cNvPr>
          <p:cNvSpPr>
            <a:spLocks noGrp="1"/>
          </p:cNvSpPr>
          <p:nvPr>
            <p:ph type="body" sz="quarter" idx="41" hasCustomPrompt="1"/>
          </p:nvPr>
        </p:nvSpPr>
        <p:spPr>
          <a:xfrm>
            <a:off x="8070226" y="2675331"/>
            <a:ext cx="3402829" cy="3141400"/>
          </a:xfrm>
          <a:custGeom>
            <a:avLst/>
            <a:gdLst>
              <a:gd name="connsiteX0" fmla="*/ 163447 w 3402829"/>
              <a:gd name="connsiteY0" fmla="*/ 0 h 3141400"/>
              <a:gd name="connsiteX1" fmla="*/ 3239382 w 3402829"/>
              <a:gd name="connsiteY1" fmla="*/ 0 h 3141400"/>
              <a:gd name="connsiteX2" fmla="*/ 3402829 w 3402829"/>
              <a:gd name="connsiteY2" fmla="*/ 163447 h 3141400"/>
              <a:gd name="connsiteX3" fmla="*/ 3402829 w 3402829"/>
              <a:gd name="connsiteY3" fmla="*/ 2977953 h 3141400"/>
              <a:gd name="connsiteX4" fmla="*/ 3239382 w 3402829"/>
              <a:gd name="connsiteY4" fmla="*/ 3141400 h 3141400"/>
              <a:gd name="connsiteX5" fmla="*/ 163447 w 3402829"/>
              <a:gd name="connsiteY5" fmla="*/ 3141400 h 3141400"/>
              <a:gd name="connsiteX6" fmla="*/ 0 w 3402829"/>
              <a:gd name="connsiteY6" fmla="*/ 2977953 h 3141400"/>
              <a:gd name="connsiteX7" fmla="*/ 0 w 3402829"/>
              <a:gd name="connsiteY7" fmla="*/ 163447 h 3141400"/>
              <a:gd name="connsiteX8" fmla="*/ 163447 w 3402829"/>
              <a:gd name="connsiteY8" fmla="*/ 0 h 31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2829" h="3141400">
                <a:moveTo>
                  <a:pt x="163447" y="0"/>
                </a:moveTo>
                <a:lnTo>
                  <a:pt x="3239382" y="0"/>
                </a:lnTo>
                <a:cubicBezTo>
                  <a:pt x="3329651" y="0"/>
                  <a:pt x="3402829" y="73178"/>
                  <a:pt x="3402829" y="163447"/>
                </a:cubicBezTo>
                <a:lnTo>
                  <a:pt x="3402829" y="2977953"/>
                </a:lnTo>
                <a:cubicBezTo>
                  <a:pt x="3402829" y="3068222"/>
                  <a:pt x="3329651" y="3141400"/>
                  <a:pt x="3239382" y="3141400"/>
                </a:cubicBezTo>
                <a:lnTo>
                  <a:pt x="163447" y="3141400"/>
                </a:lnTo>
                <a:cubicBezTo>
                  <a:pt x="73178" y="3141400"/>
                  <a:pt x="0" y="3068222"/>
                  <a:pt x="0" y="2977953"/>
                </a:cubicBezTo>
                <a:lnTo>
                  <a:pt x="0" y="163447"/>
                </a:lnTo>
                <a:cubicBezTo>
                  <a:pt x="0" y="73178"/>
                  <a:pt x="73178" y="0"/>
                  <a:pt x="163447" y="0"/>
                </a:cubicBezTo>
                <a:close/>
              </a:path>
            </a:pathLst>
          </a:custGeom>
          <a:solidFill>
            <a:schemeClr val="accent2"/>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24478660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8">
                                            <p:bg/>
                                          </p:spTgt>
                                        </p:tgtEl>
                                        <p:attrNameLst>
                                          <p:attrName>style.visibility</p:attrName>
                                        </p:attrNameLst>
                                      </p:cBhvr>
                                      <p:to>
                                        <p:strVal val="visible"/>
                                      </p:to>
                                    </p:set>
                                    <p:anim calcmode="lin" valueType="num">
                                      <p:cBhvr>
                                        <p:cTn id="7" dur="750" fill="hold"/>
                                        <p:tgtEl>
                                          <p:spTgt spid="68">
                                            <p:bg/>
                                          </p:spTgt>
                                        </p:tgtEl>
                                        <p:attrNameLst>
                                          <p:attrName>ppt_w</p:attrName>
                                        </p:attrNameLst>
                                      </p:cBhvr>
                                      <p:tavLst>
                                        <p:tav tm="0">
                                          <p:val>
                                            <p:fltVal val="0"/>
                                          </p:val>
                                        </p:tav>
                                        <p:tav tm="100000">
                                          <p:val>
                                            <p:strVal val="#ppt_w"/>
                                          </p:val>
                                        </p:tav>
                                      </p:tavLst>
                                    </p:anim>
                                    <p:anim calcmode="lin" valueType="num">
                                      <p:cBhvr>
                                        <p:cTn id="8" dur="750" fill="hold"/>
                                        <p:tgtEl>
                                          <p:spTgt spid="68">
                                            <p:bg/>
                                          </p:spTgt>
                                        </p:tgtEl>
                                        <p:attrNameLst>
                                          <p:attrName>ppt_h</p:attrName>
                                        </p:attrNameLst>
                                      </p:cBhvr>
                                      <p:tavLst>
                                        <p:tav tm="0">
                                          <p:val>
                                            <p:fltVal val="0"/>
                                          </p:val>
                                        </p:tav>
                                        <p:tav tm="100000">
                                          <p:val>
                                            <p:strVal val="#ppt_h"/>
                                          </p:val>
                                        </p:tav>
                                      </p:tavLst>
                                    </p:anim>
                                    <p:animEffect transition="in" filter="fade">
                                      <p:cBhvr>
                                        <p:cTn id="9" dur="750"/>
                                        <p:tgtEl>
                                          <p:spTgt spid="68">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8">
                                            <p:txEl>
                                              <p:pRg st="0" end="0"/>
                                            </p:txEl>
                                          </p:spTgt>
                                        </p:tgtEl>
                                        <p:attrNameLst>
                                          <p:attrName>style.visibility</p:attrName>
                                        </p:attrNameLst>
                                      </p:cBhvr>
                                      <p:to>
                                        <p:strVal val="visible"/>
                                      </p:to>
                                    </p:set>
                                    <p:anim calcmode="lin" valueType="num">
                                      <p:cBhvr>
                                        <p:cTn id="12" dur="750" fill="hold"/>
                                        <p:tgtEl>
                                          <p:spTgt spid="68">
                                            <p:txEl>
                                              <p:pRg st="0" end="0"/>
                                            </p:txEl>
                                          </p:spTgt>
                                        </p:tgtEl>
                                        <p:attrNameLst>
                                          <p:attrName>ppt_w</p:attrName>
                                        </p:attrNameLst>
                                      </p:cBhvr>
                                      <p:tavLst>
                                        <p:tav tm="0">
                                          <p:val>
                                            <p:fltVal val="0"/>
                                          </p:val>
                                        </p:tav>
                                        <p:tav tm="100000">
                                          <p:val>
                                            <p:strVal val="#ppt_w"/>
                                          </p:val>
                                        </p:tav>
                                      </p:tavLst>
                                    </p:anim>
                                    <p:anim calcmode="lin" valueType="num">
                                      <p:cBhvr>
                                        <p:cTn id="13" dur="750" fill="hold"/>
                                        <p:tgtEl>
                                          <p:spTgt spid="68">
                                            <p:txEl>
                                              <p:pRg st="0" end="0"/>
                                            </p:txEl>
                                          </p:spTgt>
                                        </p:tgtEl>
                                        <p:attrNameLst>
                                          <p:attrName>ppt_h</p:attrName>
                                        </p:attrNameLst>
                                      </p:cBhvr>
                                      <p:tavLst>
                                        <p:tav tm="0">
                                          <p:val>
                                            <p:fltVal val="0"/>
                                          </p:val>
                                        </p:tav>
                                        <p:tav tm="100000">
                                          <p:val>
                                            <p:strVal val="#ppt_h"/>
                                          </p:val>
                                        </p:tav>
                                      </p:tavLst>
                                    </p:anim>
                                    <p:animEffect transition="in" filter="fade">
                                      <p:cBhvr>
                                        <p:cTn id="14" dur="750"/>
                                        <p:tgtEl>
                                          <p:spTgt spid="68">
                                            <p:txEl>
                                              <p:pRg st="0" end="0"/>
                                            </p:txEl>
                                          </p:spTgt>
                                        </p:tgtEl>
                                      </p:cBhvr>
                                    </p:animEffect>
                                  </p:childTnLst>
                                </p:cTn>
                              </p:par>
                            </p:childTnLst>
                          </p:cTn>
                        </p:par>
                        <p:par>
                          <p:cTn id="15" fill="hold">
                            <p:stCondLst>
                              <p:cond delay="750"/>
                            </p:stCondLst>
                            <p:childTnLst>
                              <p:par>
                                <p:cTn id="16" presetID="12" presetClass="entr" presetSubtype="4"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750"/>
                                        <p:tgtEl>
                                          <p:spTgt spid="72"/>
                                        </p:tgtEl>
                                        <p:attrNameLst>
                                          <p:attrName>ppt_y</p:attrName>
                                        </p:attrNameLst>
                                      </p:cBhvr>
                                      <p:tavLst>
                                        <p:tav tm="0">
                                          <p:val>
                                            <p:strVal val="#ppt_y+#ppt_h*1.125000"/>
                                          </p:val>
                                        </p:tav>
                                        <p:tav tm="100000">
                                          <p:val>
                                            <p:strVal val="#ppt_y"/>
                                          </p:val>
                                        </p:tav>
                                      </p:tavLst>
                                    </p:anim>
                                    <p:animEffect transition="in" filter="wipe(up)">
                                      <p:cBhvr>
                                        <p:cTn id="19" dur="750"/>
                                        <p:tgtEl>
                                          <p:spTgt spid="72"/>
                                        </p:tgtEl>
                                      </p:cBhvr>
                                    </p:animEffect>
                                  </p:childTnLst>
                                </p:cTn>
                              </p:par>
                              <p:par>
                                <p:cTn id="20" presetID="12" presetClass="entr" presetSubtype="4" fill="hold" grpId="0" nodeType="withEffect">
                                  <p:stCondLst>
                                    <p:cond delay="25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750"/>
                                        <p:tgtEl>
                                          <p:spTgt spid="71"/>
                                        </p:tgtEl>
                                        <p:attrNameLst>
                                          <p:attrName>ppt_y</p:attrName>
                                        </p:attrNameLst>
                                      </p:cBhvr>
                                      <p:tavLst>
                                        <p:tav tm="0">
                                          <p:val>
                                            <p:strVal val="#ppt_y+#ppt_h*1.125000"/>
                                          </p:val>
                                        </p:tav>
                                        <p:tav tm="100000">
                                          <p:val>
                                            <p:strVal val="#ppt_y"/>
                                          </p:val>
                                        </p:tav>
                                      </p:tavLst>
                                    </p:anim>
                                    <p:animEffect transition="in" filter="wipe(up)">
                                      <p:cBhvr>
                                        <p:cTn id="23" dur="750"/>
                                        <p:tgtEl>
                                          <p:spTgt spid="71"/>
                                        </p:tgtEl>
                                      </p:cBhvr>
                                    </p:animEffect>
                                  </p:childTnLst>
                                </p:cTn>
                              </p:par>
                              <p:par>
                                <p:cTn id="24" presetID="12" presetClass="entr" presetSubtype="4" fill="hold" grpId="0" nodeType="withEffect">
                                  <p:stCondLst>
                                    <p:cond delay="500"/>
                                  </p:stCondLst>
                                  <p:childTnLst>
                                    <p:set>
                                      <p:cBhvr>
                                        <p:cTn id="25" dur="1" fill="hold">
                                          <p:stCondLst>
                                            <p:cond delay="0"/>
                                          </p:stCondLst>
                                        </p:cTn>
                                        <p:tgtEl>
                                          <p:spTgt spid="70"/>
                                        </p:tgtEl>
                                        <p:attrNameLst>
                                          <p:attrName>style.visibility</p:attrName>
                                        </p:attrNameLst>
                                      </p:cBhvr>
                                      <p:to>
                                        <p:strVal val="visible"/>
                                      </p:to>
                                    </p:set>
                                    <p:anim calcmode="lin" valueType="num">
                                      <p:cBhvr additive="base">
                                        <p:cTn id="26" dur="750"/>
                                        <p:tgtEl>
                                          <p:spTgt spid="70"/>
                                        </p:tgtEl>
                                        <p:attrNameLst>
                                          <p:attrName>ppt_y</p:attrName>
                                        </p:attrNameLst>
                                      </p:cBhvr>
                                      <p:tavLst>
                                        <p:tav tm="0">
                                          <p:val>
                                            <p:strVal val="#ppt_y+#ppt_h*1.125000"/>
                                          </p:val>
                                        </p:tav>
                                        <p:tav tm="100000">
                                          <p:val>
                                            <p:strVal val="#ppt_y"/>
                                          </p:val>
                                        </p:tav>
                                      </p:tavLst>
                                    </p:anim>
                                    <p:animEffect transition="in" filter="wipe(up)">
                                      <p:cBhvr>
                                        <p:cTn id="27" dur="750"/>
                                        <p:tgtEl>
                                          <p:spTgt spid="70"/>
                                        </p:tgtEl>
                                      </p:cBhvr>
                                    </p:animEffect>
                                  </p:childTnLst>
                                </p:cTn>
                              </p:par>
                              <p:par>
                                <p:cTn id="28" presetID="12" presetClass="entr" presetSubtype="4" fill="hold" grpId="0" nodeType="withEffect">
                                  <p:stCondLst>
                                    <p:cond delay="750"/>
                                  </p:stCondLst>
                                  <p:childTnLst>
                                    <p:set>
                                      <p:cBhvr>
                                        <p:cTn id="29" dur="1" fill="hold">
                                          <p:stCondLst>
                                            <p:cond delay="0"/>
                                          </p:stCondLst>
                                        </p:cTn>
                                        <p:tgtEl>
                                          <p:spTgt spid="69"/>
                                        </p:tgtEl>
                                        <p:attrNameLst>
                                          <p:attrName>style.visibility</p:attrName>
                                        </p:attrNameLst>
                                      </p:cBhvr>
                                      <p:to>
                                        <p:strVal val="visible"/>
                                      </p:to>
                                    </p:set>
                                    <p:anim calcmode="lin" valueType="num">
                                      <p:cBhvr additive="base">
                                        <p:cTn id="30" dur="750"/>
                                        <p:tgtEl>
                                          <p:spTgt spid="69"/>
                                        </p:tgtEl>
                                        <p:attrNameLst>
                                          <p:attrName>ppt_y</p:attrName>
                                        </p:attrNameLst>
                                      </p:cBhvr>
                                      <p:tavLst>
                                        <p:tav tm="0">
                                          <p:val>
                                            <p:strVal val="#ppt_y+#ppt_h*1.125000"/>
                                          </p:val>
                                        </p:tav>
                                        <p:tav tm="100000">
                                          <p:val>
                                            <p:strVal val="#ppt_y"/>
                                          </p:val>
                                        </p:tav>
                                      </p:tavLst>
                                    </p:anim>
                                    <p:animEffect transition="in" filter="wipe(up)">
                                      <p:cBhvr>
                                        <p:cTn id="31"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uild="p" animBg="1">
        <p:tmplLst>
          <p:tmpl>
            <p:tnLst>
              <p:par>
                <p:cTn presetID="53" presetClass="entr" presetSubtype="16" fill="hold" nodeType="withEffect">
                  <p:stCondLst>
                    <p:cond delay="0"/>
                  </p:stCondLst>
                  <p:childTnLst>
                    <p:set>
                      <p:cBhvr>
                        <p:cTn dur="1" fill="hold">
                          <p:stCondLst>
                            <p:cond delay="0"/>
                          </p:stCondLst>
                        </p:cTn>
                        <p:tgtEl>
                          <p:spTgt spid="68"/>
                        </p:tgtEl>
                        <p:attrNameLst>
                          <p:attrName>style.visibility</p:attrName>
                        </p:attrNameLst>
                      </p:cBhvr>
                      <p:to>
                        <p:strVal val="visible"/>
                      </p:to>
                    </p:set>
                    <p:anim calcmode="lin" valueType="num">
                      <p:cBhvr>
                        <p:cTn dur="750" fill="hold"/>
                        <p:tgtEl>
                          <p:spTgt spid="68"/>
                        </p:tgtEl>
                        <p:attrNameLst>
                          <p:attrName>ppt_w</p:attrName>
                        </p:attrNameLst>
                      </p:cBhvr>
                      <p:tavLst>
                        <p:tav tm="0">
                          <p:val>
                            <p:fltVal val="0"/>
                          </p:val>
                        </p:tav>
                        <p:tav tm="100000">
                          <p:val>
                            <p:strVal val="#ppt_w"/>
                          </p:val>
                        </p:tav>
                      </p:tavLst>
                    </p:anim>
                    <p:anim calcmode="lin" valueType="num">
                      <p:cBhvr>
                        <p:cTn dur="750" fill="hold"/>
                        <p:tgtEl>
                          <p:spTgt spid="68"/>
                        </p:tgtEl>
                        <p:attrNameLst>
                          <p:attrName>ppt_h</p:attrName>
                        </p:attrNameLst>
                      </p:cBhvr>
                      <p:tavLst>
                        <p:tav tm="0">
                          <p:val>
                            <p:fltVal val="0"/>
                          </p:val>
                        </p:tav>
                        <p:tav tm="100000">
                          <p:val>
                            <p:strVal val="#ppt_h"/>
                          </p:val>
                        </p:tav>
                      </p:tavLst>
                    </p:anim>
                    <p:animEffect transition="in" filter="fade">
                      <p:cBhvr>
                        <p:cTn dur="750"/>
                        <p:tgtEl>
                          <p:spTgt spid="68"/>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68"/>
                        </p:tgtEl>
                        <p:attrNameLst>
                          <p:attrName>style.visibility</p:attrName>
                        </p:attrNameLst>
                      </p:cBhvr>
                      <p:to>
                        <p:strVal val="visible"/>
                      </p:to>
                    </p:set>
                    <p:anim calcmode="lin" valueType="num">
                      <p:cBhvr>
                        <p:cTn dur="750" fill="hold"/>
                        <p:tgtEl>
                          <p:spTgt spid="68"/>
                        </p:tgtEl>
                        <p:attrNameLst>
                          <p:attrName>ppt_w</p:attrName>
                        </p:attrNameLst>
                      </p:cBhvr>
                      <p:tavLst>
                        <p:tav tm="0">
                          <p:val>
                            <p:fltVal val="0"/>
                          </p:val>
                        </p:tav>
                        <p:tav tm="100000">
                          <p:val>
                            <p:strVal val="#ppt_w"/>
                          </p:val>
                        </p:tav>
                      </p:tavLst>
                    </p:anim>
                    <p:anim calcmode="lin" valueType="num">
                      <p:cBhvr>
                        <p:cTn dur="750" fill="hold"/>
                        <p:tgtEl>
                          <p:spTgt spid="68"/>
                        </p:tgtEl>
                        <p:attrNameLst>
                          <p:attrName>ppt_h</p:attrName>
                        </p:attrNameLst>
                      </p:cBhvr>
                      <p:tavLst>
                        <p:tav tm="0">
                          <p:val>
                            <p:fltVal val="0"/>
                          </p:val>
                        </p:tav>
                        <p:tav tm="100000">
                          <p:val>
                            <p:strVal val="#ppt_h"/>
                          </p:val>
                        </p:tav>
                      </p:tavLst>
                    </p:anim>
                    <p:animEffect transition="in" filter="fade">
                      <p:cBhvr>
                        <p:cTn dur="750"/>
                        <p:tgtEl>
                          <p:spTgt spid="68"/>
                        </p:tgtEl>
                      </p:cBhvr>
                    </p:animEffect>
                  </p:childTnLst>
                </p:cTn>
              </p:par>
            </p:tnLst>
          </p:tmpl>
        </p:tmplLst>
      </p:bldP>
      <p:bldP spid="69" grpId="0" animBg="1">
        <p:tmplLst>
          <p:tmpl>
            <p:tnLst>
              <p:par>
                <p:cTn presetID="12" presetClass="entr" presetSubtype="4" fill="hold" nodeType="withEffect">
                  <p:stCondLst>
                    <p:cond delay="7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750"/>
                        <p:tgtEl>
                          <p:spTgt spid="69"/>
                        </p:tgtEl>
                        <p:attrNameLst>
                          <p:attrName>ppt_y</p:attrName>
                        </p:attrNameLst>
                      </p:cBhvr>
                      <p:tavLst>
                        <p:tav tm="0">
                          <p:val>
                            <p:strVal val="#ppt_y+#ppt_h*1.125000"/>
                          </p:val>
                        </p:tav>
                        <p:tav tm="100000">
                          <p:val>
                            <p:strVal val="#ppt_y"/>
                          </p:val>
                        </p:tav>
                      </p:tavLst>
                    </p:anim>
                    <p:animEffect transition="in" filter="wipe(up)">
                      <p:cBhvr>
                        <p:cTn dur="750"/>
                        <p:tgtEl>
                          <p:spTgt spid="69"/>
                        </p:tgtEl>
                      </p:cBhvr>
                    </p:animEffect>
                  </p:childTnLst>
                </p:cTn>
              </p:par>
            </p:tnLst>
          </p:tmpl>
        </p:tmplLst>
      </p:bldP>
      <p:bldP spid="70" grpId="0" animBg="1">
        <p:tmplLst>
          <p:tmpl>
            <p:tnLst>
              <p:par>
                <p:cTn presetID="12" presetClass="entr" presetSubtype="4" fill="hold" nodeType="withEffect">
                  <p:stCondLst>
                    <p:cond delay="50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750"/>
                        <p:tgtEl>
                          <p:spTgt spid="70"/>
                        </p:tgtEl>
                        <p:attrNameLst>
                          <p:attrName>ppt_y</p:attrName>
                        </p:attrNameLst>
                      </p:cBhvr>
                      <p:tavLst>
                        <p:tav tm="0">
                          <p:val>
                            <p:strVal val="#ppt_y+#ppt_h*1.125000"/>
                          </p:val>
                        </p:tav>
                        <p:tav tm="100000">
                          <p:val>
                            <p:strVal val="#ppt_y"/>
                          </p:val>
                        </p:tav>
                      </p:tavLst>
                    </p:anim>
                    <p:animEffect transition="in" filter="wipe(up)">
                      <p:cBhvr>
                        <p:cTn dur="750"/>
                        <p:tgtEl>
                          <p:spTgt spid="70"/>
                        </p:tgtEl>
                      </p:cBhvr>
                    </p:animEffect>
                  </p:childTnLst>
                </p:cTn>
              </p:par>
            </p:tnLst>
          </p:tmpl>
        </p:tmplLst>
      </p:bldP>
      <p:bldP spid="71" grpId="0" animBg="1">
        <p:tmplLst>
          <p:tmpl>
            <p:tnLst>
              <p:par>
                <p:cTn presetID="12" presetClass="entr" presetSubtype="4" fill="hold" nodeType="withEffect">
                  <p:stCondLst>
                    <p:cond delay="25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750"/>
                        <p:tgtEl>
                          <p:spTgt spid="71"/>
                        </p:tgtEl>
                        <p:attrNameLst>
                          <p:attrName>ppt_y</p:attrName>
                        </p:attrNameLst>
                      </p:cBhvr>
                      <p:tavLst>
                        <p:tav tm="0">
                          <p:val>
                            <p:strVal val="#ppt_y+#ppt_h*1.125000"/>
                          </p:val>
                        </p:tav>
                        <p:tav tm="100000">
                          <p:val>
                            <p:strVal val="#ppt_y"/>
                          </p:val>
                        </p:tav>
                      </p:tavLst>
                    </p:anim>
                    <p:animEffect transition="in" filter="wipe(up)">
                      <p:cBhvr>
                        <p:cTn dur="750"/>
                        <p:tgtEl>
                          <p:spTgt spid="71"/>
                        </p:tgtEl>
                      </p:cBhvr>
                    </p:animEffect>
                  </p:childTnLst>
                </p:cTn>
              </p:par>
            </p:tnLst>
          </p:tmpl>
        </p:tmplLst>
      </p:bldP>
      <p:bldP spid="72" grpId="0" animBg="1">
        <p:tmplLst>
          <p:tmpl>
            <p:tnLst>
              <p:par>
                <p:cTn presetID="12" presetClass="entr" presetSubtype="4"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additive="base">
                        <p:cTn dur="750"/>
                        <p:tgtEl>
                          <p:spTgt spid="72"/>
                        </p:tgtEl>
                        <p:attrNameLst>
                          <p:attrName>ppt_y</p:attrName>
                        </p:attrNameLst>
                      </p:cBhvr>
                      <p:tavLst>
                        <p:tav tm="0">
                          <p:val>
                            <p:strVal val="#ppt_y+#ppt_h*1.125000"/>
                          </p:val>
                        </p:tav>
                        <p:tav tm="100000">
                          <p:val>
                            <p:strVal val="#ppt_y"/>
                          </p:val>
                        </p:tav>
                      </p:tavLst>
                    </p:anim>
                    <p:animEffect transition="in" filter="wipe(up)">
                      <p:cBhvr>
                        <p:cTn dur="750"/>
                        <p:tgtEl>
                          <p:spTgt spid="72"/>
                        </p:tgtEl>
                      </p:cBhvr>
                    </p:animEffect>
                  </p:childTnLst>
                </p:cTn>
              </p:par>
            </p:tnLst>
          </p:tmpl>
        </p:tmplLst>
      </p:bldP>
    </p:bldLst>
  </p:timing>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cSld name="Text + Image (2x) - ZI">
    <p:spTree>
      <p:nvGrpSpPr>
        <p:cNvPr id="1" name=""/>
        <p:cNvGrpSpPr/>
        <p:nvPr/>
      </p:nvGrpSpPr>
      <p:grpSpPr>
        <a:xfrm>
          <a:off x="0" y="0"/>
          <a:ext cx="0" cy="0"/>
          <a:chOff x="0" y="0"/>
          <a:chExt cx="0" cy="0"/>
        </a:xfrm>
      </p:grpSpPr>
      <p:sp>
        <p:nvSpPr>
          <p:cNvPr id="68" name="Tijdelijke aanduiding voor afbeelding 16">
            <a:extLst>
              <a:ext uri="{FF2B5EF4-FFF2-40B4-BE49-F238E27FC236}">
                <a16:creationId xmlns:a16="http://schemas.microsoft.com/office/drawing/2014/main" id="{1E38F4C3-55BE-C33E-CD02-06073D8B5B75}"/>
              </a:ext>
            </a:extLst>
          </p:cNvPr>
          <p:cNvSpPr>
            <a:spLocks noGrp="1"/>
          </p:cNvSpPr>
          <p:nvPr>
            <p:ph type="pic" sz="quarter" idx="31" hasCustomPrompt="1"/>
          </p:nvPr>
        </p:nvSpPr>
        <p:spPr>
          <a:xfrm>
            <a:off x="720001" y="1592264"/>
            <a:ext cx="5076000" cy="2441908"/>
          </a:xfrm>
          <a:prstGeom prst="roundRect">
            <a:avLst>
              <a:gd name="adj" fmla="val 9597"/>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43718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Image (2x)</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70" name="Tijdelijke aanduiding voor afbeelding 16">
            <a:extLst>
              <a:ext uri="{FF2B5EF4-FFF2-40B4-BE49-F238E27FC236}">
                <a16:creationId xmlns:a16="http://schemas.microsoft.com/office/drawing/2014/main" id="{0B270EC2-91E8-4E17-62DE-2AD74BA22720}"/>
              </a:ext>
            </a:extLst>
          </p:cNvPr>
          <p:cNvSpPr>
            <a:spLocks noGrp="1"/>
          </p:cNvSpPr>
          <p:nvPr>
            <p:ph type="pic" sz="quarter" idx="33" hasCustomPrompt="1"/>
          </p:nvPr>
        </p:nvSpPr>
        <p:spPr>
          <a:xfrm>
            <a:off x="6396001" y="1592264"/>
            <a:ext cx="5076000" cy="2441908"/>
          </a:xfrm>
          <a:prstGeom prst="roundRect">
            <a:avLst>
              <a:gd name="adj" fmla="val 9597"/>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12" name="Tijdelijke aanduiding voor tekst 11">
            <a:extLst>
              <a:ext uri="{FF2B5EF4-FFF2-40B4-BE49-F238E27FC236}">
                <a16:creationId xmlns:a16="http://schemas.microsoft.com/office/drawing/2014/main" id="{60DE2DEE-943E-5EFF-7128-E3CDCD761EC9}"/>
              </a:ext>
            </a:extLst>
          </p:cNvPr>
          <p:cNvSpPr>
            <a:spLocks noGrp="1"/>
          </p:cNvSpPr>
          <p:nvPr>
            <p:ph type="body" sz="quarter" idx="37" hasCustomPrompt="1"/>
          </p:nvPr>
        </p:nvSpPr>
        <p:spPr>
          <a:xfrm>
            <a:off x="3439256" y="3122915"/>
            <a:ext cx="2059606" cy="690242"/>
          </a:xfrm>
        </p:spPr>
        <p:txBody>
          <a:bodyPr anchor="ctr"/>
          <a:lstStyle>
            <a:lvl1pPr algn="r">
              <a:lnSpc>
                <a:spcPts val="1600"/>
              </a:lnSpc>
              <a:defRPr sz="12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17" name="Tijdelijke aanduiding voor tekst 11">
            <a:extLst>
              <a:ext uri="{FF2B5EF4-FFF2-40B4-BE49-F238E27FC236}">
                <a16:creationId xmlns:a16="http://schemas.microsoft.com/office/drawing/2014/main" id="{39D867E6-3648-355B-17E9-797CEDFB69E1}"/>
              </a:ext>
            </a:extLst>
          </p:cNvPr>
          <p:cNvSpPr>
            <a:spLocks noGrp="1"/>
          </p:cNvSpPr>
          <p:nvPr>
            <p:ph type="body" sz="quarter" idx="38" hasCustomPrompt="1"/>
          </p:nvPr>
        </p:nvSpPr>
        <p:spPr>
          <a:xfrm>
            <a:off x="9099940" y="3122915"/>
            <a:ext cx="2059606" cy="690242"/>
          </a:xfrm>
        </p:spPr>
        <p:txBody>
          <a:bodyPr anchor="ctr"/>
          <a:lstStyle>
            <a:lvl1pPr algn="r">
              <a:lnSpc>
                <a:spcPts val="1600"/>
              </a:lnSpc>
              <a:defRPr sz="12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Tree>
    <p:extLst>
      <p:ext uri="{BB962C8B-B14F-4D97-AF65-F5344CB8AC3E}">
        <p14:creationId xmlns:p14="http://schemas.microsoft.com/office/powerpoint/2010/main" val="191700260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cSld name="Text + Image (3x) - ZI">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432380"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Image (3x)</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33" name="Tijdelijke aanduiding voor afbeelding 32">
            <a:extLst>
              <a:ext uri="{FF2B5EF4-FFF2-40B4-BE49-F238E27FC236}">
                <a16:creationId xmlns:a16="http://schemas.microsoft.com/office/drawing/2014/main" id="{090E3504-CB62-F6A4-B587-516632E04F97}"/>
              </a:ext>
            </a:extLst>
          </p:cNvPr>
          <p:cNvSpPr>
            <a:spLocks noGrp="1"/>
          </p:cNvSpPr>
          <p:nvPr>
            <p:ph type="pic" sz="quarter" idx="21" hasCustomPrompt="1"/>
          </p:nvPr>
        </p:nvSpPr>
        <p:spPr>
          <a:xfrm>
            <a:off x="708207" y="1592264"/>
            <a:ext cx="3201311" cy="2435979"/>
          </a:xfrm>
          <a:custGeom>
            <a:avLst/>
            <a:gdLst>
              <a:gd name="connsiteX0" fmla="*/ 162370 w 3201311"/>
              <a:gd name="connsiteY0" fmla="*/ 0 h 2435979"/>
              <a:gd name="connsiteX1" fmla="*/ 3038941 w 3201311"/>
              <a:gd name="connsiteY1" fmla="*/ 0 h 2435979"/>
              <a:gd name="connsiteX2" fmla="*/ 3201311 w 3201311"/>
              <a:gd name="connsiteY2" fmla="*/ 162370 h 2435979"/>
              <a:gd name="connsiteX3" fmla="*/ 3201311 w 3201311"/>
              <a:gd name="connsiteY3" fmla="*/ 2435979 h 2435979"/>
              <a:gd name="connsiteX4" fmla="*/ 0 w 3201311"/>
              <a:gd name="connsiteY4" fmla="*/ 2435979 h 2435979"/>
              <a:gd name="connsiteX5" fmla="*/ 0 w 3201311"/>
              <a:gd name="connsiteY5" fmla="*/ 162370 h 2435979"/>
              <a:gd name="connsiteX6" fmla="*/ 162370 w 3201311"/>
              <a:gd name="connsiteY6" fmla="*/ 0 h 243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311" h="2435979">
                <a:moveTo>
                  <a:pt x="162370" y="0"/>
                </a:moveTo>
                <a:lnTo>
                  <a:pt x="3038941" y="0"/>
                </a:lnTo>
                <a:cubicBezTo>
                  <a:pt x="3128615" y="0"/>
                  <a:pt x="3201311" y="72696"/>
                  <a:pt x="3201311" y="162370"/>
                </a:cubicBezTo>
                <a:lnTo>
                  <a:pt x="3201311" y="2435979"/>
                </a:lnTo>
                <a:lnTo>
                  <a:pt x="0" y="2435979"/>
                </a:lnTo>
                <a:lnTo>
                  <a:pt x="0" y="162370"/>
                </a:lnTo>
                <a:cubicBezTo>
                  <a:pt x="0" y="72696"/>
                  <a:pt x="72696" y="0"/>
                  <a:pt x="162370" y="0"/>
                </a:cubicBezTo>
                <a:close/>
              </a:path>
            </a:pathLst>
          </a:custGeom>
          <a:solidFill>
            <a:schemeClr val="bg1">
              <a:lumMod val="95000"/>
            </a:schemeClr>
          </a:solidFill>
          <a:ln w="15875">
            <a:noFill/>
          </a:ln>
        </p:spPr>
        <p:txBody>
          <a:bodyPr wrap="square" lIns="180000" tIns="0" rIns="180000" bIns="1188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34" name="Tijdelijke aanduiding voor afbeelding 33">
            <a:extLst>
              <a:ext uri="{FF2B5EF4-FFF2-40B4-BE49-F238E27FC236}">
                <a16:creationId xmlns:a16="http://schemas.microsoft.com/office/drawing/2014/main" id="{376FF957-5BD5-DA43-D11F-40FD84AA1D49}"/>
              </a:ext>
            </a:extLst>
          </p:cNvPr>
          <p:cNvSpPr>
            <a:spLocks noGrp="1"/>
          </p:cNvSpPr>
          <p:nvPr>
            <p:ph type="pic" sz="quarter" idx="22" hasCustomPrompt="1"/>
          </p:nvPr>
        </p:nvSpPr>
        <p:spPr>
          <a:xfrm>
            <a:off x="4483529" y="1592264"/>
            <a:ext cx="3201310" cy="2435979"/>
          </a:xfrm>
          <a:custGeom>
            <a:avLst/>
            <a:gdLst>
              <a:gd name="connsiteX0" fmla="*/ 162369 w 3201310"/>
              <a:gd name="connsiteY0" fmla="*/ 0 h 2435979"/>
              <a:gd name="connsiteX1" fmla="*/ 3038941 w 3201310"/>
              <a:gd name="connsiteY1" fmla="*/ 0 h 2435979"/>
              <a:gd name="connsiteX2" fmla="*/ 3201310 w 3201310"/>
              <a:gd name="connsiteY2" fmla="*/ 162370 h 2435979"/>
              <a:gd name="connsiteX3" fmla="*/ 3201310 w 3201310"/>
              <a:gd name="connsiteY3" fmla="*/ 2435979 h 2435979"/>
              <a:gd name="connsiteX4" fmla="*/ 0 w 3201310"/>
              <a:gd name="connsiteY4" fmla="*/ 2435979 h 2435979"/>
              <a:gd name="connsiteX5" fmla="*/ 0 w 3201310"/>
              <a:gd name="connsiteY5" fmla="*/ 162370 h 2435979"/>
              <a:gd name="connsiteX6" fmla="*/ 162369 w 3201310"/>
              <a:gd name="connsiteY6" fmla="*/ 0 h 243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310" h="2435979">
                <a:moveTo>
                  <a:pt x="162369" y="0"/>
                </a:moveTo>
                <a:lnTo>
                  <a:pt x="3038941" y="0"/>
                </a:lnTo>
                <a:cubicBezTo>
                  <a:pt x="3128614" y="0"/>
                  <a:pt x="3201310" y="72696"/>
                  <a:pt x="3201310" y="162370"/>
                </a:cubicBezTo>
                <a:lnTo>
                  <a:pt x="3201310" y="2435979"/>
                </a:lnTo>
                <a:lnTo>
                  <a:pt x="0" y="2435979"/>
                </a:lnTo>
                <a:lnTo>
                  <a:pt x="0" y="162370"/>
                </a:lnTo>
                <a:cubicBezTo>
                  <a:pt x="0" y="72696"/>
                  <a:pt x="72695" y="0"/>
                  <a:pt x="162369" y="0"/>
                </a:cubicBezTo>
                <a:close/>
              </a:path>
            </a:pathLst>
          </a:custGeom>
          <a:solidFill>
            <a:schemeClr val="bg1">
              <a:lumMod val="95000"/>
            </a:schemeClr>
          </a:solidFill>
          <a:ln w="15875">
            <a:noFill/>
          </a:ln>
        </p:spPr>
        <p:txBody>
          <a:bodyPr wrap="square" lIns="180000" tIns="0" rIns="180000" bIns="1188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35" name="Tijdelijke aanduiding voor afbeelding 34">
            <a:extLst>
              <a:ext uri="{FF2B5EF4-FFF2-40B4-BE49-F238E27FC236}">
                <a16:creationId xmlns:a16="http://schemas.microsoft.com/office/drawing/2014/main" id="{593AF288-978F-82B1-9F24-6205552179C5}"/>
              </a:ext>
            </a:extLst>
          </p:cNvPr>
          <p:cNvSpPr>
            <a:spLocks noGrp="1"/>
          </p:cNvSpPr>
          <p:nvPr>
            <p:ph type="pic" sz="quarter" idx="23" hasCustomPrompt="1"/>
          </p:nvPr>
        </p:nvSpPr>
        <p:spPr>
          <a:xfrm>
            <a:off x="8258849" y="1592264"/>
            <a:ext cx="3201311" cy="2435979"/>
          </a:xfrm>
          <a:custGeom>
            <a:avLst/>
            <a:gdLst>
              <a:gd name="connsiteX0" fmla="*/ 162370 w 3201311"/>
              <a:gd name="connsiteY0" fmla="*/ 0 h 2435979"/>
              <a:gd name="connsiteX1" fmla="*/ 3038941 w 3201311"/>
              <a:gd name="connsiteY1" fmla="*/ 0 h 2435979"/>
              <a:gd name="connsiteX2" fmla="*/ 3201311 w 3201311"/>
              <a:gd name="connsiteY2" fmla="*/ 162370 h 2435979"/>
              <a:gd name="connsiteX3" fmla="*/ 3201311 w 3201311"/>
              <a:gd name="connsiteY3" fmla="*/ 2435979 h 2435979"/>
              <a:gd name="connsiteX4" fmla="*/ 0 w 3201311"/>
              <a:gd name="connsiteY4" fmla="*/ 2435979 h 2435979"/>
              <a:gd name="connsiteX5" fmla="*/ 0 w 3201311"/>
              <a:gd name="connsiteY5" fmla="*/ 162370 h 2435979"/>
              <a:gd name="connsiteX6" fmla="*/ 162370 w 3201311"/>
              <a:gd name="connsiteY6" fmla="*/ 0 h 243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311" h="2435979">
                <a:moveTo>
                  <a:pt x="162370" y="0"/>
                </a:moveTo>
                <a:lnTo>
                  <a:pt x="3038941" y="0"/>
                </a:lnTo>
                <a:cubicBezTo>
                  <a:pt x="3128615" y="0"/>
                  <a:pt x="3201311" y="72696"/>
                  <a:pt x="3201311" y="162370"/>
                </a:cubicBezTo>
                <a:lnTo>
                  <a:pt x="3201311" y="2435979"/>
                </a:lnTo>
                <a:lnTo>
                  <a:pt x="0" y="2435979"/>
                </a:lnTo>
                <a:lnTo>
                  <a:pt x="0" y="162370"/>
                </a:lnTo>
                <a:cubicBezTo>
                  <a:pt x="0" y="72696"/>
                  <a:pt x="72696" y="0"/>
                  <a:pt x="162370" y="0"/>
                </a:cubicBezTo>
                <a:close/>
              </a:path>
            </a:pathLst>
          </a:custGeom>
          <a:solidFill>
            <a:schemeClr val="bg1">
              <a:lumMod val="95000"/>
            </a:schemeClr>
          </a:solidFill>
          <a:ln w="15875">
            <a:noFill/>
          </a:ln>
        </p:spPr>
        <p:txBody>
          <a:bodyPr wrap="square" lIns="180000" tIns="0" rIns="180000" bIns="1188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6" name="Tijdelijke aanduiding voor tekst 11">
            <a:extLst>
              <a:ext uri="{FF2B5EF4-FFF2-40B4-BE49-F238E27FC236}">
                <a16:creationId xmlns:a16="http://schemas.microsoft.com/office/drawing/2014/main" id="{E1891547-E9F7-BDE5-FD16-C5577FC9133A}"/>
              </a:ext>
            </a:extLst>
          </p:cNvPr>
          <p:cNvSpPr>
            <a:spLocks noGrp="1"/>
          </p:cNvSpPr>
          <p:nvPr>
            <p:ph type="body" sz="quarter" idx="39" hasCustomPrompt="1"/>
          </p:nvPr>
        </p:nvSpPr>
        <p:spPr>
          <a:xfrm>
            <a:off x="2199399" y="3126043"/>
            <a:ext cx="1485900" cy="729458"/>
          </a:xfrm>
        </p:spPr>
        <p:txBody>
          <a:bodyPr anchor="ctr"/>
          <a:lstStyle>
            <a:lvl1pPr algn="r">
              <a:lnSpc>
                <a:spcPts val="1400"/>
              </a:lnSpc>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9" name="Tijdelijke aanduiding voor tekst 11">
            <a:extLst>
              <a:ext uri="{FF2B5EF4-FFF2-40B4-BE49-F238E27FC236}">
                <a16:creationId xmlns:a16="http://schemas.microsoft.com/office/drawing/2014/main" id="{A9981D65-8D43-4A2D-4D86-D1420E6DA8A9}"/>
              </a:ext>
            </a:extLst>
          </p:cNvPr>
          <p:cNvSpPr>
            <a:spLocks noGrp="1"/>
          </p:cNvSpPr>
          <p:nvPr>
            <p:ph type="body" sz="quarter" idx="40" hasCustomPrompt="1"/>
          </p:nvPr>
        </p:nvSpPr>
        <p:spPr>
          <a:xfrm>
            <a:off x="5985973" y="3126043"/>
            <a:ext cx="1485900" cy="729458"/>
          </a:xfrm>
        </p:spPr>
        <p:txBody>
          <a:bodyPr anchor="ctr"/>
          <a:lstStyle>
            <a:lvl1pPr algn="r">
              <a:lnSpc>
                <a:spcPts val="1400"/>
              </a:lnSpc>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11" name="Tijdelijke aanduiding voor tekst 11">
            <a:extLst>
              <a:ext uri="{FF2B5EF4-FFF2-40B4-BE49-F238E27FC236}">
                <a16:creationId xmlns:a16="http://schemas.microsoft.com/office/drawing/2014/main" id="{FE1B62FC-4955-DED4-8308-3B91D5AA894F}"/>
              </a:ext>
            </a:extLst>
          </p:cNvPr>
          <p:cNvSpPr>
            <a:spLocks noGrp="1"/>
          </p:cNvSpPr>
          <p:nvPr>
            <p:ph type="body" sz="quarter" idx="41" hasCustomPrompt="1"/>
          </p:nvPr>
        </p:nvSpPr>
        <p:spPr>
          <a:xfrm>
            <a:off x="9743288" y="3126043"/>
            <a:ext cx="1485900" cy="729458"/>
          </a:xfrm>
        </p:spPr>
        <p:txBody>
          <a:bodyPr anchor="ctr"/>
          <a:lstStyle>
            <a:lvl1pPr algn="r">
              <a:lnSpc>
                <a:spcPts val="1400"/>
              </a:lnSpc>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Tree>
    <p:extLst>
      <p:ext uri="{BB962C8B-B14F-4D97-AF65-F5344CB8AC3E}">
        <p14:creationId xmlns:p14="http://schemas.microsoft.com/office/powerpoint/2010/main" val="80018864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cSld name="User testimonials - ZI">
    <p:spTree>
      <p:nvGrpSpPr>
        <p:cNvPr id="1" name=""/>
        <p:cNvGrpSpPr/>
        <p:nvPr/>
      </p:nvGrpSpPr>
      <p:grpSpPr>
        <a:xfrm>
          <a:off x="0" y="0"/>
          <a:ext cx="0" cy="0"/>
          <a:chOff x="0" y="0"/>
          <a:chExt cx="0" cy="0"/>
        </a:xfrm>
      </p:grpSpPr>
      <p:sp>
        <p:nvSpPr>
          <p:cNvPr id="35" name="Tijdelijke aanduiding voor afbeelding 13">
            <a:extLst>
              <a:ext uri="{FF2B5EF4-FFF2-40B4-BE49-F238E27FC236}">
                <a16:creationId xmlns:a16="http://schemas.microsoft.com/office/drawing/2014/main" id="{9C467D83-E70D-E39E-3202-45C0F4B7C8A5}"/>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19" name="Tijdelijke aanduiding voor tekst 18">
            <a:extLst>
              <a:ext uri="{FF2B5EF4-FFF2-40B4-BE49-F238E27FC236}">
                <a16:creationId xmlns:a16="http://schemas.microsoft.com/office/drawing/2014/main" id="{5DD48F05-A63D-7255-AD22-725455CA8A02}"/>
              </a:ext>
            </a:extLst>
          </p:cNvPr>
          <p:cNvSpPr>
            <a:spLocks noGrp="1"/>
          </p:cNvSpPr>
          <p:nvPr>
            <p:ph type="body" sz="quarter" idx="47" hasCustomPrompt="1"/>
          </p:nvPr>
        </p:nvSpPr>
        <p:spPr>
          <a:xfrm>
            <a:off x="714375"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3" name="Tijdelijke aanduiding voor voettekst 2">
            <a:extLst>
              <a:ext uri="{FF2B5EF4-FFF2-40B4-BE49-F238E27FC236}">
                <a16:creationId xmlns:a16="http://schemas.microsoft.com/office/drawing/2014/main" id="{66C846AB-3C86-0857-5AB2-EA84685F35F8}"/>
              </a:ext>
            </a:extLst>
          </p:cNvPr>
          <p:cNvSpPr>
            <a:spLocks noGrp="1"/>
          </p:cNvSpPr>
          <p:nvPr>
            <p:ph type="ftr" sz="quarter" idx="10"/>
          </p:nvPr>
        </p:nvSpPr>
        <p:spPr/>
        <p:txBody>
          <a:bodyPr/>
          <a:lstStyle/>
          <a:p>
            <a:r>
              <a:rPr lang="en-GB"/>
              <a:t>&lt;footer text&gt;</a:t>
            </a:r>
            <a:endParaRPr lang="en-GB" dirty="0"/>
          </a:p>
        </p:txBody>
      </p:sp>
      <p:sp>
        <p:nvSpPr>
          <p:cNvPr id="4" name="Tijdelijke aanduiding voor dianummer 3">
            <a:extLst>
              <a:ext uri="{FF2B5EF4-FFF2-40B4-BE49-F238E27FC236}">
                <a16:creationId xmlns:a16="http://schemas.microsoft.com/office/drawing/2014/main" id="{F9099001-6957-40AB-CC4E-8A239A79F421}"/>
              </a:ext>
            </a:extLst>
          </p:cNvPr>
          <p:cNvSpPr>
            <a:spLocks noGrp="1"/>
          </p:cNvSpPr>
          <p:nvPr>
            <p:ph type="sldNum" sz="quarter" idx="11"/>
          </p:nvPr>
        </p:nvSpPr>
        <p:spPr/>
        <p:txBody>
          <a:bodyPr/>
          <a:lstStyle/>
          <a:p>
            <a:fld id="{0E7476D2-0896-4839-9387-ABF8745D58E4}" type="slidenum">
              <a:rPr lang="en-GB" smtClean="0"/>
              <a:pPr/>
              <a:t>‹#›</a:t>
            </a:fld>
            <a:endParaRPr lang="en-GB" dirty="0"/>
          </a:p>
        </p:txBody>
      </p:sp>
      <p:sp>
        <p:nvSpPr>
          <p:cNvPr id="36" name="Tijdelijke aanduiding voor tekst 15">
            <a:extLst>
              <a:ext uri="{FF2B5EF4-FFF2-40B4-BE49-F238E27FC236}">
                <a16:creationId xmlns:a16="http://schemas.microsoft.com/office/drawing/2014/main" id="{789E3ED4-F9D7-1F3D-08A6-E8D80BEC99D0}"/>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6" name="Rechthoek: afgeronde hoeken 5">
            <a:extLst>
              <a:ext uri="{FF2B5EF4-FFF2-40B4-BE49-F238E27FC236}">
                <a16:creationId xmlns:a16="http://schemas.microsoft.com/office/drawing/2014/main" id="{B40DCEBA-30D9-9111-3D9C-D3B8741CE9DF}"/>
              </a:ext>
            </a:extLst>
          </p:cNvPr>
          <p:cNvSpPr/>
          <p:nvPr/>
        </p:nvSpPr>
        <p:spPr>
          <a:xfrm>
            <a:off x="0" y="-367937"/>
            <a:ext cx="147957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User testimonials</a:t>
            </a:r>
          </a:p>
        </p:txBody>
      </p:sp>
      <p:sp>
        <p:nvSpPr>
          <p:cNvPr id="7" name="Tijdelijke aanduiding voor tekst 12">
            <a:extLst>
              <a:ext uri="{FF2B5EF4-FFF2-40B4-BE49-F238E27FC236}">
                <a16:creationId xmlns:a16="http://schemas.microsoft.com/office/drawing/2014/main" id="{54E166D5-5BFA-53A7-8ABF-63B79C5FF7D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 name="Tijdelijke aanduiding voor titel 1">
            <a:extLst>
              <a:ext uri="{FF2B5EF4-FFF2-40B4-BE49-F238E27FC236}">
                <a16:creationId xmlns:a16="http://schemas.microsoft.com/office/drawing/2014/main" id="{13CCA5FC-164A-2F42-807E-ECA620F04F4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1"/>
                </a:solidFill>
              </a:defRPr>
            </a:lvl1pPr>
          </a:lstStyle>
          <a:p>
            <a:r>
              <a:rPr lang="en-GB" noProof="0" dirty="0"/>
              <a:t>Place the title of the slide here</a:t>
            </a:r>
          </a:p>
        </p:txBody>
      </p:sp>
      <p:sp>
        <p:nvSpPr>
          <p:cNvPr id="9" name="Tijdelijke aanduiding voor afbeelding 16">
            <a:extLst>
              <a:ext uri="{FF2B5EF4-FFF2-40B4-BE49-F238E27FC236}">
                <a16:creationId xmlns:a16="http://schemas.microsoft.com/office/drawing/2014/main" id="{CF8E8E39-9C5A-4BE6-EC72-A1944DA602F4}"/>
              </a:ext>
            </a:extLst>
          </p:cNvPr>
          <p:cNvSpPr>
            <a:spLocks noGrp="1"/>
          </p:cNvSpPr>
          <p:nvPr>
            <p:ph type="pic" sz="quarter" idx="19" hasCustomPrompt="1"/>
          </p:nvPr>
        </p:nvSpPr>
        <p:spPr>
          <a:xfrm>
            <a:off x="1668375"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0" name="Tijdelijke aanduiding voor tekst 59">
            <a:extLst>
              <a:ext uri="{FF2B5EF4-FFF2-40B4-BE49-F238E27FC236}">
                <a16:creationId xmlns:a16="http://schemas.microsoft.com/office/drawing/2014/main" id="{551D0AD0-594F-3767-E570-B7E2F793BBAF}"/>
              </a:ext>
            </a:extLst>
          </p:cNvPr>
          <p:cNvSpPr>
            <a:spLocks noGrp="1"/>
          </p:cNvSpPr>
          <p:nvPr>
            <p:ph type="body" sz="quarter" idx="52" hasCustomPrompt="1"/>
          </p:nvPr>
        </p:nvSpPr>
        <p:spPr>
          <a:xfrm>
            <a:off x="806760"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1" name="Tijdelijke aanduiding voor tekst 60">
            <a:extLst>
              <a:ext uri="{FF2B5EF4-FFF2-40B4-BE49-F238E27FC236}">
                <a16:creationId xmlns:a16="http://schemas.microsoft.com/office/drawing/2014/main" id="{B437F40A-DFB8-96D4-3F17-E7642EA014D2}"/>
              </a:ext>
            </a:extLst>
          </p:cNvPr>
          <p:cNvSpPr>
            <a:spLocks noGrp="1"/>
          </p:cNvSpPr>
          <p:nvPr>
            <p:ph type="body" sz="quarter" idx="53" hasCustomPrompt="1"/>
          </p:nvPr>
        </p:nvSpPr>
        <p:spPr>
          <a:xfrm flipH="1" flipV="1">
            <a:off x="3294786"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2" name="Tijdelijke aanduiding voor tekst 61">
            <a:extLst>
              <a:ext uri="{FF2B5EF4-FFF2-40B4-BE49-F238E27FC236}">
                <a16:creationId xmlns:a16="http://schemas.microsoft.com/office/drawing/2014/main" id="{7ACC7B36-9675-0695-94FB-AE230B549464}"/>
              </a:ext>
            </a:extLst>
          </p:cNvPr>
          <p:cNvSpPr>
            <a:spLocks noGrp="1"/>
          </p:cNvSpPr>
          <p:nvPr>
            <p:ph type="body" sz="quarter" idx="54" hasCustomPrompt="1"/>
          </p:nvPr>
        </p:nvSpPr>
        <p:spPr>
          <a:xfrm>
            <a:off x="4494000"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63" name="Tijdelijke aanduiding voor afbeelding 16">
            <a:extLst>
              <a:ext uri="{FF2B5EF4-FFF2-40B4-BE49-F238E27FC236}">
                <a16:creationId xmlns:a16="http://schemas.microsoft.com/office/drawing/2014/main" id="{C0E714FD-D032-C33F-15AA-EE1ACF28B33E}"/>
              </a:ext>
            </a:extLst>
          </p:cNvPr>
          <p:cNvSpPr>
            <a:spLocks noGrp="1"/>
          </p:cNvSpPr>
          <p:nvPr>
            <p:ph type="pic" sz="quarter" idx="55" hasCustomPrompt="1"/>
          </p:nvPr>
        </p:nvSpPr>
        <p:spPr>
          <a:xfrm>
            <a:off x="5448000"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4" name="Tijdelijke aanduiding voor tekst 63">
            <a:extLst>
              <a:ext uri="{FF2B5EF4-FFF2-40B4-BE49-F238E27FC236}">
                <a16:creationId xmlns:a16="http://schemas.microsoft.com/office/drawing/2014/main" id="{2AFFB893-6A33-2AAD-0696-30BAB462DF1B}"/>
              </a:ext>
            </a:extLst>
          </p:cNvPr>
          <p:cNvSpPr>
            <a:spLocks noGrp="1"/>
          </p:cNvSpPr>
          <p:nvPr>
            <p:ph type="body" sz="quarter" idx="56" hasCustomPrompt="1"/>
          </p:nvPr>
        </p:nvSpPr>
        <p:spPr>
          <a:xfrm>
            <a:off x="4586385"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5" name="Tijdelijke aanduiding voor tekst 64">
            <a:extLst>
              <a:ext uri="{FF2B5EF4-FFF2-40B4-BE49-F238E27FC236}">
                <a16:creationId xmlns:a16="http://schemas.microsoft.com/office/drawing/2014/main" id="{D975AFD7-9535-2E3D-B87A-0775F5B8A353}"/>
              </a:ext>
            </a:extLst>
          </p:cNvPr>
          <p:cNvSpPr>
            <a:spLocks noGrp="1"/>
          </p:cNvSpPr>
          <p:nvPr>
            <p:ph type="body" sz="quarter" idx="57" hasCustomPrompt="1"/>
          </p:nvPr>
        </p:nvSpPr>
        <p:spPr>
          <a:xfrm flipH="1" flipV="1">
            <a:off x="7074411"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6" name="Tijdelijke aanduiding voor tekst 65">
            <a:extLst>
              <a:ext uri="{FF2B5EF4-FFF2-40B4-BE49-F238E27FC236}">
                <a16:creationId xmlns:a16="http://schemas.microsoft.com/office/drawing/2014/main" id="{4560C005-39CE-A6AF-0131-9AC3AF131FD6}"/>
              </a:ext>
            </a:extLst>
          </p:cNvPr>
          <p:cNvSpPr>
            <a:spLocks noGrp="1"/>
          </p:cNvSpPr>
          <p:nvPr>
            <p:ph type="body" sz="quarter" idx="58" hasCustomPrompt="1"/>
          </p:nvPr>
        </p:nvSpPr>
        <p:spPr>
          <a:xfrm>
            <a:off x="8268514"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67" name="Tijdelijke aanduiding voor afbeelding 16">
            <a:extLst>
              <a:ext uri="{FF2B5EF4-FFF2-40B4-BE49-F238E27FC236}">
                <a16:creationId xmlns:a16="http://schemas.microsoft.com/office/drawing/2014/main" id="{FE7F9BF9-BD66-DCCA-CE35-69265568001D}"/>
              </a:ext>
            </a:extLst>
          </p:cNvPr>
          <p:cNvSpPr>
            <a:spLocks noGrp="1"/>
          </p:cNvSpPr>
          <p:nvPr>
            <p:ph type="pic" sz="quarter" idx="59" hasCustomPrompt="1"/>
          </p:nvPr>
        </p:nvSpPr>
        <p:spPr>
          <a:xfrm>
            <a:off x="9222514"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8" name="Tijdelijke aanduiding voor tekst 67">
            <a:extLst>
              <a:ext uri="{FF2B5EF4-FFF2-40B4-BE49-F238E27FC236}">
                <a16:creationId xmlns:a16="http://schemas.microsoft.com/office/drawing/2014/main" id="{227C9941-1671-68AD-557A-96DB51DC9987}"/>
              </a:ext>
            </a:extLst>
          </p:cNvPr>
          <p:cNvSpPr>
            <a:spLocks noGrp="1"/>
          </p:cNvSpPr>
          <p:nvPr>
            <p:ph type="body" sz="quarter" idx="60" hasCustomPrompt="1"/>
          </p:nvPr>
        </p:nvSpPr>
        <p:spPr>
          <a:xfrm>
            <a:off x="8360899"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9" name="Tijdelijke aanduiding voor tekst 68">
            <a:extLst>
              <a:ext uri="{FF2B5EF4-FFF2-40B4-BE49-F238E27FC236}">
                <a16:creationId xmlns:a16="http://schemas.microsoft.com/office/drawing/2014/main" id="{A92D422C-6ABD-6007-1A56-C7605CC362FF}"/>
              </a:ext>
            </a:extLst>
          </p:cNvPr>
          <p:cNvSpPr>
            <a:spLocks noGrp="1"/>
          </p:cNvSpPr>
          <p:nvPr>
            <p:ph type="body" sz="quarter" idx="61" hasCustomPrompt="1"/>
          </p:nvPr>
        </p:nvSpPr>
        <p:spPr>
          <a:xfrm flipH="1" flipV="1">
            <a:off x="10848925"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287857590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cSld name="1_User testimonials - ZI">
    <p:spTree>
      <p:nvGrpSpPr>
        <p:cNvPr id="1" name=""/>
        <p:cNvGrpSpPr/>
        <p:nvPr/>
      </p:nvGrpSpPr>
      <p:grpSpPr>
        <a:xfrm>
          <a:off x="0" y="0"/>
          <a:ext cx="0" cy="0"/>
          <a:chOff x="0" y="0"/>
          <a:chExt cx="0" cy="0"/>
        </a:xfrm>
      </p:grpSpPr>
      <p:sp>
        <p:nvSpPr>
          <p:cNvPr id="35" name="Tijdelijke aanduiding voor afbeelding 13">
            <a:extLst>
              <a:ext uri="{FF2B5EF4-FFF2-40B4-BE49-F238E27FC236}">
                <a16:creationId xmlns:a16="http://schemas.microsoft.com/office/drawing/2014/main" id="{9C467D83-E70D-E39E-3202-45C0F4B7C8A5}"/>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19" name="Tijdelijke aanduiding voor tekst 18">
            <a:extLst>
              <a:ext uri="{FF2B5EF4-FFF2-40B4-BE49-F238E27FC236}">
                <a16:creationId xmlns:a16="http://schemas.microsoft.com/office/drawing/2014/main" id="{5DD48F05-A63D-7255-AD22-725455CA8A02}"/>
              </a:ext>
            </a:extLst>
          </p:cNvPr>
          <p:cNvSpPr>
            <a:spLocks noGrp="1"/>
          </p:cNvSpPr>
          <p:nvPr>
            <p:ph type="body" sz="quarter" idx="47" hasCustomPrompt="1"/>
          </p:nvPr>
        </p:nvSpPr>
        <p:spPr>
          <a:xfrm>
            <a:off x="714375"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3" name="Tijdelijke aanduiding voor voettekst 2">
            <a:extLst>
              <a:ext uri="{FF2B5EF4-FFF2-40B4-BE49-F238E27FC236}">
                <a16:creationId xmlns:a16="http://schemas.microsoft.com/office/drawing/2014/main" id="{66C846AB-3C86-0857-5AB2-EA84685F35F8}"/>
              </a:ext>
            </a:extLst>
          </p:cNvPr>
          <p:cNvSpPr>
            <a:spLocks noGrp="1"/>
          </p:cNvSpPr>
          <p:nvPr>
            <p:ph type="ftr" sz="quarter" idx="10"/>
          </p:nvPr>
        </p:nvSpPr>
        <p:spPr/>
        <p:txBody>
          <a:bodyPr/>
          <a:lstStyle/>
          <a:p>
            <a:r>
              <a:rPr lang="en-GB"/>
              <a:t>&lt;footer text&gt;</a:t>
            </a:r>
            <a:endParaRPr lang="en-GB" dirty="0"/>
          </a:p>
        </p:txBody>
      </p:sp>
      <p:sp>
        <p:nvSpPr>
          <p:cNvPr id="4" name="Tijdelijke aanduiding voor dianummer 3">
            <a:extLst>
              <a:ext uri="{FF2B5EF4-FFF2-40B4-BE49-F238E27FC236}">
                <a16:creationId xmlns:a16="http://schemas.microsoft.com/office/drawing/2014/main" id="{F9099001-6957-40AB-CC4E-8A239A79F421}"/>
              </a:ext>
            </a:extLst>
          </p:cNvPr>
          <p:cNvSpPr>
            <a:spLocks noGrp="1"/>
          </p:cNvSpPr>
          <p:nvPr>
            <p:ph type="sldNum" sz="quarter" idx="11"/>
          </p:nvPr>
        </p:nvSpPr>
        <p:spPr/>
        <p:txBody>
          <a:bodyPr/>
          <a:lstStyle/>
          <a:p>
            <a:fld id="{0E7476D2-0896-4839-9387-ABF8745D58E4}" type="slidenum">
              <a:rPr lang="en-GB" smtClean="0"/>
              <a:pPr/>
              <a:t>‹#›</a:t>
            </a:fld>
            <a:endParaRPr lang="en-GB" dirty="0"/>
          </a:p>
        </p:txBody>
      </p:sp>
      <p:sp>
        <p:nvSpPr>
          <p:cNvPr id="6" name="Rechthoek: afgeronde hoeken 5">
            <a:extLst>
              <a:ext uri="{FF2B5EF4-FFF2-40B4-BE49-F238E27FC236}">
                <a16:creationId xmlns:a16="http://schemas.microsoft.com/office/drawing/2014/main" id="{B40DCEBA-30D9-9111-3D9C-D3B8741CE9DF}"/>
              </a:ext>
            </a:extLst>
          </p:cNvPr>
          <p:cNvSpPr/>
          <p:nvPr/>
        </p:nvSpPr>
        <p:spPr>
          <a:xfrm>
            <a:off x="0" y="-367937"/>
            <a:ext cx="147957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User testimonials</a:t>
            </a:r>
          </a:p>
        </p:txBody>
      </p:sp>
      <p:sp>
        <p:nvSpPr>
          <p:cNvPr id="7" name="Tijdelijke aanduiding voor tekst 12">
            <a:extLst>
              <a:ext uri="{FF2B5EF4-FFF2-40B4-BE49-F238E27FC236}">
                <a16:creationId xmlns:a16="http://schemas.microsoft.com/office/drawing/2014/main" id="{54E166D5-5BFA-53A7-8ABF-63B79C5FF7D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 name="Tijdelijke aanduiding voor titel 1">
            <a:extLst>
              <a:ext uri="{FF2B5EF4-FFF2-40B4-BE49-F238E27FC236}">
                <a16:creationId xmlns:a16="http://schemas.microsoft.com/office/drawing/2014/main" id="{13CCA5FC-164A-2F42-807E-ECA620F04F4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1"/>
                </a:solidFill>
              </a:defRPr>
            </a:lvl1pPr>
          </a:lstStyle>
          <a:p>
            <a:r>
              <a:rPr lang="en-GB" noProof="0" dirty="0"/>
              <a:t>Place the title of the slide here</a:t>
            </a:r>
          </a:p>
        </p:txBody>
      </p:sp>
      <p:sp>
        <p:nvSpPr>
          <p:cNvPr id="9" name="Tijdelijke aanduiding voor afbeelding 16">
            <a:extLst>
              <a:ext uri="{FF2B5EF4-FFF2-40B4-BE49-F238E27FC236}">
                <a16:creationId xmlns:a16="http://schemas.microsoft.com/office/drawing/2014/main" id="{CF8E8E39-9C5A-4BE6-EC72-A1944DA602F4}"/>
              </a:ext>
            </a:extLst>
          </p:cNvPr>
          <p:cNvSpPr>
            <a:spLocks noGrp="1"/>
          </p:cNvSpPr>
          <p:nvPr>
            <p:ph type="pic" sz="quarter" idx="19" hasCustomPrompt="1"/>
          </p:nvPr>
        </p:nvSpPr>
        <p:spPr>
          <a:xfrm>
            <a:off x="1668375"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0" name="Tijdelijke aanduiding voor tekst 59">
            <a:extLst>
              <a:ext uri="{FF2B5EF4-FFF2-40B4-BE49-F238E27FC236}">
                <a16:creationId xmlns:a16="http://schemas.microsoft.com/office/drawing/2014/main" id="{551D0AD0-594F-3767-E570-B7E2F793BBAF}"/>
              </a:ext>
            </a:extLst>
          </p:cNvPr>
          <p:cNvSpPr>
            <a:spLocks noGrp="1"/>
          </p:cNvSpPr>
          <p:nvPr>
            <p:ph type="body" sz="quarter" idx="52" hasCustomPrompt="1"/>
          </p:nvPr>
        </p:nvSpPr>
        <p:spPr>
          <a:xfrm>
            <a:off x="806760"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1" name="Tijdelijke aanduiding voor tekst 60">
            <a:extLst>
              <a:ext uri="{FF2B5EF4-FFF2-40B4-BE49-F238E27FC236}">
                <a16:creationId xmlns:a16="http://schemas.microsoft.com/office/drawing/2014/main" id="{B437F40A-DFB8-96D4-3F17-E7642EA014D2}"/>
              </a:ext>
            </a:extLst>
          </p:cNvPr>
          <p:cNvSpPr>
            <a:spLocks noGrp="1"/>
          </p:cNvSpPr>
          <p:nvPr>
            <p:ph type="body" sz="quarter" idx="53" hasCustomPrompt="1"/>
          </p:nvPr>
        </p:nvSpPr>
        <p:spPr>
          <a:xfrm flipH="1" flipV="1">
            <a:off x="3294786"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2" name="Tijdelijke aanduiding voor tekst 61">
            <a:extLst>
              <a:ext uri="{FF2B5EF4-FFF2-40B4-BE49-F238E27FC236}">
                <a16:creationId xmlns:a16="http://schemas.microsoft.com/office/drawing/2014/main" id="{7ACC7B36-9675-0695-94FB-AE230B549464}"/>
              </a:ext>
            </a:extLst>
          </p:cNvPr>
          <p:cNvSpPr>
            <a:spLocks noGrp="1"/>
          </p:cNvSpPr>
          <p:nvPr>
            <p:ph type="body" sz="quarter" idx="54" hasCustomPrompt="1"/>
          </p:nvPr>
        </p:nvSpPr>
        <p:spPr>
          <a:xfrm>
            <a:off x="4494000"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63" name="Tijdelijke aanduiding voor afbeelding 16">
            <a:extLst>
              <a:ext uri="{FF2B5EF4-FFF2-40B4-BE49-F238E27FC236}">
                <a16:creationId xmlns:a16="http://schemas.microsoft.com/office/drawing/2014/main" id="{C0E714FD-D032-C33F-15AA-EE1ACF28B33E}"/>
              </a:ext>
            </a:extLst>
          </p:cNvPr>
          <p:cNvSpPr>
            <a:spLocks noGrp="1"/>
          </p:cNvSpPr>
          <p:nvPr>
            <p:ph type="pic" sz="quarter" idx="55" hasCustomPrompt="1"/>
          </p:nvPr>
        </p:nvSpPr>
        <p:spPr>
          <a:xfrm>
            <a:off x="5448000"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4" name="Tijdelijke aanduiding voor tekst 63">
            <a:extLst>
              <a:ext uri="{FF2B5EF4-FFF2-40B4-BE49-F238E27FC236}">
                <a16:creationId xmlns:a16="http://schemas.microsoft.com/office/drawing/2014/main" id="{2AFFB893-6A33-2AAD-0696-30BAB462DF1B}"/>
              </a:ext>
            </a:extLst>
          </p:cNvPr>
          <p:cNvSpPr>
            <a:spLocks noGrp="1"/>
          </p:cNvSpPr>
          <p:nvPr>
            <p:ph type="body" sz="quarter" idx="56" hasCustomPrompt="1"/>
          </p:nvPr>
        </p:nvSpPr>
        <p:spPr>
          <a:xfrm>
            <a:off x="4586385"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5" name="Tijdelijke aanduiding voor tekst 64">
            <a:extLst>
              <a:ext uri="{FF2B5EF4-FFF2-40B4-BE49-F238E27FC236}">
                <a16:creationId xmlns:a16="http://schemas.microsoft.com/office/drawing/2014/main" id="{D975AFD7-9535-2E3D-B87A-0775F5B8A353}"/>
              </a:ext>
            </a:extLst>
          </p:cNvPr>
          <p:cNvSpPr>
            <a:spLocks noGrp="1"/>
          </p:cNvSpPr>
          <p:nvPr>
            <p:ph type="body" sz="quarter" idx="57" hasCustomPrompt="1"/>
          </p:nvPr>
        </p:nvSpPr>
        <p:spPr>
          <a:xfrm flipH="1" flipV="1">
            <a:off x="7074411"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6" name="Tijdelijke aanduiding voor tekst 65">
            <a:extLst>
              <a:ext uri="{FF2B5EF4-FFF2-40B4-BE49-F238E27FC236}">
                <a16:creationId xmlns:a16="http://schemas.microsoft.com/office/drawing/2014/main" id="{4560C005-39CE-A6AF-0131-9AC3AF131FD6}"/>
              </a:ext>
            </a:extLst>
          </p:cNvPr>
          <p:cNvSpPr>
            <a:spLocks noGrp="1"/>
          </p:cNvSpPr>
          <p:nvPr>
            <p:ph type="body" sz="quarter" idx="58" hasCustomPrompt="1"/>
          </p:nvPr>
        </p:nvSpPr>
        <p:spPr>
          <a:xfrm>
            <a:off x="8268514"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67" name="Tijdelijke aanduiding voor afbeelding 16">
            <a:extLst>
              <a:ext uri="{FF2B5EF4-FFF2-40B4-BE49-F238E27FC236}">
                <a16:creationId xmlns:a16="http://schemas.microsoft.com/office/drawing/2014/main" id="{FE7F9BF9-BD66-DCCA-CE35-69265568001D}"/>
              </a:ext>
            </a:extLst>
          </p:cNvPr>
          <p:cNvSpPr>
            <a:spLocks noGrp="1"/>
          </p:cNvSpPr>
          <p:nvPr>
            <p:ph type="pic" sz="quarter" idx="59" hasCustomPrompt="1"/>
          </p:nvPr>
        </p:nvSpPr>
        <p:spPr>
          <a:xfrm>
            <a:off x="9222514"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8" name="Tijdelijke aanduiding voor tekst 67">
            <a:extLst>
              <a:ext uri="{FF2B5EF4-FFF2-40B4-BE49-F238E27FC236}">
                <a16:creationId xmlns:a16="http://schemas.microsoft.com/office/drawing/2014/main" id="{227C9941-1671-68AD-557A-96DB51DC9987}"/>
              </a:ext>
            </a:extLst>
          </p:cNvPr>
          <p:cNvSpPr>
            <a:spLocks noGrp="1"/>
          </p:cNvSpPr>
          <p:nvPr>
            <p:ph type="body" sz="quarter" idx="60" hasCustomPrompt="1"/>
          </p:nvPr>
        </p:nvSpPr>
        <p:spPr>
          <a:xfrm>
            <a:off x="8360899"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69" name="Tijdelijke aanduiding voor tekst 68">
            <a:extLst>
              <a:ext uri="{FF2B5EF4-FFF2-40B4-BE49-F238E27FC236}">
                <a16:creationId xmlns:a16="http://schemas.microsoft.com/office/drawing/2014/main" id="{A92D422C-6ABD-6007-1A56-C7605CC362FF}"/>
              </a:ext>
            </a:extLst>
          </p:cNvPr>
          <p:cNvSpPr>
            <a:spLocks noGrp="1"/>
          </p:cNvSpPr>
          <p:nvPr>
            <p:ph type="body" sz="quarter" idx="61" hasCustomPrompt="1"/>
          </p:nvPr>
        </p:nvSpPr>
        <p:spPr>
          <a:xfrm flipH="1" flipV="1">
            <a:off x="10848925"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2" cstate="screen">
              <a:duotone>
                <a:prstClr val="black"/>
                <a:schemeClr val="accent1">
                  <a:tint val="45000"/>
                  <a:satMod val="400000"/>
                </a:schemeClr>
              </a:duotone>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91" name="Tijdelijke aanduiding voor tekst 4">
            <a:extLst>
              <a:ext uri="{FF2B5EF4-FFF2-40B4-BE49-F238E27FC236}">
                <a16:creationId xmlns:a16="http://schemas.microsoft.com/office/drawing/2014/main" id="{E041C8B2-6A54-D1F1-C32E-9A83B5F309AA}"/>
              </a:ext>
            </a:extLst>
          </p:cNvPr>
          <p:cNvSpPr>
            <a:spLocks noGrp="1"/>
          </p:cNvSpPr>
          <p:nvPr>
            <p:ph type="body" sz="quarter" idx="42" hasCustomPrompt="1"/>
          </p:nvPr>
        </p:nvSpPr>
        <p:spPr>
          <a:xfrm>
            <a:off x="718945" y="6057310"/>
            <a:ext cx="938949" cy="478426"/>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bg2"/>
          </a:solidFill>
        </p:spPr>
        <p:txBody>
          <a:bodyPr wrap="square">
            <a:noAutofit/>
          </a:bodyPr>
          <a:lstStyle>
            <a:lvl1pPr>
              <a:defRPr sz="100">
                <a:solidFill>
                  <a:schemeClr val="tx1">
                    <a:alpha val="0"/>
                  </a:schemeClr>
                </a:solidFill>
              </a:defRPr>
            </a:lvl1pPr>
          </a:lstStyle>
          <a:p>
            <a:pPr lvl="0"/>
            <a:r>
              <a:rPr lang="en-GB" dirty="0"/>
              <a:t> </a:t>
            </a:r>
          </a:p>
        </p:txBody>
      </p:sp>
      <p:sp>
        <p:nvSpPr>
          <p:cNvPr id="92" name="Tijdelijke aanduiding voor tekst 75">
            <a:extLst>
              <a:ext uri="{FF2B5EF4-FFF2-40B4-BE49-F238E27FC236}">
                <a16:creationId xmlns:a16="http://schemas.microsoft.com/office/drawing/2014/main" id="{A268D128-624A-91C0-47AF-D83D0C9CAA3E}"/>
              </a:ext>
            </a:extLst>
          </p:cNvPr>
          <p:cNvSpPr>
            <a:spLocks noGrp="1"/>
          </p:cNvSpPr>
          <p:nvPr>
            <p:ph type="body" sz="quarter" idx="15" hasCustomPrompt="1"/>
          </p:nvPr>
        </p:nvSpPr>
        <p:spPr>
          <a:xfrm>
            <a:off x="1222561" y="6137336"/>
            <a:ext cx="98233" cy="128923"/>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tx1"/>
          </a:solidFill>
        </p:spPr>
        <p:txBody>
          <a:bodyPr wrap="square">
            <a:noAutofit/>
          </a:bodyPr>
          <a:lstStyle>
            <a:lvl1pPr>
              <a:defRPr sz="100"/>
            </a:lvl1pPr>
          </a:lstStyle>
          <a:p>
            <a:pPr lvl="0"/>
            <a:r>
              <a:rPr lang="en-GB" dirty="0"/>
              <a:t> </a:t>
            </a:r>
          </a:p>
        </p:txBody>
      </p:sp>
      <p:sp>
        <p:nvSpPr>
          <p:cNvPr id="93" name="Tijdelijke aanduiding voor tekst 78">
            <a:extLst>
              <a:ext uri="{FF2B5EF4-FFF2-40B4-BE49-F238E27FC236}">
                <a16:creationId xmlns:a16="http://schemas.microsoft.com/office/drawing/2014/main" id="{001B44EF-46A2-2B76-0453-108979329A74}"/>
              </a:ext>
            </a:extLst>
          </p:cNvPr>
          <p:cNvSpPr>
            <a:spLocks noGrp="1"/>
          </p:cNvSpPr>
          <p:nvPr>
            <p:ph type="body" sz="quarter" idx="16" hasCustomPrompt="1"/>
          </p:nvPr>
        </p:nvSpPr>
        <p:spPr>
          <a:xfrm>
            <a:off x="1082851" y="6138881"/>
            <a:ext cx="104020" cy="129050"/>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94" name="Tijdelijke aanduiding voor tekst 79">
            <a:extLst>
              <a:ext uri="{FF2B5EF4-FFF2-40B4-BE49-F238E27FC236}">
                <a16:creationId xmlns:a16="http://schemas.microsoft.com/office/drawing/2014/main" id="{F0432BD0-178F-A67F-A4B4-844549C786BE}"/>
              </a:ext>
            </a:extLst>
          </p:cNvPr>
          <p:cNvSpPr>
            <a:spLocks noGrp="1"/>
          </p:cNvSpPr>
          <p:nvPr>
            <p:ph type="body" sz="quarter" idx="17" hasCustomPrompt="1"/>
          </p:nvPr>
        </p:nvSpPr>
        <p:spPr>
          <a:xfrm>
            <a:off x="930026" y="6140462"/>
            <a:ext cx="115842" cy="130559"/>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95" name="Tijdelijke aanduiding voor tekst 82">
            <a:extLst>
              <a:ext uri="{FF2B5EF4-FFF2-40B4-BE49-F238E27FC236}">
                <a16:creationId xmlns:a16="http://schemas.microsoft.com/office/drawing/2014/main" id="{E7BE163E-E957-DC6B-7EC9-A492092E33AF}"/>
              </a:ext>
            </a:extLst>
          </p:cNvPr>
          <p:cNvSpPr>
            <a:spLocks noGrp="1"/>
          </p:cNvSpPr>
          <p:nvPr>
            <p:ph type="body" sz="quarter" idx="62" hasCustomPrompt="1"/>
          </p:nvPr>
        </p:nvSpPr>
        <p:spPr>
          <a:xfrm>
            <a:off x="800309" y="6138881"/>
            <a:ext cx="102258" cy="131438"/>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tx1"/>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210741233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bg/>
                                          </p:spTgt>
                                        </p:tgtEl>
                                        <p:attrNameLst>
                                          <p:attrName>style.visibility</p:attrName>
                                        </p:attrNameLst>
                                      </p:cBhvr>
                                      <p:to>
                                        <p:strVal val="visible"/>
                                      </p:to>
                                    </p:set>
                                    <p:anim calcmode="lin" valueType="num">
                                      <p:cBhvr>
                                        <p:cTn id="7" dur="750" fill="hold"/>
                                        <p:tgtEl>
                                          <p:spTgt spid="91">
                                            <p:bg/>
                                          </p:spTgt>
                                        </p:tgtEl>
                                        <p:attrNameLst>
                                          <p:attrName>ppt_w</p:attrName>
                                        </p:attrNameLst>
                                      </p:cBhvr>
                                      <p:tavLst>
                                        <p:tav tm="0">
                                          <p:val>
                                            <p:fltVal val="0"/>
                                          </p:val>
                                        </p:tav>
                                        <p:tav tm="100000">
                                          <p:val>
                                            <p:strVal val="#ppt_w"/>
                                          </p:val>
                                        </p:tav>
                                      </p:tavLst>
                                    </p:anim>
                                    <p:anim calcmode="lin" valueType="num">
                                      <p:cBhvr>
                                        <p:cTn id="8" dur="750" fill="hold"/>
                                        <p:tgtEl>
                                          <p:spTgt spid="91">
                                            <p:bg/>
                                          </p:spTgt>
                                        </p:tgtEl>
                                        <p:attrNameLst>
                                          <p:attrName>ppt_h</p:attrName>
                                        </p:attrNameLst>
                                      </p:cBhvr>
                                      <p:tavLst>
                                        <p:tav tm="0">
                                          <p:val>
                                            <p:fltVal val="0"/>
                                          </p:val>
                                        </p:tav>
                                        <p:tav tm="100000">
                                          <p:val>
                                            <p:strVal val="#ppt_h"/>
                                          </p:val>
                                        </p:tav>
                                      </p:tavLst>
                                    </p:anim>
                                    <p:animEffect transition="in" filter="fade">
                                      <p:cBhvr>
                                        <p:cTn id="9" dur="750"/>
                                        <p:tgtEl>
                                          <p:spTgt spid="91">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1">
                                            <p:txEl>
                                              <p:pRg st="0" end="0"/>
                                            </p:txEl>
                                          </p:spTgt>
                                        </p:tgtEl>
                                        <p:attrNameLst>
                                          <p:attrName>style.visibility</p:attrName>
                                        </p:attrNameLst>
                                      </p:cBhvr>
                                      <p:to>
                                        <p:strVal val="visible"/>
                                      </p:to>
                                    </p:set>
                                    <p:anim calcmode="lin" valueType="num">
                                      <p:cBhvr>
                                        <p:cTn id="12" dur="750" fill="hold"/>
                                        <p:tgtEl>
                                          <p:spTgt spid="91">
                                            <p:txEl>
                                              <p:pRg st="0" end="0"/>
                                            </p:txEl>
                                          </p:spTgt>
                                        </p:tgtEl>
                                        <p:attrNameLst>
                                          <p:attrName>ppt_w</p:attrName>
                                        </p:attrNameLst>
                                      </p:cBhvr>
                                      <p:tavLst>
                                        <p:tav tm="0">
                                          <p:val>
                                            <p:fltVal val="0"/>
                                          </p:val>
                                        </p:tav>
                                        <p:tav tm="100000">
                                          <p:val>
                                            <p:strVal val="#ppt_w"/>
                                          </p:val>
                                        </p:tav>
                                      </p:tavLst>
                                    </p:anim>
                                    <p:anim calcmode="lin" valueType="num">
                                      <p:cBhvr>
                                        <p:cTn id="13" dur="750" fill="hold"/>
                                        <p:tgtEl>
                                          <p:spTgt spid="91">
                                            <p:txEl>
                                              <p:pRg st="0" end="0"/>
                                            </p:txEl>
                                          </p:spTgt>
                                        </p:tgtEl>
                                        <p:attrNameLst>
                                          <p:attrName>ppt_h</p:attrName>
                                        </p:attrNameLst>
                                      </p:cBhvr>
                                      <p:tavLst>
                                        <p:tav tm="0">
                                          <p:val>
                                            <p:fltVal val="0"/>
                                          </p:val>
                                        </p:tav>
                                        <p:tav tm="100000">
                                          <p:val>
                                            <p:strVal val="#ppt_h"/>
                                          </p:val>
                                        </p:tav>
                                      </p:tavLst>
                                    </p:anim>
                                    <p:animEffect transition="in" filter="fade">
                                      <p:cBhvr>
                                        <p:cTn id="14" dur="750"/>
                                        <p:tgtEl>
                                          <p:spTgt spid="91">
                                            <p:txEl>
                                              <p:pRg st="0" end="0"/>
                                            </p:txEl>
                                          </p:spTgt>
                                        </p:tgtEl>
                                      </p:cBhvr>
                                    </p:animEffect>
                                  </p:childTnLst>
                                </p:cTn>
                              </p:par>
                            </p:childTnLst>
                          </p:cTn>
                        </p:par>
                        <p:par>
                          <p:cTn id="15" fill="hold">
                            <p:stCondLst>
                              <p:cond delay="750"/>
                            </p:stCondLst>
                            <p:childTnLst>
                              <p:par>
                                <p:cTn id="16" presetID="12" presetClass="entr" presetSubtype="4" fill="hold" grpId="0" nodeType="afterEffect">
                                  <p:stCondLst>
                                    <p:cond delay="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750"/>
                                        <p:tgtEl>
                                          <p:spTgt spid="95"/>
                                        </p:tgtEl>
                                        <p:attrNameLst>
                                          <p:attrName>ppt_y</p:attrName>
                                        </p:attrNameLst>
                                      </p:cBhvr>
                                      <p:tavLst>
                                        <p:tav tm="0">
                                          <p:val>
                                            <p:strVal val="#ppt_y+#ppt_h*1.125000"/>
                                          </p:val>
                                        </p:tav>
                                        <p:tav tm="100000">
                                          <p:val>
                                            <p:strVal val="#ppt_y"/>
                                          </p:val>
                                        </p:tav>
                                      </p:tavLst>
                                    </p:anim>
                                    <p:animEffect transition="in" filter="wipe(up)">
                                      <p:cBhvr>
                                        <p:cTn id="19" dur="750"/>
                                        <p:tgtEl>
                                          <p:spTgt spid="95"/>
                                        </p:tgtEl>
                                      </p:cBhvr>
                                    </p:animEffect>
                                  </p:childTnLst>
                                </p:cTn>
                              </p:par>
                              <p:par>
                                <p:cTn id="20" presetID="12" presetClass="entr" presetSubtype="4" fill="hold" grpId="0" nodeType="withEffect">
                                  <p:stCondLst>
                                    <p:cond delay="25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750"/>
                                        <p:tgtEl>
                                          <p:spTgt spid="94"/>
                                        </p:tgtEl>
                                        <p:attrNameLst>
                                          <p:attrName>ppt_y</p:attrName>
                                        </p:attrNameLst>
                                      </p:cBhvr>
                                      <p:tavLst>
                                        <p:tav tm="0">
                                          <p:val>
                                            <p:strVal val="#ppt_y+#ppt_h*1.125000"/>
                                          </p:val>
                                        </p:tav>
                                        <p:tav tm="100000">
                                          <p:val>
                                            <p:strVal val="#ppt_y"/>
                                          </p:val>
                                        </p:tav>
                                      </p:tavLst>
                                    </p:anim>
                                    <p:animEffect transition="in" filter="wipe(up)">
                                      <p:cBhvr>
                                        <p:cTn id="23" dur="750"/>
                                        <p:tgtEl>
                                          <p:spTgt spid="94"/>
                                        </p:tgtEl>
                                      </p:cBhvr>
                                    </p:animEffect>
                                  </p:childTnLst>
                                </p:cTn>
                              </p:par>
                              <p:par>
                                <p:cTn id="24" presetID="12" presetClass="entr" presetSubtype="4" fill="hold" grpId="0" nodeType="withEffect">
                                  <p:stCondLst>
                                    <p:cond delay="500"/>
                                  </p:stCondLst>
                                  <p:childTnLst>
                                    <p:set>
                                      <p:cBhvr>
                                        <p:cTn id="25" dur="1" fill="hold">
                                          <p:stCondLst>
                                            <p:cond delay="0"/>
                                          </p:stCondLst>
                                        </p:cTn>
                                        <p:tgtEl>
                                          <p:spTgt spid="93"/>
                                        </p:tgtEl>
                                        <p:attrNameLst>
                                          <p:attrName>style.visibility</p:attrName>
                                        </p:attrNameLst>
                                      </p:cBhvr>
                                      <p:to>
                                        <p:strVal val="visible"/>
                                      </p:to>
                                    </p:set>
                                    <p:anim calcmode="lin" valueType="num">
                                      <p:cBhvr additive="base">
                                        <p:cTn id="26" dur="750"/>
                                        <p:tgtEl>
                                          <p:spTgt spid="93"/>
                                        </p:tgtEl>
                                        <p:attrNameLst>
                                          <p:attrName>ppt_y</p:attrName>
                                        </p:attrNameLst>
                                      </p:cBhvr>
                                      <p:tavLst>
                                        <p:tav tm="0">
                                          <p:val>
                                            <p:strVal val="#ppt_y+#ppt_h*1.125000"/>
                                          </p:val>
                                        </p:tav>
                                        <p:tav tm="100000">
                                          <p:val>
                                            <p:strVal val="#ppt_y"/>
                                          </p:val>
                                        </p:tav>
                                      </p:tavLst>
                                    </p:anim>
                                    <p:animEffect transition="in" filter="wipe(up)">
                                      <p:cBhvr>
                                        <p:cTn id="27" dur="750"/>
                                        <p:tgtEl>
                                          <p:spTgt spid="93"/>
                                        </p:tgtEl>
                                      </p:cBhvr>
                                    </p:animEffect>
                                  </p:childTnLst>
                                </p:cTn>
                              </p:par>
                              <p:par>
                                <p:cTn id="28" presetID="12" presetClass="entr" presetSubtype="4" fill="hold" grpId="0" nodeType="withEffect">
                                  <p:stCondLst>
                                    <p:cond delay="750"/>
                                  </p:stCondLst>
                                  <p:childTnLst>
                                    <p:set>
                                      <p:cBhvr>
                                        <p:cTn id="29" dur="1" fill="hold">
                                          <p:stCondLst>
                                            <p:cond delay="0"/>
                                          </p:stCondLst>
                                        </p:cTn>
                                        <p:tgtEl>
                                          <p:spTgt spid="92"/>
                                        </p:tgtEl>
                                        <p:attrNameLst>
                                          <p:attrName>style.visibility</p:attrName>
                                        </p:attrNameLst>
                                      </p:cBhvr>
                                      <p:to>
                                        <p:strVal val="visible"/>
                                      </p:to>
                                    </p:set>
                                    <p:anim calcmode="lin" valueType="num">
                                      <p:cBhvr additive="base">
                                        <p:cTn id="30" dur="750"/>
                                        <p:tgtEl>
                                          <p:spTgt spid="92"/>
                                        </p:tgtEl>
                                        <p:attrNameLst>
                                          <p:attrName>ppt_y</p:attrName>
                                        </p:attrNameLst>
                                      </p:cBhvr>
                                      <p:tavLst>
                                        <p:tav tm="0">
                                          <p:val>
                                            <p:strVal val="#ppt_y+#ppt_h*1.125000"/>
                                          </p:val>
                                        </p:tav>
                                        <p:tav tm="100000">
                                          <p:val>
                                            <p:strVal val="#ppt_y"/>
                                          </p:val>
                                        </p:tav>
                                      </p:tavLst>
                                    </p:anim>
                                    <p:animEffect transition="in" filter="wipe(up)">
                                      <p:cBhvr>
                                        <p:cTn id="31" dur="7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uild="p" animBg="1">
        <p:tmplLst>
          <p:tmpl>
            <p:tnLst>
              <p:par>
                <p:cTn presetID="53" presetClass="entr" presetSubtype="16" fill="hold" nodeType="withEffect">
                  <p:stCondLst>
                    <p:cond delay="0"/>
                  </p:stCondLst>
                  <p:childTnLst>
                    <p:set>
                      <p:cBhvr>
                        <p:cTn dur="1" fill="hold">
                          <p:stCondLst>
                            <p:cond delay="0"/>
                          </p:stCondLst>
                        </p:cTn>
                        <p:tgtEl>
                          <p:spTgt spid="91"/>
                        </p:tgtEl>
                        <p:attrNameLst>
                          <p:attrName>style.visibility</p:attrName>
                        </p:attrNameLst>
                      </p:cBhvr>
                      <p:to>
                        <p:strVal val="visible"/>
                      </p:to>
                    </p:set>
                    <p:anim calcmode="lin" valueType="num">
                      <p:cBhvr>
                        <p:cTn dur="750" fill="hold"/>
                        <p:tgtEl>
                          <p:spTgt spid="91"/>
                        </p:tgtEl>
                        <p:attrNameLst>
                          <p:attrName>ppt_w</p:attrName>
                        </p:attrNameLst>
                      </p:cBhvr>
                      <p:tavLst>
                        <p:tav tm="0">
                          <p:val>
                            <p:fltVal val="0"/>
                          </p:val>
                        </p:tav>
                        <p:tav tm="100000">
                          <p:val>
                            <p:strVal val="#ppt_w"/>
                          </p:val>
                        </p:tav>
                      </p:tavLst>
                    </p:anim>
                    <p:anim calcmode="lin" valueType="num">
                      <p:cBhvr>
                        <p:cTn dur="750" fill="hold"/>
                        <p:tgtEl>
                          <p:spTgt spid="91"/>
                        </p:tgtEl>
                        <p:attrNameLst>
                          <p:attrName>ppt_h</p:attrName>
                        </p:attrNameLst>
                      </p:cBhvr>
                      <p:tavLst>
                        <p:tav tm="0">
                          <p:val>
                            <p:fltVal val="0"/>
                          </p:val>
                        </p:tav>
                        <p:tav tm="100000">
                          <p:val>
                            <p:strVal val="#ppt_h"/>
                          </p:val>
                        </p:tav>
                      </p:tavLst>
                    </p:anim>
                    <p:animEffect transition="in" filter="fade">
                      <p:cBhvr>
                        <p:cTn dur="750"/>
                        <p:tgtEl>
                          <p:spTgt spid="91"/>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91"/>
                        </p:tgtEl>
                        <p:attrNameLst>
                          <p:attrName>style.visibility</p:attrName>
                        </p:attrNameLst>
                      </p:cBhvr>
                      <p:to>
                        <p:strVal val="visible"/>
                      </p:to>
                    </p:set>
                    <p:anim calcmode="lin" valueType="num">
                      <p:cBhvr>
                        <p:cTn dur="750" fill="hold"/>
                        <p:tgtEl>
                          <p:spTgt spid="91"/>
                        </p:tgtEl>
                        <p:attrNameLst>
                          <p:attrName>ppt_w</p:attrName>
                        </p:attrNameLst>
                      </p:cBhvr>
                      <p:tavLst>
                        <p:tav tm="0">
                          <p:val>
                            <p:fltVal val="0"/>
                          </p:val>
                        </p:tav>
                        <p:tav tm="100000">
                          <p:val>
                            <p:strVal val="#ppt_w"/>
                          </p:val>
                        </p:tav>
                      </p:tavLst>
                    </p:anim>
                    <p:anim calcmode="lin" valueType="num">
                      <p:cBhvr>
                        <p:cTn dur="750" fill="hold"/>
                        <p:tgtEl>
                          <p:spTgt spid="91"/>
                        </p:tgtEl>
                        <p:attrNameLst>
                          <p:attrName>ppt_h</p:attrName>
                        </p:attrNameLst>
                      </p:cBhvr>
                      <p:tavLst>
                        <p:tav tm="0">
                          <p:val>
                            <p:fltVal val="0"/>
                          </p:val>
                        </p:tav>
                        <p:tav tm="100000">
                          <p:val>
                            <p:strVal val="#ppt_h"/>
                          </p:val>
                        </p:tav>
                      </p:tavLst>
                    </p:anim>
                    <p:animEffect transition="in" filter="fade">
                      <p:cBhvr>
                        <p:cTn dur="750"/>
                        <p:tgtEl>
                          <p:spTgt spid="91"/>
                        </p:tgtEl>
                      </p:cBhvr>
                    </p:animEffect>
                  </p:childTnLst>
                </p:cTn>
              </p:par>
            </p:tnLst>
          </p:tmpl>
        </p:tmplLst>
      </p:bldP>
      <p:bldP spid="92" grpId="0" animBg="1">
        <p:tmplLst>
          <p:tmpl>
            <p:tnLst>
              <p:par>
                <p:cTn presetID="12" presetClass="entr" presetSubtype="4" fill="hold" nodeType="withEffect">
                  <p:stCondLst>
                    <p:cond delay="750"/>
                  </p:stCondLst>
                  <p:childTnLst>
                    <p:set>
                      <p:cBhvr>
                        <p:cTn dur="1" fill="hold">
                          <p:stCondLst>
                            <p:cond delay="0"/>
                          </p:stCondLst>
                        </p:cTn>
                        <p:tgtEl>
                          <p:spTgt spid="92"/>
                        </p:tgtEl>
                        <p:attrNameLst>
                          <p:attrName>style.visibility</p:attrName>
                        </p:attrNameLst>
                      </p:cBhvr>
                      <p:to>
                        <p:strVal val="visible"/>
                      </p:to>
                    </p:set>
                    <p:anim calcmode="lin" valueType="num">
                      <p:cBhvr additive="base">
                        <p:cTn dur="750"/>
                        <p:tgtEl>
                          <p:spTgt spid="92"/>
                        </p:tgtEl>
                        <p:attrNameLst>
                          <p:attrName>ppt_y</p:attrName>
                        </p:attrNameLst>
                      </p:cBhvr>
                      <p:tavLst>
                        <p:tav tm="0">
                          <p:val>
                            <p:strVal val="#ppt_y+#ppt_h*1.125000"/>
                          </p:val>
                        </p:tav>
                        <p:tav tm="100000">
                          <p:val>
                            <p:strVal val="#ppt_y"/>
                          </p:val>
                        </p:tav>
                      </p:tavLst>
                    </p:anim>
                    <p:animEffect transition="in" filter="wipe(up)">
                      <p:cBhvr>
                        <p:cTn dur="750"/>
                        <p:tgtEl>
                          <p:spTgt spid="92"/>
                        </p:tgtEl>
                      </p:cBhvr>
                    </p:animEffect>
                  </p:childTnLst>
                </p:cTn>
              </p:par>
            </p:tnLst>
          </p:tmpl>
        </p:tmplLst>
      </p:bldP>
      <p:bldP spid="93" grpId="0" animBg="1">
        <p:tmplLst>
          <p:tmpl>
            <p:tnLst>
              <p:par>
                <p:cTn presetID="12" presetClass="entr" presetSubtype="4" fill="hold" nodeType="withEffect">
                  <p:stCondLst>
                    <p:cond delay="500"/>
                  </p:stCondLst>
                  <p:childTnLst>
                    <p:set>
                      <p:cBhvr>
                        <p:cTn dur="1" fill="hold">
                          <p:stCondLst>
                            <p:cond delay="0"/>
                          </p:stCondLst>
                        </p:cTn>
                        <p:tgtEl>
                          <p:spTgt spid="93"/>
                        </p:tgtEl>
                        <p:attrNameLst>
                          <p:attrName>style.visibility</p:attrName>
                        </p:attrNameLst>
                      </p:cBhvr>
                      <p:to>
                        <p:strVal val="visible"/>
                      </p:to>
                    </p:set>
                    <p:anim calcmode="lin" valueType="num">
                      <p:cBhvr additive="base">
                        <p:cTn dur="750"/>
                        <p:tgtEl>
                          <p:spTgt spid="93"/>
                        </p:tgtEl>
                        <p:attrNameLst>
                          <p:attrName>ppt_y</p:attrName>
                        </p:attrNameLst>
                      </p:cBhvr>
                      <p:tavLst>
                        <p:tav tm="0">
                          <p:val>
                            <p:strVal val="#ppt_y+#ppt_h*1.125000"/>
                          </p:val>
                        </p:tav>
                        <p:tav tm="100000">
                          <p:val>
                            <p:strVal val="#ppt_y"/>
                          </p:val>
                        </p:tav>
                      </p:tavLst>
                    </p:anim>
                    <p:animEffect transition="in" filter="wipe(up)">
                      <p:cBhvr>
                        <p:cTn dur="750"/>
                        <p:tgtEl>
                          <p:spTgt spid="93"/>
                        </p:tgtEl>
                      </p:cBhvr>
                    </p:animEffect>
                  </p:childTnLst>
                </p:cTn>
              </p:par>
            </p:tnLst>
          </p:tmpl>
        </p:tmplLst>
      </p:bldP>
      <p:bldP spid="94" grpId="0" animBg="1">
        <p:tmplLst>
          <p:tmpl>
            <p:tnLst>
              <p:par>
                <p:cTn presetID="12" presetClass="entr" presetSubtype="4" fill="hold" nodeType="withEffect">
                  <p:stCondLst>
                    <p:cond delay="25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750"/>
                        <p:tgtEl>
                          <p:spTgt spid="94"/>
                        </p:tgtEl>
                        <p:attrNameLst>
                          <p:attrName>ppt_y</p:attrName>
                        </p:attrNameLst>
                      </p:cBhvr>
                      <p:tavLst>
                        <p:tav tm="0">
                          <p:val>
                            <p:strVal val="#ppt_y+#ppt_h*1.125000"/>
                          </p:val>
                        </p:tav>
                        <p:tav tm="100000">
                          <p:val>
                            <p:strVal val="#ppt_y"/>
                          </p:val>
                        </p:tav>
                      </p:tavLst>
                    </p:anim>
                    <p:animEffect transition="in" filter="wipe(up)">
                      <p:cBhvr>
                        <p:cTn dur="750"/>
                        <p:tgtEl>
                          <p:spTgt spid="94"/>
                        </p:tgtEl>
                      </p:cBhvr>
                    </p:animEffect>
                  </p:childTnLst>
                </p:cTn>
              </p:par>
            </p:tnLst>
          </p:tmpl>
        </p:tmplLst>
      </p:bldP>
      <p:bldP spid="95" grpId="0" animBg="1">
        <p:tmplLst>
          <p:tmpl>
            <p:tnLst>
              <p:par>
                <p:cTn presetID="12" presetClass="entr" presetSubtype="4"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750"/>
                        <p:tgtEl>
                          <p:spTgt spid="95"/>
                        </p:tgtEl>
                        <p:attrNameLst>
                          <p:attrName>ppt_y</p:attrName>
                        </p:attrNameLst>
                      </p:cBhvr>
                      <p:tavLst>
                        <p:tav tm="0">
                          <p:val>
                            <p:strVal val="#ppt_y+#ppt_h*1.125000"/>
                          </p:val>
                        </p:tav>
                        <p:tav tm="100000">
                          <p:val>
                            <p:strVal val="#ppt_y"/>
                          </p:val>
                        </p:tav>
                      </p:tavLst>
                    </p:anim>
                    <p:animEffect transition="in" filter="wipe(up)">
                      <p:cBhvr>
                        <p:cTn dur="750"/>
                        <p:tgtEl>
                          <p:spTgt spid="95"/>
                        </p:tgtEl>
                      </p:cBhvr>
                    </p:animEffect>
                  </p:childTnLst>
                </p:cTn>
              </p:par>
            </p:tnLst>
          </p:tmpl>
        </p:tmplLst>
      </p:bldP>
    </p:bldLst>
  </p:timing>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cSld name="Logo slide - ZI">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C5486F79-511F-03A7-9903-B9B40C35C0DD}"/>
              </a:ext>
            </a:extLst>
          </p:cNvPr>
          <p:cNvSpPr txBox="1">
            <a:spLocks/>
          </p:cNvSpPr>
          <p:nvPr/>
        </p:nvSpPr>
        <p:spPr>
          <a:xfrm>
            <a:off x="193040" y="225424"/>
            <a:ext cx="11805920" cy="6424295"/>
          </a:xfrm>
          <a:prstGeom prst="roundRect">
            <a:avLst>
              <a:gd name="adj" fmla="val 3563"/>
            </a:avLst>
          </a:prstGeom>
          <a:solidFill>
            <a:schemeClr val="accent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8443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cap="none" baseline="0" noProof="0" dirty="0">
                <a:solidFill>
                  <a:schemeClr val="accent1"/>
                </a:solidFill>
                <a:latin typeface="+mj-lt"/>
              </a:rPr>
              <a:t>Logo slide</a:t>
            </a:r>
          </a:p>
        </p:txBody>
      </p:sp>
      <p:sp>
        <p:nvSpPr>
          <p:cNvPr id="6" name="Tijdelijke aanduiding voor tekst 15">
            <a:extLst>
              <a:ext uri="{FF2B5EF4-FFF2-40B4-BE49-F238E27FC236}">
                <a16:creationId xmlns:a16="http://schemas.microsoft.com/office/drawing/2014/main" id="{09DECA43-D965-9D0A-41D5-F3876840B572}"/>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 name="Tijdelijke aanduiding voor tekst 12">
            <a:extLst>
              <a:ext uri="{FF2B5EF4-FFF2-40B4-BE49-F238E27FC236}">
                <a16:creationId xmlns:a16="http://schemas.microsoft.com/office/drawing/2014/main" id="{08E277AE-61D4-621B-A01F-33E58D465E9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3BDE1E35-E226-A6FC-616D-413231FAFE80}"/>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4" name="Tijdelijke aanduiding voor tekst 10">
            <a:extLst>
              <a:ext uri="{FF2B5EF4-FFF2-40B4-BE49-F238E27FC236}">
                <a16:creationId xmlns:a16="http://schemas.microsoft.com/office/drawing/2014/main" id="{0F58F65F-8DCB-418E-C3BB-0878A0F24DAE}"/>
              </a:ext>
            </a:extLst>
          </p:cNvPr>
          <p:cNvSpPr txBox="1">
            <a:spLocks/>
          </p:cNvSpPr>
          <p:nvPr/>
        </p:nvSpPr>
        <p:spPr>
          <a:xfrm>
            <a:off x="714375" y="1596597"/>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16" name="Tijdelijke aanduiding voor tekst 10">
            <a:extLst>
              <a:ext uri="{FF2B5EF4-FFF2-40B4-BE49-F238E27FC236}">
                <a16:creationId xmlns:a16="http://schemas.microsoft.com/office/drawing/2014/main" id="{D4868958-7A05-8BEE-BB1F-FB2F6CC6B00B}"/>
              </a:ext>
            </a:extLst>
          </p:cNvPr>
          <p:cNvSpPr txBox="1">
            <a:spLocks/>
          </p:cNvSpPr>
          <p:nvPr/>
        </p:nvSpPr>
        <p:spPr>
          <a:xfrm>
            <a:off x="714375" y="3058443"/>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17" name="Tijdelijke aanduiding voor tekst 10">
            <a:extLst>
              <a:ext uri="{FF2B5EF4-FFF2-40B4-BE49-F238E27FC236}">
                <a16:creationId xmlns:a16="http://schemas.microsoft.com/office/drawing/2014/main" id="{D1E663B0-74DC-EC39-8C5B-632FE486B049}"/>
              </a:ext>
            </a:extLst>
          </p:cNvPr>
          <p:cNvSpPr txBox="1">
            <a:spLocks/>
          </p:cNvSpPr>
          <p:nvPr/>
        </p:nvSpPr>
        <p:spPr>
          <a:xfrm>
            <a:off x="714375" y="4520288"/>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3" name="Tijdelijke aanduiding voor tekst 10">
            <a:extLst>
              <a:ext uri="{FF2B5EF4-FFF2-40B4-BE49-F238E27FC236}">
                <a16:creationId xmlns:a16="http://schemas.microsoft.com/office/drawing/2014/main" id="{611D36DC-AFDB-8B52-2FDB-44BC528442F2}"/>
              </a:ext>
            </a:extLst>
          </p:cNvPr>
          <p:cNvSpPr txBox="1">
            <a:spLocks/>
          </p:cNvSpPr>
          <p:nvPr/>
        </p:nvSpPr>
        <p:spPr>
          <a:xfrm>
            <a:off x="3460250" y="1596597"/>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4" name="Tijdelijke aanduiding voor tekst 10">
            <a:extLst>
              <a:ext uri="{FF2B5EF4-FFF2-40B4-BE49-F238E27FC236}">
                <a16:creationId xmlns:a16="http://schemas.microsoft.com/office/drawing/2014/main" id="{754A3BD8-AD7D-F608-FC06-32DDB01A14B5}"/>
              </a:ext>
            </a:extLst>
          </p:cNvPr>
          <p:cNvSpPr txBox="1">
            <a:spLocks/>
          </p:cNvSpPr>
          <p:nvPr/>
        </p:nvSpPr>
        <p:spPr>
          <a:xfrm>
            <a:off x="3460250" y="3058443"/>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5" name="Tijdelijke aanduiding voor tekst 10">
            <a:extLst>
              <a:ext uri="{FF2B5EF4-FFF2-40B4-BE49-F238E27FC236}">
                <a16:creationId xmlns:a16="http://schemas.microsoft.com/office/drawing/2014/main" id="{385807C5-96DD-9CC5-16BC-1795A31EC681}"/>
              </a:ext>
            </a:extLst>
          </p:cNvPr>
          <p:cNvSpPr txBox="1">
            <a:spLocks/>
          </p:cNvSpPr>
          <p:nvPr/>
        </p:nvSpPr>
        <p:spPr>
          <a:xfrm>
            <a:off x="3460250" y="4520288"/>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7" name="Tijdelijke aanduiding voor tekst 10">
            <a:extLst>
              <a:ext uri="{FF2B5EF4-FFF2-40B4-BE49-F238E27FC236}">
                <a16:creationId xmlns:a16="http://schemas.microsoft.com/office/drawing/2014/main" id="{D999F766-C2F6-8F5E-6941-2F96092A1C45}"/>
              </a:ext>
            </a:extLst>
          </p:cNvPr>
          <p:cNvSpPr txBox="1">
            <a:spLocks/>
          </p:cNvSpPr>
          <p:nvPr/>
        </p:nvSpPr>
        <p:spPr>
          <a:xfrm>
            <a:off x="6206125" y="1596597"/>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8" name="Tijdelijke aanduiding voor tekst 10">
            <a:extLst>
              <a:ext uri="{FF2B5EF4-FFF2-40B4-BE49-F238E27FC236}">
                <a16:creationId xmlns:a16="http://schemas.microsoft.com/office/drawing/2014/main" id="{D6A66B15-9DCE-EAC4-D7F2-41BFAA6CE036}"/>
              </a:ext>
            </a:extLst>
          </p:cNvPr>
          <p:cNvSpPr txBox="1">
            <a:spLocks/>
          </p:cNvSpPr>
          <p:nvPr/>
        </p:nvSpPr>
        <p:spPr>
          <a:xfrm>
            <a:off x="6206125" y="3058443"/>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9" name="Tijdelijke aanduiding voor tekst 10">
            <a:extLst>
              <a:ext uri="{FF2B5EF4-FFF2-40B4-BE49-F238E27FC236}">
                <a16:creationId xmlns:a16="http://schemas.microsoft.com/office/drawing/2014/main" id="{C4AA3560-296A-59E9-4EFA-691FD026F44E}"/>
              </a:ext>
            </a:extLst>
          </p:cNvPr>
          <p:cNvSpPr txBox="1">
            <a:spLocks/>
          </p:cNvSpPr>
          <p:nvPr/>
        </p:nvSpPr>
        <p:spPr>
          <a:xfrm>
            <a:off x="6206125" y="4520288"/>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31" name="Tijdelijke aanduiding voor tekst 10">
            <a:extLst>
              <a:ext uri="{FF2B5EF4-FFF2-40B4-BE49-F238E27FC236}">
                <a16:creationId xmlns:a16="http://schemas.microsoft.com/office/drawing/2014/main" id="{275DAC8F-04D4-883E-929A-67D149DCD3F7}"/>
              </a:ext>
            </a:extLst>
          </p:cNvPr>
          <p:cNvSpPr txBox="1">
            <a:spLocks/>
          </p:cNvSpPr>
          <p:nvPr/>
        </p:nvSpPr>
        <p:spPr>
          <a:xfrm>
            <a:off x="8952001" y="1596597"/>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32" name="Tijdelijke aanduiding voor tekst 10">
            <a:extLst>
              <a:ext uri="{FF2B5EF4-FFF2-40B4-BE49-F238E27FC236}">
                <a16:creationId xmlns:a16="http://schemas.microsoft.com/office/drawing/2014/main" id="{E35B7820-1089-078B-CDEC-28A77FFE31D2}"/>
              </a:ext>
            </a:extLst>
          </p:cNvPr>
          <p:cNvSpPr txBox="1">
            <a:spLocks/>
          </p:cNvSpPr>
          <p:nvPr/>
        </p:nvSpPr>
        <p:spPr>
          <a:xfrm>
            <a:off x="8952001" y="3077499"/>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33" name="Tijdelijke aanduiding voor tekst 10">
            <a:extLst>
              <a:ext uri="{FF2B5EF4-FFF2-40B4-BE49-F238E27FC236}">
                <a16:creationId xmlns:a16="http://schemas.microsoft.com/office/drawing/2014/main" id="{79EFD551-1BC8-E149-4154-8E0AF4CEDE8D}"/>
              </a:ext>
            </a:extLst>
          </p:cNvPr>
          <p:cNvSpPr txBox="1">
            <a:spLocks/>
          </p:cNvSpPr>
          <p:nvPr/>
        </p:nvSpPr>
        <p:spPr>
          <a:xfrm>
            <a:off x="8952001" y="4520288"/>
            <a:ext cx="2520000" cy="1285200"/>
          </a:xfrm>
          <a:prstGeom prst="roundRect">
            <a:avLst>
              <a:gd name="adj" fmla="val 13874"/>
            </a:avLst>
          </a:prstGeom>
          <a:solidFill>
            <a:schemeClr val="bg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3" name="Tijdelijke aanduiding voor afbeelding 16">
            <a:extLst>
              <a:ext uri="{FF2B5EF4-FFF2-40B4-BE49-F238E27FC236}">
                <a16:creationId xmlns:a16="http://schemas.microsoft.com/office/drawing/2014/main" id="{FD829020-D412-C2FD-6491-E117FD6F167B}"/>
              </a:ext>
            </a:extLst>
          </p:cNvPr>
          <p:cNvSpPr>
            <a:spLocks noGrp="1"/>
          </p:cNvSpPr>
          <p:nvPr>
            <p:ph type="pic" sz="quarter" idx="19" hasCustomPrompt="1"/>
          </p:nvPr>
        </p:nvSpPr>
        <p:spPr>
          <a:xfrm>
            <a:off x="930375" y="1772524"/>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5" name="Tijdelijke aanduiding voor afbeelding 16">
            <a:extLst>
              <a:ext uri="{FF2B5EF4-FFF2-40B4-BE49-F238E27FC236}">
                <a16:creationId xmlns:a16="http://schemas.microsoft.com/office/drawing/2014/main" id="{A6D672CE-2EDE-60D5-4336-DF0FFAD6AAC5}"/>
              </a:ext>
            </a:extLst>
          </p:cNvPr>
          <p:cNvSpPr>
            <a:spLocks noGrp="1"/>
          </p:cNvSpPr>
          <p:nvPr>
            <p:ph type="pic" sz="quarter" idx="20" hasCustomPrompt="1"/>
          </p:nvPr>
        </p:nvSpPr>
        <p:spPr>
          <a:xfrm>
            <a:off x="3676250" y="1772524"/>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8" name="Tijdelijke aanduiding voor afbeelding 16">
            <a:extLst>
              <a:ext uri="{FF2B5EF4-FFF2-40B4-BE49-F238E27FC236}">
                <a16:creationId xmlns:a16="http://schemas.microsoft.com/office/drawing/2014/main" id="{12C5C4D5-647B-B009-3CDD-B4A3057471C4}"/>
              </a:ext>
            </a:extLst>
          </p:cNvPr>
          <p:cNvSpPr>
            <a:spLocks noGrp="1"/>
          </p:cNvSpPr>
          <p:nvPr>
            <p:ph type="pic" sz="quarter" idx="21" hasCustomPrompt="1"/>
          </p:nvPr>
        </p:nvSpPr>
        <p:spPr>
          <a:xfrm>
            <a:off x="6422125" y="1772524"/>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1" name="Tijdelijke aanduiding voor afbeelding 16">
            <a:extLst>
              <a:ext uri="{FF2B5EF4-FFF2-40B4-BE49-F238E27FC236}">
                <a16:creationId xmlns:a16="http://schemas.microsoft.com/office/drawing/2014/main" id="{E4CBE539-5AC2-8646-5835-69EEB6D70995}"/>
              </a:ext>
            </a:extLst>
          </p:cNvPr>
          <p:cNvSpPr>
            <a:spLocks noGrp="1"/>
          </p:cNvSpPr>
          <p:nvPr>
            <p:ph type="pic" sz="quarter" idx="22" hasCustomPrompt="1"/>
          </p:nvPr>
        </p:nvSpPr>
        <p:spPr>
          <a:xfrm>
            <a:off x="9168001" y="1772524"/>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2" name="Tijdelijke aanduiding voor afbeelding 16">
            <a:extLst>
              <a:ext uri="{FF2B5EF4-FFF2-40B4-BE49-F238E27FC236}">
                <a16:creationId xmlns:a16="http://schemas.microsoft.com/office/drawing/2014/main" id="{8C1C031F-A947-CB5C-3131-119163E003BE}"/>
              </a:ext>
            </a:extLst>
          </p:cNvPr>
          <p:cNvSpPr>
            <a:spLocks noGrp="1"/>
          </p:cNvSpPr>
          <p:nvPr>
            <p:ph type="pic" sz="quarter" idx="23" hasCustomPrompt="1"/>
          </p:nvPr>
        </p:nvSpPr>
        <p:spPr>
          <a:xfrm>
            <a:off x="9168001" y="3253426"/>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3" name="Tijdelijke aanduiding voor afbeelding 16">
            <a:extLst>
              <a:ext uri="{FF2B5EF4-FFF2-40B4-BE49-F238E27FC236}">
                <a16:creationId xmlns:a16="http://schemas.microsoft.com/office/drawing/2014/main" id="{5366333E-B53B-EEE8-8F66-E768CE888991}"/>
              </a:ext>
            </a:extLst>
          </p:cNvPr>
          <p:cNvSpPr>
            <a:spLocks noGrp="1"/>
          </p:cNvSpPr>
          <p:nvPr>
            <p:ph type="pic" sz="quarter" idx="24" hasCustomPrompt="1"/>
          </p:nvPr>
        </p:nvSpPr>
        <p:spPr>
          <a:xfrm>
            <a:off x="9168001" y="4696215"/>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4" name="Tijdelijke aanduiding voor afbeelding 16">
            <a:extLst>
              <a:ext uri="{FF2B5EF4-FFF2-40B4-BE49-F238E27FC236}">
                <a16:creationId xmlns:a16="http://schemas.microsoft.com/office/drawing/2014/main" id="{0868F4CB-EB84-432A-CEA7-55378A543D7D}"/>
              </a:ext>
            </a:extLst>
          </p:cNvPr>
          <p:cNvSpPr>
            <a:spLocks noGrp="1"/>
          </p:cNvSpPr>
          <p:nvPr>
            <p:ph type="pic" sz="quarter" idx="25" hasCustomPrompt="1"/>
          </p:nvPr>
        </p:nvSpPr>
        <p:spPr>
          <a:xfrm>
            <a:off x="6422125" y="3234370"/>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5" name="Tijdelijke aanduiding voor afbeelding 16">
            <a:extLst>
              <a:ext uri="{FF2B5EF4-FFF2-40B4-BE49-F238E27FC236}">
                <a16:creationId xmlns:a16="http://schemas.microsoft.com/office/drawing/2014/main" id="{D20BF20B-A145-C83A-5B96-9239B25E8252}"/>
              </a:ext>
            </a:extLst>
          </p:cNvPr>
          <p:cNvSpPr>
            <a:spLocks noGrp="1"/>
          </p:cNvSpPr>
          <p:nvPr>
            <p:ph type="pic" sz="quarter" idx="26" hasCustomPrompt="1"/>
          </p:nvPr>
        </p:nvSpPr>
        <p:spPr>
          <a:xfrm>
            <a:off x="6422125" y="4696215"/>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8" name="Tijdelijke aanduiding voor afbeelding 16">
            <a:extLst>
              <a:ext uri="{FF2B5EF4-FFF2-40B4-BE49-F238E27FC236}">
                <a16:creationId xmlns:a16="http://schemas.microsoft.com/office/drawing/2014/main" id="{C1C4EEE5-4624-FA13-44DA-EA1A13248A89}"/>
              </a:ext>
            </a:extLst>
          </p:cNvPr>
          <p:cNvSpPr>
            <a:spLocks noGrp="1"/>
          </p:cNvSpPr>
          <p:nvPr>
            <p:ph type="pic" sz="quarter" idx="27" hasCustomPrompt="1"/>
          </p:nvPr>
        </p:nvSpPr>
        <p:spPr>
          <a:xfrm>
            <a:off x="3676250" y="3234370"/>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19" name="Tijdelijke aanduiding voor afbeelding 16">
            <a:extLst>
              <a:ext uri="{FF2B5EF4-FFF2-40B4-BE49-F238E27FC236}">
                <a16:creationId xmlns:a16="http://schemas.microsoft.com/office/drawing/2014/main" id="{7D424AA1-7510-8EE2-5A8F-5F1D56D56F0D}"/>
              </a:ext>
            </a:extLst>
          </p:cNvPr>
          <p:cNvSpPr>
            <a:spLocks noGrp="1"/>
          </p:cNvSpPr>
          <p:nvPr>
            <p:ph type="pic" sz="quarter" idx="28" hasCustomPrompt="1"/>
          </p:nvPr>
        </p:nvSpPr>
        <p:spPr>
          <a:xfrm>
            <a:off x="3676250" y="4696215"/>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22" name="Tijdelijke aanduiding voor afbeelding 16">
            <a:extLst>
              <a:ext uri="{FF2B5EF4-FFF2-40B4-BE49-F238E27FC236}">
                <a16:creationId xmlns:a16="http://schemas.microsoft.com/office/drawing/2014/main" id="{95C10F50-C463-C2E2-E8D2-59DE3B835803}"/>
              </a:ext>
            </a:extLst>
          </p:cNvPr>
          <p:cNvSpPr>
            <a:spLocks noGrp="1"/>
          </p:cNvSpPr>
          <p:nvPr>
            <p:ph type="pic" sz="quarter" idx="29" hasCustomPrompt="1"/>
          </p:nvPr>
        </p:nvSpPr>
        <p:spPr>
          <a:xfrm>
            <a:off x="930375" y="3234370"/>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
        <p:nvSpPr>
          <p:cNvPr id="26" name="Tijdelijke aanduiding voor afbeelding 16">
            <a:extLst>
              <a:ext uri="{FF2B5EF4-FFF2-40B4-BE49-F238E27FC236}">
                <a16:creationId xmlns:a16="http://schemas.microsoft.com/office/drawing/2014/main" id="{1ADDD0A5-572A-BFE4-87A6-F5DE51A99340}"/>
              </a:ext>
            </a:extLst>
          </p:cNvPr>
          <p:cNvSpPr>
            <a:spLocks noGrp="1"/>
          </p:cNvSpPr>
          <p:nvPr>
            <p:ph type="pic" sz="quarter" idx="30" hasCustomPrompt="1"/>
          </p:nvPr>
        </p:nvSpPr>
        <p:spPr>
          <a:xfrm>
            <a:off x="930375" y="4696215"/>
            <a:ext cx="2088000" cy="933347"/>
          </a:xfrm>
          <a:prstGeom prst="rect">
            <a:avLst/>
          </a:prstGeom>
          <a:solidFill>
            <a:schemeClr val="bg1">
              <a:lumMod val="95000"/>
            </a:schemeClr>
          </a:solidFill>
          <a:ln w="15875">
            <a:noFill/>
          </a:ln>
        </p:spPr>
        <p:txBody>
          <a:bodyPr lIns="180000" tIns="0" rIns="180000" bIns="612000" anchor="ctr" anchorCtr="0"/>
          <a:lstStyle>
            <a:lvl1pPr marL="0" indent="0" algn="ctr">
              <a:buNone/>
              <a:defRPr sz="1200" i="1">
                <a:solidFill>
                  <a:schemeClr val="bg1">
                    <a:lumMod val="50000"/>
                  </a:schemeClr>
                </a:solidFill>
              </a:defRPr>
            </a:lvl1pPr>
          </a:lstStyle>
          <a:p>
            <a:r>
              <a:rPr lang="en-GB" noProof="0" dirty="0"/>
              <a:t>Insert Image here</a:t>
            </a:r>
          </a:p>
        </p:txBody>
      </p:sp>
    </p:spTree>
    <p:extLst>
      <p:ext uri="{BB962C8B-B14F-4D97-AF65-F5344CB8AC3E}">
        <p14:creationId xmlns:p14="http://schemas.microsoft.com/office/powerpoint/2010/main" val="179297472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cSld name="Title + Icon instruction - ZI">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899431"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Title + Icon instruction</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422632239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cSld name="Title only #4 - ZI">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04195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Title only #4</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85110256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ext #1 - ZI">
    <p:spTree>
      <p:nvGrpSpPr>
        <p:cNvPr id="1" name=""/>
        <p:cNvGrpSpPr/>
        <p:nvPr/>
      </p:nvGrpSpPr>
      <p:grpSpPr>
        <a:xfrm>
          <a:off x="0" y="0"/>
          <a:ext cx="0" cy="0"/>
          <a:chOff x="0" y="0"/>
          <a:chExt cx="0" cy="0"/>
        </a:xfrm>
      </p:grpSpPr>
      <p:sp>
        <p:nvSpPr>
          <p:cNvPr id="88" name="Tijdelijke aanduiding voor tekst 10">
            <a:extLst>
              <a:ext uri="{FF2B5EF4-FFF2-40B4-BE49-F238E27FC236}">
                <a16:creationId xmlns:a16="http://schemas.microsoft.com/office/drawing/2014/main" id="{4F355F90-7B3D-D76D-A38B-5F63BAFE37E3}"/>
              </a:ext>
            </a:extLst>
          </p:cNvPr>
          <p:cNvSpPr txBox="1">
            <a:spLocks/>
          </p:cNvSpPr>
          <p:nvPr/>
        </p:nvSpPr>
        <p:spPr>
          <a:xfrm>
            <a:off x="714375" y="1385455"/>
            <a:ext cx="7810987" cy="4420752"/>
          </a:xfrm>
          <a:prstGeom prst="roundRect">
            <a:avLst>
              <a:gd name="adj" fmla="val 3563"/>
            </a:avLst>
          </a:prstGeom>
          <a:solidFill>
            <a:schemeClr val="accent1">
              <a:alpha val="20000"/>
            </a:schemeClr>
          </a:solidFill>
          <a:ln>
            <a:noFill/>
          </a:ln>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9" name="Rechthoek: afgeronde hoeken 8">
            <a:extLst>
              <a:ext uri="{FF2B5EF4-FFF2-40B4-BE49-F238E27FC236}">
                <a16:creationId xmlns:a16="http://schemas.microsoft.com/office/drawing/2014/main" id="{E48AD39F-D1BD-4A94-927C-E2D6B75091D7}"/>
              </a:ext>
            </a:extLst>
          </p:cNvPr>
          <p:cNvSpPr/>
          <p:nvPr/>
        </p:nvSpPr>
        <p:spPr>
          <a:xfrm>
            <a:off x="0" y="-367937"/>
            <a:ext cx="6009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#2</a:t>
            </a:r>
          </a:p>
        </p:txBody>
      </p:sp>
      <p:sp>
        <p:nvSpPr>
          <p:cNvPr id="11" name="Tijdelijke aanduiding voor tekst 15">
            <a:extLst>
              <a:ext uri="{FF2B5EF4-FFF2-40B4-BE49-F238E27FC236}">
                <a16:creationId xmlns:a16="http://schemas.microsoft.com/office/drawing/2014/main" id="{44E27EC2-81EE-5DE0-2BEB-2F38F88501F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2" name="Tijdelijke aanduiding voor tekst 12">
            <a:extLst>
              <a:ext uri="{FF2B5EF4-FFF2-40B4-BE49-F238E27FC236}">
                <a16:creationId xmlns:a16="http://schemas.microsoft.com/office/drawing/2014/main" id="{24E34CC7-AE46-F291-A9D4-1A35660FE53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93" name="Tijdelijke aanduiding voor titel 1">
            <a:extLst>
              <a:ext uri="{FF2B5EF4-FFF2-40B4-BE49-F238E27FC236}">
                <a16:creationId xmlns:a16="http://schemas.microsoft.com/office/drawing/2014/main" id="{F9DB1A5B-74FB-7FED-54E6-CE4B949D308C}"/>
              </a:ext>
            </a:extLst>
          </p:cNvPr>
          <p:cNvSpPr>
            <a:spLocks noGrp="1"/>
          </p:cNvSpPr>
          <p:nvPr>
            <p:ph type="title" hasCustomPrompt="1"/>
          </p:nvPr>
        </p:nvSpPr>
        <p:spPr>
          <a:xfrm>
            <a:off x="865162" y="722313"/>
            <a:ext cx="10559000" cy="342211"/>
          </a:xfrm>
          <a:prstGeom prst="rect">
            <a:avLst/>
          </a:prstGeom>
        </p:spPr>
        <p:txBody>
          <a:bodyPr vert="horz" lIns="0" tIns="0" rIns="0" bIns="0" rtlCol="0" anchor="t">
            <a:noAutofit/>
          </a:bodyPr>
          <a:lstStyle/>
          <a:p>
            <a:r>
              <a:rPr lang="en-GB" noProof="0" dirty="0"/>
              <a:t>Place the title of the slide here</a:t>
            </a:r>
          </a:p>
        </p:txBody>
      </p:sp>
      <p:sp>
        <p:nvSpPr>
          <p:cNvPr id="3" name="Tijdelijke aanduiding voor tekst 2">
            <a:extLst>
              <a:ext uri="{FF2B5EF4-FFF2-40B4-BE49-F238E27FC236}">
                <a16:creationId xmlns:a16="http://schemas.microsoft.com/office/drawing/2014/main" id="{A3B99B49-BB87-512B-775C-601E396370B1}"/>
              </a:ext>
            </a:extLst>
          </p:cNvPr>
          <p:cNvSpPr>
            <a:spLocks noGrp="1"/>
          </p:cNvSpPr>
          <p:nvPr>
            <p:ph idx="1"/>
          </p:nvPr>
        </p:nvSpPr>
        <p:spPr>
          <a:xfrm>
            <a:off x="989154" y="1592262"/>
            <a:ext cx="7208362" cy="4029913"/>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192833344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cSld name="Title only Background light yellow - ZI">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C5486F79-511F-03A7-9903-B9B40C35C0DD}"/>
              </a:ext>
            </a:extLst>
          </p:cNvPr>
          <p:cNvSpPr txBox="1">
            <a:spLocks/>
          </p:cNvSpPr>
          <p:nvPr/>
        </p:nvSpPr>
        <p:spPr>
          <a:xfrm>
            <a:off x="193040" y="225424"/>
            <a:ext cx="11805920" cy="6424295"/>
          </a:xfrm>
          <a:prstGeom prst="roundRect">
            <a:avLst>
              <a:gd name="adj" fmla="val 3563"/>
            </a:avLst>
          </a:prstGeom>
          <a:solidFill>
            <a:schemeClr val="accent2">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2876685"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cap="none" baseline="0" noProof="0" dirty="0">
                <a:solidFill>
                  <a:schemeClr val="accent1"/>
                </a:solidFill>
                <a:latin typeface="+mj-lt"/>
              </a:rPr>
              <a:t>Title only Background light yellow</a:t>
            </a:r>
          </a:p>
        </p:txBody>
      </p:sp>
      <p:sp>
        <p:nvSpPr>
          <p:cNvPr id="6" name="Tijdelijke aanduiding voor tekst 15">
            <a:extLst>
              <a:ext uri="{FF2B5EF4-FFF2-40B4-BE49-F238E27FC236}">
                <a16:creationId xmlns:a16="http://schemas.microsoft.com/office/drawing/2014/main" id="{09DECA43-D965-9D0A-41D5-F3876840B572}"/>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 name="Tijdelijke aanduiding voor tekst 12">
            <a:extLst>
              <a:ext uri="{FF2B5EF4-FFF2-40B4-BE49-F238E27FC236}">
                <a16:creationId xmlns:a16="http://schemas.microsoft.com/office/drawing/2014/main" id="{08E277AE-61D4-621B-A01F-33E58D465E9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3BDE1E35-E226-A6FC-616D-413231FAFE80}"/>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89027231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cSld name="Title + Icon instruction">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899431"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Title + Icon instruction</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190478149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cSld name="Title only #1">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104195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Title only #1</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388480501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cSld name="Title only Background light orange">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EC75E586-75E4-9F58-629C-42972F2C3D7A}"/>
              </a:ext>
            </a:extLst>
          </p:cNvPr>
          <p:cNvSpPr txBox="1">
            <a:spLocks/>
          </p:cNvSpPr>
          <p:nvPr/>
        </p:nvSpPr>
        <p:spPr>
          <a:xfrm>
            <a:off x="193040" y="225424"/>
            <a:ext cx="11805920" cy="6424295"/>
          </a:xfrm>
          <a:prstGeom prst="roundRect">
            <a:avLst>
              <a:gd name="adj" fmla="val 3563"/>
            </a:avLst>
          </a:prstGeom>
          <a:solidFill>
            <a:srgbClr val="FCE4D4"/>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290637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cap="none" baseline="0" noProof="0" dirty="0">
                <a:solidFill>
                  <a:schemeClr val="accent1"/>
                </a:solidFill>
                <a:latin typeface="+mj-lt"/>
              </a:rPr>
              <a:t>Title only Background light orange</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45480748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cSld name="Title + Background light orange + Icon instruction">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EC75E586-75E4-9F58-629C-42972F2C3D7A}"/>
              </a:ext>
            </a:extLst>
          </p:cNvPr>
          <p:cNvSpPr txBox="1">
            <a:spLocks/>
          </p:cNvSpPr>
          <p:nvPr/>
        </p:nvSpPr>
        <p:spPr>
          <a:xfrm>
            <a:off x="193040" y="225424"/>
            <a:ext cx="11805920" cy="6424295"/>
          </a:xfrm>
          <a:prstGeom prst="roundRect">
            <a:avLst>
              <a:gd name="adj" fmla="val 3563"/>
            </a:avLst>
          </a:prstGeom>
          <a:solidFill>
            <a:srgbClr val="FCE4D4"/>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4166205"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cap="none" baseline="0" noProof="0" dirty="0">
                <a:solidFill>
                  <a:schemeClr val="accent1"/>
                </a:solidFill>
                <a:latin typeface="+mj-lt"/>
              </a:rPr>
              <a:t>Title + Background light orange + Icon instruction</a:t>
            </a:r>
            <a:endParaRPr lang="en-GB" sz="1600" b="1" cap="none" baseline="0" noProof="0" dirty="0">
              <a:solidFill>
                <a:schemeClr val="accent1"/>
              </a:solidFill>
              <a:latin typeface="+mj-lt"/>
            </a:endParaRP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311296506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cSld name="2_Aangepaste indeling">
    <p:spTree>
      <p:nvGrpSpPr>
        <p:cNvPr id="1" name=""/>
        <p:cNvGrpSpPr/>
        <p:nvPr/>
      </p:nvGrpSpPr>
      <p:grpSpPr>
        <a:xfrm>
          <a:off x="0" y="0"/>
          <a:ext cx="0" cy="0"/>
          <a:chOff x="0" y="0"/>
          <a:chExt cx="0" cy="0"/>
        </a:xfrm>
      </p:grpSpPr>
      <p:sp>
        <p:nvSpPr>
          <p:cNvPr id="38" name="Tijdelijke aanduiding voor tekst 10">
            <a:extLst>
              <a:ext uri="{FF2B5EF4-FFF2-40B4-BE49-F238E27FC236}">
                <a16:creationId xmlns:a16="http://schemas.microsoft.com/office/drawing/2014/main" id="{B56C934F-243E-A133-810E-888B8A45718A}"/>
              </a:ext>
            </a:extLst>
          </p:cNvPr>
          <p:cNvSpPr txBox="1">
            <a:spLocks/>
          </p:cNvSpPr>
          <p:nvPr/>
        </p:nvSpPr>
        <p:spPr>
          <a:xfrm>
            <a:off x="193040" y="225424"/>
            <a:ext cx="11805920" cy="6424295"/>
          </a:xfrm>
          <a:prstGeom prst="roundRect">
            <a:avLst>
              <a:gd name="adj" fmla="val 3563"/>
            </a:avLst>
          </a:prstGeom>
          <a:solidFill>
            <a:schemeClr val="accent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cxnSp>
        <p:nvCxnSpPr>
          <p:cNvPr id="60" name="Rechte verbindingslijn 59">
            <a:extLst>
              <a:ext uri="{FF2B5EF4-FFF2-40B4-BE49-F238E27FC236}">
                <a16:creationId xmlns:a16="http://schemas.microsoft.com/office/drawing/2014/main" id="{A00C35A2-7A6F-56EC-FFB8-8512747D9FBA}"/>
              </a:ext>
            </a:extLst>
          </p:cNvPr>
          <p:cNvCxnSpPr>
            <a:cxnSpLocks/>
          </p:cNvCxnSpPr>
          <p:nvPr/>
        </p:nvCxnSpPr>
        <p:spPr>
          <a:xfrm>
            <a:off x="6094084" y="3128612"/>
            <a:ext cx="0" cy="1027007"/>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61" name="Rechte verbindingslijn 60">
            <a:extLst>
              <a:ext uri="{FF2B5EF4-FFF2-40B4-BE49-F238E27FC236}">
                <a16:creationId xmlns:a16="http://schemas.microsoft.com/office/drawing/2014/main" id="{F6CE13DC-DFAD-3579-4147-C8BEF8F197B4}"/>
              </a:ext>
            </a:extLst>
          </p:cNvPr>
          <p:cNvCxnSpPr>
            <a:cxnSpLocks/>
          </p:cNvCxnSpPr>
          <p:nvPr/>
        </p:nvCxnSpPr>
        <p:spPr>
          <a:xfrm flipH="1">
            <a:off x="7696387" y="4971942"/>
            <a:ext cx="1050584" cy="0"/>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63" name="Rechte verbindingslijn 62">
            <a:extLst>
              <a:ext uri="{FF2B5EF4-FFF2-40B4-BE49-F238E27FC236}">
                <a16:creationId xmlns:a16="http://schemas.microsoft.com/office/drawing/2014/main" id="{580BC7FA-6E31-C5CF-A423-5AD6756FDE27}"/>
              </a:ext>
            </a:extLst>
          </p:cNvPr>
          <p:cNvCxnSpPr>
            <a:cxnSpLocks/>
          </p:cNvCxnSpPr>
          <p:nvPr/>
        </p:nvCxnSpPr>
        <p:spPr>
          <a:xfrm flipH="1">
            <a:off x="3327864" y="4971942"/>
            <a:ext cx="1050584" cy="0"/>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64" name="Rechte verbindingslijn 63">
            <a:extLst>
              <a:ext uri="{FF2B5EF4-FFF2-40B4-BE49-F238E27FC236}">
                <a16:creationId xmlns:a16="http://schemas.microsoft.com/office/drawing/2014/main" id="{57554C54-A3F2-92B8-DCAB-845B36BF9155}"/>
              </a:ext>
            </a:extLst>
          </p:cNvPr>
          <p:cNvCxnSpPr>
            <a:cxnSpLocks/>
          </p:cNvCxnSpPr>
          <p:nvPr/>
        </p:nvCxnSpPr>
        <p:spPr>
          <a:xfrm flipH="1" flipV="1">
            <a:off x="4339526" y="3545111"/>
            <a:ext cx="792678" cy="620849"/>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66" name="Rechte verbindingslijn 65">
            <a:extLst>
              <a:ext uri="{FF2B5EF4-FFF2-40B4-BE49-F238E27FC236}">
                <a16:creationId xmlns:a16="http://schemas.microsoft.com/office/drawing/2014/main" id="{43CF5A60-CD42-0730-F91D-09C14AF2D282}"/>
              </a:ext>
            </a:extLst>
          </p:cNvPr>
          <p:cNvCxnSpPr>
            <a:cxnSpLocks/>
          </p:cNvCxnSpPr>
          <p:nvPr/>
        </p:nvCxnSpPr>
        <p:spPr>
          <a:xfrm flipV="1">
            <a:off x="7235269" y="3545111"/>
            <a:ext cx="792678" cy="620849"/>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48" name="Rechthoek: afgeronde hoeken 47">
            <a:extLst>
              <a:ext uri="{FF2B5EF4-FFF2-40B4-BE49-F238E27FC236}">
                <a16:creationId xmlns:a16="http://schemas.microsoft.com/office/drawing/2014/main" id="{4CFB111F-4C24-7F43-0BEF-02B2D8273E06}"/>
              </a:ext>
            </a:extLst>
          </p:cNvPr>
          <p:cNvSpPr/>
          <p:nvPr/>
        </p:nvSpPr>
        <p:spPr>
          <a:xfrm>
            <a:off x="8964074" y="4351093"/>
            <a:ext cx="2504660" cy="124329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47" name="Rechthoek: afgeronde hoeken 46">
            <a:extLst>
              <a:ext uri="{FF2B5EF4-FFF2-40B4-BE49-F238E27FC236}">
                <a16:creationId xmlns:a16="http://schemas.microsoft.com/office/drawing/2014/main" id="{7B94CE5C-B638-0E41-BB91-E2EDEE27D60D}"/>
              </a:ext>
            </a:extLst>
          </p:cNvPr>
          <p:cNvSpPr/>
          <p:nvPr/>
        </p:nvSpPr>
        <p:spPr>
          <a:xfrm>
            <a:off x="723266" y="4351093"/>
            <a:ext cx="2504660" cy="12432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5" name="Tijdelijke aanduiding voor tekst 15">
            <a:extLst>
              <a:ext uri="{FF2B5EF4-FFF2-40B4-BE49-F238E27FC236}">
                <a16:creationId xmlns:a16="http://schemas.microsoft.com/office/drawing/2014/main" id="{D715F6EF-DC4A-8F47-9909-4D6F3BBB8229}"/>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36" name="Tijdelijke aanduiding voor tekst 12">
            <a:extLst>
              <a:ext uri="{FF2B5EF4-FFF2-40B4-BE49-F238E27FC236}">
                <a16:creationId xmlns:a16="http://schemas.microsoft.com/office/drawing/2014/main" id="{3D3B7022-DA54-FA87-7233-9579CDBF62DA}"/>
              </a:ext>
            </a:extLst>
          </p:cNvPr>
          <p:cNvSpPr>
            <a:spLocks noGrp="1"/>
          </p:cNvSpPr>
          <p:nvPr>
            <p:ph type="body" sz="quarter" idx="19"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75" name="Vrije vorm: vorm 74">
            <a:extLst>
              <a:ext uri="{FF2B5EF4-FFF2-40B4-BE49-F238E27FC236}">
                <a16:creationId xmlns:a16="http://schemas.microsoft.com/office/drawing/2014/main" id="{6ABD9917-A5F3-B42F-6AF7-2B3457B4640C}"/>
              </a:ext>
            </a:extLst>
          </p:cNvPr>
          <p:cNvSpPr/>
          <p:nvPr/>
        </p:nvSpPr>
        <p:spPr>
          <a:xfrm>
            <a:off x="3985177" y="3472713"/>
            <a:ext cx="4371622" cy="3177007"/>
          </a:xfrm>
          <a:custGeom>
            <a:avLst/>
            <a:gdLst>
              <a:gd name="connsiteX0" fmla="*/ 2185811 w 4371622"/>
              <a:gd name="connsiteY0" fmla="*/ 0 h 3177007"/>
              <a:gd name="connsiteX1" fmla="*/ 4371622 w 4371622"/>
              <a:gd name="connsiteY1" fmla="*/ 2185809 h 3177007"/>
              <a:gd name="connsiteX2" fmla="*/ 4199850 w 4371622"/>
              <a:gd name="connsiteY2" fmla="*/ 3036625 h 3177007"/>
              <a:gd name="connsiteX3" fmla="*/ 4132225 w 4371622"/>
              <a:gd name="connsiteY3" fmla="*/ 3177007 h 3177007"/>
              <a:gd name="connsiteX4" fmla="*/ 239398 w 4371622"/>
              <a:gd name="connsiteY4" fmla="*/ 3177007 h 3177007"/>
              <a:gd name="connsiteX5" fmla="*/ 171772 w 4371622"/>
              <a:gd name="connsiteY5" fmla="*/ 3036625 h 3177007"/>
              <a:gd name="connsiteX6" fmla="*/ 0 w 4371622"/>
              <a:gd name="connsiteY6" fmla="*/ 2185809 h 3177007"/>
              <a:gd name="connsiteX7" fmla="*/ 2185811 w 4371622"/>
              <a:gd name="connsiteY7" fmla="*/ 0 h 3177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71622" h="3177007">
                <a:moveTo>
                  <a:pt x="2185811" y="0"/>
                </a:moveTo>
                <a:cubicBezTo>
                  <a:pt x="3393001" y="0"/>
                  <a:pt x="4371622" y="978620"/>
                  <a:pt x="4371622" y="2185809"/>
                </a:cubicBezTo>
                <a:cubicBezTo>
                  <a:pt x="4371622" y="2487607"/>
                  <a:pt x="4310458" y="2775118"/>
                  <a:pt x="4199850" y="3036625"/>
                </a:cubicBezTo>
                <a:lnTo>
                  <a:pt x="4132225" y="3177007"/>
                </a:lnTo>
                <a:lnTo>
                  <a:pt x="239398" y="3177007"/>
                </a:lnTo>
                <a:lnTo>
                  <a:pt x="171772" y="3036625"/>
                </a:lnTo>
                <a:cubicBezTo>
                  <a:pt x="61164" y="2775118"/>
                  <a:pt x="0" y="2487607"/>
                  <a:pt x="0" y="2185809"/>
                </a:cubicBezTo>
                <a:cubicBezTo>
                  <a:pt x="0" y="978620"/>
                  <a:pt x="978621" y="0"/>
                  <a:pt x="2185811" y="0"/>
                </a:cubicBezTo>
                <a:close/>
              </a:path>
            </a:pathLst>
          </a:custGeom>
          <a:solidFill>
            <a:schemeClr val="bg2"/>
          </a:solidFill>
          <a:ln>
            <a:noFill/>
          </a:ln>
          <a:effectLst>
            <a:outerShdw blurRad="254000" dist="50800" dir="162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nl-NL" sz="1600" dirty="0" err="1"/>
          </a:p>
        </p:txBody>
      </p:sp>
      <p:sp>
        <p:nvSpPr>
          <p:cNvPr id="40" name="Rechthoek: afgeronde hoeken 39">
            <a:extLst>
              <a:ext uri="{FF2B5EF4-FFF2-40B4-BE49-F238E27FC236}">
                <a16:creationId xmlns:a16="http://schemas.microsoft.com/office/drawing/2014/main" id="{5C3B1563-802A-2F23-48BF-40D35135DC82}"/>
              </a:ext>
            </a:extLst>
          </p:cNvPr>
          <p:cNvSpPr/>
          <p:nvPr/>
        </p:nvSpPr>
        <p:spPr>
          <a:xfrm>
            <a:off x="2878338" y="4617508"/>
            <a:ext cx="704756" cy="710466"/>
          </a:xfrm>
          <a:prstGeom prst="roundRect">
            <a:avLst/>
          </a:prstGeom>
          <a:solidFill>
            <a:schemeClr val="accent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42" name="Rechthoek: afgeronde hoeken 41">
            <a:extLst>
              <a:ext uri="{FF2B5EF4-FFF2-40B4-BE49-F238E27FC236}">
                <a16:creationId xmlns:a16="http://schemas.microsoft.com/office/drawing/2014/main" id="{6B1E55C6-4999-E91D-E690-5CD86E6A7EE1}"/>
              </a:ext>
            </a:extLst>
          </p:cNvPr>
          <p:cNvSpPr/>
          <p:nvPr/>
        </p:nvSpPr>
        <p:spPr>
          <a:xfrm>
            <a:off x="8611696" y="4627791"/>
            <a:ext cx="704756" cy="710466"/>
          </a:xfrm>
          <a:prstGeom prst="roundRect">
            <a:avLst/>
          </a:prstGeom>
          <a:solidFill>
            <a:schemeClr val="accent3"/>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49" name="Rechthoek: afgeronde hoeken 48">
            <a:extLst>
              <a:ext uri="{FF2B5EF4-FFF2-40B4-BE49-F238E27FC236}">
                <a16:creationId xmlns:a16="http://schemas.microsoft.com/office/drawing/2014/main" id="{175D3D9A-C230-617B-56E4-CB9FE5EC278B}"/>
              </a:ext>
            </a:extLst>
          </p:cNvPr>
          <p:cNvSpPr/>
          <p:nvPr/>
        </p:nvSpPr>
        <p:spPr>
          <a:xfrm>
            <a:off x="8139695" y="2810851"/>
            <a:ext cx="2504660" cy="124329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45" name="Rechthoek: afgeronde hoeken 44">
            <a:extLst>
              <a:ext uri="{FF2B5EF4-FFF2-40B4-BE49-F238E27FC236}">
                <a16:creationId xmlns:a16="http://schemas.microsoft.com/office/drawing/2014/main" id="{4E9A23EC-47E3-7912-E33A-4ADE014EB82F}"/>
              </a:ext>
            </a:extLst>
          </p:cNvPr>
          <p:cNvSpPr/>
          <p:nvPr/>
        </p:nvSpPr>
        <p:spPr>
          <a:xfrm>
            <a:off x="7787317" y="3069780"/>
            <a:ext cx="704756" cy="710466"/>
          </a:xfrm>
          <a:prstGeom prst="roundRect">
            <a:avLst/>
          </a:prstGeom>
          <a:solidFill>
            <a:schemeClr val="accent4"/>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50" name="Rechthoek: afgeronde hoeken 49">
            <a:extLst>
              <a:ext uri="{FF2B5EF4-FFF2-40B4-BE49-F238E27FC236}">
                <a16:creationId xmlns:a16="http://schemas.microsoft.com/office/drawing/2014/main" id="{C716B66B-1122-1515-3E12-ED10DB645D69}"/>
              </a:ext>
            </a:extLst>
          </p:cNvPr>
          <p:cNvSpPr/>
          <p:nvPr/>
        </p:nvSpPr>
        <p:spPr>
          <a:xfrm>
            <a:off x="1699592" y="2814293"/>
            <a:ext cx="2504660" cy="124329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51" name="Rechthoek: afgeronde hoeken 50">
            <a:extLst>
              <a:ext uri="{FF2B5EF4-FFF2-40B4-BE49-F238E27FC236}">
                <a16:creationId xmlns:a16="http://schemas.microsoft.com/office/drawing/2014/main" id="{8AB439F7-4478-9E00-4C51-11258F896B13}"/>
              </a:ext>
            </a:extLst>
          </p:cNvPr>
          <p:cNvSpPr/>
          <p:nvPr/>
        </p:nvSpPr>
        <p:spPr>
          <a:xfrm>
            <a:off x="3903769" y="3073222"/>
            <a:ext cx="704756" cy="710466"/>
          </a:xfrm>
          <a:prstGeom prst="roundRect">
            <a:avLst/>
          </a:prstGeom>
          <a:solidFill>
            <a:schemeClr val="accent5"/>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53" name="Rechthoek: afgeronde hoeken 52">
            <a:extLst>
              <a:ext uri="{FF2B5EF4-FFF2-40B4-BE49-F238E27FC236}">
                <a16:creationId xmlns:a16="http://schemas.microsoft.com/office/drawing/2014/main" id="{232DACF2-4FF9-D313-0F83-830BDFDD3375}"/>
              </a:ext>
            </a:extLst>
          </p:cNvPr>
          <p:cNvSpPr/>
          <p:nvPr/>
        </p:nvSpPr>
        <p:spPr>
          <a:xfrm>
            <a:off x="4843670" y="1567555"/>
            <a:ext cx="2504660" cy="124329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54" name="Rechthoek: afgeronde hoeken 53">
            <a:extLst>
              <a:ext uri="{FF2B5EF4-FFF2-40B4-BE49-F238E27FC236}">
                <a16:creationId xmlns:a16="http://schemas.microsoft.com/office/drawing/2014/main" id="{64FE5FF9-B599-F263-6632-205AA457110F}"/>
              </a:ext>
            </a:extLst>
          </p:cNvPr>
          <p:cNvSpPr/>
          <p:nvPr/>
        </p:nvSpPr>
        <p:spPr>
          <a:xfrm>
            <a:off x="5744306" y="2454122"/>
            <a:ext cx="704756" cy="710466"/>
          </a:xfrm>
          <a:prstGeom prst="roundRect">
            <a:avLst/>
          </a:prstGeom>
          <a:solidFill>
            <a:schemeClr val="accent6"/>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59" name="Tijdelijke aanduiding voor tekst 58">
            <a:extLst>
              <a:ext uri="{FF2B5EF4-FFF2-40B4-BE49-F238E27FC236}">
                <a16:creationId xmlns:a16="http://schemas.microsoft.com/office/drawing/2014/main" id="{BB1F2FAF-6E70-75EF-1713-90124DB8D94D}"/>
              </a:ext>
            </a:extLst>
          </p:cNvPr>
          <p:cNvSpPr>
            <a:spLocks noGrp="1"/>
          </p:cNvSpPr>
          <p:nvPr>
            <p:ph type="body" sz="quarter" idx="20" hasCustomPrompt="1"/>
          </p:nvPr>
        </p:nvSpPr>
        <p:spPr>
          <a:xfrm>
            <a:off x="865216" y="725330"/>
            <a:ext cx="8140990" cy="360455"/>
          </a:xfrm>
        </p:spPr>
        <p:txBody>
          <a:bodyPr/>
          <a:lstStyle>
            <a:lvl1pPr marL="0" indent="0">
              <a:buNone/>
              <a:defRPr sz="3400" b="1"/>
            </a:lvl1pPr>
          </a:lstStyle>
          <a:p>
            <a:pPr lvl="0"/>
            <a:r>
              <a:rPr lang="en-US" dirty="0"/>
              <a:t>Place the title of the slide here</a:t>
            </a:r>
          </a:p>
          <a:p>
            <a:pPr lvl="0"/>
            <a:endParaRPr lang="nl-NL" dirty="0"/>
          </a:p>
        </p:txBody>
      </p:sp>
      <p:sp>
        <p:nvSpPr>
          <p:cNvPr id="67" name="Tijdelijke aanduiding voor tekst 58">
            <a:extLst>
              <a:ext uri="{FF2B5EF4-FFF2-40B4-BE49-F238E27FC236}">
                <a16:creationId xmlns:a16="http://schemas.microsoft.com/office/drawing/2014/main" id="{1C4F6F69-57CC-C373-61CF-D5A56517E0AE}"/>
              </a:ext>
            </a:extLst>
          </p:cNvPr>
          <p:cNvSpPr>
            <a:spLocks noGrp="1"/>
          </p:cNvSpPr>
          <p:nvPr>
            <p:ph type="body" sz="quarter" idx="21" hasCustomPrompt="1"/>
          </p:nvPr>
        </p:nvSpPr>
        <p:spPr>
          <a:xfrm>
            <a:off x="1040307" y="4616475"/>
            <a:ext cx="1620927" cy="719519"/>
          </a:xfrm>
        </p:spPr>
        <p:txBody>
          <a:bodyPr anchor="ctr"/>
          <a:lstStyle>
            <a:lvl1pPr algn="r">
              <a:lnSpc>
                <a:spcPts val="1700"/>
              </a:lnSpc>
              <a:defRPr sz="16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a:t>
            </a:r>
          </a:p>
        </p:txBody>
      </p:sp>
      <p:sp>
        <p:nvSpPr>
          <p:cNvPr id="68" name="Tijdelijke aanduiding voor tekst 58">
            <a:extLst>
              <a:ext uri="{FF2B5EF4-FFF2-40B4-BE49-F238E27FC236}">
                <a16:creationId xmlns:a16="http://schemas.microsoft.com/office/drawing/2014/main" id="{F247B2A5-C096-5B02-3282-7D3F2B352AE5}"/>
              </a:ext>
            </a:extLst>
          </p:cNvPr>
          <p:cNvSpPr>
            <a:spLocks noGrp="1"/>
          </p:cNvSpPr>
          <p:nvPr>
            <p:ph type="body" sz="quarter" idx="22" hasCustomPrompt="1"/>
          </p:nvPr>
        </p:nvSpPr>
        <p:spPr>
          <a:xfrm>
            <a:off x="2033529" y="3042818"/>
            <a:ext cx="1620927" cy="719519"/>
          </a:xfrm>
        </p:spPr>
        <p:txBody>
          <a:bodyPr anchor="ctr"/>
          <a:lstStyle>
            <a:lvl1pPr algn="r">
              <a:lnSpc>
                <a:spcPts val="1700"/>
              </a:lnSpc>
              <a:defRPr sz="16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a:t>
            </a:r>
          </a:p>
        </p:txBody>
      </p:sp>
      <p:sp>
        <p:nvSpPr>
          <p:cNvPr id="69" name="Tijdelijke aanduiding voor tekst 58">
            <a:extLst>
              <a:ext uri="{FF2B5EF4-FFF2-40B4-BE49-F238E27FC236}">
                <a16:creationId xmlns:a16="http://schemas.microsoft.com/office/drawing/2014/main" id="{4CA6F8F7-34AA-E727-2232-21601E99A68F}"/>
              </a:ext>
            </a:extLst>
          </p:cNvPr>
          <p:cNvSpPr>
            <a:spLocks noGrp="1"/>
          </p:cNvSpPr>
          <p:nvPr>
            <p:ph type="body" sz="quarter" idx="23" hasCustomPrompt="1"/>
          </p:nvPr>
        </p:nvSpPr>
        <p:spPr>
          <a:xfrm>
            <a:off x="4952898" y="1662032"/>
            <a:ext cx="2282372" cy="719519"/>
          </a:xfrm>
        </p:spPr>
        <p:txBody>
          <a:bodyPr anchor="ctr"/>
          <a:lstStyle>
            <a:lvl1pPr algn="ctr">
              <a:lnSpc>
                <a:spcPts val="1700"/>
              </a:lnSpc>
              <a:defRPr sz="16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a:t>
            </a:r>
          </a:p>
        </p:txBody>
      </p:sp>
      <p:sp>
        <p:nvSpPr>
          <p:cNvPr id="70" name="Tijdelijke aanduiding voor tekst 58">
            <a:extLst>
              <a:ext uri="{FF2B5EF4-FFF2-40B4-BE49-F238E27FC236}">
                <a16:creationId xmlns:a16="http://schemas.microsoft.com/office/drawing/2014/main" id="{C87966AD-3724-306C-6897-405A6F4AABF3}"/>
              </a:ext>
            </a:extLst>
          </p:cNvPr>
          <p:cNvSpPr>
            <a:spLocks noGrp="1"/>
          </p:cNvSpPr>
          <p:nvPr>
            <p:ph type="body" sz="quarter" idx="24" hasCustomPrompt="1"/>
          </p:nvPr>
        </p:nvSpPr>
        <p:spPr>
          <a:xfrm>
            <a:off x="8694444" y="3042818"/>
            <a:ext cx="1620927" cy="719519"/>
          </a:xfrm>
        </p:spPr>
        <p:txBody>
          <a:bodyPr anchor="ctr"/>
          <a:lstStyle>
            <a:lvl1pPr algn="l">
              <a:lnSpc>
                <a:spcPts val="1700"/>
              </a:lnSpc>
              <a:defRPr sz="16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a:t>
            </a:r>
          </a:p>
        </p:txBody>
      </p:sp>
      <p:sp>
        <p:nvSpPr>
          <p:cNvPr id="71" name="Tijdelijke aanduiding voor tekst 58">
            <a:extLst>
              <a:ext uri="{FF2B5EF4-FFF2-40B4-BE49-F238E27FC236}">
                <a16:creationId xmlns:a16="http://schemas.microsoft.com/office/drawing/2014/main" id="{E557F7FE-096F-7ADF-C976-F5620DCD1A0B}"/>
              </a:ext>
            </a:extLst>
          </p:cNvPr>
          <p:cNvSpPr>
            <a:spLocks noGrp="1"/>
          </p:cNvSpPr>
          <p:nvPr>
            <p:ph type="body" sz="quarter" idx="25" hasCustomPrompt="1"/>
          </p:nvPr>
        </p:nvSpPr>
        <p:spPr>
          <a:xfrm>
            <a:off x="9533555" y="4607822"/>
            <a:ext cx="1620927" cy="719519"/>
          </a:xfrm>
        </p:spPr>
        <p:txBody>
          <a:bodyPr anchor="ctr"/>
          <a:lstStyle>
            <a:lvl1pPr algn="l">
              <a:lnSpc>
                <a:spcPts val="1700"/>
              </a:lnSpc>
              <a:defRPr sz="16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a:t>
            </a:r>
          </a:p>
        </p:txBody>
      </p:sp>
      <p:sp>
        <p:nvSpPr>
          <p:cNvPr id="72" name="Tijdelijke aanduiding voor tekst 58">
            <a:extLst>
              <a:ext uri="{FF2B5EF4-FFF2-40B4-BE49-F238E27FC236}">
                <a16:creationId xmlns:a16="http://schemas.microsoft.com/office/drawing/2014/main" id="{53CC2093-37A8-857E-D2BF-9A8F5942FA91}"/>
              </a:ext>
            </a:extLst>
          </p:cNvPr>
          <p:cNvSpPr>
            <a:spLocks noGrp="1"/>
          </p:cNvSpPr>
          <p:nvPr>
            <p:ph type="body" sz="quarter" idx="26" hasCustomPrompt="1"/>
          </p:nvPr>
        </p:nvSpPr>
        <p:spPr>
          <a:xfrm>
            <a:off x="4602886" y="4183178"/>
            <a:ext cx="3028722" cy="713735"/>
          </a:xfrm>
        </p:spPr>
        <p:txBody>
          <a:bodyPr/>
          <a:lstStyle>
            <a:lvl1pPr algn="ctr">
              <a:defRPr sz="2800" b="1"/>
            </a:lvl1pPr>
          </a:lstStyle>
          <a:p>
            <a:pPr lvl="0"/>
            <a:r>
              <a:rPr lang="en-US" dirty="0"/>
              <a:t>Place the title </a:t>
            </a:r>
            <a:br>
              <a:rPr lang="en-US" dirty="0"/>
            </a:br>
            <a:r>
              <a:rPr lang="en-US" dirty="0"/>
              <a:t>of the slide here</a:t>
            </a:r>
          </a:p>
          <a:p>
            <a:pPr lvl="0"/>
            <a:endParaRPr lang="nl-NL" dirty="0"/>
          </a:p>
        </p:txBody>
      </p:sp>
      <p:sp>
        <p:nvSpPr>
          <p:cNvPr id="73" name="Tijdelijke aanduiding voor tekst 58">
            <a:extLst>
              <a:ext uri="{FF2B5EF4-FFF2-40B4-BE49-F238E27FC236}">
                <a16:creationId xmlns:a16="http://schemas.microsoft.com/office/drawing/2014/main" id="{B7055D74-D014-5178-5B06-C0DB41D08226}"/>
              </a:ext>
            </a:extLst>
          </p:cNvPr>
          <p:cNvSpPr>
            <a:spLocks noGrp="1"/>
          </p:cNvSpPr>
          <p:nvPr>
            <p:ph type="body" sz="quarter" idx="27" hasCustomPrompt="1"/>
          </p:nvPr>
        </p:nvSpPr>
        <p:spPr>
          <a:xfrm>
            <a:off x="4491781" y="5114924"/>
            <a:ext cx="3204606" cy="1313155"/>
          </a:xfrm>
        </p:spPr>
        <p:txBody>
          <a:bodyPr anchor="t"/>
          <a:lstStyle>
            <a:lvl1pPr algn="ctr">
              <a:lnSpc>
                <a:spcPts val="1700"/>
              </a:lnSpc>
              <a:defRPr sz="1600" b="0">
                <a:solidFill>
                  <a:schemeClr val="tx1"/>
                </a:solidFill>
              </a:defRPr>
            </a:lvl1pPr>
          </a:lstStyle>
          <a:p>
            <a:pPr marL="0" marR="0" lvl="0" indent="0" algn="ctr" defTabSz="914400" rtl="0" eaLnBrk="1" fontAlgn="auto" latinLnBrk="0" hangingPunct="1">
              <a:lnSpc>
                <a:spcPts val="1500"/>
              </a:lnSpc>
              <a:spcBef>
                <a:spcPts val="600"/>
              </a:spcBef>
              <a:spcAft>
                <a:spcPts val="600"/>
              </a:spcAft>
              <a:buClr>
                <a:schemeClr val="accent4"/>
              </a:buClr>
              <a:buSzPct val="100000"/>
              <a:buFontTx/>
              <a:buNone/>
              <a:tabLst/>
              <a:defRPr/>
            </a:pPr>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adipiscing</a:t>
            </a:r>
            <a:r>
              <a:rPr lang="en-US" dirty="0"/>
              <a:t> </a:t>
            </a:r>
            <a:r>
              <a:rPr lang="en-US" dirty="0" err="1"/>
              <a:t>elit</a:t>
            </a:r>
            <a:r>
              <a:rPr lang="en-US" dirty="0"/>
              <a:t>, </a:t>
            </a:r>
          </a:p>
        </p:txBody>
      </p:sp>
    </p:spTree>
    <p:extLst>
      <p:ext uri="{BB962C8B-B14F-4D97-AF65-F5344CB8AC3E}">
        <p14:creationId xmlns:p14="http://schemas.microsoft.com/office/powerpoint/2010/main" val="422744518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cSld name="3_Aangepaste indeling">
    <p:spTree>
      <p:nvGrpSpPr>
        <p:cNvPr id="1" name=""/>
        <p:cNvGrpSpPr/>
        <p:nvPr/>
      </p:nvGrpSpPr>
      <p:grpSpPr>
        <a:xfrm>
          <a:off x="0" y="0"/>
          <a:ext cx="0" cy="0"/>
          <a:chOff x="0" y="0"/>
          <a:chExt cx="0" cy="0"/>
        </a:xfrm>
      </p:grpSpPr>
      <p:sp>
        <p:nvSpPr>
          <p:cNvPr id="6" name="Tijdelijke aanduiding voor tekst 10">
            <a:extLst>
              <a:ext uri="{FF2B5EF4-FFF2-40B4-BE49-F238E27FC236}">
                <a16:creationId xmlns:a16="http://schemas.microsoft.com/office/drawing/2014/main" id="{D9655F9D-DB1C-F92F-7C53-C6A00DD68CFE}"/>
              </a:ext>
            </a:extLst>
          </p:cNvPr>
          <p:cNvSpPr txBox="1">
            <a:spLocks/>
          </p:cNvSpPr>
          <p:nvPr/>
        </p:nvSpPr>
        <p:spPr>
          <a:xfrm>
            <a:off x="193040" y="225424"/>
            <a:ext cx="11805920" cy="6424295"/>
          </a:xfrm>
          <a:prstGeom prst="roundRect">
            <a:avLst>
              <a:gd name="adj" fmla="val 3563"/>
            </a:avLst>
          </a:prstGeom>
          <a:solidFill>
            <a:schemeClr val="bg1">
              <a:lumMod val="95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cxnSp>
        <p:nvCxnSpPr>
          <p:cNvPr id="42" name="Rechte verbindingslijn 41">
            <a:extLst>
              <a:ext uri="{FF2B5EF4-FFF2-40B4-BE49-F238E27FC236}">
                <a16:creationId xmlns:a16="http://schemas.microsoft.com/office/drawing/2014/main" id="{81E40A68-FFE7-5845-3BE4-8D819FBA1B94}"/>
              </a:ext>
            </a:extLst>
          </p:cNvPr>
          <p:cNvCxnSpPr>
            <a:cxnSpLocks/>
          </p:cNvCxnSpPr>
          <p:nvPr/>
        </p:nvCxnSpPr>
        <p:spPr>
          <a:xfrm flipH="1">
            <a:off x="3417710" y="3279619"/>
            <a:ext cx="1050584" cy="0"/>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80E0271E-5A82-2595-B5D3-31F16C2E3238}"/>
              </a:ext>
            </a:extLst>
          </p:cNvPr>
          <p:cNvCxnSpPr>
            <a:cxnSpLocks/>
          </p:cNvCxnSpPr>
          <p:nvPr/>
        </p:nvCxnSpPr>
        <p:spPr>
          <a:xfrm flipH="1">
            <a:off x="7750857" y="3279619"/>
            <a:ext cx="1050584" cy="0"/>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150FE577-1219-0FC3-BED0-C2F83134EE1E}"/>
              </a:ext>
            </a:extLst>
          </p:cNvPr>
          <p:cNvCxnSpPr>
            <a:cxnSpLocks/>
          </p:cNvCxnSpPr>
          <p:nvPr/>
        </p:nvCxnSpPr>
        <p:spPr>
          <a:xfrm flipH="1">
            <a:off x="6469039" y="1411542"/>
            <a:ext cx="2332402" cy="896787"/>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8277D373-9750-0CC1-85EB-6CF415993676}"/>
              </a:ext>
            </a:extLst>
          </p:cNvPr>
          <p:cNvCxnSpPr>
            <a:cxnSpLocks/>
          </p:cNvCxnSpPr>
          <p:nvPr/>
        </p:nvCxnSpPr>
        <p:spPr>
          <a:xfrm flipH="1">
            <a:off x="3287328" y="4295176"/>
            <a:ext cx="2332402" cy="896787"/>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21A90FEE-8AFA-1F9D-49BA-8BE84206A747}"/>
              </a:ext>
            </a:extLst>
          </p:cNvPr>
          <p:cNvCxnSpPr>
            <a:cxnSpLocks/>
          </p:cNvCxnSpPr>
          <p:nvPr/>
        </p:nvCxnSpPr>
        <p:spPr>
          <a:xfrm flipH="1" flipV="1">
            <a:off x="3287328" y="1385474"/>
            <a:ext cx="2332402" cy="896787"/>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34308200-AE16-AD0A-E72C-57308E629203}"/>
              </a:ext>
            </a:extLst>
          </p:cNvPr>
          <p:cNvCxnSpPr>
            <a:cxnSpLocks/>
          </p:cNvCxnSpPr>
          <p:nvPr/>
        </p:nvCxnSpPr>
        <p:spPr>
          <a:xfrm flipH="1" flipV="1">
            <a:off x="6480977" y="4250910"/>
            <a:ext cx="2332402" cy="896787"/>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7" name="Tijdelijke aanduiding voor tekst 15">
            <a:extLst>
              <a:ext uri="{FF2B5EF4-FFF2-40B4-BE49-F238E27FC236}">
                <a16:creationId xmlns:a16="http://schemas.microsoft.com/office/drawing/2014/main" id="{9D66F4C8-4421-5C42-6C44-039B5FE0218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0" name="Ovaal 9">
            <a:extLst>
              <a:ext uri="{FF2B5EF4-FFF2-40B4-BE49-F238E27FC236}">
                <a16:creationId xmlns:a16="http://schemas.microsoft.com/office/drawing/2014/main" id="{00FC17BE-F597-03F4-B227-ED1447CF1770}"/>
              </a:ext>
            </a:extLst>
          </p:cNvPr>
          <p:cNvSpPr/>
          <p:nvPr/>
        </p:nvSpPr>
        <p:spPr>
          <a:xfrm>
            <a:off x="4233620" y="1446663"/>
            <a:ext cx="3680584" cy="3680582"/>
          </a:xfrm>
          <a:prstGeom prst="ellipse">
            <a:avLst/>
          </a:prstGeom>
          <a:solidFill>
            <a:schemeClr val="bg2"/>
          </a:solidFill>
          <a:ln>
            <a:noFill/>
          </a:ln>
          <a:effectLst>
            <a:outerShdw blurRad="304800" dir="5400000" algn="ctr" rotWithShape="0">
              <a:srgbClr val="000000">
                <a:alpha val="5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nl-NL" sz="1600" dirty="0" err="1"/>
          </a:p>
        </p:txBody>
      </p:sp>
      <p:sp>
        <p:nvSpPr>
          <p:cNvPr id="23" name="Rechthoek: afgeronde hoeken 22">
            <a:extLst>
              <a:ext uri="{FF2B5EF4-FFF2-40B4-BE49-F238E27FC236}">
                <a16:creationId xmlns:a16="http://schemas.microsoft.com/office/drawing/2014/main" id="{71297172-F095-B83B-5B28-613231F18851}"/>
              </a:ext>
            </a:extLst>
          </p:cNvPr>
          <p:cNvSpPr/>
          <p:nvPr/>
        </p:nvSpPr>
        <p:spPr>
          <a:xfrm>
            <a:off x="8801441" y="4272754"/>
            <a:ext cx="2602176" cy="15775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27" name="Rechthoek: afgeronde hoeken 26">
            <a:extLst>
              <a:ext uri="{FF2B5EF4-FFF2-40B4-BE49-F238E27FC236}">
                <a16:creationId xmlns:a16="http://schemas.microsoft.com/office/drawing/2014/main" id="{2EC26DD5-161C-CB1E-BA16-90AB13CA70F4}"/>
              </a:ext>
            </a:extLst>
          </p:cNvPr>
          <p:cNvSpPr/>
          <p:nvPr/>
        </p:nvSpPr>
        <p:spPr>
          <a:xfrm>
            <a:off x="8801441" y="736362"/>
            <a:ext cx="2602176" cy="157751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29" name="Rechthoek: afgeronde hoeken 28">
            <a:extLst>
              <a:ext uri="{FF2B5EF4-FFF2-40B4-BE49-F238E27FC236}">
                <a16:creationId xmlns:a16="http://schemas.microsoft.com/office/drawing/2014/main" id="{2CF1172A-5958-9DAA-759A-3ED2876C8782}"/>
              </a:ext>
            </a:extLst>
          </p:cNvPr>
          <p:cNvSpPr/>
          <p:nvPr/>
        </p:nvSpPr>
        <p:spPr>
          <a:xfrm>
            <a:off x="8801441" y="2498196"/>
            <a:ext cx="2602176" cy="157751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20" name="Rechthoek: afgeronde hoeken 19">
            <a:extLst>
              <a:ext uri="{FF2B5EF4-FFF2-40B4-BE49-F238E27FC236}">
                <a16:creationId xmlns:a16="http://schemas.microsoft.com/office/drawing/2014/main" id="{84A69733-C4AE-1865-C644-2E4FF1CEE919}"/>
              </a:ext>
            </a:extLst>
          </p:cNvPr>
          <p:cNvSpPr/>
          <p:nvPr/>
        </p:nvSpPr>
        <p:spPr>
          <a:xfrm>
            <a:off x="8405696" y="1120621"/>
            <a:ext cx="791490" cy="797900"/>
          </a:xfrm>
          <a:prstGeom prst="roundRect">
            <a:avLst/>
          </a:prstGeom>
          <a:solidFill>
            <a:schemeClr val="accent2"/>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1" name="Rechthoek: afgeronde hoeken 30">
            <a:extLst>
              <a:ext uri="{FF2B5EF4-FFF2-40B4-BE49-F238E27FC236}">
                <a16:creationId xmlns:a16="http://schemas.microsoft.com/office/drawing/2014/main" id="{B7E932C1-8D5E-EAE4-F38E-AE6394798298}"/>
              </a:ext>
            </a:extLst>
          </p:cNvPr>
          <p:cNvSpPr/>
          <p:nvPr/>
        </p:nvSpPr>
        <p:spPr>
          <a:xfrm>
            <a:off x="8405696" y="2888004"/>
            <a:ext cx="791490" cy="797900"/>
          </a:xfrm>
          <a:prstGeom prst="roundRect">
            <a:avLst/>
          </a:prstGeom>
          <a:solidFill>
            <a:schemeClr val="accent4"/>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2" name="Rechthoek: afgeronde hoeken 31">
            <a:extLst>
              <a:ext uri="{FF2B5EF4-FFF2-40B4-BE49-F238E27FC236}">
                <a16:creationId xmlns:a16="http://schemas.microsoft.com/office/drawing/2014/main" id="{DDF36333-2267-F693-5869-1AB7DC30DB05}"/>
              </a:ext>
            </a:extLst>
          </p:cNvPr>
          <p:cNvSpPr/>
          <p:nvPr/>
        </p:nvSpPr>
        <p:spPr>
          <a:xfrm>
            <a:off x="8405696" y="4646245"/>
            <a:ext cx="791490" cy="797900"/>
          </a:xfrm>
          <a:prstGeom prst="roundRect">
            <a:avLst/>
          </a:prstGeom>
          <a:solidFill>
            <a:schemeClr val="accent6"/>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6" name="Rechthoek: afgeronde hoeken 35">
            <a:extLst>
              <a:ext uri="{FF2B5EF4-FFF2-40B4-BE49-F238E27FC236}">
                <a16:creationId xmlns:a16="http://schemas.microsoft.com/office/drawing/2014/main" id="{AB664A53-AC67-0EFB-A2F9-05EDDBEEB486}"/>
              </a:ext>
            </a:extLst>
          </p:cNvPr>
          <p:cNvSpPr/>
          <p:nvPr/>
        </p:nvSpPr>
        <p:spPr>
          <a:xfrm>
            <a:off x="720000" y="4217698"/>
            <a:ext cx="2602176" cy="157751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7" name="Rechthoek: afgeronde hoeken 36">
            <a:extLst>
              <a:ext uri="{FF2B5EF4-FFF2-40B4-BE49-F238E27FC236}">
                <a16:creationId xmlns:a16="http://schemas.microsoft.com/office/drawing/2014/main" id="{9E62CA6E-98DA-9379-3755-D039B6D5F451}"/>
              </a:ext>
            </a:extLst>
          </p:cNvPr>
          <p:cNvSpPr/>
          <p:nvPr/>
        </p:nvSpPr>
        <p:spPr>
          <a:xfrm>
            <a:off x="720000" y="736362"/>
            <a:ext cx="2602176" cy="157751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8" name="Rechthoek: afgeronde hoeken 37">
            <a:extLst>
              <a:ext uri="{FF2B5EF4-FFF2-40B4-BE49-F238E27FC236}">
                <a16:creationId xmlns:a16="http://schemas.microsoft.com/office/drawing/2014/main" id="{CBE1E6A7-4924-EF28-7722-6A23FFA3AF45}"/>
              </a:ext>
            </a:extLst>
          </p:cNvPr>
          <p:cNvSpPr/>
          <p:nvPr/>
        </p:nvSpPr>
        <p:spPr>
          <a:xfrm>
            <a:off x="720000" y="2443140"/>
            <a:ext cx="2602176" cy="157751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9" name="Rechthoek: afgeronde hoeken 38">
            <a:extLst>
              <a:ext uri="{FF2B5EF4-FFF2-40B4-BE49-F238E27FC236}">
                <a16:creationId xmlns:a16="http://schemas.microsoft.com/office/drawing/2014/main" id="{5DC9BE04-3B6E-D1C3-6D0C-510D3352DFF7}"/>
              </a:ext>
            </a:extLst>
          </p:cNvPr>
          <p:cNvSpPr/>
          <p:nvPr/>
        </p:nvSpPr>
        <p:spPr>
          <a:xfrm>
            <a:off x="2903521" y="1120621"/>
            <a:ext cx="791490" cy="797900"/>
          </a:xfrm>
          <a:prstGeom prst="roundRect">
            <a:avLst/>
          </a:prstGeom>
          <a:solidFill>
            <a:schemeClr val="accent1"/>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40" name="Rechthoek: afgeronde hoeken 39">
            <a:extLst>
              <a:ext uri="{FF2B5EF4-FFF2-40B4-BE49-F238E27FC236}">
                <a16:creationId xmlns:a16="http://schemas.microsoft.com/office/drawing/2014/main" id="{88AF5616-50C0-E4E4-186B-633AC37559AC}"/>
              </a:ext>
            </a:extLst>
          </p:cNvPr>
          <p:cNvSpPr/>
          <p:nvPr/>
        </p:nvSpPr>
        <p:spPr>
          <a:xfrm>
            <a:off x="2903521" y="2888004"/>
            <a:ext cx="791490" cy="797900"/>
          </a:xfrm>
          <a:prstGeom prst="roundRect">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41" name="Rechthoek: afgeronde hoeken 40">
            <a:extLst>
              <a:ext uri="{FF2B5EF4-FFF2-40B4-BE49-F238E27FC236}">
                <a16:creationId xmlns:a16="http://schemas.microsoft.com/office/drawing/2014/main" id="{50A4171E-761D-DFE5-775C-919E25456A0E}"/>
              </a:ext>
            </a:extLst>
          </p:cNvPr>
          <p:cNvSpPr/>
          <p:nvPr/>
        </p:nvSpPr>
        <p:spPr>
          <a:xfrm>
            <a:off x="2903521" y="4646245"/>
            <a:ext cx="791490" cy="797900"/>
          </a:xfrm>
          <a:prstGeom prst="roundRect">
            <a:avLst/>
          </a:prstGeom>
          <a:solidFill>
            <a:schemeClr val="accent5"/>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2" name="Titel 1">
            <a:extLst>
              <a:ext uri="{FF2B5EF4-FFF2-40B4-BE49-F238E27FC236}">
                <a16:creationId xmlns:a16="http://schemas.microsoft.com/office/drawing/2014/main" id="{3CC9C502-31A9-E607-53DF-4802DD01BF5F}"/>
              </a:ext>
            </a:extLst>
          </p:cNvPr>
          <p:cNvSpPr>
            <a:spLocks noGrp="1"/>
          </p:cNvSpPr>
          <p:nvPr>
            <p:ph type="title"/>
          </p:nvPr>
        </p:nvSpPr>
        <p:spPr>
          <a:xfrm>
            <a:off x="4794911" y="2833987"/>
            <a:ext cx="2602177" cy="909462"/>
          </a:xfrm>
        </p:spPr>
        <p:txBody>
          <a:bodyPr/>
          <a:lstStyle>
            <a:lvl1pPr algn="ctr">
              <a:defRPr>
                <a:solidFill>
                  <a:schemeClr val="tx2"/>
                </a:solidFill>
              </a:defRPr>
            </a:lvl1pPr>
          </a:lstStyle>
          <a:p>
            <a:r>
              <a:rPr lang="en-GB"/>
              <a:t>Click to edit Master title style</a:t>
            </a:r>
            <a:endParaRPr lang="nl-NL" dirty="0"/>
          </a:p>
        </p:txBody>
      </p:sp>
      <p:sp>
        <p:nvSpPr>
          <p:cNvPr id="49" name="Tijdelijke aanduiding voor tekst 58">
            <a:extLst>
              <a:ext uri="{FF2B5EF4-FFF2-40B4-BE49-F238E27FC236}">
                <a16:creationId xmlns:a16="http://schemas.microsoft.com/office/drawing/2014/main" id="{BE49422C-8396-64A4-C645-9B5DFD3FA4D6}"/>
              </a:ext>
            </a:extLst>
          </p:cNvPr>
          <p:cNvSpPr>
            <a:spLocks noGrp="1"/>
          </p:cNvSpPr>
          <p:nvPr>
            <p:ph type="body" sz="quarter" idx="21" hasCustomPrompt="1"/>
          </p:nvPr>
        </p:nvSpPr>
        <p:spPr>
          <a:xfrm>
            <a:off x="1036848" y="4410432"/>
            <a:ext cx="1620927" cy="1192048"/>
          </a:xfrm>
        </p:spPr>
        <p:txBody>
          <a:bodyPr anchor="ctr"/>
          <a:lstStyle>
            <a:lvl1pPr algn="r">
              <a:lnSpc>
                <a:spcPts val="1600"/>
              </a:lnSpc>
              <a:defRPr sz="1400" b="0">
                <a:solidFill>
                  <a:schemeClr val="bg1"/>
                </a:solidFill>
              </a:defRPr>
            </a:lvl1pPr>
          </a:lstStyle>
          <a:p>
            <a:pPr marL="0" marR="0" lvl="0" indent="0" algn="r" defTabSz="914400" rtl="0" eaLnBrk="1" fontAlgn="auto" latinLnBrk="0" hangingPunct="1">
              <a:lnSpc>
                <a:spcPts val="1600"/>
              </a:lnSpc>
              <a:spcBef>
                <a:spcPts val="600"/>
              </a:spcBef>
              <a:spcAft>
                <a:spcPts val="600"/>
              </a:spcAft>
              <a:buClr>
                <a:schemeClr val="accent4"/>
              </a:buClr>
              <a:buSzPct val="100000"/>
              <a:buFontTx/>
              <a:buNone/>
              <a:tabLst/>
              <a:defRPr/>
            </a:pPr>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adipiselit</a:t>
            </a:r>
            <a:r>
              <a:rPr lang="en-US" dirty="0"/>
              <a:t>, sed do.</a:t>
            </a:r>
          </a:p>
        </p:txBody>
      </p:sp>
      <p:sp>
        <p:nvSpPr>
          <p:cNvPr id="52" name="Tijdelijke aanduiding voor tekst 58">
            <a:extLst>
              <a:ext uri="{FF2B5EF4-FFF2-40B4-BE49-F238E27FC236}">
                <a16:creationId xmlns:a16="http://schemas.microsoft.com/office/drawing/2014/main" id="{07D67660-986A-FC8E-871C-05332B5C9E45}"/>
              </a:ext>
            </a:extLst>
          </p:cNvPr>
          <p:cNvSpPr>
            <a:spLocks noGrp="1"/>
          </p:cNvSpPr>
          <p:nvPr>
            <p:ph type="body" sz="quarter" idx="22" hasCustomPrompt="1"/>
          </p:nvPr>
        </p:nvSpPr>
        <p:spPr>
          <a:xfrm>
            <a:off x="1036848" y="2659837"/>
            <a:ext cx="1620927" cy="1192048"/>
          </a:xfrm>
        </p:spPr>
        <p:txBody>
          <a:bodyPr anchor="ctr"/>
          <a:lstStyle>
            <a:lvl1pPr algn="r">
              <a:lnSpc>
                <a:spcPts val="1600"/>
              </a:lnSpc>
              <a:defRPr sz="1400" b="0">
                <a:solidFill>
                  <a:schemeClr val="bg1"/>
                </a:solidFill>
              </a:defRPr>
            </a:lvl1pPr>
          </a:lstStyle>
          <a:p>
            <a:pPr marL="0" marR="0" lvl="0" indent="0" algn="r" defTabSz="914400" rtl="0" eaLnBrk="1" fontAlgn="auto" latinLnBrk="0" hangingPunct="1">
              <a:lnSpc>
                <a:spcPts val="1600"/>
              </a:lnSpc>
              <a:spcBef>
                <a:spcPts val="600"/>
              </a:spcBef>
              <a:spcAft>
                <a:spcPts val="600"/>
              </a:spcAft>
              <a:buClr>
                <a:schemeClr val="accent4"/>
              </a:buClr>
              <a:buSzPct val="100000"/>
              <a:buFontTx/>
              <a:buNone/>
              <a:tabLst/>
              <a:defRPr/>
            </a:pPr>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adipiselit</a:t>
            </a:r>
            <a:r>
              <a:rPr lang="en-US" dirty="0"/>
              <a:t>, sed do.</a:t>
            </a:r>
          </a:p>
        </p:txBody>
      </p:sp>
      <p:sp>
        <p:nvSpPr>
          <p:cNvPr id="53" name="Tijdelijke aanduiding voor tekst 58">
            <a:extLst>
              <a:ext uri="{FF2B5EF4-FFF2-40B4-BE49-F238E27FC236}">
                <a16:creationId xmlns:a16="http://schemas.microsoft.com/office/drawing/2014/main" id="{46A218C4-3271-F3DD-8A7E-B76875B7451F}"/>
              </a:ext>
            </a:extLst>
          </p:cNvPr>
          <p:cNvSpPr>
            <a:spLocks noGrp="1"/>
          </p:cNvSpPr>
          <p:nvPr>
            <p:ph type="body" sz="quarter" idx="23" hasCustomPrompt="1"/>
          </p:nvPr>
        </p:nvSpPr>
        <p:spPr>
          <a:xfrm>
            <a:off x="1036848" y="923547"/>
            <a:ext cx="1620927" cy="1192048"/>
          </a:xfrm>
        </p:spPr>
        <p:txBody>
          <a:bodyPr anchor="ctr"/>
          <a:lstStyle>
            <a:lvl1pPr algn="r">
              <a:lnSpc>
                <a:spcPts val="1600"/>
              </a:lnSpc>
              <a:defRPr sz="1400" b="0">
                <a:solidFill>
                  <a:schemeClr val="bg1"/>
                </a:solidFill>
              </a:defRPr>
            </a:lvl1pPr>
          </a:lstStyle>
          <a:p>
            <a:pPr marL="0" marR="0" lvl="0" indent="0" algn="r" defTabSz="914400" rtl="0" eaLnBrk="1" fontAlgn="auto" latinLnBrk="0" hangingPunct="1">
              <a:lnSpc>
                <a:spcPts val="1600"/>
              </a:lnSpc>
              <a:spcBef>
                <a:spcPts val="600"/>
              </a:spcBef>
              <a:spcAft>
                <a:spcPts val="600"/>
              </a:spcAft>
              <a:buClr>
                <a:schemeClr val="accent4"/>
              </a:buClr>
              <a:buSzPct val="100000"/>
              <a:buFontTx/>
              <a:buNone/>
              <a:tabLst/>
              <a:defRPr/>
            </a:pPr>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adipiselit</a:t>
            </a:r>
            <a:r>
              <a:rPr lang="en-US" dirty="0"/>
              <a:t>, sed do.</a:t>
            </a:r>
          </a:p>
        </p:txBody>
      </p:sp>
      <p:sp>
        <p:nvSpPr>
          <p:cNvPr id="56" name="Tijdelijke aanduiding voor tekst 58">
            <a:extLst>
              <a:ext uri="{FF2B5EF4-FFF2-40B4-BE49-F238E27FC236}">
                <a16:creationId xmlns:a16="http://schemas.microsoft.com/office/drawing/2014/main" id="{9E15C643-3DD6-381E-18B2-74EDE3FD2A67}"/>
              </a:ext>
            </a:extLst>
          </p:cNvPr>
          <p:cNvSpPr>
            <a:spLocks noGrp="1"/>
          </p:cNvSpPr>
          <p:nvPr>
            <p:ph type="body" sz="quarter" idx="25" hasCustomPrompt="1"/>
          </p:nvPr>
        </p:nvSpPr>
        <p:spPr>
          <a:xfrm>
            <a:off x="9434100" y="909899"/>
            <a:ext cx="1721052" cy="1227539"/>
          </a:xfrm>
        </p:spPr>
        <p:txBody>
          <a:bodyPr anchor="ctr"/>
          <a:lstStyle>
            <a:lvl1pPr algn="l">
              <a:lnSpc>
                <a:spcPts val="1600"/>
              </a:lnSpc>
              <a:defRPr sz="1400" b="0">
                <a:solidFill>
                  <a:schemeClr val="tx2"/>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adipiselit</a:t>
            </a:r>
            <a:r>
              <a:rPr lang="en-US" dirty="0"/>
              <a:t>, sed do.</a:t>
            </a:r>
          </a:p>
        </p:txBody>
      </p:sp>
      <p:sp>
        <p:nvSpPr>
          <p:cNvPr id="57" name="Tijdelijke aanduiding voor tekst 58">
            <a:extLst>
              <a:ext uri="{FF2B5EF4-FFF2-40B4-BE49-F238E27FC236}">
                <a16:creationId xmlns:a16="http://schemas.microsoft.com/office/drawing/2014/main" id="{E53602E1-568A-34A4-BB7C-CF0FBF7FC60B}"/>
              </a:ext>
            </a:extLst>
          </p:cNvPr>
          <p:cNvSpPr>
            <a:spLocks noGrp="1"/>
          </p:cNvSpPr>
          <p:nvPr>
            <p:ph type="body" sz="quarter" idx="26" hasCustomPrompt="1"/>
          </p:nvPr>
        </p:nvSpPr>
        <p:spPr>
          <a:xfrm>
            <a:off x="9434100" y="2673184"/>
            <a:ext cx="1721052" cy="1227539"/>
          </a:xfrm>
        </p:spPr>
        <p:txBody>
          <a:bodyPr anchor="ctr"/>
          <a:lstStyle>
            <a:lvl1pPr algn="l">
              <a:lnSpc>
                <a:spcPts val="1600"/>
              </a:lnSpc>
              <a:defRPr sz="14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adipiselit</a:t>
            </a:r>
            <a:r>
              <a:rPr lang="en-US" dirty="0"/>
              <a:t>, sed do.</a:t>
            </a:r>
          </a:p>
        </p:txBody>
      </p:sp>
      <p:sp>
        <p:nvSpPr>
          <p:cNvPr id="58" name="Tijdelijke aanduiding voor tekst 58">
            <a:extLst>
              <a:ext uri="{FF2B5EF4-FFF2-40B4-BE49-F238E27FC236}">
                <a16:creationId xmlns:a16="http://schemas.microsoft.com/office/drawing/2014/main" id="{AD5BA351-6873-D38D-3608-C62250EC023F}"/>
              </a:ext>
            </a:extLst>
          </p:cNvPr>
          <p:cNvSpPr>
            <a:spLocks noGrp="1"/>
          </p:cNvSpPr>
          <p:nvPr>
            <p:ph type="body" sz="quarter" idx="27" hasCustomPrompt="1"/>
          </p:nvPr>
        </p:nvSpPr>
        <p:spPr>
          <a:xfrm>
            <a:off x="9434100" y="4447742"/>
            <a:ext cx="1721052" cy="1227539"/>
          </a:xfrm>
        </p:spPr>
        <p:txBody>
          <a:bodyPr anchor="ctr"/>
          <a:lstStyle>
            <a:lvl1pPr algn="l">
              <a:lnSpc>
                <a:spcPts val="1600"/>
              </a:lnSpc>
              <a:defRPr sz="1400" b="0">
                <a:solidFill>
                  <a:schemeClr val="bg1"/>
                </a:solidFill>
              </a:defRPr>
            </a:lvl1pPr>
          </a:lstStyle>
          <a:p>
            <a:pPr lvl="0"/>
            <a:r>
              <a:rPr lang="en-US" dirty="0"/>
              <a:t>Lorem ipsum dolor sit </a:t>
            </a:r>
            <a:r>
              <a:rPr lang="en-US" dirty="0" err="1"/>
              <a:t>amet</a:t>
            </a:r>
            <a:r>
              <a:rPr lang="en-US" dirty="0"/>
              <a:t>, </a:t>
            </a:r>
            <a:r>
              <a:rPr lang="en-US" dirty="0" err="1"/>
              <a:t>adipiscing</a:t>
            </a:r>
            <a:r>
              <a:rPr lang="en-US" dirty="0"/>
              <a:t> </a:t>
            </a:r>
            <a:r>
              <a:rPr lang="en-US" dirty="0" err="1"/>
              <a:t>elit</a:t>
            </a:r>
            <a:r>
              <a:rPr lang="en-US" dirty="0"/>
              <a:t>, sed do. Lorem ipsum dolor sit </a:t>
            </a:r>
            <a:r>
              <a:rPr lang="en-US" dirty="0" err="1"/>
              <a:t>amet</a:t>
            </a:r>
            <a:r>
              <a:rPr lang="en-US" dirty="0"/>
              <a:t>, </a:t>
            </a:r>
            <a:r>
              <a:rPr lang="en-US" dirty="0" err="1"/>
              <a:t>adipiselit</a:t>
            </a:r>
            <a:r>
              <a:rPr lang="en-US" dirty="0"/>
              <a:t>, sed do.</a:t>
            </a:r>
          </a:p>
        </p:txBody>
      </p:sp>
    </p:spTree>
    <p:extLst>
      <p:ext uri="{BB962C8B-B14F-4D97-AF65-F5344CB8AC3E}">
        <p14:creationId xmlns:p14="http://schemas.microsoft.com/office/powerpoint/2010/main" val="51454979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cSld name="1_Title only #1">
    <p:spTree>
      <p:nvGrpSpPr>
        <p:cNvPr id="1" name=""/>
        <p:cNvGrpSpPr/>
        <p:nvPr/>
      </p:nvGrpSpPr>
      <p:grpSpPr>
        <a:xfrm>
          <a:off x="0" y="0"/>
          <a:ext cx="0" cy="0"/>
          <a:chOff x="0" y="0"/>
          <a:chExt cx="0" cy="0"/>
        </a:xfrm>
      </p:grpSpPr>
      <p:sp>
        <p:nvSpPr>
          <p:cNvPr id="151" name="Tijdelijke aanduiding voor tekst 2">
            <a:extLst>
              <a:ext uri="{FF2B5EF4-FFF2-40B4-BE49-F238E27FC236}">
                <a16:creationId xmlns:a16="http://schemas.microsoft.com/office/drawing/2014/main" id="{70591CFF-1C28-8F6D-6F40-1CB60E928BF2}"/>
              </a:ext>
            </a:extLst>
          </p:cNvPr>
          <p:cNvSpPr>
            <a:spLocks noGrp="1"/>
          </p:cNvSpPr>
          <p:nvPr>
            <p:ph idx="1"/>
          </p:nvPr>
        </p:nvSpPr>
        <p:spPr>
          <a:xfrm>
            <a:off x="720000" y="1947824"/>
            <a:ext cx="3407094" cy="2969667"/>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9015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Title + text</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46968323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cSld name="Title + Yellow background + Icon Instruction">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C5486F79-511F-03A7-9903-B9B40C35C0DD}"/>
              </a:ext>
            </a:extLst>
          </p:cNvPr>
          <p:cNvSpPr txBox="1">
            <a:spLocks/>
          </p:cNvSpPr>
          <p:nvPr/>
        </p:nvSpPr>
        <p:spPr>
          <a:xfrm>
            <a:off x="193040" y="225424"/>
            <a:ext cx="11805920" cy="6424295"/>
          </a:xfrm>
          <a:prstGeom prst="roundRect">
            <a:avLst>
              <a:gd name="adj" fmla="val 3563"/>
            </a:avLst>
          </a:prstGeom>
          <a:solidFill>
            <a:schemeClr val="accent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3709157"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cap="none" baseline="0" noProof="0" dirty="0">
                <a:solidFill>
                  <a:schemeClr val="accent1"/>
                </a:solidFill>
                <a:latin typeface="+mj-lt"/>
              </a:rPr>
              <a:t>Title + Yellow background + Icon Instruction</a:t>
            </a:r>
            <a:endParaRPr lang="en-GB" sz="1600" b="1" cap="none" baseline="0" noProof="0" dirty="0">
              <a:solidFill>
                <a:schemeClr val="accent1"/>
              </a:solidFill>
              <a:latin typeface="+mj-lt"/>
            </a:endParaRPr>
          </a:p>
        </p:txBody>
      </p:sp>
      <p:sp>
        <p:nvSpPr>
          <p:cNvPr id="6" name="Tijdelijke aanduiding voor tekst 15">
            <a:extLst>
              <a:ext uri="{FF2B5EF4-FFF2-40B4-BE49-F238E27FC236}">
                <a16:creationId xmlns:a16="http://schemas.microsoft.com/office/drawing/2014/main" id="{09DECA43-D965-9D0A-41D5-F3876840B572}"/>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 name="Tijdelijke aanduiding voor tekst 12">
            <a:extLst>
              <a:ext uri="{FF2B5EF4-FFF2-40B4-BE49-F238E27FC236}">
                <a16:creationId xmlns:a16="http://schemas.microsoft.com/office/drawing/2014/main" id="{08E277AE-61D4-621B-A01F-33E58D465E9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3BDE1E35-E226-A6FC-616D-413231FAFE80}"/>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83227456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cSld name="1_Title + Background light orange + Icon instruction">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EC75E586-75E4-9F58-629C-42972F2C3D7A}"/>
              </a:ext>
            </a:extLst>
          </p:cNvPr>
          <p:cNvSpPr txBox="1">
            <a:spLocks/>
          </p:cNvSpPr>
          <p:nvPr/>
        </p:nvSpPr>
        <p:spPr>
          <a:xfrm>
            <a:off x="193040" y="225424"/>
            <a:ext cx="11805920" cy="6424295"/>
          </a:xfrm>
          <a:prstGeom prst="roundRect">
            <a:avLst>
              <a:gd name="adj" fmla="val 3563"/>
            </a:avLst>
          </a:prstGeom>
          <a:solidFill>
            <a:srgbClr val="FCE4D4"/>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pic>
        <p:nvPicPr>
          <p:cNvPr id="78" name="Afbeelding 77" descr="Afbeelding met Rechthoek, schets, schermopname, plein&#10;&#10;Automatisch gegenereerde beschrijving">
            <a:extLst>
              <a:ext uri="{FF2B5EF4-FFF2-40B4-BE49-F238E27FC236}">
                <a16:creationId xmlns:a16="http://schemas.microsoft.com/office/drawing/2014/main" id="{D0AC16FD-5586-2C27-0D4D-38F89F78FC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0036" y="578282"/>
            <a:ext cx="9531927" cy="5957454"/>
          </a:xfrm>
          <a:prstGeom prst="rect">
            <a:avLst/>
          </a:prstGeom>
        </p:spPr>
      </p:pic>
      <p:sp>
        <p:nvSpPr>
          <p:cNvPr id="88" name="Tijdelijke aanduiding voor afbeelding 87">
            <a:extLst>
              <a:ext uri="{FF2B5EF4-FFF2-40B4-BE49-F238E27FC236}">
                <a16:creationId xmlns:a16="http://schemas.microsoft.com/office/drawing/2014/main" id="{11D1B385-2794-3FE4-39C5-3F04EC471158}"/>
              </a:ext>
            </a:extLst>
          </p:cNvPr>
          <p:cNvSpPr>
            <a:spLocks noGrp="1"/>
          </p:cNvSpPr>
          <p:nvPr>
            <p:ph type="pic" sz="quarter" idx="13" hasCustomPrompt="1"/>
          </p:nvPr>
        </p:nvSpPr>
        <p:spPr>
          <a:xfrm>
            <a:off x="2509809" y="2300288"/>
            <a:ext cx="2181253" cy="2923065"/>
          </a:xfrm>
          <a:custGeom>
            <a:avLst/>
            <a:gdLst>
              <a:gd name="connsiteX0" fmla="*/ 30167 w 2181253"/>
              <a:gd name="connsiteY0" fmla="*/ 0 h 2899104"/>
              <a:gd name="connsiteX1" fmla="*/ 2151086 w 2181253"/>
              <a:gd name="connsiteY1" fmla="*/ 0 h 2899104"/>
              <a:gd name="connsiteX2" fmla="*/ 2181253 w 2181253"/>
              <a:gd name="connsiteY2" fmla="*/ 30167 h 2899104"/>
              <a:gd name="connsiteX3" fmla="*/ 2181253 w 2181253"/>
              <a:gd name="connsiteY3" fmla="*/ 947736 h 2899104"/>
              <a:gd name="connsiteX4" fmla="*/ 1826336 w 2181253"/>
              <a:gd name="connsiteY4" fmla="*/ 947736 h 2899104"/>
              <a:gd name="connsiteX5" fmla="*/ 1614517 w 2181253"/>
              <a:gd name="connsiteY5" fmla="*/ 1159555 h 2899104"/>
              <a:gd name="connsiteX6" fmla="*/ 1614517 w 2181253"/>
              <a:gd name="connsiteY6" fmla="*/ 2899104 h 2899104"/>
              <a:gd name="connsiteX7" fmla="*/ 30167 w 2181253"/>
              <a:gd name="connsiteY7" fmla="*/ 2899104 h 2899104"/>
              <a:gd name="connsiteX8" fmla="*/ 0 w 2181253"/>
              <a:gd name="connsiteY8" fmla="*/ 2868937 h 2899104"/>
              <a:gd name="connsiteX9" fmla="*/ 0 w 2181253"/>
              <a:gd name="connsiteY9" fmla="*/ 30167 h 2899104"/>
              <a:gd name="connsiteX10" fmla="*/ 30167 w 2181253"/>
              <a:gd name="connsiteY10" fmla="*/ 0 h 289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81253" h="2899104">
                <a:moveTo>
                  <a:pt x="30167" y="0"/>
                </a:moveTo>
                <a:lnTo>
                  <a:pt x="2151086" y="0"/>
                </a:lnTo>
                <a:cubicBezTo>
                  <a:pt x="2167747" y="0"/>
                  <a:pt x="2181253" y="13506"/>
                  <a:pt x="2181253" y="30167"/>
                </a:cubicBezTo>
                <a:lnTo>
                  <a:pt x="2181253" y="947736"/>
                </a:lnTo>
                <a:lnTo>
                  <a:pt x="1826336" y="947736"/>
                </a:lnTo>
                <a:cubicBezTo>
                  <a:pt x="1709352" y="947736"/>
                  <a:pt x="1614517" y="1042571"/>
                  <a:pt x="1614517" y="1159555"/>
                </a:cubicBezTo>
                <a:lnTo>
                  <a:pt x="1614517" y="2899104"/>
                </a:lnTo>
                <a:lnTo>
                  <a:pt x="30167" y="2899104"/>
                </a:lnTo>
                <a:cubicBezTo>
                  <a:pt x="13506" y="2899104"/>
                  <a:pt x="0" y="2885598"/>
                  <a:pt x="0" y="2868937"/>
                </a:cubicBezTo>
                <a:lnTo>
                  <a:pt x="0" y="30167"/>
                </a:lnTo>
                <a:cubicBezTo>
                  <a:pt x="0" y="13506"/>
                  <a:pt x="13506" y="0"/>
                  <a:pt x="30167" y="0"/>
                </a:cubicBezTo>
                <a:close/>
              </a:path>
            </a:pathLst>
          </a:custGeom>
          <a:solidFill>
            <a:schemeClr val="bg1">
              <a:lumMod val="95000"/>
            </a:schemeClr>
          </a:solidFill>
        </p:spPr>
        <p:txBody>
          <a:bodyPr wrap="square" tIns="0" bIns="1080000" anchor="ctr" anchorCtr="0">
            <a:noAutofit/>
          </a:bodyPr>
          <a:lstStyle>
            <a:lvl1pPr marL="0" indent="0" algn="ctr">
              <a:buNone/>
              <a:defRPr sz="8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848887"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cap="none" baseline="0" noProof="0" dirty="0">
                <a:solidFill>
                  <a:schemeClr val="accent1"/>
                </a:solidFill>
                <a:latin typeface="+mj-lt"/>
              </a:rPr>
              <a:t>Mockups</a:t>
            </a:r>
            <a:endParaRPr lang="en-GB" sz="1600" b="1" cap="none" baseline="0" noProof="0" dirty="0">
              <a:solidFill>
                <a:schemeClr val="accent1"/>
              </a:solidFill>
              <a:latin typeface="+mj-lt"/>
            </a:endParaRP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3"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90" name="Tijdelijke aanduiding voor afbeelding 89">
            <a:extLst>
              <a:ext uri="{FF2B5EF4-FFF2-40B4-BE49-F238E27FC236}">
                <a16:creationId xmlns:a16="http://schemas.microsoft.com/office/drawing/2014/main" id="{E207C502-4DC8-24DF-A18F-E1EC5D0AD05F}"/>
              </a:ext>
            </a:extLst>
          </p:cNvPr>
          <p:cNvSpPr>
            <a:spLocks noGrp="1"/>
          </p:cNvSpPr>
          <p:nvPr>
            <p:ph type="pic" sz="quarter" idx="20" hasCustomPrompt="1"/>
          </p:nvPr>
        </p:nvSpPr>
        <p:spPr>
          <a:xfrm>
            <a:off x="5012205" y="1642992"/>
            <a:ext cx="4587538" cy="2866969"/>
          </a:xfrm>
          <a:custGeom>
            <a:avLst/>
            <a:gdLst>
              <a:gd name="connsiteX0" fmla="*/ 0 w 4552353"/>
              <a:gd name="connsiteY0" fmla="*/ 0 h 2866969"/>
              <a:gd name="connsiteX1" fmla="*/ 4552353 w 4552353"/>
              <a:gd name="connsiteY1" fmla="*/ 0 h 2866969"/>
              <a:gd name="connsiteX2" fmla="*/ 4552353 w 4552353"/>
              <a:gd name="connsiteY2" fmla="*/ 2866969 h 2866969"/>
              <a:gd name="connsiteX3" fmla="*/ 459779 w 4552353"/>
              <a:gd name="connsiteY3" fmla="*/ 2866969 h 2866969"/>
              <a:gd name="connsiteX4" fmla="*/ 459779 w 4552353"/>
              <a:gd name="connsiteY4" fmla="*/ 1826377 h 2866969"/>
              <a:gd name="connsiteX5" fmla="*/ 247960 w 4552353"/>
              <a:gd name="connsiteY5" fmla="*/ 1614558 h 2866969"/>
              <a:gd name="connsiteX6" fmla="*/ 0 w 4552353"/>
              <a:gd name="connsiteY6" fmla="*/ 1614558 h 2866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2353" h="2866969">
                <a:moveTo>
                  <a:pt x="0" y="0"/>
                </a:moveTo>
                <a:lnTo>
                  <a:pt x="4552353" y="0"/>
                </a:lnTo>
                <a:lnTo>
                  <a:pt x="4552353" y="2866969"/>
                </a:lnTo>
                <a:lnTo>
                  <a:pt x="459779" y="2866969"/>
                </a:lnTo>
                <a:lnTo>
                  <a:pt x="459779" y="1826377"/>
                </a:lnTo>
                <a:cubicBezTo>
                  <a:pt x="459779" y="1709393"/>
                  <a:pt x="364944" y="1614558"/>
                  <a:pt x="247960" y="1614558"/>
                </a:cubicBezTo>
                <a:lnTo>
                  <a:pt x="0" y="1614558"/>
                </a:lnTo>
                <a:close/>
              </a:path>
            </a:pathLst>
          </a:custGeom>
          <a:solidFill>
            <a:schemeClr val="bg1">
              <a:lumMod val="95000"/>
            </a:schemeClr>
          </a:solidFill>
        </p:spPr>
        <p:txBody>
          <a:bodyPr wrap="square" tIns="0" bIns="1080000" anchor="ctr" anchorCtr="0">
            <a:noAutofit/>
          </a:bodyPr>
          <a:lstStyle>
            <a:lvl1pPr marL="0" indent="0" algn="ctr">
              <a:buNone/>
              <a:defRPr sz="8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94" name="Tijdelijke aanduiding voor afbeelding 93">
            <a:extLst>
              <a:ext uri="{FF2B5EF4-FFF2-40B4-BE49-F238E27FC236}">
                <a16:creationId xmlns:a16="http://schemas.microsoft.com/office/drawing/2014/main" id="{E17B8EB6-631F-F184-0D9C-12C8FCFD46D9}"/>
              </a:ext>
            </a:extLst>
          </p:cNvPr>
          <p:cNvSpPr>
            <a:spLocks noGrp="1"/>
          </p:cNvSpPr>
          <p:nvPr>
            <p:ph type="pic" sz="quarter" idx="21" hasCustomPrompt="1"/>
          </p:nvPr>
        </p:nvSpPr>
        <p:spPr>
          <a:xfrm>
            <a:off x="4191001" y="3307556"/>
            <a:ext cx="1227306" cy="2667793"/>
          </a:xfrm>
          <a:custGeom>
            <a:avLst/>
            <a:gdLst>
              <a:gd name="connsiteX0" fmla="*/ 145976 w 1227306"/>
              <a:gd name="connsiteY0" fmla="*/ 0 h 2659856"/>
              <a:gd name="connsiteX1" fmla="*/ 216130 w 1227306"/>
              <a:gd name="connsiteY1" fmla="*/ 0 h 2659856"/>
              <a:gd name="connsiteX2" fmla="*/ 221208 w 1227306"/>
              <a:gd name="connsiteY2" fmla="*/ 25149 h 2659856"/>
              <a:gd name="connsiteX3" fmla="*/ 321053 w 1227306"/>
              <a:gd name="connsiteY3" fmla="*/ 91331 h 2659856"/>
              <a:gd name="connsiteX4" fmla="*/ 894144 w 1227306"/>
              <a:gd name="connsiteY4" fmla="*/ 91331 h 2659856"/>
              <a:gd name="connsiteX5" fmla="*/ 993990 w 1227306"/>
              <a:gd name="connsiteY5" fmla="*/ 25149 h 2659856"/>
              <a:gd name="connsiteX6" fmla="*/ 999067 w 1227306"/>
              <a:gd name="connsiteY6" fmla="*/ 0 h 2659856"/>
              <a:gd name="connsiteX7" fmla="*/ 1081330 w 1227306"/>
              <a:gd name="connsiteY7" fmla="*/ 0 h 2659856"/>
              <a:gd name="connsiteX8" fmla="*/ 1227306 w 1227306"/>
              <a:gd name="connsiteY8" fmla="*/ 145976 h 2659856"/>
              <a:gd name="connsiteX9" fmla="*/ 1227306 w 1227306"/>
              <a:gd name="connsiteY9" fmla="*/ 2513880 h 2659856"/>
              <a:gd name="connsiteX10" fmla="*/ 1081330 w 1227306"/>
              <a:gd name="connsiteY10" fmla="*/ 2659856 h 2659856"/>
              <a:gd name="connsiteX11" fmla="*/ 145976 w 1227306"/>
              <a:gd name="connsiteY11" fmla="*/ 2659856 h 2659856"/>
              <a:gd name="connsiteX12" fmla="*/ 0 w 1227306"/>
              <a:gd name="connsiteY12" fmla="*/ 2513880 h 2659856"/>
              <a:gd name="connsiteX13" fmla="*/ 0 w 1227306"/>
              <a:gd name="connsiteY13" fmla="*/ 145976 h 2659856"/>
              <a:gd name="connsiteX14" fmla="*/ 145976 w 1227306"/>
              <a:gd name="connsiteY14" fmla="*/ 0 h 2659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27306" h="2659856">
                <a:moveTo>
                  <a:pt x="145976" y="0"/>
                </a:moveTo>
                <a:lnTo>
                  <a:pt x="216130" y="0"/>
                </a:lnTo>
                <a:lnTo>
                  <a:pt x="221208" y="25149"/>
                </a:lnTo>
                <a:cubicBezTo>
                  <a:pt x="237658" y="64041"/>
                  <a:pt x="276169" y="91331"/>
                  <a:pt x="321053" y="91331"/>
                </a:cubicBezTo>
                <a:lnTo>
                  <a:pt x="894144" y="91331"/>
                </a:lnTo>
                <a:cubicBezTo>
                  <a:pt x="939029" y="91331"/>
                  <a:pt x="977540" y="64041"/>
                  <a:pt x="993990" y="25149"/>
                </a:cubicBezTo>
                <a:lnTo>
                  <a:pt x="999067" y="0"/>
                </a:lnTo>
                <a:lnTo>
                  <a:pt x="1081330" y="0"/>
                </a:lnTo>
                <a:cubicBezTo>
                  <a:pt x="1161950" y="0"/>
                  <a:pt x="1227306" y="65356"/>
                  <a:pt x="1227306" y="145976"/>
                </a:cubicBezTo>
                <a:lnTo>
                  <a:pt x="1227306" y="2513880"/>
                </a:lnTo>
                <a:cubicBezTo>
                  <a:pt x="1227306" y="2594500"/>
                  <a:pt x="1161950" y="2659856"/>
                  <a:pt x="1081330" y="2659856"/>
                </a:cubicBezTo>
                <a:lnTo>
                  <a:pt x="145976" y="2659856"/>
                </a:lnTo>
                <a:cubicBezTo>
                  <a:pt x="65356" y="2659856"/>
                  <a:pt x="0" y="2594500"/>
                  <a:pt x="0" y="2513880"/>
                </a:cubicBezTo>
                <a:lnTo>
                  <a:pt x="0" y="145976"/>
                </a:lnTo>
                <a:cubicBezTo>
                  <a:pt x="0" y="65356"/>
                  <a:pt x="65356" y="0"/>
                  <a:pt x="145976" y="0"/>
                </a:cubicBezTo>
                <a:close/>
              </a:path>
            </a:pathLst>
          </a:custGeom>
          <a:solidFill>
            <a:schemeClr val="bg1">
              <a:lumMod val="95000"/>
            </a:schemeClr>
          </a:solidFill>
        </p:spPr>
        <p:txBody>
          <a:bodyPr wrap="square" tIns="0" bIns="1080000" anchor="ctr" anchorCtr="0">
            <a:noAutofit/>
          </a:bodyPr>
          <a:lstStyle>
            <a:lvl1pPr marL="0" indent="0" algn="ctr">
              <a:buNone/>
              <a:defRPr sz="800" i="1">
                <a:solidFill>
                  <a:schemeClr val="bg1">
                    <a:lumMod val="50000"/>
                  </a:schemeClr>
                </a:solidFill>
              </a:defRPr>
            </a:lvl1pPr>
          </a:lstStyle>
          <a:p>
            <a:r>
              <a:rPr lang="en-GB" dirty="0"/>
              <a:t>Select this placeholder, go to the tab ‘Slidebuilder’, click on ‘Images’, select the preferred image and click on ‘Insert’.</a:t>
            </a:r>
          </a:p>
        </p:txBody>
      </p:sp>
    </p:spTree>
    <p:extLst>
      <p:ext uri="{BB962C8B-B14F-4D97-AF65-F5344CB8AC3E}">
        <p14:creationId xmlns:p14="http://schemas.microsoft.com/office/powerpoint/2010/main" val="316364958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2 - ZI">
    <p:spTree>
      <p:nvGrpSpPr>
        <p:cNvPr id="1" name=""/>
        <p:cNvGrpSpPr/>
        <p:nvPr/>
      </p:nvGrpSpPr>
      <p:grpSpPr>
        <a:xfrm>
          <a:off x="0" y="0"/>
          <a:ext cx="0" cy="0"/>
          <a:chOff x="0" y="0"/>
          <a:chExt cx="0" cy="0"/>
        </a:xfrm>
      </p:grpSpPr>
      <p:sp>
        <p:nvSpPr>
          <p:cNvPr id="16" name="Tijdelijke aanduiding voor tekst 10">
            <a:extLst>
              <a:ext uri="{FF2B5EF4-FFF2-40B4-BE49-F238E27FC236}">
                <a16:creationId xmlns:a16="http://schemas.microsoft.com/office/drawing/2014/main" id="{BEA26A03-DB99-8B63-4EE4-824A4ADCB08A}"/>
              </a:ext>
            </a:extLst>
          </p:cNvPr>
          <p:cNvSpPr txBox="1">
            <a:spLocks/>
          </p:cNvSpPr>
          <p:nvPr/>
        </p:nvSpPr>
        <p:spPr>
          <a:xfrm>
            <a:off x="193040" y="225424"/>
            <a:ext cx="11805920" cy="6424295"/>
          </a:xfrm>
          <a:prstGeom prst="roundRect">
            <a:avLst>
              <a:gd name="adj" fmla="val 3563"/>
            </a:avLst>
          </a:prstGeom>
          <a:solidFill>
            <a:schemeClr val="accent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9" name="Rechthoek: afgeronde hoeken 8">
            <a:extLst>
              <a:ext uri="{FF2B5EF4-FFF2-40B4-BE49-F238E27FC236}">
                <a16:creationId xmlns:a16="http://schemas.microsoft.com/office/drawing/2014/main" id="{E48AD39F-D1BD-4A94-927C-E2D6B75091D7}"/>
              </a:ext>
            </a:extLst>
          </p:cNvPr>
          <p:cNvSpPr/>
          <p:nvPr/>
        </p:nvSpPr>
        <p:spPr>
          <a:xfrm>
            <a:off x="0" y="-367937"/>
            <a:ext cx="6009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#3</a:t>
            </a:r>
          </a:p>
        </p:txBody>
      </p:sp>
      <p:sp>
        <p:nvSpPr>
          <p:cNvPr id="92" name="Tijdelijke aanduiding voor tekst 15">
            <a:extLst>
              <a:ext uri="{FF2B5EF4-FFF2-40B4-BE49-F238E27FC236}">
                <a16:creationId xmlns:a16="http://schemas.microsoft.com/office/drawing/2014/main" id="{2378F912-895D-4E5A-C6A2-0F02095F837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4" name="Tijdelijke aanduiding voor tekst 12">
            <a:extLst>
              <a:ext uri="{FF2B5EF4-FFF2-40B4-BE49-F238E27FC236}">
                <a16:creationId xmlns:a16="http://schemas.microsoft.com/office/drawing/2014/main" id="{15465D20-B021-B141-C442-893E0F9A43EA}"/>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95" name="Tijdelijke aanduiding voor titel 1">
            <a:extLst>
              <a:ext uri="{FF2B5EF4-FFF2-40B4-BE49-F238E27FC236}">
                <a16:creationId xmlns:a16="http://schemas.microsoft.com/office/drawing/2014/main" id="{DC43821C-5BB8-744D-9C50-AA91E9ED5595}"/>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78" name="Tijdelijke aanduiding voor tekst 2">
            <a:extLst>
              <a:ext uri="{FF2B5EF4-FFF2-40B4-BE49-F238E27FC236}">
                <a16:creationId xmlns:a16="http://schemas.microsoft.com/office/drawing/2014/main" id="{8EBCC2B5-7EBC-8C78-D080-A8C9A382B13D}"/>
              </a:ext>
            </a:extLst>
          </p:cNvPr>
          <p:cNvSpPr>
            <a:spLocks noGrp="1"/>
          </p:cNvSpPr>
          <p:nvPr>
            <p:ph idx="1"/>
          </p:nvPr>
        </p:nvSpPr>
        <p:spPr>
          <a:xfrm>
            <a:off x="720000" y="1592262"/>
            <a:ext cx="10752000" cy="4213945"/>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229476333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cSld name="Title + Yellow background + Icon Instruction - ZI">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C5486F79-511F-03A7-9903-B9B40C35C0DD}"/>
              </a:ext>
            </a:extLst>
          </p:cNvPr>
          <p:cNvSpPr txBox="1">
            <a:spLocks/>
          </p:cNvSpPr>
          <p:nvPr/>
        </p:nvSpPr>
        <p:spPr>
          <a:xfrm>
            <a:off x="193040" y="225424"/>
            <a:ext cx="11805920" cy="6424295"/>
          </a:xfrm>
          <a:prstGeom prst="roundRect">
            <a:avLst>
              <a:gd name="adj" fmla="val 3563"/>
            </a:avLst>
          </a:prstGeom>
          <a:solidFill>
            <a:schemeClr val="accent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3709157"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cap="none" baseline="0" noProof="0" dirty="0">
                <a:solidFill>
                  <a:schemeClr val="accent1"/>
                </a:solidFill>
                <a:latin typeface="+mj-lt"/>
              </a:rPr>
              <a:t>Title + Yellow background + Icon Instruction</a:t>
            </a:r>
            <a:endParaRPr lang="en-GB" sz="1600" b="1" cap="none" baseline="0" noProof="0" dirty="0">
              <a:solidFill>
                <a:schemeClr val="accent1"/>
              </a:solidFill>
              <a:latin typeface="+mj-lt"/>
            </a:endParaRPr>
          </a:p>
        </p:txBody>
      </p:sp>
      <p:sp>
        <p:nvSpPr>
          <p:cNvPr id="6" name="Tijdelijke aanduiding voor tekst 15">
            <a:extLst>
              <a:ext uri="{FF2B5EF4-FFF2-40B4-BE49-F238E27FC236}">
                <a16:creationId xmlns:a16="http://schemas.microsoft.com/office/drawing/2014/main" id="{09DECA43-D965-9D0A-41D5-F3876840B572}"/>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 name="Tijdelijke aanduiding voor tekst 12">
            <a:extLst>
              <a:ext uri="{FF2B5EF4-FFF2-40B4-BE49-F238E27FC236}">
                <a16:creationId xmlns:a16="http://schemas.microsoft.com/office/drawing/2014/main" id="{08E277AE-61D4-621B-A01F-33E58D465E9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3BDE1E35-E226-A6FC-616D-413231FAFE80}"/>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28539644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cSld name="Empty - ZI">
    <p:spTree>
      <p:nvGrpSpPr>
        <p:cNvPr id="1" name=""/>
        <p:cNvGrpSpPr/>
        <p:nvPr/>
      </p:nvGrpSpPr>
      <p:grpSpPr>
        <a:xfrm>
          <a:off x="0" y="0"/>
          <a:ext cx="0" cy="0"/>
          <a:chOff x="0" y="0"/>
          <a:chExt cx="0" cy="0"/>
        </a:xfrm>
      </p:grpSpPr>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r>
              <a:rPr lang="en-GB" noProof="0" dirty="0"/>
              <a:t>Empty</a:t>
            </a:r>
          </a:p>
        </p:txBody>
      </p:sp>
    </p:spTree>
    <p:extLst>
      <p:ext uri="{BB962C8B-B14F-4D97-AF65-F5344CB8AC3E}">
        <p14:creationId xmlns:p14="http://schemas.microsoft.com/office/powerpoint/2010/main" val="110366715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cSld name="Empty + Icon instruction - ZI">
    <p:spTree>
      <p:nvGrpSpPr>
        <p:cNvPr id="1" name=""/>
        <p:cNvGrpSpPr/>
        <p:nvPr/>
      </p:nvGrpSpPr>
      <p:grpSpPr>
        <a:xfrm>
          <a:off x="0" y="0"/>
          <a:ext cx="0" cy="0"/>
          <a:chOff x="0" y="0"/>
          <a:chExt cx="0" cy="0"/>
        </a:xfrm>
      </p:grpSpPr>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1" y="-367937"/>
            <a:ext cx="3593091" cy="367937"/>
          </a:xfrm>
          <a:prstGeom prst="rect">
            <a:avLst/>
          </a:prstGeom>
        </p:spPr>
        <p:txBody>
          <a:bodyPr vert="horz" lIns="0" tIns="0" rIns="0" bIns="0" rtlCol="0" anchor="t">
            <a:noAutofit/>
          </a:bodyPr>
          <a:lstStyle>
            <a:lvl1pPr>
              <a:defRPr sz="1600">
                <a:solidFill>
                  <a:schemeClr val="accent1"/>
                </a:solidFill>
              </a:defRPr>
            </a:lvl1pPr>
          </a:lstStyle>
          <a:p>
            <a:r>
              <a:rPr lang="en-GB" noProof="0" dirty="0"/>
              <a:t>Empty + Icon instruction</a:t>
            </a:r>
          </a:p>
        </p:txBody>
      </p:sp>
    </p:spTree>
    <p:extLst>
      <p:ext uri="{BB962C8B-B14F-4D97-AF65-F5344CB8AC3E}">
        <p14:creationId xmlns:p14="http://schemas.microsoft.com/office/powerpoint/2010/main" val="234550246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cSld name="Images 3x + Text - ZI">
    <p:spTree>
      <p:nvGrpSpPr>
        <p:cNvPr id="1" name=""/>
        <p:cNvGrpSpPr/>
        <p:nvPr/>
      </p:nvGrpSpPr>
      <p:grpSpPr>
        <a:xfrm>
          <a:off x="0" y="0"/>
          <a:ext cx="0" cy="0"/>
          <a:chOff x="0" y="0"/>
          <a:chExt cx="0" cy="0"/>
        </a:xfrm>
      </p:grpSpPr>
      <p:sp>
        <p:nvSpPr>
          <p:cNvPr id="3" name="Tijdelijke aanduiding voor afbeelding 16">
            <a:extLst>
              <a:ext uri="{FF2B5EF4-FFF2-40B4-BE49-F238E27FC236}">
                <a16:creationId xmlns:a16="http://schemas.microsoft.com/office/drawing/2014/main" id="{56338189-AC6D-5D43-6506-E8CD31AB555A}"/>
              </a:ext>
            </a:extLst>
          </p:cNvPr>
          <p:cNvSpPr>
            <a:spLocks noGrp="1"/>
          </p:cNvSpPr>
          <p:nvPr>
            <p:ph type="pic" sz="quarter" idx="32" hasCustomPrompt="1"/>
          </p:nvPr>
        </p:nvSpPr>
        <p:spPr>
          <a:xfrm>
            <a:off x="4495345" y="1911112"/>
            <a:ext cx="3201311" cy="3217485"/>
          </a:xfrm>
          <a:prstGeom prst="roundRect">
            <a:avLst>
              <a:gd name="adj" fmla="val 5072"/>
            </a:avLst>
          </a:prstGeom>
          <a:solidFill>
            <a:schemeClr val="bg1">
              <a:lumMod val="95000"/>
            </a:schemeClr>
          </a:solidFill>
          <a:ln w="15875">
            <a:noFill/>
          </a:ln>
        </p:spPr>
        <p:txBody>
          <a:bodyPr lIns="180000" tIns="0" rIns="180000" bIns="1188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4" name="Tijdelijke aanduiding voor afbeelding 16">
            <a:extLst>
              <a:ext uri="{FF2B5EF4-FFF2-40B4-BE49-F238E27FC236}">
                <a16:creationId xmlns:a16="http://schemas.microsoft.com/office/drawing/2014/main" id="{46CDCF6F-E3AC-F79D-BCC3-6677646703C5}"/>
              </a:ext>
            </a:extLst>
          </p:cNvPr>
          <p:cNvSpPr>
            <a:spLocks noGrp="1"/>
          </p:cNvSpPr>
          <p:nvPr>
            <p:ph type="pic" sz="quarter" idx="33" hasCustomPrompt="1"/>
          </p:nvPr>
        </p:nvSpPr>
        <p:spPr>
          <a:xfrm>
            <a:off x="8257326" y="1911112"/>
            <a:ext cx="3201311" cy="3217485"/>
          </a:xfrm>
          <a:prstGeom prst="roundRect">
            <a:avLst>
              <a:gd name="adj" fmla="val 5072"/>
            </a:avLst>
          </a:prstGeom>
          <a:solidFill>
            <a:schemeClr val="bg1">
              <a:lumMod val="95000"/>
            </a:schemeClr>
          </a:solidFill>
          <a:ln w="15875">
            <a:noFill/>
          </a:ln>
        </p:spPr>
        <p:txBody>
          <a:bodyPr lIns="180000" tIns="0" rIns="180000" bIns="1188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12" name="Tijdelijke aanduiding voor afbeelding 16">
            <a:extLst>
              <a:ext uri="{FF2B5EF4-FFF2-40B4-BE49-F238E27FC236}">
                <a16:creationId xmlns:a16="http://schemas.microsoft.com/office/drawing/2014/main" id="{7EAF3F1A-0E64-6DB5-2B7B-7D3511601BEC}"/>
              </a:ext>
            </a:extLst>
          </p:cNvPr>
          <p:cNvSpPr>
            <a:spLocks noGrp="1"/>
          </p:cNvSpPr>
          <p:nvPr>
            <p:ph type="pic" sz="quarter" idx="21" hasCustomPrompt="1"/>
          </p:nvPr>
        </p:nvSpPr>
        <p:spPr>
          <a:xfrm>
            <a:off x="720000" y="1911112"/>
            <a:ext cx="3201311" cy="3217485"/>
          </a:xfrm>
          <a:prstGeom prst="roundRect">
            <a:avLst>
              <a:gd name="adj" fmla="val 5072"/>
            </a:avLst>
          </a:prstGeom>
          <a:solidFill>
            <a:schemeClr val="bg1">
              <a:lumMod val="95000"/>
            </a:schemeClr>
          </a:solidFill>
          <a:ln w="15875">
            <a:noFill/>
          </a:ln>
        </p:spPr>
        <p:txBody>
          <a:bodyPr lIns="180000" tIns="0" rIns="180000" bIns="1188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6" name="Rechthoek: afgeronde hoeken 5">
            <a:extLst>
              <a:ext uri="{FF2B5EF4-FFF2-40B4-BE49-F238E27FC236}">
                <a16:creationId xmlns:a16="http://schemas.microsoft.com/office/drawing/2014/main" id="{C805AD3C-602A-724A-058F-66883855661A}"/>
              </a:ext>
            </a:extLst>
          </p:cNvPr>
          <p:cNvSpPr/>
          <p:nvPr/>
        </p:nvSpPr>
        <p:spPr>
          <a:xfrm>
            <a:off x="0" y="-367937"/>
            <a:ext cx="139070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Images 3x + Text</a:t>
            </a:r>
          </a:p>
        </p:txBody>
      </p:sp>
      <p:sp>
        <p:nvSpPr>
          <p:cNvPr id="99" name="Tijdelijke aanduiding voor tekst 15">
            <a:extLst>
              <a:ext uri="{FF2B5EF4-FFF2-40B4-BE49-F238E27FC236}">
                <a16:creationId xmlns:a16="http://schemas.microsoft.com/office/drawing/2014/main" id="{4C107325-43B1-A69B-02E6-236E61801FB6}"/>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02" name="Tijdelijke aanduiding voor tekst 101">
            <a:extLst>
              <a:ext uri="{FF2B5EF4-FFF2-40B4-BE49-F238E27FC236}">
                <a16:creationId xmlns:a16="http://schemas.microsoft.com/office/drawing/2014/main" id="{F2FDAC89-9F39-FEF6-F3E2-9AF93010DADD}"/>
              </a:ext>
            </a:extLst>
          </p:cNvPr>
          <p:cNvSpPr>
            <a:spLocks noGrp="1"/>
          </p:cNvSpPr>
          <p:nvPr>
            <p:ph type="body" sz="quarter" idx="29" hasCustomPrompt="1"/>
          </p:nvPr>
        </p:nvSpPr>
        <p:spPr>
          <a:xfrm>
            <a:off x="1005757" y="4705618"/>
            <a:ext cx="1763798" cy="769910"/>
          </a:xfrm>
          <a:custGeom>
            <a:avLst/>
            <a:gdLst>
              <a:gd name="connsiteX0" fmla="*/ 160434 w 1763798"/>
              <a:gd name="connsiteY0" fmla="*/ 0 h 769910"/>
              <a:gd name="connsiteX1" fmla="*/ 1603364 w 1763798"/>
              <a:gd name="connsiteY1" fmla="*/ 0 h 769910"/>
              <a:gd name="connsiteX2" fmla="*/ 1763798 w 1763798"/>
              <a:gd name="connsiteY2" fmla="*/ 160434 h 769910"/>
              <a:gd name="connsiteX3" fmla="*/ 1763798 w 1763798"/>
              <a:gd name="connsiteY3" fmla="*/ 609476 h 769910"/>
              <a:gd name="connsiteX4" fmla="*/ 1603364 w 1763798"/>
              <a:gd name="connsiteY4" fmla="*/ 769910 h 769910"/>
              <a:gd name="connsiteX5" fmla="*/ 160434 w 1763798"/>
              <a:gd name="connsiteY5" fmla="*/ 769910 h 769910"/>
              <a:gd name="connsiteX6" fmla="*/ 0 w 1763798"/>
              <a:gd name="connsiteY6" fmla="*/ 609476 h 769910"/>
              <a:gd name="connsiteX7" fmla="*/ 0 w 1763798"/>
              <a:gd name="connsiteY7" fmla="*/ 160434 h 769910"/>
              <a:gd name="connsiteX8" fmla="*/ 160434 w 1763798"/>
              <a:gd name="connsiteY8" fmla="*/ 0 h 769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3798" h="769910">
                <a:moveTo>
                  <a:pt x="160434" y="0"/>
                </a:moveTo>
                <a:lnTo>
                  <a:pt x="1603364" y="0"/>
                </a:lnTo>
                <a:cubicBezTo>
                  <a:pt x="1691969" y="0"/>
                  <a:pt x="1763798" y="71829"/>
                  <a:pt x="1763798" y="160434"/>
                </a:cubicBezTo>
                <a:lnTo>
                  <a:pt x="1763798" y="609476"/>
                </a:lnTo>
                <a:cubicBezTo>
                  <a:pt x="1763798" y="698081"/>
                  <a:pt x="1691969" y="769910"/>
                  <a:pt x="1603364" y="769910"/>
                </a:cubicBezTo>
                <a:lnTo>
                  <a:pt x="160434" y="769910"/>
                </a:lnTo>
                <a:cubicBezTo>
                  <a:pt x="71829" y="769910"/>
                  <a:pt x="0" y="698081"/>
                  <a:pt x="0" y="609476"/>
                </a:cubicBezTo>
                <a:lnTo>
                  <a:pt x="0" y="160434"/>
                </a:lnTo>
                <a:cubicBezTo>
                  <a:pt x="0" y="71829"/>
                  <a:pt x="71829" y="0"/>
                  <a:pt x="160434" y="0"/>
                </a:cubicBezTo>
                <a:close/>
              </a:path>
            </a:pathLst>
          </a:custGeom>
          <a:solidFill>
            <a:schemeClr val="accent1"/>
          </a:solidFill>
        </p:spPr>
        <p:txBody>
          <a:bodyPr wrap="square" lIns="144000" anchor="ctr">
            <a:noAutofit/>
          </a:bodyPr>
          <a:lstStyle>
            <a:lvl1pPr>
              <a:defRPr sz="1800" b="1">
                <a:solidFill>
                  <a:schemeClr val="bg1"/>
                </a:solidFill>
              </a:defRPr>
            </a:lvl1pPr>
          </a:lstStyle>
          <a:p>
            <a:pPr lvl="0"/>
            <a:r>
              <a:rPr lang="en-GB" dirty="0"/>
              <a:t>Place your </a:t>
            </a:r>
            <a:br>
              <a:rPr lang="en-GB" dirty="0"/>
            </a:br>
            <a:r>
              <a:rPr lang="en-GB" dirty="0"/>
              <a:t>text here.</a:t>
            </a:r>
          </a:p>
        </p:txBody>
      </p:sp>
      <p:sp>
        <p:nvSpPr>
          <p:cNvPr id="103" name="Tijdelijke aanduiding voor tekst 102">
            <a:extLst>
              <a:ext uri="{FF2B5EF4-FFF2-40B4-BE49-F238E27FC236}">
                <a16:creationId xmlns:a16="http://schemas.microsoft.com/office/drawing/2014/main" id="{F0D6C37D-27F1-27C3-172B-CF65039418AD}"/>
              </a:ext>
            </a:extLst>
          </p:cNvPr>
          <p:cNvSpPr>
            <a:spLocks noGrp="1"/>
          </p:cNvSpPr>
          <p:nvPr>
            <p:ph type="body" sz="quarter" idx="30" hasCustomPrompt="1"/>
          </p:nvPr>
        </p:nvSpPr>
        <p:spPr>
          <a:xfrm>
            <a:off x="4768998" y="4705618"/>
            <a:ext cx="1763798" cy="769910"/>
          </a:xfrm>
          <a:custGeom>
            <a:avLst/>
            <a:gdLst>
              <a:gd name="connsiteX0" fmla="*/ 160434 w 1763798"/>
              <a:gd name="connsiteY0" fmla="*/ 0 h 769910"/>
              <a:gd name="connsiteX1" fmla="*/ 1603364 w 1763798"/>
              <a:gd name="connsiteY1" fmla="*/ 0 h 769910"/>
              <a:gd name="connsiteX2" fmla="*/ 1763798 w 1763798"/>
              <a:gd name="connsiteY2" fmla="*/ 160434 h 769910"/>
              <a:gd name="connsiteX3" fmla="*/ 1763798 w 1763798"/>
              <a:gd name="connsiteY3" fmla="*/ 609476 h 769910"/>
              <a:gd name="connsiteX4" fmla="*/ 1603364 w 1763798"/>
              <a:gd name="connsiteY4" fmla="*/ 769910 h 769910"/>
              <a:gd name="connsiteX5" fmla="*/ 160434 w 1763798"/>
              <a:gd name="connsiteY5" fmla="*/ 769910 h 769910"/>
              <a:gd name="connsiteX6" fmla="*/ 0 w 1763798"/>
              <a:gd name="connsiteY6" fmla="*/ 609476 h 769910"/>
              <a:gd name="connsiteX7" fmla="*/ 0 w 1763798"/>
              <a:gd name="connsiteY7" fmla="*/ 160434 h 769910"/>
              <a:gd name="connsiteX8" fmla="*/ 160434 w 1763798"/>
              <a:gd name="connsiteY8" fmla="*/ 0 h 769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3798" h="769910">
                <a:moveTo>
                  <a:pt x="160434" y="0"/>
                </a:moveTo>
                <a:lnTo>
                  <a:pt x="1603364" y="0"/>
                </a:lnTo>
                <a:cubicBezTo>
                  <a:pt x="1691969" y="0"/>
                  <a:pt x="1763798" y="71829"/>
                  <a:pt x="1763798" y="160434"/>
                </a:cubicBezTo>
                <a:lnTo>
                  <a:pt x="1763798" y="609476"/>
                </a:lnTo>
                <a:cubicBezTo>
                  <a:pt x="1763798" y="698081"/>
                  <a:pt x="1691969" y="769910"/>
                  <a:pt x="1603364" y="769910"/>
                </a:cubicBezTo>
                <a:lnTo>
                  <a:pt x="160434" y="769910"/>
                </a:lnTo>
                <a:cubicBezTo>
                  <a:pt x="71829" y="769910"/>
                  <a:pt x="0" y="698081"/>
                  <a:pt x="0" y="609476"/>
                </a:cubicBezTo>
                <a:lnTo>
                  <a:pt x="0" y="160434"/>
                </a:lnTo>
                <a:cubicBezTo>
                  <a:pt x="0" y="71829"/>
                  <a:pt x="71829" y="0"/>
                  <a:pt x="160434" y="0"/>
                </a:cubicBezTo>
                <a:close/>
              </a:path>
            </a:pathLst>
          </a:custGeom>
          <a:solidFill>
            <a:schemeClr val="accent3"/>
          </a:solidFill>
        </p:spPr>
        <p:txBody>
          <a:bodyPr wrap="square" lIns="144000" anchor="ctr">
            <a:noAutofit/>
          </a:bodyPr>
          <a:lstStyle>
            <a:lvl1pPr>
              <a:defRPr sz="1800" b="1">
                <a:solidFill>
                  <a:schemeClr val="bg1"/>
                </a:solidFill>
              </a:defRPr>
            </a:lvl1pPr>
          </a:lstStyle>
          <a:p>
            <a:pPr lvl="0"/>
            <a:r>
              <a:rPr lang="en-GB" dirty="0"/>
              <a:t>Place your </a:t>
            </a:r>
            <a:br>
              <a:rPr lang="en-GB" dirty="0"/>
            </a:br>
            <a:r>
              <a:rPr lang="en-GB" dirty="0"/>
              <a:t>text here.</a:t>
            </a:r>
          </a:p>
        </p:txBody>
      </p:sp>
      <p:sp>
        <p:nvSpPr>
          <p:cNvPr id="104" name="Tijdelijke aanduiding voor tekst 103">
            <a:extLst>
              <a:ext uri="{FF2B5EF4-FFF2-40B4-BE49-F238E27FC236}">
                <a16:creationId xmlns:a16="http://schemas.microsoft.com/office/drawing/2014/main" id="{FE188596-A809-2C98-D898-316938BE89FC}"/>
              </a:ext>
            </a:extLst>
          </p:cNvPr>
          <p:cNvSpPr>
            <a:spLocks noGrp="1"/>
          </p:cNvSpPr>
          <p:nvPr>
            <p:ph type="body" sz="quarter" idx="31" hasCustomPrompt="1"/>
          </p:nvPr>
        </p:nvSpPr>
        <p:spPr>
          <a:xfrm>
            <a:off x="8532239" y="4705618"/>
            <a:ext cx="1763798" cy="769910"/>
          </a:xfrm>
          <a:custGeom>
            <a:avLst/>
            <a:gdLst>
              <a:gd name="connsiteX0" fmla="*/ 160434 w 1763798"/>
              <a:gd name="connsiteY0" fmla="*/ 0 h 769910"/>
              <a:gd name="connsiteX1" fmla="*/ 1603364 w 1763798"/>
              <a:gd name="connsiteY1" fmla="*/ 0 h 769910"/>
              <a:gd name="connsiteX2" fmla="*/ 1763798 w 1763798"/>
              <a:gd name="connsiteY2" fmla="*/ 160434 h 769910"/>
              <a:gd name="connsiteX3" fmla="*/ 1763798 w 1763798"/>
              <a:gd name="connsiteY3" fmla="*/ 609476 h 769910"/>
              <a:gd name="connsiteX4" fmla="*/ 1603364 w 1763798"/>
              <a:gd name="connsiteY4" fmla="*/ 769910 h 769910"/>
              <a:gd name="connsiteX5" fmla="*/ 160434 w 1763798"/>
              <a:gd name="connsiteY5" fmla="*/ 769910 h 769910"/>
              <a:gd name="connsiteX6" fmla="*/ 0 w 1763798"/>
              <a:gd name="connsiteY6" fmla="*/ 609476 h 769910"/>
              <a:gd name="connsiteX7" fmla="*/ 0 w 1763798"/>
              <a:gd name="connsiteY7" fmla="*/ 160434 h 769910"/>
              <a:gd name="connsiteX8" fmla="*/ 160434 w 1763798"/>
              <a:gd name="connsiteY8" fmla="*/ 0 h 769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3798" h="769910">
                <a:moveTo>
                  <a:pt x="160434" y="0"/>
                </a:moveTo>
                <a:lnTo>
                  <a:pt x="1603364" y="0"/>
                </a:lnTo>
                <a:cubicBezTo>
                  <a:pt x="1691969" y="0"/>
                  <a:pt x="1763798" y="71829"/>
                  <a:pt x="1763798" y="160434"/>
                </a:cubicBezTo>
                <a:lnTo>
                  <a:pt x="1763798" y="609476"/>
                </a:lnTo>
                <a:cubicBezTo>
                  <a:pt x="1763798" y="698081"/>
                  <a:pt x="1691969" y="769910"/>
                  <a:pt x="1603364" y="769910"/>
                </a:cubicBezTo>
                <a:lnTo>
                  <a:pt x="160434" y="769910"/>
                </a:lnTo>
                <a:cubicBezTo>
                  <a:pt x="71829" y="769910"/>
                  <a:pt x="0" y="698081"/>
                  <a:pt x="0" y="609476"/>
                </a:cubicBezTo>
                <a:lnTo>
                  <a:pt x="0" y="160434"/>
                </a:lnTo>
                <a:cubicBezTo>
                  <a:pt x="0" y="71829"/>
                  <a:pt x="71829" y="0"/>
                  <a:pt x="160434" y="0"/>
                </a:cubicBezTo>
                <a:close/>
              </a:path>
            </a:pathLst>
          </a:custGeom>
          <a:solidFill>
            <a:schemeClr val="accent2"/>
          </a:solidFill>
        </p:spPr>
        <p:txBody>
          <a:bodyPr wrap="square" lIns="144000" anchor="ctr">
            <a:noAutofit/>
          </a:bodyPr>
          <a:lstStyle>
            <a:lvl1pPr>
              <a:defRPr sz="1800" b="1">
                <a:solidFill>
                  <a:schemeClr val="tx2"/>
                </a:solidFill>
              </a:defRPr>
            </a:lvl1pPr>
          </a:lstStyle>
          <a:p>
            <a:pPr lvl="0"/>
            <a:r>
              <a:rPr lang="en-GB" dirty="0"/>
              <a:t>Place your </a:t>
            </a:r>
            <a:br>
              <a:rPr lang="en-GB" dirty="0"/>
            </a:br>
            <a:r>
              <a:rPr lang="en-GB" dirty="0"/>
              <a:t>text here.</a:t>
            </a:r>
          </a:p>
        </p:txBody>
      </p:sp>
      <p:sp>
        <p:nvSpPr>
          <p:cNvPr id="106" name="Tijdelijke aanduiding voor tekst 12">
            <a:extLst>
              <a:ext uri="{FF2B5EF4-FFF2-40B4-BE49-F238E27FC236}">
                <a16:creationId xmlns:a16="http://schemas.microsoft.com/office/drawing/2014/main" id="{71BE4826-AA3B-2174-E531-08C66DD8C5C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7" name="Tijdelijke aanduiding voor titel 1">
            <a:extLst>
              <a:ext uri="{FF2B5EF4-FFF2-40B4-BE49-F238E27FC236}">
                <a16:creationId xmlns:a16="http://schemas.microsoft.com/office/drawing/2014/main" id="{6487721E-6D8E-22A6-150E-48B5B7398741}"/>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Tree>
    <p:extLst>
      <p:ext uri="{BB962C8B-B14F-4D97-AF65-F5344CB8AC3E}">
        <p14:creationId xmlns:p14="http://schemas.microsoft.com/office/powerpoint/2010/main" val="343701215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cSld name="1_Title only Background light orange - ZI">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EC75E586-75E4-9F58-629C-42972F2C3D7A}"/>
              </a:ext>
            </a:extLst>
          </p:cNvPr>
          <p:cNvSpPr txBox="1">
            <a:spLocks/>
          </p:cNvSpPr>
          <p:nvPr/>
        </p:nvSpPr>
        <p:spPr>
          <a:xfrm>
            <a:off x="193040" y="225424"/>
            <a:ext cx="11805920" cy="6424295"/>
          </a:xfrm>
          <a:prstGeom prst="roundRect">
            <a:avLst>
              <a:gd name="adj" fmla="val 3563"/>
            </a:avLst>
          </a:prstGeom>
          <a:solidFill>
            <a:srgbClr val="FCE4D4"/>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3178884"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cap="none" baseline="0" noProof="0" dirty="0">
                <a:solidFill>
                  <a:schemeClr val="accent1"/>
                </a:solidFill>
                <a:latin typeface="+mj-lt"/>
              </a:rPr>
              <a:t>Title only Background light orange V2</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2404980"/>
            <a:ext cx="36000" cy="1368000"/>
          </a:xfrm>
          <a:prstGeom prst="rect">
            <a:avLst/>
          </a:pr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2419499"/>
            <a:ext cx="4712137" cy="1333352"/>
          </a:xfrm>
          <a:prstGeom prst="rect">
            <a:avLst/>
          </a:prstGeom>
        </p:spPr>
        <p:txBody>
          <a:bodyPr vert="horz" lIns="0" tIns="0" rIns="0" bIns="0" rtlCol="0" anchor="t">
            <a:noAutofit/>
          </a:bodyPr>
          <a:lstStyle/>
          <a:p>
            <a:r>
              <a:rPr lang="nl-NL" noProof="0" dirty="0"/>
              <a:t>De drie rollen van SURF die elkaar versterken om samen te groeien.</a:t>
            </a:r>
          </a:p>
        </p:txBody>
      </p:sp>
    </p:spTree>
    <p:extLst>
      <p:ext uri="{BB962C8B-B14F-4D97-AF65-F5344CB8AC3E}">
        <p14:creationId xmlns:p14="http://schemas.microsoft.com/office/powerpoint/2010/main" val="385197261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cSld name="1_Title + Yellow background + Icon Instruction #2 - ZI">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C5486F79-511F-03A7-9903-B9B40C35C0DD}"/>
              </a:ext>
            </a:extLst>
          </p:cNvPr>
          <p:cNvSpPr txBox="1">
            <a:spLocks/>
          </p:cNvSpPr>
          <p:nvPr/>
        </p:nvSpPr>
        <p:spPr>
          <a:xfrm>
            <a:off x="193040" y="225424"/>
            <a:ext cx="11805920" cy="6424295"/>
          </a:xfrm>
          <a:prstGeom prst="roundRect">
            <a:avLst>
              <a:gd name="adj" fmla="val 3563"/>
            </a:avLst>
          </a:prstGeom>
          <a:solidFill>
            <a:schemeClr val="accent3"/>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35319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cap="none" baseline="0" noProof="0" dirty="0">
                <a:solidFill>
                  <a:schemeClr val="accent1"/>
                </a:solidFill>
                <a:latin typeface="+mj-lt"/>
              </a:rPr>
              <a:t>Title + Blue background + Icon Instruction</a:t>
            </a:r>
            <a:endParaRPr lang="en-GB" sz="1600" b="1" cap="none" baseline="0" noProof="0" dirty="0">
              <a:solidFill>
                <a:schemeClr val="accent1"/>
              </a:solidFill>
              <a:latin typeface="+mj-lt"/>
            </a:endParaRPr>
          </a:p>
        </p:txBody>
      </p:sp>
      <p:sp>
        <p:nvSpPr>
          <p:cNvPr id="6" name="Tijdelijke aanduiding voor tekst 15">
            <a:extLst>
              <a:ext uri="{FF2B5EF4-FFF2-40B4-BE49-F238E27FC236}">
                <a16:creationId xmlns:a16="http://schemas.microsoft.com/office/drawing/2014/main" id="{09DECA43-D965-9D0A-41D5-F3876840B572}"/>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 name="Tijdelijke aanduiding voor tekst 12">
            <a:extLst>
              <a:ext uri="{FF2B5EF4-FFF2-40B4-BE49-F238E27FC236}">
                <a16:creationId xmlns:a16="http://schemas.microsoft.com/office/drawing/2014/main" id="{08E277AE-61D4-621B-A01F-33E58D465E9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3BDE1E35-E226-A6FC-616D-413231FAFE80}"/>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2"/>
                </a:solidFill>
              </a:defRPr>
            </a:lvl1pPr>
          </a:lstStyle>
          <a:p>
            <a:r>
              <a:rPr lang="en-GB" noProof="0" dirty="0"/>
              <a:t>Place the title of the slide here</a:t>
            </a:r>
          </a:p>
        </p:txBody>
      </p:sp>
    </p:spTree>
    <p:extLst>
      <p:ext uri="{BB962C8B-B14F-4D97-AF65-F5344CB8AC3E}">
        <p14:creationId xmlns:p14="http://schemas.microsoft.com/office/powerpoint/2010/main" val="1448060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cSld name="1_Title + Yellow background + Icon Instruction #3 - ZI ">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C5486F79-511F-03A7-9903-B9B40C35C0DD}"/>
              </a:ext>
            </a:extLst>
          </p:cNvPr>
          <p:cNvSpPr txBox="1">
            <a:spLocks/>
          </p:cNvSpPr>
          <p:nvPr/>
        </p:nvSpPr>
        <p:spPr>
          <a:xfrm>
            <a:off x="193040" y="225424"/>
            <a:ext cx="11805920" cy="6424295"/>
          </a:xfrm>
          <a:prstGeom prst="roundRect">
            <a:avLst>
              <a:gd name="adj" fmla="val 3563"/>
            </a:avLst>
          </a:prstGeom>
          <a:solidFill>
            <a:schemeClr val="accent3"/>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p:nvSpPr>
        <p:spPr>
          <a:xfrm>
            <a:off x="0" y="-367937"/>
            <a:ext cx="353199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cap="none" baseline="0" noProof="0" dirty="0">
                <a:solidFill>
                  <a:schemeClr val="accent1"/>
                </a:solidFill>
                <a:latin typeface="+mj-lt"/>
              </a:rPr>
              <a:t>Title + Blue background + Icon Instruction</a:t>
            </a:r>
            <a:endParaRPr lang="en-GB" sz="1600" b="1" cap="none" baseline="0" noProof="0" dirty="0">
              <a:solidFill>
                <a:schemeClr val="accent1"/>
              </a:solidFill>
              <a:latin typeface="+mj-lt"/>
            </a:endParaRPr>
          </a:p>
        </p:txBody>
      </p:sp>
      <p:sp>
        <p:nvSpPr>
          <p:cNvPr id="6" name="Tijdelijke aanduiding voor tekst 15">
            <a:extLst>
              <a:ext uri="{FF2B5EF4-FFF2-40B4-BE49-F238E27FC236}">
                <a16:creationId xmlns:a16="http://schemas.microsoft.com/office/drawing/2014/main" id="{09DECA43-D965-9D0A-41D5-F3876840B572}"/>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 name="Tijdelijke aanduiding voor tekst 12">
            <a:extLst>
              <a:ext uri="{FF2B5EF4-FFF2-40B4-BE49-F238E27FC236}">
                <a16:creationId xmlns:a16="http://schemas.microsoft.com/office/drawing/2014/main" id="{08E277AE-61D4-621B-A01F-33E58D465E99}"/>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3BDE1E35-E226-A6FC-616D-413231FAFE80}"/>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2"/>
                </a:solidFill>
              </a:defRPr>
            </a:lvl1pPr>
          </a:lstStyle>
          <a:p>
            <a:r>
              <a:rPr lang="en-GB" noProof="0" dirty="0"/>
              <a:t>Place the title of the slide here</a:t>
            </a:r>
          </a:p>
        </p:txBody>
      </p:sp>
    </p:spTree>
    <p:extLst>
      <p:ext uri="{BB962C8B-B14F-4D97-AF65-F5344CB8AC3E}">
        <p14:creationId xmlns:p14="http://schemas.microsoft.com/office/powerpoint/2010/main" val="45105037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cSld name="7_Aangepaste indeling">
    <p:spTree>
      <p:nvGrpSpPr>
        <p:cNvPr id="1" name=""/>
        <p:cNvGrpSpPr/>
        <p:nvPr/>
      </p:nvGrpSpPr>
      <p:grpSpPr>
        <a:xfrm>
          <a:off x="0" y="0"/>
          <a:ext cx="0" cy="0"/>
          <a:chOff x="0" y="0"/>
          <a:chExt cx="0" cy="0"/>
        </a:xfrm>
      </p:grpSpPr>
      <p:sp>
        <p:nvSpPr>
          <p:cNvPr id="6" name="Tijdelijke aanduiding voor tekst 10">
            <a:extLst>
              <a:ext uri="{FF2B5EF4-FFF2-40B4-BE49-F238E27FC236}">
                <a16:creationId xmlns:a16="http://schemas.microsoft.com/office/drawing/2014/main" id="{A48E7D04-4D20-D306-7C7E-A471AAEF24D7}"/>
              </a:ext>
            </a:extLst>
          </p:cNvPr>
          <p:cNvSpPr txBox="1">
            <a:spLocks/>
          </p:cNvSpPr>
          <p:nvPr/>
        </p:nvSpPr>
        <p:spPr>
          <a:xfrm>
            <a:off x="193040" y="225424"/>
            <a:ext cx="11805920" cy="6424295"/>
          </a:xfrm>
          <a:prstGeom prst="roundRect">
            <a:avLst>
              <a:gd name="adj" fmla="val 3563"/>
            </a:avLst>
          </a:prstGeom>
          <a:solidFill>
            <a:srgbClr val="FCE4D4"/>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2" name="Titel 1">
            <a:extLst>
              <a:ext uri="{FF2B5EF4-FFF2-40B4-BE49-F238E27FC236}">
                <a16:creationId xmlns:a16="http://schemas.microsoft.com/office/drawing/2014/main" id="{80462812-12B0-C07B-7E46-18742B51D11D}"/>
              </a:ext>
            </a:extLst>
          </p:cNvPr>
          <p:cNvSpPr>
            <a:spLocks noGrp="1"/>
          </p:cNvSpPr>
          <p:nvPr>
            <p:ph type="title" hasCustomPrompt="1"/>
          </p:nvPr>
        </p:nvSpPr>
        <p:spPr>
          <a:xfrm>
            <a:off x="865163" y="722313"/>
            <a:ext cx="5047499" cy="495465"/>
          </a:xfrm>
        </p:spPr>
        <p:txBody>
          <a:bodyPr/>
          <a:lstStyle>
            <a:lvl1pPr>
              <a:defRPr/>
            </a:lvl1pPr>
          </a:lstStyle>
          <a:p>
            <a:r>
              <a:rPr lang="nl-NL" dirty="0"/>
              <a:t>Status</a:t>
            </a:r>
          </a:p>
        </p:txBody>
      </p:sp>
      <p:sp>
        <p:nvSpPr>
          <p:cNvPr id="7" name="Tijdelijke aanduiding voor tekst 15">
            <a:extLst>
              <a:ext uri="{FF2B5EF4-FFF2-40B4-BE49-F238E27FC236}">
                <a16:creationId xmlns:a16="http://schemas.microsoft.com/office/drawing/2014/main" id="{286A7795-2D64-BC17-F5B9-754DA775E57D}"/>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3A84B89E-0DCC-951A-9228-076FA2B785F9}"/>
              </a:ext>
            </a:extLst>
          </p:cNvPr>
          <p:cNvSpPr>
            <a:spLocks noGrp="1"/>
          </p:cNvSpPr>
          <p:nvPr>
            <p:ph type="body" sz="quarter" idx="19"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9" name="Tijdelijke aanduiding voor verticale tekst 2">
            <a:extLst>
              <a:ext uri="{FF2B5EF4-FFF2-40B4-BE49-F238E27FC236}">
                <a16:creationId xmlns:a16="http://schemas.microsoft.com/office/drawing/2014/main" id="{397C667E-5A9E-C1EA-BB58-67BC8BE0248D}"/>
              </a:ext>
            </a:extLst>
          </p:cNvPr>
          <p:cNvSpPr>
            <a:spLocks noGrp="1"/>
          </p:cNvSpPr>
          <p:nvPr>
            <p:ph type="body" orient="vert" idx="20" hasCustomPrompt="1"/>
          </p:nvPr>
        </p:nvSpPr>
        <p:spPr>
          <a:xfrm>
            <a:off x="708207" y="1802419"/>
            <a:ext cx="5204455" cy="1836737"/>
          </a:xfrm>
        </p:spPr>
        <p:txBody>
          <a:bodyPr vert="horz"/>
          <a:lstStyle>
            <a:lvl1pPr>
              <a:defRPr sz="1100"/>
            </a:lvl1pPr>
            <a:lvl2pPr>
              <a:defRPr sz="1100"/>
            </a:lvl2pPr>
            <a:lvl3pPr>
              <a:defRPr sz="1100"/>
            </a:lvl3pPr>
            <a:lvl4pPr>
              <a:defRPr sz="1100"/>
            </a:lvl4pPr>
            <a:lvl5pPr>
              <a:defRPr sz="1600"/>
            </a:lvl5pPr>
            <a:lvl6pPr>
              <a:defRPr sz="1600"/>
            </a:lvl6pPr>
            <a:lvl7pPr>
              <a:defRPr sz="900"/>
            </a:lvl7pPr>
            <a:lvl8pPr>
              <a:defRPr sz="1050"/>
            </a:lvl8pPr>
            <a:lvl9pPr>
              <a:defRPr sz="105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356753824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cSld name="Column 3x">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3" name="Tijdelijke aanduiding voor verticale tekst 2">
            <a:extLst>
              <a:ext uri="{FF2B5EF4-FFF2-40B4-BE49-F238E27FC236}">
                <a16:creationId xmlns:a16="http://schemas.microsoft.com/office/drawing/2014/main" id="{F8DBED56-0580-A1CE-EBEB-D57665E8D393}"/>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16" name="Tijdelijke aanduiding voor verticale tekst 2">
            <a:extLst>
              <a:ext uri="{FF2B5EF4-FFF2-40B4-BE49-F238E27FC236}">
                <a16:creationId xmlns:a16="http://schemas.microsoft.com/office/drawing/2014/main" id="{FC2B3C52-B661-0170-CCD8-4D6C2DAE3940}"/>
              </a:ext>
            </a:extLst>
          </p:cNvPr>
          <p:cNvSpPr>
            <a:spLocks noGrp="1"/>
          </p:cNvSpPr>
          <p:nvPr>
            <p:ph type="body" orient="vert" idx="28" hasCustomPrompt="1"/>
          </p:nvPr>
        </p:nvSpPr>
        <p:spPr>
          <a:xfrm>
            <a:off x="4395228" y="722313"/>
            <a:ext cx="3398400" cy="508317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17" name="Tijdelijke aanduiding voor verticale tekst 2">
            <a:extLst>
              <a:ext uri="{FF2B5EF4-FFF2-40B4-BE49-F238E27FC236}">
                <a16:creationId xmlns:a16="http://schemas.microsoft.com/office/drawing/2014/main" id="{D0F31EC6-C0DC-249E-25EA-DF58AB036990}"/>
              </a:ext>
            </a:extLst>
          </p:cNvPr>
          <p:cNvSpPr>
            <a:spLocks noGrp="1"/>
          </p:cNvSpPr>
          <p:nvPr>
            <p:ph type="body" orient="vert" idx="29" hasCustomPrompt="1"/>
          </p:nvPr>
        </p:nvSpPr>
        <p:spPr>
          <a:xfrm>
            <a:off x="8061763" y="707795"/>
            <a:ext cx="3398400" cy="508317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92" name="Tijdelijke aanduiding voor datum 91">
            <a:extLst>
              <a:ext uri="{FF2B5EF4-FFF2-40B4-BE49-F238E27FC236}">
                <a16:creationId xmlns:a16="http://schemas.microsoft.com/office/drawing/2014/main" id="{FD1C72CF-6DCB-EC9C-EA86-3263BA4AD4A1}"/>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93" name="Tijdelijke aanduiding voor voettekst 92">
            <a:extLst>
              <a:ext uri="{FF2B5EF4-FFF2-40B4-BE49-F238E27FC236}">
                <a16:creationId xmlns:a16="http://schemas.microsoft.com/office/drawing/2014/main" id="{47B02BF9-BF84-DC10-3BE3-A20F54C81F9B}"/>
              </a:ext>
            </a:extLst>
          </p:cNvPr>
          <p:cNvSpPr>
            <a:spLocks noGrp="1"/>
          </p:cNvSpPr>
          <p:nvPr>
            <p:ph type="ftr" sz="quarter" idx="32"/>
          </p:nvPr>
        </p:nvSpPr>
        <p:spPr>
          <a:xfrm>
            <a:off x="9801225" y="6343856"/>
            <a:ext cx="1658938" cy="151790"/>
          </a:xfrm>
        </p:spPr>
        <p:txBody>
          <a:bodyPr/>
          <a:lstStyle>
            <a:lvl1pPr algn="r">
              <a:defRPr sz="900"/>
            </a:lvl1pPr>
          </a:lstStyle>
          <a:p>
            <a:r>
              <a:rPr lang="en-GB"/>
              <a:t>&lt;footer text&gt;</a:t>
            </a:r>
            <a:endParaRPr lang="en-GB" dirty="0"/>
          </a:p>
        </p:txBody>
      </p:sp>
      <p:sp>
        <p:nvSpPr>
          <p:cNvPr id="94" name="Tijdelijke aanduiding voor dianummer 93">
            <a:extLst>
              <a:ext uri="{FF2B5EF4-FFF2-40B4-BE49-F238E27FC236}">
                <a16:creationId xmlns:a16="http://schemas.microsoft.com/office/drawing/2014/main" id="{7AD5CA52-DE6F-6CFC-74E1-E1CEAE62FDD6}"/>
              </a:ext>
            </a:extLst>
          </p:cNvPr>
          <p:cNvSpPr>
            <a:spLocks noGrp="1"/>
          </p:cNvSpPr>
          <p:nvPr>
            <p:ph type="sldNum" sz="quarter" idx="33"/>
          </p:nvPr>
        </p:nvSpPr>
        <p:spPr/>
        <p:txBody>
          <a:bodyPr/>
          <a:lstStyle/>
          <a:p>
            <a:fld id="{0E7476D2-0896-4839-9387-ABF8745D58E4}" type="slidenum">
              <a:rPr lang="en-GB" smtClean="0"/>
              <a:pPr/>
              <a:t>‹#›</a:t>
            </a:fld>
            <a:endParaRPr lang="en-GB" dirty="0"/>
          </a:p>
        </p:txBody>
      </p:sp>
      <p:sp>
        <p:nvSpPr>
          <p:cNvPr id="96" name="Tijdelijke aanduiding voor titel 1">
            <a:extLst>
              <a:ext uri="{FF2B5EF4-FFF2-40B4-BE49-F238E27FC236}">
                <a16:creationId xmlns:a16="http://schemas.microsoft.com/office/drawing/2014/main" id="{8C0D93F6-4E10-45C6-CBF0-B94689488976}"/>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3x</a:t>
            </a:r>
          </a:p>
        </p:txBody>
      </p:sp>
    </p:spTree>
    <p:extLst>
      <p:ext uri="{BB962C8B-B14F-4D97-AF65-F5344CB8AC3E}">
        <p14:creationId xmlns:p14="http://schemas.microsoft.com/office/powerpoint/2010/main" val="376186852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cSld name="Column 2x + Image">
    <p:spTree>
      <p:nvGrpSpPr>
        <p:cNvPr id="1" name=""/>
        <p:cNvGrpSpPr/>
        <p:nvPr/>
      </p:nvGrpSpPr>
      <p:grpSpPr>
        <a:xfrm>
          <a:off x="0" y="0"/>
          <a:ext cx="0" cy="0"/>
          <a:chOff x="0" y="0"/>
          <a:chExt cx="0" cy="0"/>
        </a:xfrm>
      </p:grpSpPr>
      <p:sp>
        <p:nvSpPr>
          <p:cNvPr id="2" name="Tijdelijke aanduiding voor afbeelding 16">
            <a:extLst>
              <a:ext uri="{FF2B5EF4-FFF2-40B4-BE49-F238E27FC236}">
                <a16:creationId xmlns:a16="http://schemas.microsoft.com/office/drawing/2014/main" id="{580E9612-E23F-8D75-95B8-C779AA9BA039}"/>
              </a:ext>
            </a:extLst>
          </p:cNvPr>
          <p:cNvSpPr>
            <a:spLocks noGrp="1"/>
          </p:cNvSpPr>
          <p:nvPr>
            <p:ph type="pic" sz="quarter" idx="19" hasCustomPrompt="1"/>
          </p:nvPr>
        </p:nvSpPr>
        <p:spPr>
          <a:xfrm>
            <a:off x="8061762" y="722313"/>
            <a:ext cx="3401543" cy="5083175"/>
          </a:xfrm>
          <a:prstGeom prst="roundRect">
            <a:avLst>
              <a:gd name="adj" fmla="val 4031"/>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83" name="Tijdelijke aanduiding voor datum 91">
            <a:extLst>
              <a:ext uri="{FF2B5EF4-FFF2-40B4-BE49-F238E27FC236}">
                <a16:creationId xmlns:a16="http://schemas.microsoft.com/office/drawing/2014/main" id="{0759EE27-8698-4BA8-A660-5C7A4ECFD50D}"/>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84" name="Tijdelijke aanduiding voor voettekst 92">
            <a:extLst>
              <a:ext uri="{FF2B5EF4-FFF2-40B4-BE49-F238E27FC236}">
                <a16:creationId xmlns:a16="http://schemas.microsoft.com/office/drawing/2014/main" id="{2A34B266-D1BC-5C78-1980-CCF673C15604}"/>
              </a:ext>
            </a:extLst>
          </p:cNvPr>
          <p:cNvSpPr>
            <a:spLocks noGrp="1"/>
          </p:cNvSpPr>
          <p:nvPr>
            <p:ph type="ftr" sz="quarter" idx="32"/>
          </p:nvPr>
        </p:nvSpPr>
        <p:spPr>
          <a:xfrm>
            <a:off x="9801225" y="6343856"/>
            <a:ext cx="1658938" cy="151790"/>
          </a:xfrm>
        </p:spPr>
        <p:txBody>
          <a:bodyPr/>
          <a:lstStyle>
            <a:lvl1pPr algn="r">
              <a:defRPr sz="900"/>
            </a:lvl1pPr>
          </a:lstStyle>
          <a:p>
            <a:r>
              <a:rPr lang="en-GB"/>
              <a:t>&lt;footer text&gt;</a:t>
            </a:r>
            <a:endParaRPr lang="en-GB" dirty="0"/>
          </a:p>
        </p:txBody>
      </p:sp>
      <p:sp>
        <p:nvSpPr>
          <p:cNvPr id="85" name="Tijdelijke aanduiding voor dianummer 93">
            <a:extLst>
              <a:ext uri="{FF2B5EF4-FFF2-40B4-BE49-F238E27FC236}">
                <a16:creationId xmlns:a16="http://schemas.microsoft.com/office/drawing/2014/main" id="{464D6FC6-DC03-078E-5A00-B42DB7E68DAD}"/>
              </a:ext>
            </a:extLst>
          </p:cNvPr>
          <p:cNvSpPr>
            <a:spLocks noGrp="1"/>
          </p:cNvSpPr>
          <p:nvPr>
            <p:ph type="sldNum" sz="quarter" idx="33"/>
          </p:nvPr>
        </p:nvSpPr>
        <p:spPr>
          <a:xfrm>
            <a:off x="11175566" y="7255814"/>
            <a:ext cx="284597" cy="151790"/>
          </a:xfrm>
        </p:spPr>
        <p:txBody>
          <a:bodyPr/>
          <a:lstStyle/>
          <a:p>
            <a:fld id="{0E7476D2-0896-4839-9387-ABF8745D58E4}" type="slidenum">
              <a:rPr lang="en-GB" smtClean="0"/>
              <a:pPr/>
              <a:t>‹#›</a:t>
            </a:fld>
            <a:endParaRPr lang="en-GB" dirty="0"/>
          </a:p>
        </p:txBody>
      </p:sp>
      <p:sp>
        <p:nvSpPr>
          <p:cNvPr id="129" name="Tijdelijke aanduiding voor titel 1">
            <a:extLst>
              <a:ext uri="{FF2B5EF4-FFF2-40B4-BE49-F238E27FC236}">
                <a16:creationId xmlns:a16="http://schemas.microsoft.com/office/drawing/2014/main" id="{A66E5048-334F-CFFB-EE39-79C7EF459551}"/>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2x + Image</a:t>
            </a:r>
          </a:p>
        </p:txBody>
      </p:sp>
      <p:sp>
        <p:nvSpPr>
          <p:cNvPr id="4" name="Tijdelijke aanduiding voor tekst 11">
            <a:extLst>
              <a:ext uri="{FF2B5EF4-FFF2-40B4-BE49-F238E27FC236}">
                <a16:creationId xmlns:a16="http://schemas.microsoft.com/office/drawing/2014/main" id="{722C5D04-FCD1-EBB3-1D28-934AD10AA2ED}"/>
              </a:ext>
            </a:extLst>
          </p:cNvPr>
          <p:cNvSpPr>
            <a:spLocks noGrp="1"/>
          </p:cNvSpPr>
          <p:nvPr>
            <p:ph type="body" sz="quarter" idx="39" hasCustomPrompt="1"/>
          </p:nvPr>
        </p:nvSpPr>
        <p:spPr>
          <a:xfrm>
            <a:off x="8317776" y="4854230"/>
            <a:ext cx="1485900" cy="729458"/>
          </a:xfrm>
          <a:effectLst>
            <a:outerShdw blurRad="228600" dir="5400000" algn="ctr" rotWithShape="0">
              <a:srgbClr val="000000">
                <a:alpha val="35000"/>
              </a:srgbClr>
            </a:outerShdw>
          </a:effectLst>
        </p:spPr>
        <p:txBody>
          <a:bodyPr anchor="ctr"/>
          <a:lstStyle>
            <a:lvl1pPr marL="0" indent="0" algn="l">
              <a:lnSpc>
                <a:spcPts val="1400"/>
              </a:lnSpc>
              <a:buNone/>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200" name="Tijdelijke aanduiding voor verticale tekst 2">
            <a:extLst>
              <a:ext uri="{FF2B5EF4-FFF2-40B4-BE49-F238E27FC236}">
                <a16:creationId xmlns:a16="http://schemas.microsoft.com/office/drawing/2014/main" id="{169E6E0A-6663-87D0-79D3-39F2527E4F0D}"/>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201" name="Tijdelijke aanduiding voor verticale tekst 2">
            <a:extLst>
              <a:ext uri="{FF2B5EF4-FFF2-40B4-BE49-F238E27FC236}">
                <a16:creationId xmlns:a16="http://schemas.microsoft.com/office/drawing/2014/main" id="{7CDF01BE-7D5D-04F6-6F1C-390CB6055262}"/>
              </a:ext>
            </a:extLst>
          </p:cNvPr>
          <p:cNvSpPr>
            <a:spLocks noGrp="1"/>
          </p:cNvSpPr>
          <p:nvPr>
            <p:ph type="body" orient="vert" idx="28" hasCustomPrompt="1"/>
          </p:nvPr>
        </p:nvSpPr>
        <p:spPr>
          <a:xfrm>
            <a:off x="4395228" y="722313"/>
            <a:ext cx="3398400" cy="508317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29089593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ext #3 - ZI">
    <p:spTree>
      <p:nvGrpSpPr>
        <p:cNvPr id="1" name=""/>
        <p:cNvGrpSpPr/>
        <p:nvPr/>
      </p:nvGrpSpPr>
      <p:grpSpPr>
        <a:xfrm>
          <a:off x="0" y="0"/>
          <a:ext cx="0" cy="0"/>
          <a:chOff x="0" y="0"/>
          <a:chExt cx="0" cy="0"/>
        </a:xfrm>
      </p:grpSpPr>
      <p:sp>
        <p:nvSpPr>
          <p:cNvPr id="16" name="Tijdelijke aanduiding voor tekst 10">
            <a:extLst>
              <a:ext uri="{FF2B5EF4-FFF2-40B4-BE49-F238E27FC236}">
                <a16:creationId xmlns:a16="http://schemas.microsoft.com/office/drawing/2014/main" id="{BEA26A03-DB99-8B63-4EE4-824A4ADCB08A}"/>
              </a:ext>
            </a:extLst>
          </p:cNvPr>
          <p:cNvSpPr txBox="1">
            <a:spLocks/>
          </p:cNvSpPr>
          <p:nvPr/>
        </p:nvSpPr>
        <p:spPr>
          <a:xfrm>
            <a:off x="193040" y="225424"/>
            <a:ext cx="11805920" cy="6424295"/>
          </a:xfrm>
          <a:prstGeom prst="roundRect">
            <a:avLst>
              <a:gd name="adj" fmla="val 3563"/>
            </a:avLst>
          </a:prstGeom>
          <a:solidFill>
            <a:schemeClr val="accent1">
              <a:alpha val="20000"/>
            </a:schemeClr>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9" name="Rechthoek: afgeronde hoeken 8">
            <a:extLst>
              <a:ext uri="{FF2B5EF4-FFF2-40B4-BE49-F238E27FC236}">
                <a16:creationId xmlns:a16="http://schemas.microsoft.com/office/drawing/2014/main" id="{E48AD39F-D1BD-4A94-927C-E2D6B75091D7}"/>
              </a:ext>
            </a:extLst>
          </p:cNvPr>
          <p:cNvSpPr/>
          <p:nvPr/>
        </p:nvSpPr>
        <p:spPr>
          <a:xfrm>
            <a:off x="0" y="-367937"/>
            <a:ext cx="6009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#4</a:t>
            </a:r>
          </a:p>
        </p:txBody>
      </p:sp>
      <p:sp>
        <p:nvSpPr>
          <p:cNvPr id="92" name="Tijdelijke aanduiding voor tekst 15">
            <a:extLst>
              <a:ext uri="{FF2B5EF4-FFF2-40B4-BE49-F238E27FC236}">
                <a16:creationId xmlns:a16="http://schemas.microsoft.com/office/drawing/2014/main" id="{2378F912-895D-4E5A-C6A2-0F02095F837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4" name="Tijdelijke aanduiding voor tekst 12">
            <a:extLst>
              <a:ext uri="{FF2B5EF4-FFF2-40B4-BE49-F238E27FC236}">
                <a16:creationId xmlns:a16="http://schemas.microsoft.com/office/drawing/2014/main" id="{15465D20-B021-B141-C442-893E0F9A43EA}"/>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95" name="Tijdelijke aanduiding voor titel 1">
            <a:extLst>
              <a:ext uri="{FF2B5EF4-FFF2-40B4-BE49-F238E27FC236}">
                <a16:creationId xmlns:a16="http://schemas.microsoft.com/office/drawing/2014/main" id="{DC43821C-5BB8-744D-9C50-AA91E9ED5595}"/>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3" name="Tijdelijke aanduiding voor tekst 2">
            <a:extLst>
              <a:ext uri="{FF2B5EF4-FFF2-40B4-BE49-F238E27FC236}">
                <a16:creationId xmlns:a16="http://schemas.microsoft.com/office/drawing/2014/main" id="{2DCED52A-827C-91AB-04C4-710FFF01EEBE}"/>
              </a:ext>
            </a:extLst>
          </p:cNvPr>
          <p:cNvSpPr>
            <a:spLocks noGrp="1"/>
          </p:cNvSpPr>
          <p:nvPr>
            <p:ph idx="1"/>
          </p:nvPr>
        </p:nvSpPr>
        <p:spPr>
          <a:xfrm>
            <a:off x="720000" y="1592262"/>
            <a:ext cx="10752000" cy="4213945"/>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197375780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cSld name="Column 1x + Image">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9" name="Tijdelijke aanduiding voor afbeelding 8">
            <a:extLst>
              <a:ext uri="{FF2B5EF4-FFF2-40B4-BE49-F238E27FC236}">
                <a16:creationId xmlns:a16="http://schemas.microsoft.com/office/drawing/2014/main" id="{31E40BE9-F389-C052-6303-70D8081D1F7C}"/>
              </a:ext>
            </a:extLst>
          </p:cNvPr>
          <p:cNvSpPr>
            <a:spLocks noGrp="1"/>
          </p:cNvSpPr>
          <p:nvPr>
            <p:ph type="pic" sz="quarter" idx="32" hasCustomPrompt="1"/>
          </p:nvPr>
        </p:nvSpPr>
        <p:spPr>
          <a:xfrm>
            <a:off x="4395227" y="722313"/>
            <a:ext cx="7061192" cy="5083175"/>
          </a:xfrm>
          <a:custGeom>
            <a:avLst/>
            <a:gdLst>
              <a:gd name="connsiteX0" fmla="*/ 137116 w 7061192"/>
              <a:gd name="connsiteY0" fmla="*/ 0 h 5083175"/>
              <a:gd name="connsiteX1" fmla="*/ 3264427 w 7061192"/>
              <a:gd name="connsiteY1" fmla="*/ 0 h 5083175"/>
              <a:gd name="connsiteX2" fmla="*/ 3264427 w 7061192"/>
              <a:gd name="connsiteY2" fmla="*/ 0 h 5083175"/>
              <a:gd name="connsiteX3" fmla="*/ 3796765 w 7061192"/>
              <a:gd name="connsiteY3" fmla="*/ 0 h 5083175"/>
              <a:gd name="connsiteX4" fmla="*/ 5691312 w 7061192"/>
              <a:gd name="connsiteY4" fmla="*/ 0 h 5083175"/>
              <a:gd name="connsiteX5" fmla="*/ 6924076 w 7061192"/>
              <a:gd name="connsiteY5" fmla="*/ 0 h 5083175"/>
              <a:gd name="connsiteX6" fmla="*/ 7061192 w 7061192"/>
              <a:gd name="connsiteY6" fmla="*/ 137116 h 5083175"/>
              <a:gd name="connsiteX7" fmla="*/ 7061192 w 7061192"/>
              <a:gd name="connsiteY7" fmla="*/ 4946059 h 5083175"/>
              <a:gd name="connsiteX8" fmla="*/ 6924076 w 7061192"/>
              <a:gd name="connsiteY8" fmla="*/ 5083175 h 5083175"/>
              <a:gd name="connsiteX9" fmla="*/ 5691312 w 7061192"/>
              <a:gd name="connsiteY9" fmla="*/ 5083175 h 5083175"/>
              <a:gd name="connsiteX10" fmla="*/ 3796765 w 7061192"/>
              <a:gd name="connsiteY10" fmla="*/ 5083175 h 5083175"/>
              <a:gd name="connsiteX11" fmla="*/ 3264427 w 7061192"/>
              <a:gd name="connsiteY11" fmla="*/ 5083175 h 5083175"/>
              <a:gd name="connsiteX12" fmla="*/ 2564001 w 7061192"/>
              <a:gd name="connsiteY12" fmla="*/ 5083175 h 5083175"/>
              <a:gd name="connsiteX13" fmla="*/ 137116 w 7061192"/>
              <a:gd name="connsiteY13" fmla="*/ 5083175 h 5083175"/>
              <a:gd name="connsiteX14" fmla="*/ 0 w 7061192"/>
              <a:gd name="connsiteY14" fmla="*/ 4946059 h 5083175"/>
              <a:gd name="connsiteX15" fmla="*/ 0 w 7061192"/>
              <a:gd name="connsiteY15" fmla="*/ 137116 h 5083175"/>
              <a:gd name="connsiteX16" fmla="*/ 137116 w 7061192"/>
              <a:gd name="connsiteY16" fmla="*/ 0 h 508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61192" h="5083175">
                <a:moveTo>
                  <a:pt x="137116" y="0"/>
                </a:moveTo>
                <a:lnTo>
                  <a:pt x="3264427" y="0"/>
                </a:lnTo>
                <a:lnTo>
                  <a:pt x="3264427" y="0"/>
                </a:lnTo>
                <a:lnTo>
                  <a:pt x="3796765" y="0"/>
                </a:lnTo>
                <a:lnTo>
                  <a:pt x="5691312" y="0"/>
                </a:lnTo>
                <a:lnTo>
                  <a:pt x="6924076" y="0"/>
                </a:lnTo>
                <a:cubicBezTo>
                  <a:pt x="6999803" y="0"/>
                  <a:pt x="7061192" y="61389"/>
                  <a:pt x="7061192" y="137116"/>
                </a:cubicBezTo>
                <a:lnTo>
                  <a:pt x="7061192" y="4946059"/>
                </a:lnTo>
                <a:cubicBezTo>
                  <a:pt x="7061192" y="5021786"/>
                  <a:pt x="6999803" y="5083175"/>
                  <a:pt x="6924076" y="5083175"/>
                </a:cubicBezTo>
                <a:lnTo>
                  <a:pt x="5691312" y="5083175"/>
                </a:lnTo>
                <a:lnTo>
                  <a:pt x="3796765" y="5083175"/>
                </a:lnTo>
                <a:lnTo>
                  <a:pt x="3264427" y="5083175"/>
                </a:lnTo>
                <a:lnTo>
                  <a:pt x="2564001" y="5083175"/>
                </a:lnTo>
                <a:lnTo>
                  <a:pt x="137116" y="5083175"/>
                </a:lnTo>
                <a:cubicBezTo>
                  <a:pt x="61389" y="5083175"/>
                  <a:pt x="0" y="5021786"/>
                  <a:pt x="0" y="4946059"/>
                </a:cubicBezTo>
                <a:lnTo>
                  <a:pt x="0" y="137116"/>
                </a:lnTo>
                <a:cubicBezTo>
                  <a:pt x="0" y="61389"/>
                  <a:pt x="61389" y="0"/>
                  <a:pt x="137116" y="0"/>
                </a:cubicBezTo>
                <a:close/>
              </a:path>
            </a:pathLst>
          </a:custGeom>
          <a:solidFill>
            <a:schemeClr val="bg1">
              <a:lumMod val="95000"/>
            </a:schemeClr>
          </a:solidFill>
          <a:ln w="15875">
            <a:noFill/>
          </a:ln>
        </p:spPr>
        <p:txBody>
          <a:bodyPr wrap="square" lIns="360000" tIns="0" rIns="360000" bIns="1620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a:t>
            </a:r>
            <a:br>
              <a:rPr lang="en-GB" dirty="0"/>
            </a:br>
            <a:r>
              <a:rPr lang="en-GB" dirty="0"/>
              <a:t>select the preferred image and click on ‘Insert’.</a:t>
            </a:r>
          </a:p>
        </p:txBody>
      </p:sp>
      <p:sp>
        <p:nvSpPr>
          <p:cNvPr id="2" name="Tijdelijke aanduiding voor datum 91">
            <a:extLst>
              <a:ext uri="{FF2B5EF4-FFF2-40B4-BE49-F238E27FC236}">
                <a16:creationId xmlns:a16="http://schemas.microsoft.com/office/drawing/2014/main" id="{698C5B14-4201-EEBD-BF85-339310997406}"/>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5" name="Tijdelijke aanduiding voor voettekst 92">
            <a:extLst>
              <a:ext uri="{FF2B5EF4-FFF2-40B4-BE49-F238E27FC236}">
                <a16:creationId xmlns:a16="http://schemas.microsoft.com/office/drawing/2014/main" id="{096A27CF-C272-BC47-9E2D-8AF4786CE3A5}"/>
              </a:ext>
            </a:extLst>
          </p:cNvPr>
          <p:cNvSpPr>
            <a:spLocks noGrp="1"/>
          </p:cNvSpPr>
          <p:nvPr>
            <p:ph type="ftr" sz="quarter" idx="33"/>
          </p:nvPr>
        </p:nvSpPr>
        <p:spPr>
          <a:xfrm>
            <a:off x="9801225" y="6343856"/>
            <a:ext cx="1658938" cy="151790"/>
          </a:xfrm>
        </p:spPr>
        <p:txBody>
          <a:bodyPr/>
          <a:lstStyle>
            <a:lvl1pPr algn="r">
              <a:defRPr sz="900"/>
            </a:lvl1pPr>
          </a:lstStyle>
          <a:p>
            <a:r>
              <a:rPr lang="en-GB"/>
              <a:t>&lt;footer text&gt;</a:t>
            </a:r>
            <a:endParaRPr lang="en-GB" dirty="0"/>
          </a:p>
        </p:txBody>
      </p:sp>
      <p:sp>
        <p:nvSpPr>
          <p:cNvPr id="7" name="Tijdelijke aanduiding voor dianummer 93">
            <a:extLst>
              <a:ext uri="{FF2B5EF4-FFF2-40B4-BE49-F238E27FC236}">
                <a16:creationId xmlns:a16="http://schemas.microsoft.com/office/drawing/2014/main" id="{3AA27908-3C5C-F405-86DB-A3FA7756454D}"/>
              </a:ext>
            </a:extLst>
          </p:cNvPr>
          <p:cNvSpPr>
            <a:spLocks noGrp="1"/>
          </p:cNvSpPr>
          <p:nvPr>
            <p:ph type="sldNum" sz="quarter" idx="34"/>
          </p:nvPr>
        </p:nvSpPr>
        <p:spPr>
          <a:xfrm>
            <a:off x="11175566" y="7255814"/>
            <a:ext cx="284597" cy="151790"/>
          </a:xfrm>
        </p:spPr>
        <p:txBody>
          <a:bodyPr/>
          <a:lstStyle/>
          <a:p>
            <a:fld id="{0E7476D2-0896-4839-9387-ABF8745D58E4}" type="slidenum">
              <a:rPr lang="en-GB" smtClean="0"/>
              <a:pPr/>
              <a:t>‹#›</a:t>
            </a:fld>
            <a:endParaRPr lang="en-GB" dirty="0"/>
          </a:p>
        </p:txBody>
      </p:sp>
      <p:sp>
        <p:nvSpPr>
          <p:cNvPr id="231" name="Tijdelijke aanduiding voor titel 1">
            <a:extLst>
              <a:ext uri="{FF2B5EF4-FFF2-40B4-BE49-F238E27FC236}">
                <a16:creationId xmlns:a16="http://schemas.microsoft.com/office/drawing/2014/main" id="{297D8F4F-9E41-995B-D8F4-EC082F3EFB67}"/>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1x + Image</a:t>
            </a:r>
          </a:p>
        </p:txBody>
      </p:sp>
      <p:sp>
        <p:nvSpPr>
          <p:cNvPr id="4" name="Tijdelijke aanduiding voor tekst 11">
            <a:extLst>
              <a:ext uri="{FF2B5EF4-FFF2-40B4-BE49-F238E27FC236}">
                <a16:creationId xmlns:a16="http://schemas.microsoft.com/office/drawing/2014/main" id="{BF481D9B-883F-AD59-4CA2-628F3E2E4553}"/>
              </a:ext>
            </a:extLst>
          </p:cNvPr>
          <p:cNvSpPr>
            <a:spLocks noGrp="1"/>
          </p:cNvSpPr>
          <p:nvPr>
            <p:ph type="body" sz="quarter" idx="39" hasCustomPrompt="1"/>
          </p:nvPr>
        </p:nvSpPr>
        <p:spPr>
          <a:xfrm>
            <a:off x="8530542" y="4854230"/>
            <a:ext cx="2643516" cy="729458"/>
          </a:xfrm>
          <a:effectLst>
            <a:outerShdw blurRad="228600" dir="5400000" algn="ctr" rotWithShape="0">
              <a:srgbClr val="000000">
                <a:alpha val="35000"/>
              </a:srgbClr>
            </a:outerShdw>
          </a:effectLst>
        </p:spPr>
        <p:txBody>
          <a:bodyPr anchor="ctr"/>
          <a:lstStyle>
            <a:lvl1pPr marL="0" indent="0" algn="r">
              <a:lnSpc>
                <a:spcPts val="1400"/>
              </a:lnSpc>
              <a:buNone/>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184" name="Tijdelijke aanduiding voor verticale tekst 2">
            <a:extLst>
              <a:ext uri="{FF2B5EF4-FFF2-40B4-BE49-F238E27FC236}">
                <a16:creationId xmlns:a16="http://schemas.microsoft.com/office/drawing/2014/main" id="{28B85168-7EF2-091E-AA57-32918890F91C}"/>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85983772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cSld name="Column 1x + Image + Quote">
    <p:spTree>
      <p:nvGrpSpPr>
        <p:cNvPr id="1" name=""/>
        <p:cNvGrpSpPr/>
        <p:nvPr/>
      </p:nvGrpSpPr>
      <p:grpSpPr>
        <a:xfrm>
          <a:off x="0" y="0"/>
          <a:ext cx="0" cy="0"/>
          <a:chOff x="0" y="0"/>
          <a:chExt cx="0" cy="0"/>
        </a:xfrm>
      </p:grpSpPr>
      <p:sp>
        <p:nvSpPr>
          <p:cNvPr id="9" name="Tijdelijke aanduiding voor afbeelding 8">
            <a:extLst>
              <a:ext uri="{FF2B5EF4-FFF2-40B4-BE49-F238E27FC236}">
                <a16:creationId xmlns:a16="http://schemas.microsoft.com/office/drawing/2014/main" id="{31E40BE9-F389-C052-6303-70D8081D1F7C}"/>
              </a:ext>
            </a:extLst>
          </p:cNvPr>
          <p:cNvSpPr>
            <a:spLocks noGrp="1"/>
          </p:cNvSpPr>
          <p:nvPr>
            <p:ph type="pic" sz="quarter" idx="32" hasCustomPrompt="1"/>
          </p:nvPr>
        </p:nvSpPr>
        <p:spPr>
          <a:xfrm>
            <a:off x="4395227" y="722313"/>
            <a:ext cx="7061192" cy="5083175"/>
          </a:xfrm>
          <a:custGeom>
            <a:avLst/>
            <a:gdLst>
              <a:gd name="connsiteX0" fmla="*/ 137116 w 7061192"/>
              <a:gd name="connsiteY0" fmla="*/ 0 h 5083175"/>
              <a:gd name="connsiteX1" fmla="*/ 3264427 w 7061192"/>
              <a:gd name="connsiteY1" fmla="*/ 0 h 5083175"/>
              <a:gd name="connsiteX2" fmla="*/ 3264427 w 7061192"/>
              <a:gd name="connsiteY2" fmla="*/ 0 h 5083175"/>
              <a:gd name="connsiteX3" fmla="*/ 3796765 w 7061192"/>
              <a:gd name="connsiteY3" fmla="*/ 0 h 5083175"/>
              <a:gd name="connsiteX4" fmla="*/ 5691312 w 7061192"/>
              <a:gd name="connsiteY4" fmla="*/ 0 h 5083175"/>
              <a:gd name="connsiteX5" fmla="*/ 6924076 w 7061192"/>
              <a:gd name="connsiteY5" fmla="*/ 0 h 5083175"/>
              <a:gd name="connsiteX6" fmla="*/ 7061192 w 7061192"/>
              <a:gd name="connsiteY6" fmla="*/ 137116 h 5083175"/>
              <a:gd name="connsiteX7" fmla="*/ 7061192 w 7061192"/>
              <a:gd name="connsiteY7" fmla="*/ 4946059 h 5083175"/>
              <a:gd name="connsiteX8" fmla="*/ 6924076 w 7061192"/>
              <a:gd name="connsiteY8" fmla="*/ 5083175 h 5083175"/>
              <a:gd name="connsiteX9" fmla="*/ 5691312 w 7061192"/>
              <a:gd name="connsiteY9" fmla="*/ 5083175 h 5083175"/>
              <a:gd name="connsiteX10" fmla="*/ 3796765 w 7061192"/>
              <a:gd name="connsiteY10" fmla="*/ 5083175 h 5083175"/>
              <a:gd name="connsiteX11" fmla="*/ 3264427 w 7061192"/>
              <a:gd name="connsiteY11" fmla="*/ 5083175 h 5083175"/>
              <a:gd name="connsiteX12" fmla="*/ 2564001 w 7061192"/>
              <a:gd name="connsiteY12" fmla="*/ 5083175 h 5083175"/>
              <a:gd name="connsiteX13" fmla="*/ 137116 w 7061192"/>
              <a:gd name="connsiteY13" fmla="*/ 5083175 h 5083175"/>
              <a:gd name="connsiteX14" fmla="*/ 0 w 7061192"/>
              <a:gd name="connsiteY14" fmla="*/ 4946059 h 5083175"/>
              <a:gd name="connsiteX15" fmla="*/ 0 w 7061192"/>
              <a:gd name="connsiteY15" fmla="*/ 137116 h 5083175"/>
              <a:gd name="connsiteX16" fmla="*/ 137116 w 7061192"/>
              <a:gd name="connsiteY16" fmla="*/ 0 h 508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61192" h="5083175">
                <a:moveTo>
                  <a:pt x="137116" y="0"/>
                </a:moveTo>
                <a:lnTo>
                  <a:pt x="3264427" y="0"/>
                </a:lnTo>
                <a:lnTo>
                  <a:pt x="3264427" y="0"/>
                </a:lnTo>
                <a:lnTo>
                  <a:pt x="3796765" y="0"/>
                </a:lnTo>
                <a:lnTo>
                  <a:pt x="5691312" y="0"/>
                </a:lnTo>
                <a:lnTo>
                  <a:pt x="6924076" y="0"/>
                </a:lnTo>
                <a:cubicBezTo>
                  <a:pt x="6999803" y="0"/>
                  <a:pt x="7061192" y="61389"/>
                  <a:pt x="7061192" y="137116"/>
                </a:cubicBezTo>
                <a:lnTo>
                  <a:pt x="7061192" y="4946059"/>
                </a:lnTo>
                <a:cubicBezTo>
                  <a:pt x="7061192" y="5021786"/>
                  <a:pt x="6999803" y="5083175"/>
                  <a:pt x="6924076" y="5083175"/>
                </a:cubicBezTo>
                <a:lnTo>
                  <a:pt x="5691312" y="5083175"/>
                </a:lnTo>
                <a:lnTo>
                  <a:pt x="3796765" y="5083175"/>
                </a:lnTo>
                <a:lnTo>
                  <a:pt x="3264427" y="5083175"/>
                </a:lnTo>
                <a:lnTo>
                  <a:pt x="2564001" y="5083175"/>
                </a:lnTo>
                <a:lnTo>
                  <a:pt x="137116" y="5083175"/>
                </a:lnTo>
                <a:cubicBezTo>
                  <a:pt x="61389" y="5083175"/>
                  <a:pt x="0" y="5021786"/>
                  <a:pt x="0" y="4946059"/>
                </a:cubicBezTo>
                <a:lnTo>
                  <a:pt x="0" y="137116"/>
                </a:lnTo>
                <a:cubicBezTo>
                  <a:pt x="0" y="61389"/>
                  <a:pt x="61389" y="0"/>
                  <a:pt x="137116" y="0"/>
                </a:cubicBezTo>
                <a:close/>
              </a:path>
            </a:pathLst>
          </a:custGeom>
          <a:solidFill>
            <a:schemeClr val="bg1">
              <a:lumMod val="95000"/>
            </a:schemeClr>
          </a:solidFill>
          <a:ln w="15875">
            <a:noFill/>
          </a:ln>
        </p:spPr>
        <p:txBody>
          <a:bodyPr wrap="square" lIns="360000" tIns="0" rIns="360000" bIns="1620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a:t>
            </a:r>
            <a:br>
              <a:rPr lang="en-GB" dirty="0"/>
            </a:br>
            <a:r>
              <a:rPr lang="en-GB" dirty="0"/>
              <a:t>select the preferred image and click on ‘Insert’.</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27" name="Tijdelijke aanduiding voor tekst 23">
            <a:extLst>
              <a:ext uri="{FF2B5EF4-FFF2-40B4-BE49-F238E27FC236}">
                <a16:creationId xmlns:a16="http://schemas.microsoft.com/office/drawing/2014/main" id="{13A3B0A8-D8F8-65EB-1BDF-41FEA2E307DC}"/>
              </a:ext>
            </a:extLst>
          </p:cNvPr>
          <p:cNvSpPr>
            <a:spLocks noGrp="1"/>
          </p:cNvSpPr>
          <p:nvPr>
            <p:ph type="body" sz="quarter" idx="41" hasCustomPrompt="1"/>
          </p:nvPr>
        </p:nvSpPr>
        <p:spPr>
          <a:xfrm>
            <a:off x="8962840" y="3438798"/>
            <a:ext cx="2204875" cy="2035481"/>
          </a:xfrm>
          <a:custGeom>
            <a:avLst/>
            <a:gdLst>
              <a:gd name="connsiteX0" fmla="*/ 163447 w 3402829"/>
              <a:gd name="connsiteY0" fmla="*/ 0 h 3141400"/>
              <a:gd name="connsiteX1" fmla="*/ 3239382 w 3402829"/>
              <a:gd name="connsiteY1" fmla="*/ 0 h 3141400"/>
              <a:gd name="connsiteX2" fmla="*/ 3402829 w 3402829"/>
              <a:gd name="connsiteY2" fmla="*/ 163447 h 3141400"/>
              <a:gd name="connsiteX3" fmla="*/ 3402829 w 3402829"/>
              <a:gd name="connsiteY3" fmla="*/ 2977953 h 3141400"/>
              <a:gd name="connsiteX4" fmla="*/ 3239382 w 3402829"/>
              <a:gd name="connsiteY4" fmla="*/ 3141400 h 3141400"/>
              <a:gd name="connsiteX5" fmla="*/ 163447 w 3402829"/>
              <a:gd name="connsiteY5" fmla="*/ 3141400 h 3141400"/>
              <a:gd name="connsiteX6" fmla="*/ 0 w 3402829"/>
              <a:gd name="connsiteY6" fmla="*/ 2977953 h 3141400"/>
              <a:gd name="connsiteX7" fmla="*/ 0 w 3402829"/>
              <a:gd name="connsiteY7" fmla="*/ 163447 h 3141400"/>
              <a:gd name="connsiteX8" fmla="*/ 163447 w 3402829"/>
              <a:gd name="connsiteY8" fmla="*/ 0 h 314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02829" h="3141400">
                <a:moveTo>
                  <a:pt x="163447" y="0"/>
                </a:moveTo>
                <a:lnTo>
                  <a:pt x="3239382" y="0"/>
                </a:lnTo>
                <a:cubicBezTo>
                  <a:pt x="3329651" y="0"/>
                  <a:pt x="3402829" y="73178"/>
                  <a:pt x="3402829" y="163447"/>
                </a:cubicBezTo>
                <a:lnTo>
                  <a:pt x="3402829" y="2977953"/>
                </a:lnTo>
                <a:cubicBezTo>
                  <a:pt x="3402829" y="3068222"/>
                  <a:pt x="3329651" y="3141400"/>
                  <a:pt x="3239382" y="3141400"/>
                </a:cubicBezTo>
                <a:lnTo>
                  <a:pt x="163447" y="3141400"/>
                </a:lnTo>
                <a:cubicBezTo>
                  <a:pt x="73178" y="3141400"/>
                  <a:pt x="0" y="3068222"/>
                  <a:pt x="0" y="2977953"/>
                </a:cubicBezTo>
                <a:lnTo>
                  <a:pt x="0" y="163447"/>
                </a:lnTo>
                <a:cubicBezTo>
                  <a:pt x="0" y="73178"/>
                  <a:pt x="73178" y="0"/>
                  <a:pt x="163447" y="0"/>
                </a:cubicBezTo>
                <a:close/>
              </a:path>
            </a:pathLst>
          </a:custGeom>
          <a:solidFill>
            <a:schemeClr val="accent1"/>
          </a:solidFill>
        </p:spPr>
        <p:txBody>
          <a:bodyPr wrap="square">
            <a:noAutofit/>
          </a:bodyPr>
          <a:lstStyle>
            <a:lvl1pPr>
              <a:defRPr sz="100"/>
            </a:lvl1pPr>
          </a:lstStyle>
          <a:p>
            <a:pPr lvl="0"/>
            <a:r>
              <a:rPr lang="en-GB" dirty="0"/>
              <a:t>  </a:t>
            </a:r>
          </a:p>
        </p:txBody>
      </p:sp>
      <p:sp>
        <p:nvSpPr>
          <p:cNvPr id="7" name="Tijdelijke aanduiding voor tekst 59">
            <a:extLst>
              <a:ext uri="{FF2B5EF4-FFF2-40B4-BE49-F238E27FC236}">
                <a16:creationId xmlns:a16="http://schemas.microsoft.com/office/drawing/2014/main" id="{FCB50C7D-ED28-7CFF-BC7A-966AC13B258B}"/>
              </a:ext>
            </a:extLst>
          </p:cNvPr>
          <p:cNvSpPr>
            <a:spLocks noGrp="1"/>
          </p:cNvSpPr>
          <p:nvPr>
            <p:ph type="body" sz="quarter" idx="52" hasCustomPrompt="1"/>
          </p:nvPr>
        </p:nvSpPr>
        <p:spPr>
          <a:xfrm>
            <a:off x="9072932" y="3599565"/>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3" cstate="screen">
              <a:alphaModFix amt="40000"/>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8" name="Tijdelijke aanduiding voor tekst 60">
            <a:extLst>
              <a:ext uri="{FF2B5EF4-FFF2-40B4-BE49-F238E27FC236}">
                <a16:creationId xmlns:a16="http://schemas.microsoft.com/office/drawing/2014/main" id="{58493BC9-AC06-05B9-30BF-FF1627CED666}"/>
              </a:ext>
            </a:extLst>
          </p:cNvPr>
          <p:cNvSpPr>
            <a:spLocks noGrp="1"/>
          </p:cNvSpPr>
          <p:nvPr>
            <p:ph type="body" sz="quarter" idx="53" hasCustomPrompt="1"/>
          </p:nvPr>
        </p:nvSpPr>
        <p:spPr>
          <a:xfrm flipH="1" flipV="1">
            <a:off x="10467179" y="4838000"/>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3" cstate="screen">
              <a:alphaModFix amt="40000"/>
              <a:extLst>
                <a:ext uri="{28A0092B-C50C-407E-A947-70E740481C1C}">
                  <a14:useLocalDpi xmlns:a14="http://schemas.microsoft.com/office/drawing/2010/main"/>
                </a:ext>
              </a:extLst>
            </a:blip>
            <a:srcRect/>
            <a:stretch>
              <a:fillRect/>
            </a:stretch>
          </a:blipFill>
        </p:spPr>
        <p:txBody>
          <a:bodyPr wrap="square">
            <a:noAutofit/>
          </a:bodyPr>
          <a:lstStyle>
            <a:lvl1pPr>
              <a:defRPr sz="100"/>
            </a:lvl1pPr>
          </a:lstStyle>
          <a:p>
            <a:pPr lvl="0"/>
            <a:r>
              <a:rPr lang="en-GB" dirty="0"/>
              <a:t> </a:t>
            </a:r>
          </a:p>
        </p:txBody>
      </p:sp>
      <p:sp>
        <p:nvSpPr>
          <p:cNvPr id="2" name="Tijdelijke aanduiding voor datum 91">
            <a:extLst>
              <a:ext uri="{FF2B5EF4-FFF2-40B4-BE49-F238E27FC236}">
                <a16:creationId xmlns:a16="http://schemas.microsoft.com/office/drawing/2014/main" id="{22ADF26A-0CF6-E2FC-263D-7AD9B95AD9C8}"/>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5" name="Tijdelijke aanduiding voor voettekst 92">
            <a:extLst>
              <a:ext uri="{FF2B5EF4-FFF2-40B4-BE49-F238E27FC236}">
                <a16:creationId xmlns:a16="http://schemas.microsoft.com/office/drawing/2014/main" id="{41AE57FF-124D-75A8-FD49-E9FEDFD92339}"/>
              </a:ext>
            </a:extLst>
          </p:cNvPr>
          <p:cNvSpPr>
            <a:spLocks noGrp="1"/>
          </p:cNvSpPr>
          <p:nvPr>
            <p:ph type="ftr" sz="quarter" idx="54"/>
          </p:nvPr>
        </p:nvSpPr>
        <p:spPr>
          <a:xfrm>
            <a:off x="9801225" y="6343856"/>
            <a:ext cx="1658938" cy="151790"/>
          </a:xfrm>
        </p:spPr>
        <p:txBody>
          <a:bodyPr/>
          <a:lstStyle>
            <a:lvl1pPr algn="r">
              <a:defRPr sz="900"/>
            </a:lvl1pPr>
          </a:lstStyle>
          <a:p>
            <a:r>
              <a:rPr lang="en-GB"/>
              <a:t>&lt;footer text&gt;</a:t>
            </a:r>
            <a:endParaRPr lang="en-GB" dirty="0"/>
          </a:p>
        </p:txBody>
      </p:sp>
      <p:sp>
        <p:nvSpPr>
          <p:cNvPr id="10" name="Tijdelijke aanduiding voor dianummer 93">
            <a:extLst>
              <a:ext uri="{FF2B5EF4-FFF2-40B4-BE49-F238E27FC236}">
                <a16:creationId xmlns:a16="http://schemas.microsoft.com/office/drawing/2014/main" id="{EB8B7146-1D92-7762-B5D4-DB87D5BA7762}"/>
              </a:ext>
            </a:extLst>
          </p:cNvPr>
          <p:cNvSpPr>
            <a:spLocks noGrp="1"/>
          </p:cNvSpPr>
          <p:nvPr>
            <p:ph type="sldNum" sz="quarter" idx="33"/>
          </p:nvPr>
        </p:nvSpPr>
        <p:spPr>
          <a:xfrm>
            <a:off x="11175566" y="7255814"/>
            <a:ext cx="284597" cy="151790"/>
          </a:xfrm>
        </p:spPr>
        <p:txBody>
          <a:bodyPr/>
          <a:lstStyle/>
          <a:p>
            <a:fld id="{0E7476D2-0896-4839-9387-ABF8745D58E4}" type="slidenum">
              <a:rPr lang="en-GB" smtClean="0"/>
              <a:pPr/>
              <a:t>‹#›</a:t>
            </a:fld>
            <a:endParaRPr lang="en-GB" dirty="0"/>
          </a:p>
        </p:txBody>
      </p:sp>
      <p:sp>
        <p:nvSpPr>
          <p:cNvPr id="11" name="Tijdelijke aanduiding voor titel 1">
            <a:extLst>
              <a:ext uri="{FF2B5EF4-FFF2-40B4-BE49-F238E27FC236}">
                <a16:creationId xmlns:a16="http://schemas.microsoft.com/office/drawing/2014/main" id="{C5AB65B4-54DE-99F8-1F17-76761E37C6E1}"/>
              </a:ext>
            </a:extLst>
          </p:cNvPr>
          <p:cNvSpPr>
            <a:spLocks noGrp="1"/>
          </p:cNvSpPr>
          <p:nvPr>
            <p:ph type="title" hasCustomPrompt="1"/>
          </p:nvPr>
        </p:nvSpPr>
        <p:spPr>
          <a:xfrm>
            <a:off x="-1" y="-367937"/>
            <a:ext cx="2695575"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1x + Image + Quote</a:t>
            </a:r>
          </a:p>
        </p:txBody>
      </p:sp>
      <p:sp>
        <p:nvSpPr>
          <p:cNvPr id="157" name="Tijdelijke aanduiding voor verticale tekst 2">
            <a:extLst>
              <a:ext uri="{FF2B5EF4-FFF2-40B4-BE49-F238E27FC236}">
                <a16:creationId xmlns:a16="http://schemas.microsoft.com/office/drawing/2014/main" id="{DAE3BBD9-BC98-96FE-4DEC-C8C596BA1A5D}"/>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228251901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cSld name="Column 2x + Image #2">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5" name="Tijdelijke aanduiding voor afbeelding 16">
            <a:extLst>
              <a:ext uri="{FF2B5EF4-FFF2-40B4-BE49-F238E27FC236}">
                <a16:creationId xmlns:a16="http://schemas.microsoft.com/office/drawing/2014/main" id="{E63ABDBE-FF17-2761-2A7C-9DE09A738798}"/>
              </a:ext>
            </a:extLst>
          </p:cNvPr>
          <p:cNvSpPr>
            <a:spLocks noGrp="1"/>
          </p:cNvSpPr>
          <p:nvPr>
            <p:ph type="pic" sz="quarter" idx="31" hasCustomPrompt="1"/>
          </p:nvPr>
        </p:nvSpPr>
        <p:spPr>
          <a:xfrm>
            <a:off x="4395228" y="722313"/>
            <a:ext cx="3401543" cy="5083175"/>
          </a:xfrm>
          <a:prstGeom prst="roundRect">
            <a:avLst>
              <a:gd name="adj" fmla="val 4031"/>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83" name="Tijdelijke aanduiding voor datum 91">
            <a:extLst>
              <a:ext uri="{FF2B5EF4-FFF2-40B4-BE49-F238E27FC236}">
                <a16:creationId xmlns:a16="http://schemas.microsoft.com/office/drawing/2014/main" id="{6DF0CA91-508B-32D2-BB9F-0A13DC17FCFF}"/>
              </a:ext>
            </a:extLst>
          </p:cNvPr>
          <p:cNvSpPr>
            <a:spLocks noGrp="1"/>
          </p:cNvSpPr>
          <p:nvPr>
            <p:ph type="dt" sz="half" idx="33"/>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84" name="Tijdelijke aanduiding voor voettekst 92">
            <a:extLst>
              <a:ext uri="{FF2B5EF4-FFF2-40B4-BE49-F238E27FC236}">
                <a16:creationId xmlns:a16="http://schemas.microsoft.com/office/drawing/2014/main" id="{C07CDD7E-F2C5-6523-D5CA-97FE011ED111}"/>
              </a:ext>
            </a:extLst>
          </p:cNvPr>
          <p:cNvSpPr>
            <a:spLocks noGrp="1"/>
          </p:cNvSpPr>
          <p:nvPr>
            <p:ph type="ftr" sz="quarter" idx="34"/>
          </p:nvPr>
        </p:nvSpPr>
        <p:spPr>
          <a:xfrm>
            <a:off x="9801225" y="6343856"/>
            <a:ext cx="1658938" cy="151790"/>
          </a:xfrm>
        </p:spPr>
        <p:txBody>
          <a:bodyPr/>
          <a:lstStyle>
            <a:lvl1pPr algn="r">
              <a:defRPr sz="900"/>
            </a:lvl1pPr>
          </a:lstStyle>
          <a:p>
            <a:r>
              <a:rPr lang="en-GB"/>
              <a:t>&lt;footer text&gt;</a:t>
            </a:r>
            <a:endParaRPr lang="en-GB" dirty="0"/>
          </a:p>
        </p:txBody>
      </p:sp>
      <p:sp>
        <p:nvSpPr>
          <p:cNvPr id="85" name="Tijdelijke aanduiding voor dianummer 93">
            <a:extLst>
              <a:ext uri="{FF2B5EF4-FFF2-40B4-BE49-F238E27FC236}">
                <a16:creationId xmlns:a16="http://schemas.microsoft.com/office/drawing/2014/main" id="{1853CB85-22B8-C6DE-E262-6E1ED67C573F}"/>
              </a:ext>
            </a:extLst>
          </p:cNvPr>
          <p:cNvSpPr>
            <a:spLocks noGrp="1"/>
          </p:cNvSpPr>
          <p:nvPr>
            <p:ph type="sldNum" sz="quarter" idx="35"/>
          </p:nvPr>
        </p:nvSpPr>
        <p:spPr>
          <a:xfrm>
            <a:off x="11175566" y="7255814"/>
            <a:ext cx="284597" cy="151790"/>
          </a:xfrm>
        </p:spPr>
        <p:txBody>
          <a:bodyPr/>
          <a:lstStyle/>
          <a:p>
            <a:fld id="{0E7476D2-0896-4839-9387-ABF8745D58E4}" type="slidenum">
              <a:rPr lang="en-GB" smtClean="0"/>
              <a:pPr/>
              <a:t>‹#›</a:t>
            </a:fld>
            <a:endParaRPr lang="en-GB" dirty="0"/>
          </a:p>
        </p:txBody>
      </p:sp>
      <p:sp>
        <p:nvSpPr>
          <p:cNvPr id="129" name="Tijdelijke aanduiding voor titel 1">
            <a:extLst>
              <a:ext uri="{FF2B5EF4-FFF2-40B4-BE49-F238E27FC236}">
                <a16:creationId xmlns:a16="http://schemas.microsoft.com/office/drawing/2014/main" id="{577A335F-706F-4F5E-6F03-6FD41951DAE5}"/>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2x + Image #2</a:t>
            </a:r>
          </a:p>
        </p:txBody>
      </p:sp>
      <p:sp>
        <p:nvSpPr>
          <p:cNvPr id="4" name="Tijdelijke aanduiding voor tekst 11">
            <a:extLst>
              <a:ext uri="{FF2B5EF4-FFF2-40B4-BE49-F238E27FC236}">
                <a16:creationId xmlns:a16="http://schemas.microsoft.com/office/drawing/2014/main" id="{63EA8F7C-F5E2-3063-D681-1A061FFF4DEC}"/>
              </a:ext>
            </a:extLst>
          </p:cNvPr>
          <p:cNvSpPr>
            <a:spLocks noGrp="1"/>
          </p:cNvSpPr>
          <p:nvPr>
            <p:ph type="body" sz="quarter" idx="39" hasCustomPrompt="1"/>
          </p:nvPr>
        </p:nvSpPr>
        <p:spPr>
          <a:xfrm>
            <a:off x="4911522" y="4827735"/>
            <a:ext cx="2368954" cy="729458"/>
          </a:xfrm>
          <a:effectLst>
            <a:outerShdw blurRad="228600" dir="5400000" algn="ctr" rotWithShape="0">
              <a:srgbClr val="000000">
                <a:alpha val="35000"/>
              </a:srgbClr>
            </a:outerShdw>
          </a:effectLst>
        </p:spPr>
        <p:txBody>
          <a:bodyPr anchor="ctr"/>
          <a:lstStyle>
            <a:lvl1pPr marL="0" indent="0" algn="ctr">
              <a:lnSpc>
                <a:spcPts val="1400"/>
              </a:lnSpc>
              <a:buNone/>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200" name="Tijdelijke aanduiding voor verticale tekst 2">
            <a:extLst>
              <a:ext uri="{FF2B5EF4-FFF2-40B4-BE49-F238E27FC236}">
                <a16:creationId xmlns:a16="http://schemas.microsoft.com/office/drawing/2014/main" id="{1910243C-8001-0C96-DCD4-E77767CC9AAA}"/>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201" name="Tijdelijke aanduiding voor verticale tekst 2">
            <a:extLst>
              <a:ext uri="{FF2B5EF4-FFF2-40B4-BE49-F238E27FC236}">
                <a16:creationId xmlns:a16="http://schemas.microsoft.com/office/drawing/2014/main" id="{37270263-55A4-D305-8BF2-9BF7F70111AC}"/>
              </a:ext>
            </a:extLst>
          </p:cNvPr>
          <p:cNvSpPr>
            <a:spLocks noGrp="1"/>
          </p:cNvSpPr>
          <p:nvPr>
            <p:ph type="body" orient="vert" idx="29" hasCustomPrompt="1"/>
          </p:nvPr>
        </p:nvSpPr>
        <p:spPr>
          <a:xfrm>
            <a:off x="8061763" y="707795"/>
            <a:ext cx="3398400" cy="508317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108987751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cSld name="Column 3x + Image">
    <p:spTree>
      <p:nvGrpSpPr>
        <p:cNvPr id="1" name=""/>
        <p:cNvGrpSpPr/>
        <p:nvPr/>
      </p:nvGrpSpPr>
      <p:grpSpPr>
        <a:xfrm>
          <a:off x="0" y="0"/>
          <a:ext cx="0" cy="0"/>
          <a:chOff x="0" y="0"/>
          <a:chExt cx="0" cy="0"/>
        </a:xfrm>
      </p:grpSpPr>
      <p:sp>
        <p:nvSpPr>
          <p:cNvPr id="15" name="Tijdelijke aanduiding voor afbeelding 16">
            <a:extLst>
              <a:ext uri="{FF2B5EF4-FFF2-40B4-BE49-F238E27FC236}">
                <a16:creationId xmlns:a16="http://schemas.microsoft.com/office/drawing/2014/main" id="{C6DAB103-01DB-17CA-283C-04423935B2B8}"/>
              </a:ext>
            </a:extLst>
          </p:cNvPr>
          <p:cNvSpPr>
            <a:spLocks noGrp="1"/>
          </p:cNvSpPr>
          <p:nvPr>
            <p:ph type="pic" sz="quarter" idx="31" hasCustomPrompt="1"/>
          </p:nvPr>
        </p:nvSpPr>
        <p:spPr>
          <a:xfrm>
            <a:off x="4395228" y="722313"/>
            <a:ext cx="7088565" cy="3000605"/>
          </a:xfrm>
          <a:prstGeom prst="roundRect">
            <a:avLst>
              <a:gd name="adj" fmla="val 5266"/>
            </a:avLst>
          </a:prstGeom>
          <a:solidFill>
            <a:schemeClr val="bg1">
              <a:lumMod val="95000"/>
            </a:schemeClr>
          </a:solidFill>
          <a:ln w="15875">
            <a:noFill/>
          </a:ln>
        </p:spPr>
        <p:txBody>
          <a:bodyPr lIns="1440000" tIns="0" rIns="1440000" bIns="108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84" name="Tijdelijke aanduiding voor datum 91">
            <a:extLst>
              <a:ext uri="{FF2B5EF4-FFF2-40B4-BE49-F238E27FC236}">
                <a16:creationId xmlns:a16="http://schemas.microsoft.com/office/drawing/2014/main" id="{5CC1357F-E9A3-F54C-39CF-E8A7AB79D967}"/>
              </a:ext>
            </a:extLst>
          </p:cNvPr>
          <p:cNvSpPr>
            <a:spLocks noGrp="1"/>
          </p:cNvSpPr>
          <p:nvPr>
            <p:ph type="dt" sz="half" idx="32"/>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85" name="Tijdelijke aanduiding voor voettekst 92">
            <a:extLst>
              <a:ext uri="{FF2B5EF4-FFF2-40B4-BE49-F238E27FC236}">
                <a16:creationId xmlns:a16="http://schemas.microsoft.com/office/drawing/2014/main" id="{5BD6BF0F-B0AB-94F4-B258-5B1920A00382}"/>
              </a:ext>
            </a:extLst>
          </p:cNvPr>
          <p:cNvSpPr>
            <a:spLocks noGrp="1"/>
          </p:cNvSpPr>
          <p:nvPr>
            <p:ph type="ftr" sz="quarter" idx="33"/>
          </p:nvPr>
        </p:nvSpPr>
        <p:spPr>
          <a:xfrm>
            <a:off x="9801225" y="6343856"/>
            <a:ext cx="1658938" cy="151790"/>
          </a:xfrm>
        </p:spPr>
        <p:txBody>
          <a:bodyPr/>
          <a:lstStyle>
            <a:lvl1pPr algn="r">
              <a:defRPr sz="900"/>
            </a:lvl1pPr>
          </a:lstStyle>
          <a:p>
            <a:r>
              <a:rPr lang="en-GB"/>
              <a:t>&lt;footer text&gt;</a:t>
            </a:r>
            <a:endParaRPr lang="en-GB" dirty="0"/>
          </a:p>
        </p:txBody>
      </p:sp>
      <p:sp>
        <p:nvSpPr>
          <p:cNvPr id="86" name="Tijdelijke aanduiding voor dianummer 93">
            <a:extLst>
              <a:ext uri="{FF2B5EF4-FFF2-40B4-BE49-F238E27FC236}">
                <a16:creationId xmlns:a16="http://schemas.microsoft.com/office/drawing/2014/main" id="{BC0F5CAF-FE20-86B5-35A9-6DE7FB78378D}"/>
              </a:ext>
            </a:extLst>
          </p:cNvPr>
          <p:cNvSpPr>
            <a:spLocks noGrp="1"/>
          </p:cNvSpPr>
          <p:nvPr>
            <p:ph type="sldNum" sz="quarter" idx="34"/>
          </p:nvPr>
        </p:nvSpPr>
        <p:spPr>
          <a:xfrm>
            <a:off x="11175566" y="7255814"/>
            <a:ext cx="284597" cy="151790"/>
          </a:xfrm>
        </p:spPr>
        <p:txBody>
          <a:bodyPr/>
          <a:lstStyle/>
          <a:p>
            <a:fld id="{0E7476D2-0896-4839-9387-ABF8745D58E4}" type="slidenum">
              <a:rPr lang="en-GB" smtClean="0"/>
              <a:pPr/>
              <a:t>‹#›</a:t>
            </a:fld>
            <a:endParaRPr lang="en-GB" dirty="0"/>
          </a:p>
        </p:txBody>
      </p:sp>
      <p:sp>
        <p:nvSpPr>
          <p:cNvPr id="130" name="Tijdelijke aanduiding voor titel 1">
            <a:extLst>
              <a:ext uri="{FF2B5EF4-FFF2-40B4-BE49-F238E27FC236}">
                <a16:creationId xmlns:a16="http://schemas.microsoft.com/office/drawing/2014/main" id="{0D1587C1-FBC7-0086-211C-B1E24E28DC95}"/>
              </a:ext>
            </a:extLst>
          </p:cNvPr>
          <p:cNvSpPr>
            <a:spLocks noGrp="1"/>
          </p:cNvSpPr>
          <p:nvPr>
            <p:ph type="title" hasCustomPrompt="1"/>
          </p:nvPr>
        </p:nvSpPr>
        <p:spPr>
          <a:xfrm>
            <a:off x="-1" y="-367937"/>
            <a:ext cx="2695575"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3x + Image</a:t>
            </a:r>
          </a:p>
        </p:txBody>
      </p:sp>
      <p:sp>
        <p:nvSpPr>
          <p:cNvPr id="4" name="Tijdelijke aanduiding voor tekst 11">
            <a:extLst>
              <a:ext uri="{FF2B5EF4-FFF2-40B4-BE49-F238E27FC236}">
                <a16:creationId xmlns:a16="http://schemas.microsoft.com/office/drawing/2014/main" id="{549DBEA9-6EA4-ACE4-6A37-53961F3663AE}"/>
              </a:ext>
            </a:extLst>
          </p:cNvPr>
          <p:cNvSpPr>
            <a:spLocks noGrp="1"/>
          </p:cNvSpPr>
          <p:nvPr>
            <p:ph type="body" sz="quarter" idx="39" hasCustomPrompt="1"/>
          </p:nvPr>
        </p:nvSpPr>
        <p:spPr>
          <a:xfrm>
            <a:off x="4627563" y="2801336"/>
            <a:ext cx="1485900" cy="729458"/>
          </a:xfrm>
          <a:effectLst>
            <a:outerShdw blurRad="228600" dir="5400000" algn="ctr" rotWithShape="0">
              <a:srgbClr val="000000">
                <a:alpha val="35000"/>
              </a:srgbClr>
            </a:outerShdw>
          </a:effectLst>
        </p:spPr>
        <p:txBody>
          <a:bodyPr anchor="ctr"/>
          <a:lstStyle>
            <a:lvl1pPr marL="0" indent="0" algn="l">
              <a:lnSpc>
                <a:spcPts val="1400"/>
              </a:lnSpc>
              <a:buNone/>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201" name="Tijdelijke aanduiding voor verticale tekst 2">
            <a:extLst>
              <a:ext uri="{FF2B5EF4-FFF2-40B4-BE49-F238E27FC236}">
                <a16:creationId xmlns:a16="http://schemas.microsoft.com/office/drawing/2014/main" id="{4FF8EF33-9945-B691-A0C6-E07B48CDC9D7}"/>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202" name="Tijdelijke aanduiding voor verticale tekst 2">
            <a:extLst>
              <a:ext uri="{FF2B5EF4-FFF2-40B4-BE49-F238E27FC236}">
                <a16:creationId xmlns:a16="http://schemas.microsoft.com/office/drawing/2014/main" id="{E4DC9217-C99E-631E-20BB-CBAE392A54E4}"/>
              </a:ext>
            </a:extLst>
          </p:cNvPr>
          <p:cNvSpPr>
            <a:spLocks noGrp="1"/>
          </p:cNvSpPr>
          <p:nvPr>
            <p:ph type="body" orient="vert" idx="28" hasCustomPrompt="1"/>
          </p:nvPr>
        </p:nvSpPr>
        <p:spPr>
          <a:xfrm>
            <a:off x="4395228" y="4020467"/>
            <a:ext cx="3398400" cy="1785021"/>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203" name="Tijdelijke aanduiding voor verticale tekst 2">
            <a:extLst>
              <a:ext uri="{FF2B5EF4-FFF2-40B4-BE49-F238E27FC236}">
                <a16:creationId xmlns:a16="http://schemas.microsoft.com/office/drawing/2014/main" id="{1822CA05-1190-C292-5209-5FB113C3E060}"/>
              </a:ext>
            </a:extLst>
          </p:cNvPr>
          <p:cNvSpPr>
            <a:spLocks noGrp="1"/>
          </p:cNvSpPr>
          <p:nvPr>
            <p:ph type="body" orient="vert" idx="29" hasCustomPrompt="1"/>
          </p:nvPr>
        </p:nvSpPr>
        <p:spPr>
          <a:xfrm>
            <a:off x="8061763" y="4005949"/>
            <a:ext cx="3398400" cy="1785021"/>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308873521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cSld name="Column 1x + Image 2x">
    <p:spTree>
      <p:nvGrpSpPr>
        <p:cNvPr id="1" name=""/>
        <p:cNvGrpSpPr/>
        <p:nvPr/>
      </p:nvGrpSpPr>
      <p:grpSpPr>
        <a:xfrm>
          <a:off x="0" y="0"/>
          <a:ext cx="0" cy="0"/>
          <a:chOff x="0" y="0"/>
          <a:chExt cx="0" cy="0"/>
        </a:xfrm>
      </p:grpSpPr>
      <p:sp>
        <p:nvSpPr>
          <p:cNvPr id="5" name="Tijdelijke aanduiding voor afbeelding 16">
            <a:extLst>
              <a:ext uri="{FF2B5EF4-FFF2-40B4-BE49-F238E27FC236}">
                <a16:creationId xmlns:a16="http://schemas.microsoft.com/office/drawing/2014/main" id="{E4117D95-F726-AFEB-4666-746EF73E06EA}"/>
              </a:ext>
            </a:extLst>
          </p:cNvPr>
          <p:cNvSpPr>
            <a:spLocks noGrp="1"/>
          </p:cNvSpPr>
          <p:nvPr>
            <p:ph type="pic" sz="quarter" idx="31" hasCustomPrompt="1"/>
          </p:nvPr>
        </p:nvSpPr>
        <p:spPr>
          <a:xfrm>
            <a:off x="728694" y="1991183"/>
            <a:ext cx="3401543" cy="3814305"/>
          </a:xfrm>
          <a:prstGeom prst="roundRect">
            <a:avLst>
              <a:gd name="adj" fmla="val 4031"/>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2" name="Tijdelijke aanduiding voor afbeelding 16">
            <a:extLst>
              <a:ext uri="{FF2B5EF4-FFF2-40B4-BE49-F238E27FC236}">
                <a16:creationId xmlns:a16="http://schemas.microsoft.com/office/drawing/2014/main" id="{038E47D6-BA01-3037-CB77-6DEB2A2DB008}"/>
              </a:ext>
            </a:extLst>
          </p:cNvPr>
          <p:cNvSpPr>
            <a:spLocks noGrp="1"/>
          </p:cNvSpPr>
          <p:nvPr>
            <p:ph type="pic" sz="quarter" idx="19" hasCustomPrompt="1"/>
          </p:nvPr>
        </p:nvSpPr>
        <p:spPr>
          <a:xfrm>
            <a:off x="8061762" y="722313"/>
            <a:ext cx="3401543" cy="5083175"/>
          </a:xfrm>
          <a:prstGeom prst="roundRect">
            <a:avLst>
              <a:gd name="adj" fmla="val 4031"/>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83" name="Tijdelijke aanduiding voor datum 91">
            <a:extLst>
              <a:ext uri="{FF2B5EF4-FFF2-40B4-BE49-F238E27FC236}">
                <a16:creationId xmlns:a16="http://schemas.microsoft.com/office/drawing/2014/main" id="{2B98F3CE-0955-6874-F092-581282C88E7B}"/>
              </a:ext>
            </a:extLst>
          </p:cNvPr>
          <p:cNvSpPr>
            <a:spLocks noGrp="1"/>
          </p:cNvSpPr>
          <p:nvPr>
            <p:ph type="dt" sz="half" idx="32"/>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84" name="Tijdelijke aanduiding voor voettekst 92">
            <a:extLst>
              <a:ext uri="{FF2B5EF4-FFF2-40B4-BE49-F238E27FC236}">
                <a16:creationId xmlns:a16="http://schemas.microsoft.com/office/drawing/2014/main" id="{B3291AEE-7641-BD4F-7F72-55F0A9702E92}"/>
              </a:ext>
            </a:extLst>
          </p:cNvPr>
          <p:cNvSpPr>
            <a:spLocks noGrp="1"/>
          </p:cNvSpPr>
          <p:nvPr>
            <p:ph type="ftr" sz="quarter" idx="33"/>
          </p:nvPr>
        </p:nvSpPr>
        <p:spPr>
          <a:xfrm>
            <a:off x="9801225" y="6343856"/>
            <a:ext cx="1658938" cy="151790"/>
          </a:xfrm>
        </p:spPr>
        <p:txBody>
          <a:bodyPr/>
          <a:lstStyle>
            <a:lvl1pPr algn="r">
              <a:defRPr sz="900"/>
            </a:lvl1pPr>
          </a:lstStyle>
          <a:p>
            <a:r>
              <a:rPr lang="en-GB"/>
              <a:t>&lt;footer text&gt;</a:t>
            </a:r>
            <a:endParaRPr lang="en-GB" dirty="0"/>
          </a:p>
        </p:txBody>
      </p:sp>
      <p:sp>
        <p:nvSpPr>
          <p:cNvPr id="145" name="Tijdelijke aanduiding voor dianummer 93">
            <a:extLst>
              <a:ext uri="{FF2B5EF4-FFF2-40B4-BE49-F238E27FC236}">
                <a16:creationId xmlns:a16="http://schemas.microsoft.com/office/drawing/2014/main" id="{A25BFFD4-37FE-E386-C09F-FD96249EFB40}"/>
              </a:ext>
            </a:extLst>
          </p:cNvPr>
          <p:cNvSpPr>
            <a:spLocks noGrp="1"/>
          </p:cNvSpPr>
          <p:nvPr>
            <p:ph type="sldNum" sz="quarter" idx="34"/>
          </p:nvPr>
        </p:nvSpPr>
        <p:spPr>
          <a:xfrm>
            <a:off x="11175566" y="7255814"/>
            <a:ext cx="284597" cy="151790"/>
          </a:xfrm>
        </p:spPr>
        <p:txBody>
          <a:bodyPr/>
          <a:lstStyle/>
          <a:p>
            <a:fld id="{0E7476D2-0896-4839-9387-ABF8745D58E4}" type="slidenum">
              <a:rPr lang="en-GB" smtClean="0"/>
              <a:pPr/>
              <a:t>‹#›</a:t>
            </a:fld>
            <a:endParaRPr lang="en-GB" dirty="0"/>
          </a:p>
        </p:txBody>
      </p:sp>
      <p:sp>
        <p:nvSpPr>
          <p:cNvPr id="189" name="Tijdelijke aanduiding voor titel 1">
            <a:extLst>
              <a:ext uri="{FF2B5EF4-FFF2-40B4-BE49-F238E27FC236}">
                <a16:creationId xmlns:a16="http://schemas.microsoft.com/office/drawing/2014/main" id="{D807DA7B-3475-7C83-B7C5-682FD1EF1B67}"/>
              </a:ext>
            </a:extLst>
          </p:cNvPr>
          <p:cNvSpPr>
            <a:spLocks noGrp="1"/>
          </p:cNvSpPr>
          <p:nvPr>
            <p:ph type="title" hasCustomPrompt="1"/>
          </p:nvPr>
        </p:nvSpPr>
        <p:spPr>
          <a:xfrm>
            <a:off x="-1" y="-367937"/>
            <a:ext cx="2695575"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1x + Image 2x</a:t>
            </a:r>
          </a:p>
        </p:txBody>
      </p:sp>
      <p:sp>
        <p:nvSpPr>
          <p:cNvPr id="4" name="Tijdelijke aanduiding voor tekst 11">
            <a:extLst>
              <a:ext uri="{FF2B5EF4-FFF2-40B4-BE49-F238E27FC236}">
                <a16:creationId xmlns:a16="http://schemas.microsoft.com/office/drawing/2014/main" id="{A38F34F4-C12E-F466-B774-E3A32494BBF2}"/>
              </a:ext>
            </a:extLst>
          </p:cNvPr>
          <p:cNvSpPr>
            <a:spLocks noGrp="1"/>
          </p:cNvSpPr>
          <p:nvPr>
            <p:ph type="body" sz="quarter" idx="39" hasCustomPrompt="1"/>
          </p:nvPr>
        </p:nvSpPr>
        <p:spPr>
          <a:xfrm>
            <a:off x="1052200" y="4861423"/>
            <a:ext cx="1485900" cy="729458"/>
          </a:xfrm>
          <a:effectLst>
            <a:outerShdw blurRad="228600" dir="5400000" algn="ctr" rotWithShape="0">
              <a:srgbClr val="000000">
                <a:alpha val="35000"/>
              </a:srgbClr>
            </a:outerShdw>
          </a:effectLst>
        </p:spPr>
        <p:txBody>
          <a:bodyPr anchor="ctr"/>
          <a:lstStyle>
            <a:lvl1pPr marL="0" indent="0" algn="ctr">
              <a:lnSpc>
                <a:spcPts val="1400"/>
              </a:lnSpc>
              <a:buNone/>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85" name="Tijdelijke aanduiding voor tekst 11">
            <a:extLst>
              <a:ext uri="{FF2B5EF4-FFF2-40B4-BE49-F238E27FC236}">
                <a16:creationId xmlns:a16="http://schemas.microsoft.com/office/drawing/2014/main" id="{10CBC7E5-42AB-1F5F-4FAA-C55DA5C44DF4}"/>
              </a:ext>
            </a:extLst>
          </p:cNvPr>
          <p:cNvSpPr>
            <a:spLocks noGrp="1"/>
          </p:cNvSpPr>
          <p:nvPr>
            <p:ph type="body" sz="quarter" idx="41" hasCustomPrompt="1"/>
          </p:nvPr>
        </p:nvSpPr>
        <p:spPr>
          <a:xfrm>
            <a:off x="8398568" y="4861423"/>
            <a:ext cx="1485900" cy="729458"/>
          </a:xfrm>
          <a:effectLst>
            <a:outerShdw blurRad="228600" dir="5400000" algn="ctr" rotWithShape="0">
              <a:srgbClr val="000000">
                <a:alpha val="35000"/>
              </a:srgbClr>
            </a:outerShdw>
          </a:effectLst>
        </p:spPr>
        <p:txBody>
          <a:bodyPr anchor="ctr"/>
          <a:lstStyle>
            <a:lvl1pPr marL="0" indent="0" algn="ctr">
              <a:lnSpc>
                <a:spcPts val="1400"/>
              </a:lnSpc>
              <a:buNone/>
              <a:defRPr sz="1100">
                <a:solidFill>
                  <a:schemeClr val="bg2"/>
                </a:solidFill>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201" name="Tijdelijke aanduiding voor verticale tekst 2">
            <a:extLst>
              <a:ext uri="{FF2B5EF4-FFF2-40B4-BE49-F238E27FC236}">
                <a16:creationId xmlns:a16="http://schemas.microsoft.com/office/drawing/2014/main" id="{FAF5893A-8B88-A300-722A-29DFDDCF86DD}"/>
              </a:ext>
            </a:extLst>
          </p:cNvPr>
          <p:cNvSpPr>
            <a:spLocks noGrp="1"/>
          </p:cNvSpPr>
          <p:nvPr>
            <p:ph type="body" orient="vert" idx="28" hasCustomPrompt="1"/>
          </p:nvPr>
        </p:nvSpPr>
        <p:spPr>
          <a:xfrm>
            <a:off x="4395228" y="722313"/>
            <a:ext cx="3398400" cy="508317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366924100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cSld name="Column 1x + Chart">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4" name="Rechthoek: afgeronde hoeken 23">
            <a:extLst>
              <a:ext uri="{FF2B5EF4-FFF2-40B4-BE49-F238E27FC236}">
                <a16:creationId xmlns:a16="http://schemas.microsoft.com/office/drawing/2014/main" id="{E5D708E7-1952-E7A4-FCEE-0945D8C613B8}"/>
              </a:ext>
            </a:extLst>
          </p:cNvPr>
          <p:cNvSpPr/>
          <p:nvPr/>
        </p:nvSpPr>
        <p:spPr>
          <a:xfrm>
            <a:off x="0" y="-367937"/>
            <a:ext cx="156292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Column 1x + Chart</a:t>
            </a:r>
          </a:p>
        </p:txBody>
      </p:sp>
      <p:sp>
        <p:nvSpPr>
          <p:cNvPr id="2" name="Tijdelijke aanduiding voor grafiek 17">
            <a:extLst>
              <a:ext uri="{FF2B5EF4-FFF2-40B4-BE49-F238E27FC236}">
                <a16:creationId xmlns:a16="http://schemas.microsoft.com/office/drawing/2014/main" id="{1503AEA0-17F5-B802-6881-3995F9FBDCEB}"/>
              </a:ext>
            </a:extLst>
          </p:cNvPr>
          <p:cNvSpPr>
            <a:spLocks noGrp="1"/>
          </p:cNvSpPr>
          <p:nvPr>
            <p:ph type="chart" sz="quarter" idx="24" hasCustomPrompt="1"/>
          </p:nvPr>
        </p:nvSpPr>
        <p:spPr>
          <a:xfrm>
            <a:off x="6428544" y="1592263"/>
            <a:ext cx="5043456" cy="4213226"/>
          </a:xfrm>
          <a:solidFill>
            <a:schemeClr val="bg1">
              <a:lumMod val="95000"/>
            </a:schemeClr>
          </a:solidFill>
        </p:spPr>
        <p:txBody>
          <a:bodyPr tIns="0" bIns="1260000" anchor="ctr" anchorCtr="0"/>
          <a:lstStyle>
            <a:lvl1pPr marL="0" indent="0" algn="ctr">
              <a:lnSpc>
                <a:spcPct val="100000"/>
              </a:lnSpc>
              <a:spcBef>
                <a:spcPts val="0"/>
              </a:spcBef>
              <a:spcAft>
                <a:spcPts val="0"/>
              </a:spcAft>
              <a:buNone/>
              <a:defRPr sz="1200" i="1">
                <a:solidFill>
                  <a:schemeClr val="bg1">
                    <a:lumMod val="50000"/>
                  </a:schemeClr>
                </a:solidFill>
              </a:defRPr>
            </a:lvl1pPr>
          </a:lstStyle>
          <a:p>
            <a:r>
              <a:rPr lang="en-GB" dirty="0"/>
              <a:t>Klik op onderstaand pictogram </a:t>
            </a:r>
            <a:br>
              <a:rPr lang="en-GB" dirty="0"/>
            </a:br>
            <a:r>
              <a:rPr lang="en-GB" dirty="0"/>
              <a:t>om een grafiek in te voegen</a:t>
            </a:r>
          </a:p>
        </p:txBody>
      </p:sp>
      <p:sp>
        <p:nvSpPr>
          <p:cNvPr id="5" name="Tijdelijke aanduiding voor titel 1">
            <a:extLst>
              <a:ext uri="{FF2B5EF4-FFF2-40B4-BE49-F238E27FC236}">
                <a16:creationId xmlns:a16="http://schemas.microsoft.com/office/drawing/2014/main" id="{A42D853A-E7E1-6270-AA49-1189D3980C28}"/>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82" name="Tijdelijke aanduiding voor datum 91">
            <a:extLst>
              <a:ext uri="{FF2B5EF4-FFF2-40B4-BE49-F238E27FC236}">
                <a16:creationId xmlns:a16="http://schemas.microsoft.com/office/drawing/2014/main" id="{675F1F8F-FB24-7983-5B65-801C9C7B03E3}"/>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83" name="Tijdelijke aanduiding voor voettekst 92">
            <a:extLst>
              <a:ext uri="{FF2B5EF4-FFF2-40B4-BE49-F238E27FC236}">
                <a16:creationId xmlns:a16="http://schemas.microsoft.com/office/drawing/2014/main" id="{9F6405F3-78C7-390B-155C-3FA5C22D2074}"/>
              </a:ext>
            </a:extLst>
          </p:cNvPr>
          <p:cNvSpPr>
            <a:spLocks noGrp="1"/>
          </p:cNvSpPr>
          <p:nvPr>
            <p:ph type="ftr" sz="quarter" idx="32"/>
          </p:nvPr>
        </p:nvSpPr>
        <p:spPr>
          <a:xfrm>
            <a:off x="9801225" y="6343856"/>
            <a:ext cx="1658938" cy="151790"/>
          </a:xfrm>
        </p:spPr>
        <p:txBody>
          <a:bodyPr/>
          <a:lstStyle>
            <a:lvl1pPr algn="r">
              <a:defRPr sz="900"/>
            </a:lvl1pPr>
          </a:lstStyle>
          <a:p>
            <a:r>
              <a:rPr lang="en-GB"/>
              <a:t>&lt;footer text&gt;</a:t>
            </a:r>
            <a:endParaRPr lang="en-GB" dirty="0"/>
          </a:p>
        </p:txBody>
      </p:sp>
      <p:sp>
        <p:nvSpPr>
          <p:cNvPr id="84" name="Tijdelijke aanduiding voor dianummer 93">
            <a:extLst>
              <a:ext uri="{FF2B5EF4-FFF2-40B4-BE49-F238E27FC236}">
                <a16:creationId xmlns:a16="http://schemas.microsoft.com/office/drawing/2014/main" id="{73E8C3C4-8661-2C96-9C35-3E596CDE94DE}"/>
              </a:ext>
            </a:extLst>
          </p:cNvPr>
          <p:cNvSpPr>
            <a:spLocks noGrp="1"/>
          </p:cNvSpPr>
          <p:nvPr>
            <p:ph type="sldNum" sz="quarter" idx="33"/>
          </p:nvPr>
        </p:nvSpPr>
        <p:spPr>
          <a:xfrm>
            <a:off x="11175566" y="7255814"/>
            <a:ext cx="284597" cy="151790"/>
          </a:xfrm>
        </p:spPr>
        <p:txBody>
          <a:bodyPr/>
          <a:lstStyle/>
          <a:p>
            <a:fld id="{0E7476D2-0896-4839-9387-ABF8745D58E4}" type="slidenum">
              <a:rPr lang="en-GB" smtClean="0"/>
              <a:pPr/>
              <a:t>‹#›</a:t>
            </a:fld>
            <a:endParaRPr lang="en-GB" dirty="0"/>
          </a:p>
        </p:txBody>
      </p:sp>
      <p:sp>
        <p:nvSpPr>
          <p:cNvPr id="222" name="Tijdelijke aanduiding voor verticale tekst 2">
            <a:extLst>
              <a:ext uri="{FF2B5EF4-FFF2-40B4-BE49-F238E27FC236}">
                <a16:creationId xmlns:a16="http://schemas.microsoft.com/office/drawing/2014/main" id="{0204A5EF-F6CC-353A-808B-18D39571F647}"/>
              </a:ext>
            </a:extLst>
          </p:cNvPr>
          <p:cNvSpPr>
            <a:spLocks noGrp="1"/>
          </p:cNvSpPr>
          <p:nvPr>
            <p:ph type="body" orient="vert" idx="34" hasCustomPrompt="1"/>
          </p:nvPr>
        </p:nvSpPr>
        <p:spPr>
          <a:xfrm>
            <a:off x="728694" y="1592263"/>
            <a:ext cx="5043456" cy="421322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7583559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cSld name="Column 1x + Table">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3" name="Tijdelijke aanduiding voor tekst 22">
            <a:extLst>
              <a:ext uri="{FF2B5EF4-FFF2-40B4-BE49-F238E27FC236}">
                <a16:creationId xmlns:a16="http://schemas.microsoft.com/office/drawing/2014/main" id="{8F5F5929-A248-5F21-6EBB-F339ED45C036}"/>
              </a:ext>
            </a:extLst>
          </p:cNvPr>
          <p:cNvSpPr>
            <a:spLocks noGrp="1"/>
          </p:cNvSpPr>
          <p:nvPr>
            <p:ph type="body" sz="quarter" idx="30" hasCustomPrompt="1"/>
          </p:nvPr>
        </p:nvSpPr>
        <p:spPr>
          <a:xfrm>
            <a:off x="865163" y="722314"/>
            <a:ext cx="3260726" cy="1013822"/>
          </a:xfrm>
        </p:spPr>
        <p:txBody>
          <a:bodyPr/>
          <a:lstStyle>
            <a:lvl1pPr marL="0" indent="0">
              <a:buNone/>
              <a:defRPr sz="3400" b="1">
                <a:latin typeface="+mj-lt"/>
              </a:defRPr>
            </a:lvl1pPr>
          </a:lstStyle>
          <a:p>
            <a:pPr lvl="0"/>
            <a:r>
              <a:rPr lang="en-GB" dirty="0"/>
              <a:t>Place the title of the slide here</a:t>
            </a:r>
          </a:p>
        </p:txBody>
      </p:sp>
      <p:sp>
        <p:nvSpPr>
          <p:cNvPr id="7" name="Tijdelijke aanduiding voor tabel 16">
            <a:extLst>
              <a:ext uri="{FF2B5EF4-FFF2-40B4-BE49-F238E27FC236}">
                <a16:creationId xmlns:a16="http://schemas.microsoft.com/office/drawing/2014/main" id="{B782BF1E-B603-5F30-C7A7-C1B842AA7882}"/>
              </a:ext>
            </a:extLst>
          </p:cNvPr>
          <p:cNvSpPr>
            <a:spLocks noGrp="1"/>
          </p:cNvSpPr>
          <p:nvPr>
            <p:ph type="tbl" sz="quarter" idx="13" hasCustomPrompt="1"/>
          </p:nvPr>
        </p:nvSpPr>
        <p:spPr>
          <a:xfrm>
            <a:off x="4394105" y="1989489"/>
            <a:ext cx="7077600" cy="3816000"/>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Click on the pictogram below to insert a table</a:t>
            </a:r>
          </a:p>
        </p:txBody>
      </p:sp>
      <p:sp>
        <p:nvSpPr>
          <p:cNvPr id="82" name="Tijdelijke aanduiding voor datum 91">
            <a:extLst>
              <a:ext uri="{FF2B5EF4-FFF2-40B4-BE49-F238E27FC236}">
                <a16:creationId xmlns:a16="http://schemas.microsoft.com/office/drawing/2014/main" id="{23B6BF7E-CBAE-F451-5515-1E243FC34589}"/>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83" name="Tijdelijke aanduiding voor voettekst 92">
            <a:extLst>
              <a:ext uri="{FF2B5EF4-FFF2-40B4-BE49-F238E27FC236}">
                <a16:creationId xmlns:a16="http://schemas.microsoft.com/office/drawing/2014/main" id="{EE6199CF-6FE9-254B-288D-86E232E9B25A}"/>
              </a:ext>
            </a:extLst>
          </p:cNvPr>
          <p:cNvSpPr>
            <a:spLocks noGrp="1"/>
          </p:cNvSpPr>
          <p:nvPr>
            <p:ph type="ftr" sz="quarter" idx="32"/>
          </p:nvPr>
        </p:nvSpPr>
        <p:spPr>
          <a:xfrm>
            <a:off x="9801225" y="6343856"/>
            <a:ext cx="1658938" cy="151790"/>
          </a:xfrm>
        </p:spPr>
        <p:txBody>
          <a:bodyPr/>
          <a:lstStyle>
            <a:lvl1pPr algn="r">
              <a:defRPr sz="900"/>
            </a:lvl1pPr>
          </a:lstStyle>
          <a:p>
            <a:r>
              <a:rPr lang="en-GB"/>
              <a:t>&lt;footer text&gt;</a:t>
            </a:r>
            <a:endParaRPr lang="en-GB" dirty="0"/>
          </a:p>
        </p:txBody>
      </p:sp>
      <p:sp>
        <p:nvSpPr>
          <p:cNvPr id="181" name="Tijdelijke aanduiding voor dianummer 93">
            <a:extLst>
              <a:ext uri="{FF2B5EF4-FFF2-40B4-BE49-F238E27FC236}">
                <a16:creationId xmlns:a16="http://schemas.microsoft.com/office/drawing/2014/main" id="{D8375A8C-E09E-FB04-5437-3B9C9529D7C5}"/>
              </a:ext>
            </a:extLst>
          </p:cNvPr>
          <p:cNvSpPr>
            <a:spLocks noGrp="1"/>
          </p:cNvSpPr>
          <p:nvPr>
            <p:ph type="sldNum" sz="quarter" idx="33"/>
          </p:nvPr>
        </p:nvSpPr>
        <p:spPr>
          <a:xfrm>
            <a:off x="11175566" y="7255814"/>
            <a:ext cx="284597" cy="151790"/>
          </a:xfrm>
        </p:spPr>
        <p:txBody>
          <a:bodyPr/>
          <a:lstStyle/>
          <a:p>
            <a:fld id="{0E7476D2-0896-4839-9387-ABF8745D58E4}" type="slidenum">
              <a:rPr lang="en-GB" smtClean="0"/>
              <a:pPr/>
              <a:t>‹#›</a:t>
            </a:fld>
            <a:endParaRPr lang="en-GB" dirty="0"/>
          </a:p>
        </p:txBody>
      </p:sp>
      <p:sp>
        <p:nvSpPr>
          <p:cNvPr id="182" name="Tijdelijke aanduiding voor titel 1">
            <a:extLst>
              <a:ext uri="{FF2B5EF4-FFF2-40B4-BE49-F238E27FC236}">
                <a16:creationId xmlns:a16="http://schemas.microsoft.com/office/drawing/2014/main" id="{81E85968-9D79-3B22-BE12-7ED17437E6CC}"/>
              </a:ext>
            </a:extLst>
          </p:cNvPr>
          <p:cNvSpPr>
            <a:spLocks noGrp="1"/>
          </p:cNvSpPr>
          <p:nvPr>
            <p:ph type="title" hasCustomPrompt="1"/>
          </p:nvPr>
        </p:nvSpPr>
        <p:spPr>
          <a:xfrm>
            <a:off x="-1" y="-367937"/>
            <a:ext cx="2695575"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Column 1x + Table</a:t>
            </a:r>
          </a:p>
        </p:txBody>
      </p:sp>
      <p:sp>
        <p:nvSpPr>
          <p:cNvPr id="253" name="Tijdelijke aanduiding voor verticale tekst 2">
            <a:extLst>
              <a:ext uri="{FF2B5EF4-FFF2-40B4-BE49-F238E27FC236}">
                <a16:creationId xmlns:a16="http://schemas.microsoft.com/office/drawing/2014/main" id="{EA4EFBCE-8D0C-D1D0-4D8F-BB387BF8CD36}"/>
              </a:ext>
            </a:extLst>
          </p:cNvPr>
          <p:cNvSpPr>
            <a:spLocks noGrp="1"/>
          </p:cNvSpPr>
          <p:nvPr>
            <p:ph type="body" orient="vert" idx="20" hasCustomPrompt="1"/>
          </p:nvPr>
        </p:nvSpPr>
        <p:spPr>
          <a:xfrm>
            <a:off x="728694" y="1991183"/>
            <a:ext cx="3398400" cy="381430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40247416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cSld name="Column 2x">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4" name="Rechthoek: afgeronde hoeken 23">
            <a:extLst>
              <a:ext uri="{FF2B5EF4-FFF2-40B4-BE49-F238E27FC236}">
                <a16:creationId xmlns:a16="http://schemas.microsoft.com/office/drawing/2014/main" id="{E5D708E7-1952-E7A4-FCEE-0945D8C613B8}"/>
              </a:ext>
            </a:extLst>
          </p:cNvPr>
          <p:cNvSpPr/>
          <p:nvPr/>
        </p:nvSpPr>
        <p:spPr>
          <a:xfrm>
            <a:off x="0" y="-367937"/>
            <a:ext cx="902491"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Column 2x</a:t>
            </a:r>
          </a:p>
        </p:txBody>
      </p:sp>
      <p:sp>
        <p:nvSpPr>
          <p:cNvPr id="5" name="Tijdelijke aanduiding voor titel 1">
            <a:extLst>
              <a:ext uri="{FF2B5EF4-FFF2-40B4-BE49-F238E27FC236}">
                <a16:creationId xmlns:a16="http://schemas.microsoft.com/office/drawing/2014/main" id="{8270FF61-5938-1024-06C3-A63B2403F3C2}"/>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146" name="Tijdelijke aanduiding voor datum 91">
            <a:extLst>
              <a:ext uri="{FF2B5EF4-FFF2-40B4-BE49-F238E27FC236}">
                <a16:creationId xmlns:a16="http://schemas.microsoft.com/office/drawing/2014/main" id="{9C9B7E16-8DB8-65EE-4EE9-9D886511A31D}"/>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147" name="Tijdelijke aanduiding voor voettekst 92">
            <a:extLst>
              <a:ext uri="{FF2B5EF4-FFF2-40B4-BE49-F238E27FC236}">
                <a16:creationId xmlns:a16="http://schemas.microsoft.com/office/drawing/2014/main" id="{1F14517A-7A44-7957-3333-DDC3E8A2F984}"/>
              </a:ext>
            </a:extLst>
          </p:cNvPr>
          <p:cNvSpPr>
            <a:spLocks noGrp="1"/>
          </p:cNvSpPr>
          <p:nvPr>
            <p:ph type="ftr" sz="quarter" idx="32"/>
          </p:nvPr>
        </p:nvSpPr>
        <p:spPr>
          <a:xfrm>
            <a:off x="9801225" y="6343856"/>
            <a:ext cx="1658938" cy="151790"/>
          </a:xfrm>
        </p:spPr>
        <p:txBody>
          <a:bodyPr/>
          <a:lstStyle>
            <a:lvl1pPr algn="r">
              <a:defRPr sz="900"/>
            </a:lvl1pPr>
          </a:lstStyle>
          <a:p>
            <a:r>
              <a:rPr lang="en-GB"/>
              <a:t>&lt;footer text&gt;</a:t>
            </a:r>
            <a:endParaRPr lang="en-GB" dirty="0"/>
          </a:p>
        </p:txBody>
      </p:sp>
      <p:sp>
        <p:nvSpPr>
          <p:cNvPr id="148" name="Tijdelijke aanduiding voor dianummer 93">
            <a:extLst>
              <a:ext uri="{FF2B5EF4-FFF2-40B4-BE49-F238E27FC236}">
                <a16:creationId xmlns:a16="http://schemas.microsoft.com/office/drawing/2014/main" id="{F93D9F5A-A61B-2A5A-DBD5-AE70864EFDBF}"/>
              </a:ext>
            </a:extLst>
          </p:cNvPr>
          <p:cNvSpPr>
            <a:spLocks noGrp="1"/>
          </p:cNvSpPr>
          <p:nvPr>
            <p:ph type="sldNum" sz="quarter" idx="33"/>
          </p:nvPr>
        </p:nvSpPr>
        <p:spPr>
          <a:xfrm>
            <a:off x="11175566" y="7255814"/>
            <a:ext cx="284597" cy="151790"/>
          </a:xfrm>
        </p:spPr>
        <p:txBody>
          <a:bodyPr/>
          <a:lstStyle/>
          <a:p>
            <a:fld id="{0E7476D2-0896-4839-9387-ABF8745D58E4}" type="slidenum">
              <a:rPr lang="en-GB" smtClean="0"/>
              <a:pPr/>
              <a:t>‹#›</a:t>
            </a:fld>
            <a:endParaRPr lang="en-GB" dirty="0"/>
          </a:p>
        </p:txBody>
      </p:sp>
      <p:sp>
        <p:nvSpPr>
          <p:cNvPr id="219" name="Tijdelijke aanduiding voor verticale tekst 2">
            <a:extLst>
              <a:ext uri="{FF2B5EF4-FFF2-40B4-BE49-F238E27FC236}">
                <a16:creationId xmlns:a16="http://schemas.microsoft.com/office/drawing/2014/main" id="{D5F62715-7043-BFDA-2404-02F22B50D9F8}"/>
              </a:ext>
            </a:extLst>
          </p:cNvPr>
          <p:cNvSpPr>
            <a:spLocks noGrp="1"/>
          </p:cNvSpPr>
          <p:nvPr>
            <p:ph type="body" orient="vert" idx="34" hasCustomPrompt="1"/>
          </p:nvPr>
        </p:nvSpPr>
        <p:spPr>
          <a:xfrm>
            <a:off x="728694" y="1592263"/>
            <a:ext cx="5043456" cy="421322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
        <p:nvSpPr>
          <p:cNvPr id="220" name="Tijdelijke aanduiding voor verticale tekst 2">
            <a:extLst>
              <a:ext uri="{FF2B5EF4-FFF2-40B4-BE49-F238E27FC236}">
                <a16:creationId xmlns:a16="http://schemas.microsoft.com/office/drawing/2014/main" id="{8DE7BB58-8D7B-64E5-2B2D-AEA2A365B5A7}"/>
              </a:ext>
            </a:extLst>
          </p:cNvPr>
          <p:cNvSpPr>
            <a:spLocks noGrp="1"/>
          </p:cNvSpPr>
          <p:nvPr>
            <p:ph type="body" orient="vert" idx="35" hasCustomPrompt="1"/>
          </p:nvPr>
        </p:nvSpPr>
        <p:spPr>
          <a:xfrm>
            <a:off x="6416707" y="1592263"/>
            <a:ext cx="5043456" cy="4213225"/>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147748926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cSld name="Payment conditions">
    <p:spTree>
      <p:nvGrpSpPr>
        <p:cNvPr id="1" name=""/>
        <p:cNvGrpSpPr/>
        <p:nvPr/>
      </p:nvGrpSpPr>
      <p:grpSpPr>
        <a:xfrm>
          <a:off x="0" y="0"/>
          <a:ext cx="0" cy="0"/>
          <a:chOff x="0" y="0"/>
          <a:chExt cx="0" cy="0"/>
        </a:xfrm>
      </p:grpSpPr>
      <p:sp>
        <p:nvSpPr>
          <p:cNvPr id="6" name="Tijdelijke aanduiding voor tekst 12">
            <a:extLst>
              <a:ext uri="{FF2B5EF4-FFF2-40B4-BE49-F238E27FC236}">
                <a16:creationId xmlns:a16="http://schemas.microsoft.com/office/drawing/2014/main" id="{A7DF9604-675E-C6A4-8FE4-6FADED1D783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2" name="Tijdelijke aanduiding voor tekst 15">
            <a:extLst>
              <a:ext uri="{FF2B5EF4-FFF2-40B4-BE49-F238E27FC236}">
                <a16:creationId xmlns:a16="http://schemas.microsoft.com/office/drawing/2014/main" id="{6CA91D66-3675-F7EA-4E5A-C4F954A3A8D7}"/>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4" name="Rechthoek: afgeronde hoeken 23">
            <a:extLst>
              <a:ext uri="{FF2B5EF4-FFF2-40B4-BE49-F238E27FC236}">
                <a16:creationId xmlns:a16="http://schemas.microsoft.com/office/drawing/2014/main" id="{E5D708E7-1952-E7A4-FCEE-0945D8C613B8}"/>
              </a:ext>
            </a:extLst>
          </p:cNvPr>
          <p:cNvSpPr/>
          <p:nvPr/>
        </p:nvSpPr>
        <p:spPr>
          <a:xfrm>
            <a:off x="0" y="-367937"/>
            <a:ext cx="1685270"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Payment conditions</a:t>
            </a:r>
          </a:p>
        </p:txBody>
      </p:sp>
      <p:sp>
        <p:nvSpPr>
          <p:cNvPr id="5" name="Tijdelijke aanduiding voor titel 1">
            <a:extLst>
              <a:ext uri="{FF2B5EF4-FFF2-40B4-BE49-F238E27FC236}">
                <a16:creationId xmlns:a16="http://schemas.microsoft.com/office/drawing/2014/main" id="{8270FF61-5938-1024-06C3-A63B2403F3C2}"/>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dirty="0"/>
              <a:t>Place the title of the slide here</a:t>
            </a:r>
          </a:p>
        </p:txBody>
      </p:sp>
      <p:sp>
        <p:nvSpPr>
          <p:cNvPr id="145" name="Tijdelijke aanduiding voor datum 91">
            <a:extLst>
              <a:ext uri="{FF2B5EF4-FFF2-40B4-BE49-F238E27FC236}">
                <a16:creationId xmlns:a16="http://schemas.microsoft.com/office/drawing/2014/main" id="{9CA6C52A-1F52-3202-3C42-16774BE37CC5}"/>
              </a:ext>
            </a:extLst>
          </p:cNvPr>
          <p:cNvSpPr>
            <a:spLocks noGrp="1"/>
          </p:cNvSpPr>
          <p:nvPr>
            <p:ph type="dt" sz="half" idx="31"/>
          </p:nvPr>
        </p:nvSpPr>
        <p:spPr>
          <a:xfrm>
            <a:off x="8317776" y="6343857"/>
            <a:ext cx="1451700" cy="151789"/>
          </a:xfrm>
        </p:spPr>
        <p:txBody>
          <a:bodyPr/>
          <a:lstStyle>
            <a:lvl1pPr algn="r">
              <a:defRPr sz="900"/>
            </a:lvl1pPr>
          </a:lstStyle>
          <a:p>
            <a:fld id="{A3BC5AFA-D9DA-4B84-B0D7-1918E212144A}" type="datetime1">
              <a:rPr lang="en-GB" smtClean="0"/>
              <a:t>02/03/2026</a:t>
            </a:fld>
            <a:endParaRPr lang="en-GB" dirty="0"/>
          </a:p>
        </p:txBody>
      </p:sp>
      <p:sp>
        <p:nvSpPr>
          <p:cNvPr id="146" name="Tijdelijke aanduiding voor voettekst 92">
            <a:extLst>
              <a:ext uri="{FF2B5EF4-FFF2-40B4-BE49-F238E27FC236}">
                <a16:creationId xmlns:a16="http://schemas.microsoft.com/office/drawing/2014/main" id="{E6B99DC6-1007-F73B-D6B6-75C43C86A361}"/>
              </a:ext>
            </a:extLst>
          </p:cNvPr>
          <p:cNvSpPr>
            <a:spLocks noGrp="1"/>
          </p:cNvSpPr>
          <p:nvPr>
            <p:ph type="ftr" sz="quarter" idx="32"/>
          </p:nvPr>
        </p:nvSpPr>
        <p:spPr>
          <a:xfrm>
            <a:off x="9801225" y="6343856"/>
            <a:ext cx="1658938" cy="151790"/>
          </a:xfrm>
        </p:spPr>
        <p:txBody>
          <a:bodyPr/>
          <a:lstStyle>
            <a:lvl1pPr algn="r">
              <a:defRPr sz="900"/>
            </a:lvl1pPr>
          </a:lstStyle>
          <a:p>
            <a:r>
              <a:rPr lang="en-GB"/>
              <a:t>&lt;footer text&gt;</a:t>
            </a:r>
            <a:endParaRPr lang="en-GB" dirty="0"/>
          </a:p>
        </p:txBody>
      </p:sp>
      <p:sp>
        <p:nvSpPr>
          <p:cNvPr id="147" name="Tijdelijke aanduiding voor dianummer 93">
            <a:extLst>
              <a:ext uri="{FF2B5EF4-FFF2-40B4-BE49-F238E27FC236}">
                <a16:creationId xmlns:a16="http://schemas.microsoft.com/office/drawing/2014/main" id="{902DC939-3173-26D4-31D1-A504E5E7F5D8}"/>
              </a:ext>
            </a:extLst>
          </p:cNvPr>
          <p:cNvSpPr>
            <a:spLocks noGrp="1"/>
          </p:cNvSpPr>
          <p:nvPr>
            <p:ph type="sldNum" sz="quarter" idx="33"/>
          </p:nvPr>
        </p:nvSpPr>
        <p:spPr>
          <a:xfrm>
            <a:off x="11175566" y="7255814"/>
            <a:ext cx="284597" cy="151790"/>
          </a:xfrm>
        </p:spPr>
        <p:txBody>
          <a:bodyPr/>
          <a:lstStyle/>
          <a:p>
            <a:fld id="{0E7476D2-0896-4839-9387-ABF8745D58E4}" type="slidenum">
              <a:rPr lang="en-GB" smtClean="0"/>
              <a:pPr/>
              <a:t>‹#›</a:t>
            </a:fld>
            <a:endParaRPr lang="en-GB" dirty="0"/>
          </a:p>
        </p:txBody>
      </p:sp>
      <p:sp>
        <p:nvSpPr>
          <p:cNvPr id="218" name="Tijdelijke aanduiding voor verticale tekst 2">
            <a:extLst>
              <a:ext uri="{FF2B5EF4-FFF2-40B4-BE49-F238E27FC236}">
                <a16:creationId xmlns:a16="http://schemas.microsoft.com/office/drawing/2014/main" id="{89BD8414-4D04-F056-F45A-94E377AC33B7}"/>
              </a:ext>
            </a:extLst>
          </p:cNvPr>
          <p:cNvSpPr>
            <a:spLocks noGrp="1"/>
          </p:cNvSpPr>
          <p:nvPr>
            <p:ph type="body" orient="vert" idx="34" hasCustomPrompt="1"/>
          </p:nvPr>
        </p:nvSpPr>
        <p:spPr>
          <a:xfrm>
            <a:off x="728693" y="1592264"/>
            <a:ext cx="10743308" cy="3091608"/>
          </a:xfrm>
        </p:spPr>
        <p:txBody>
          <a:bodyPr vert="horz"/>
          <a:lstStyle>
            <a:lvl1pPr>
              <a:defRPr sz="1050"/>
            </a:lvl1pPr>
            <a:lvl2pPr>
              <a:defRPr sz="1050"/>
            </a:lvl2pPr>
            <a:lvl3pPr>
              <a:defRPr sz="1050"/>
            </a:lvl3pPr>
            <a:lvl4pPr>
              <a:defRPr sz="1050"/>
            </a:lvl4pPr>
            <a:lvl5pPr>
              <a:defRPr sz="1400"/>
            </a:lvl5pPr>
            <a:lvl6pPr>
              <a:defRPr sz="1400"/>
            </a:lvl6pPr>
            <a:lvl7pPr>
              <a:defRPr sz="1050"/>
            </a:lvl7pPr>
            <a:lvl8pPr>
              <a:defRPr sz="1050"/>
            </a:lvl8pPr>
            <a:lvl9pPr>
              <a:defRPr sz="1000"/>
            </a:lvl9pPr>
          </a:lstStyle>
          <a:p>
            <a:pPr lvl="0"/>
            <a:r>
              <a:rPr lang="en-GB" noProof="0" dirty="0"/>
              <a:t>Plain text #1</a:t>
            </a:r>
          </a:p>
          <a:p>
            <a:pPr lvl="1"/>
            <a:r>
              <a:rPr lang="en-GB" noProof="0" dirty="0"/>
              <a:t>Plain text #2</a:t>
            </a:r>
          </a:p>
          <a:p>
            <a:pPr lvl="2"/>
            <a:r>
              <a:rPr lang="en-GB" noProof="0" dirty="0"/>
              <a:t>Heading #1</a:t>
            </a:r>
          </a:p>
          <a:p>
            <a:pPr lvl="3"/>
            <a:r>
              <a:rPr lang="en-GB" noProof="0" dirty="0"/>
              <a:t>Heading #2</a:t>
            </a:r>
          </a:p>
          <a:p>
            <a:pPr lvl="4"/>
            <a:r>
              <a:rPr lang="en-GB" noProof="0" dirty="0"/>
              <a:t>Heading #3</a:t>
            </a:r>
          </a:p>
          <a:p>
            <a:pPr lvl="5"/>
            <a:r>
              <a:rPr lang="en-GB" noProof="0" dirty="0"/>
              <a:t>Heading #4</a:t>
            </a:r>
          </a:p>
          <a:p>
            <a:pPr lvl="6"/>
            <a:r>
              <a:rPr lang="en-GB" noProof="0" dirty="0"/>
              <a:t>Source</a:t>
            </a:r>
          </a:p>
          <a:p>
            <a:pPr lvl="7"/>
            <a:r>
              <a:rPr lang="en-GB" noProof="0" dirty="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a:t>Plain text #2</a:t>
            </a:r>
          </a:p>
        </p:txBody>
      </p:sp>
    </p:spTree>
    <p:extLst>
      <p:ext uri="{BB962C8B-B14F-4D97-AF65-F5344CB8AC3E}">
        <p14:creationId xmlns:p14="http://schemas.microsoft.com/office/powerpoint/2010/main" val="57505551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cSld name="ALLEEN TITEL (LEEG)">
    <p:spTree>
      <p:nvGrpSpPr>
        <p:cNvPr id="1" name=""/>
        <p:cNvGrpSpPr/>
        <p:nvPr/>
      </p:nvGrpSpPr>
      <p:grpSpPr>
        <a:xfrm>
          <a:off x="0" y="0"/>
          <a:ext cx="0" cy="0"/>
          <a:chOff x="0" y="0"/>
          <a:chExt cx="0" cy="0"/>
        </a:xfrm>
      </p:grpSpPr>
      <p:sp>
        <p:nvSpPr>
          <p:cNvPr id="17" name="Rechthoek 16">
            <a:extLst>
              <a:ext uri="{FF2B5EF4-FFF2-40B4-BE49-F238E27FC236}">
                <a16:creationId xmlns:a16="http://schemas.microsoft.com/office/drawing/2014/main" id="{CB0FB8B4-83E3-48CC-A6BE-518995B037EA}"/>
              </a:ext>
            </a:extLst>
          </p:cNvPr>
          <p:cNvSpPr/>
          <p:nvPr/>
        </p:nvSpPr>
        <p:spPr>
          <a:xfrm>
            <a:off x="781878"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18" name="Rechthoek 17">
            <a:extLst>
              <a:ext uri="{FF2B5EF4-FFF2-40B4-BE49-F238E27FC236}">
                <a16:creationId xmlns:a16="http://schemas.microsoft.com/office/drawing/2014/main" id="{6A1B0846-2B03-476A-BFF2-FA7E252FDB1E}"/>
              </a:ext>
            </a:extLst>
          </p:cNvPr>
          <p:cNvSpPr/>
          <p:nvPr/>
        </p:nvSpPr>
        <p:spPr>
          <a:xfrm>
            <a:off x="781878"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19" name="Rechthoek 18">
            <a:extLst>
              <a:ext uri="{FF2B5EF4-FFF2-40B4-BE49-F238E27FC236}">
                <a16:creationId xmlns:a16="http://schemas.microsoft.com/office/drawing/2014/main" id="{33924CD2-99D0-42C4-AA7D-1D311636D4A4}"/>
              </a:ext>
            </a:extLst>
          </p:cNvPr>
          <p:cNvSpPr/>
          <p:nvPr/>
        </p:nvSpPr>
        <p:spPr>
          <a:xfrm>
            <a:off x="781878"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0" name="Rechthoek 19">
            <a:extLst>
              <a:ext uri="{FF2B5EF4-FFF2-40B4-BE49-F238E27FC236}">
                <a16:creationId xmlns:a16="http://schemas.microsoft.com/office/drawing/2014/main" id="{E280CBDB-268C-4E1F-88E6-207E3998911D}"/>
              </a:ext>
            </a:extLst>
          </p:cNvPr>
          <p:cNvSpPr/>
          <p:nvPr/>
        </p:nvSpPr>
        <p:spPr>
          <a:xfrm>
            <a:off x="2147032"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1" name="Rechthoek 20">
            <a:extLst>
              <a:ext uri="{FF2B5EF4-FFF2-40B4-BE49-F238E27FC236}">
                <a16:creationId xmlns:a16="http://schemas.microsoft.com/office/drawing/2014/main" id="{05F8F90C-2EFD-4E11-A685-204795DA5C63}"/>
              </a:ext>
            </a:extLst>
          </p:cNvPr>
          <p:cNvSpPr/>
          <p:nvPr/>
        </p:nvSpPr>
        <p:spPr>
          <a:xfrm>
            <a:off x="2147032"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2" name="Rechthoek 21">
            <a:extLst>
              <a:ext uri="{FF2B5EF4-FFF2-40B4-BE49-F238E27FC236}">
                <a16:creationId xmlns:a16="http://schemas.microsoft.com/office/drawing/2014/main" id="{BB4E8D7D-7F79-40C1-B4A6-3EA57F042692}"/>
              </a:ext>
            </a:extLst>
          </p:cNvPr>
          <p:cNvSpPr/>
          <p:nvPr/>
        </p:nvSpPr>
        <p:spPr>
          <a:xfrm>
            <a:off x="2147032"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3" name="Rechthoek 22">
            <a:extLst>
              <a:ext uri="{FF2B5EF4-FFF2-40B4-BE49-F238E27FC236}">
                <a16:creationId xmlns:a16="http://schemas.microsoft.com/office/drawing/2014/main" id="{619F7B2D-D836-4291-A084-CECA3DC7ED8B}"/>
              </a:ext>
            </a:extLst>
          </p:cNvPr>
          <p:cNvSpPr/>
          <p:nvPr/>
        </p:nvSpPr>
        <p:spPr>
          <a:xfrm>
            <a:off x="3512187"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4" name="Rechthoek 23">
            <a:extLst>
              <a:ext uri="{FF2B5EF4-FFF2-40B4-BE49-F238E27FC236}">
                <a16:creationId xmlns:a16="http://schemas.microsoft.com/office/drawing/2014/main" id="{2D38CA0C-DEAE-45D3-BB79-8DF33C1BD925}"/>
              </a:ext>
            </a:extLst>
          </p:cNvPr>
          <p:cNvSpPr/>
          <p:nvPr/>
        </p:nvSpPr>
        <p:spPr>
          <a:xfrm>
            <a:off x="3512187"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6" name="Rechthoek 25">
            <a:extLst>
              <a:ext uri="{FF2B5EF4-FFF2-40B4-BE49-F238E27FC236}">
                <a16:creationId xmlns:a16="http://schemas.microsoft.com/office/drawing/2014/main" id="{268EC3A6-431D-461E-B954-73880F20DC2F}"/>
              </a:ext>
            </a:extLst>
          </p:cNvPr>
          <p:cNvSpPr/>
          <p:nvPr/>
        </p:nvSpPr>
        <p:spPr>
          <a:xfrm>
            <a:off x="3512187"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7" name="Rechthoek 26">
            <a:extLst>
              <a:ext uri="{FF2B5EF4-FFF2-40B4-BE49-F238E27FC236}">
                <a16:creationId xmlns:a16="http://schemas.microsoft.com/office/drawing/2014/main" id="{1A3C4E7D-B2FF-4B10-8AFC-4109BF5D9C7F}"/>
              </a:ext>
            </a:extLst>
          </p:cNvPr>
          <p:cNvSpPr/>
          <p:nvPr/>
        </p:nvSpPr>
        <p:spPr>
          <a:xfrm>
            <a:off x="4877340"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8" name="Rechthoek 27">
            <a:extLst>
              <a:ext uri="{FF2B5EF4-FFF2-40B4-BE49-F238E27FC236}">
                <a16:creationId xmlns:a16="http://schemas.microsoft.com/office/drawing/2014/main" id="{D7874EF0-B704-41C6-8902-CEF52A8F77A5}"/>
              </a:ext>
            </a:extLst>
          </p:cNvPr>
          <p:cNvSpPr/>
          <p:nvPr/>
        </p:nvSpPr>
        <p:spPr>
          <a:xfrm>
            <a:off x="4877340"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29" name="Rechthoek 28">
            <a:extLst>
              <a:ext uri="{FF2B5EF4-FFF2-40B4-BE49-F238E27FC236}">
                <a16:creationId xmlns:a16="http://schemas.microsoft.com/office/drawing/2014/main" id="{D7BF77B6-7B83-4B6C-A824-2B932B584F7F}"/>
              </a:ext>
            </a:extLst>
          </p:cNvPr>
          <p:cNvSpPr/>
          <p:nvPr/>
        </p:nvSpPr>
        <p:spPr>
          <a:xfrm>
            <a:off x="4877340"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dirty="0">
              <a:ln>
                <a:noFill/>
              </a:ln>
              <a:solidFill>
                <a:srgbClr val="FFFFFF"/>
              </a:solidFill>
              <a:effectLst/>
              <a:uLnTx/>
              <a:uFillTx/>
              <a:latin typeface="Arial"/>
              <a:ea typeface="+mn-ea"/>
              <a:cs typeface="+mn-cs"/>
            </a:endParaRPr>
          </a:p>
        </p:txBody>
      </p:sp>
      <p:sp>
        <p:nvSpPr>
          <p:cNvPr id="30" name="Rechthoek 29">
            <a:extLst>
              <a:ext uri="{FF2B5EF4-FFF2-40B4-BE49-F238E27FC236}">
                <a16:creationId xmlns:a16="http://schemas.microsoft.com/office/drawing/2014/main" id="{845A6E85-D733-4886-BCCD-3F00B691BA8E}"/>
              </a:ext>
            </a:extLst>
          </p:cNvPr>
          <p:cNvSpPr/>
          <p:nvPr/>
        </p:nvSpPr>
        <p:spPr>
          <a:xfrm>
            <a:off x="6242495"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1" name="Rechthoek 30">
            <a:extLst>
              <a:ext uri="{FF2B5EF4-FFF2-40B4-BE49-F238E27FC236}">
                <a16:creationId xmlns:a16="http://schemas.microsoft.com/office/drawing/2014/main" id="{0633770A-A696-4173-A542-8E6BA3E3967A}"/>
              </a:ext>
            </a:extLst>
          </p:cNvPr>
          <p:cNvSpPr/>
          <p:nvPr/>
        </p:nvSpPr>
        <p:spPr>
          <a:xfrm>
            <a:off x="6242495"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2" name="Rechthoek 31">
            <a:extLst>
              <a:ext uri="{FF2B5EF4-FFF2-40B4-BE49-F238E27FC236}">
                <a16:creationId xmlns:a16="http://schemas.microsoft.com/office/drawing/2014/main" id="{6C5F25F1-F0DE-4500-A5AF-1E52CD1B0518}"/>
              </a:ext>
            </a:extLst>
          </p:cNvPr>
          <p:cNvSpPr/>
          <p:nvPr/>
        </p:nvSpPr>
        <p:spPr>
          <a:xfrm>
            <a:off x="6242495"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dirty="0">
              <a:ln>
                <a:noFill/>
              </a:ln>
              <a:solidFill>
                <a:srgbClr val="FFFFFF"/>
              </a:solidFill>
              <a:effectLst/>
              <a:uLnTx/>
              <a:uFillTx/>
              <a:latin typeface="Arial"/>
              <a:ea typeface="+mn-ea"/>
              <a:cs typeface="+mn-cs"/>
            </a:endParaRPr>
          </a:p>
        </p:txBody>
      </p:sp>
      <p:sp>
        <p:nvSpPr>
          <p:cNvPr id="33" name="Rechthoek 32">
            <a:extLst>
              <a:ext uri="{FF2B5EF4-FFF2-40B4-BE49-F238E27FC236}">
                <a16:creationId xmlns:a16="http://schemas.microsoft.com/office/drawing/2014/main" id="{17859E38-29E7-4385-95DB-144246F01926}"/>
              </a:ext>
            </a:extLst>
          </p:cNvPr>
          <p:cNvSpPr/>
          <p:nvPr/>
        </p:nvSpPr>
        <p:spPr>
          <a:xfrm>
            <a:off x="7607649"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4" name="Rechthoek 33">
            <a:extLst>
              <a:ext uri="{FF2B5EF4-FFF2-40B4-BE49-F238E27FC236}">
                <a16:creationId xmlns:a16="http://schemas.microsoft.com/office/drawing/2014/main" id="{B3905634-48D8-4D3C-B833-A5E4042F2AD7}"/>
              </a:ext>
            </a:extLst>
          </p:cNvPr>
          <p:cNvSpPr/>
          <p:nvPr/>
        </p:nvSpPr>
        <p:spPr>
          <a:xfrm>
            <a:off x="7607649"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5" name="Rechthoek 34">
            <a:extLst>
              <a:ext uri="{FF2B5EF4-FFF2-40B4-BE49-F238E27FC236}">
                <a16:creationId xmlns:a16="http://schemas.microsoft.com/office/drawing/2014/main" id="{1C5DC59E-1B2D-49FA-899F-FF13A957189F}"/>
              </a:ext>
            </a:extLst>
          </p:cNvPr>
          <p:cNvSpPr/>
          <p:nvPr/>
        </p:nvSpPr>
        <p:spPr>
          <a:xfrm>
            <a:off x="7607649"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6" name="Rechthoek 35">
            <a:extLst>
              <a:ext uri="{FF2B5EF4-FFF2-40B4-BE49-F238E27FC236}">
                <a16:creationId xmlns:a16="http://schemas.microsoft.com/office/drawing/2014/main" id="{C9B3A9C8-F119-4D48-A29D-680BEA4EB040}"/>
              </a:ext>
            </a:extLst>
          </p:cNvPr>
          <p:cNvSpPr/>
          <p:nvPr/>
        </p:nvSpPr>
        <p:spPr>
          <a:xfrm>
            <a:off x="8972804"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7" name="Rechthoek 36">
            <a:extLst>
              <a:ext uri="{FF2B5EF4-FFF2-40B4-BE49-F238E27FC236}">
                <a16:creationId xmlns:a16="http://schemas.microsoft.com/office/drawing/2014/main" id="{0482168D-C18C-4C59-9996-CEA793517B4D}"/>
              </a:ext>
            </a:extLst>
          </p:cNvPr>
          <p:cNvSpPr/>
          <p:nvPr/>
        </p:nvSpPr>
        <p:spPr>
          <a:xfrm>
            <a:off x="8972804"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8" name="Rechthoek 37">
            <a:extLst>
              <a:ext uri="{FF2B5EF4-FFF2-40B4-BE49-F238E27FC236}">
                <a16:creationId xmlns:a16="http://schemas.microsoft.com/office/drawing/2014/main" id="{5EF538A0-91DC-45FF-9561-AD2181E63A9A}"/>
              </a:ext>
            </a:extLst>
          </p:cNvPr>
          <p:cNvSpPr/>
          <p:nvPr/>
        </p:nvSpPr>
        <p:spPr>
          <a:xfrm>
            <a:off x="8972804"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39" name="Rechthoek 38">
            <a:extLst>
              <a:ext uri="{FF2B5EF4-FFF2-40B4-BE49-F238E27FC236}">
                <a16:creationId xmlns:a16="http://schemas.microsoft.com/office/drawing/2014/main" id="{326F6B13-A2E7-4280-992B-2AE1DA4B9E42}"/>
              </a:ext>
            </a:extLst>
          </p:cNvPr>
          <p:cNvSpPr/>
          <p:nvPr/>
        </p:nvSpPr>
        <p:spPr>
          <a:xfrm>
            <a:off x="10337959" y="1977236"/>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40" name="Rechthoek 39">
            <a:extLst>
              <a:ext uri="{FF2B5EF4-FFF2-40B4-BE49-F238E27FC236}">
                <a16:creationId xmlns:a16="http://schemas.microsoft.com/office/drawing/2014/main" id="{D3201577-C8D9-45C3-9195-8166E8E35DCA}"/>
              </a:ext>
            </a:extLst>
          </p:cNvPr>
          <p:cNvSpPr/>
          <p:nvPr/>
        </p:nvSpPr>
        <p:spPr>
          <a:xfrm>
            <a:off x="10337959" y="4578022"/>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sp>
        <p:nvSpPr>
          <p:cNvPr id="41" name="Rechthoek 40">
            <a:extLst>
              <a:ext uri="{FF2B5EF4-FFF2-40B4-BE49-F238E27FC236}">
                <a16:creationId xmlns:a16="http://schemas.microsoft.com/office/drawing/2014/main" id="{AFF355B0-C1F2-4307-826F-3DAE118C6BB6}"/>
              </a:ext>
            </a:extLst>
          </p:cNvPr>
          <p:cNvSpPr/>
          <p:nvPr/>
        </p:nvSpPr>
        <p:spPr>
          <a:xfrm>
            <a:off x="10337959" y="3277630"/>
            <a:ext cx="1197075" cy="1156401"/>
          </a:xfrm>
          <a:prstGeom prst="rect">
            <a:avLst/>
          </a:prstGeom>
          <a:solidFill>
            <a:srgbClr val="E9E9E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Arial"/>
              <a:ea typeface="+mn-ea"/>
              <a:cs typeface="+mn-cs"/>
            </a:endParaRPr>
          </a:p>
        </p:txBody>
      </p:sp>
      <p:grpSp>
        <p:nvGrpSpPr>
          <p:cNvPr id="8" name="GRID" hidden="1">
            <a:extLst>
              <a:ext uri="{FF2B5EF4-FFF2-40B4-BE49-F238E27FC236}">
                <a16:creationId xmlns:a16="http://schemas.microsoft.com/office/drawing/2014/main" id="{A2B169BE-D9E7-473F-97E3-2BFAB571F7A4}"/>
              </a:ext>
            </a:extLst>
          </p:cNvPr>
          <p:cNvGrpSpPr/>
          <p:nvPr/>
        </p:nvGrpSpPr>
        <p:grpSpPr>
          <a:xfrm>
            <a:off x="0" y="0"/>
            <a:ext cx="12192000" cy="6858000"/>
            <a:chOff x="0" y="0"/>
            <a:chExt cx="12192000" cy="6858000"/>
          </a:xfrm>
        </p:grpSpPr>
        <p:sp>
          <p:nvSpPr>
            <p:cNvPr id="9" name="Rechthoek 8">
              <a:extLst>
                <a:ext uri="{FF2B5EF4-FFF2-40B4-BE49-F238E27FC236}">
                  <a16:creationId xmlns:a16="http://schemas.microsoft.com/office/drawing/2014/main" id="{2EC38E08-55EF-4F5F-8027-7310A7813F9D}"/>
                </a:ext>
              </a:extLst>
            </p:cNvPr>
            <p:cNvSpPr/>
            <p:nvPr userDrawn="1"/>
          </p:nvSpPr>
          <p:spPr>
            <a:xfrm>
              <a:off x="0" y="0"/>
              <a:ext cx="12192000" cy="6480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Rechthoek 9">
              <a:extLst>
                <a:ext uri="{FF2B5EF4-FFF2-40B4-BE49-F238E27FC236}">
                  <a16:creationId xmlns:a16="http://schemas.microsoft.com/office/drawing/2014/main" id="{D8DD2D10-F17C-4A00-9BA3-8D7C3246EC74}"/>
                </a:ext>
              </a:extLst>
            </p:cNvPr>
            <p:cNvSpPr/>
            <p:nvPr userDrawn="1"/>
          </p:nvSpPr>
          <p:spPr>
            <a:xfrm>
              <a:off x="0" y="0"/>
              <a:ext cx="648000" cy="6857999"/>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2" name="Rechthoek 11">
              <a:extLst>
                <a:ext uri="{FF2B5EF4-FFF2-40B4-BE49-F238E27FC236}">
                  <a16:creationId xmlns:a16="http://schemas.microsoft.com/office/drawing/2014/main" id="{5C04DD17-44F0-4FF3-9813-9A9C47D78F9B}"/>
                </a:ext>
              </a:extLst>
            </p:cNvPr>
            <p:cNvSpPr/>
            <p:nvPr userDrawn="1"/>
          </p:nvSpPr>
          <p:spPr>
            <a:xfrm>
              <a:off x="0" y="1064525"/>
              <a:ext cx="12192000" cy="3600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3" name="Rechthoek 12">
              <a:extLst>
                <a:ext uri="{FF2B5EF4-FFF2-40B4-BE49-F238E27FC236}">
                  <a16:creationId xmlns:a16="http://schemas.microsoft.com/office/drawing/2014/main" id="{1D27E87C-5ECA-489F-9145-5A88B2A352BD}"/>
                </a:ext>
              </a:extLst>
            </p:cNvPr>
            <p:cNvSpPr/>
            <p:nvPr userDrawn="1"/>
          </p:nvSpPr>
          <p:spPr>
            <a:xfrm>
              <a:off x="0" y="6498000"/>
              <a:ext cx="12192000" cy="3600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 name="Rechthoek 13">
              <a:extLst>
                <a:ext uri="{FF2B5EF4-FFF2-40B4-BE49-F238E27FC236}">
                  <a16:creationId xmlns:a16="http://schemas.microsoft.com/office/drawing/2014/main" id="{8B324CB1-0B1B-48E2-B243-FB85385995E6}"/>
                </a:ext>
              </a:extLst>
            </p:cNvPr>
            <p:cNvSpPr/>
            <p:nvPr userDrawn="1"/>
          </p:nvSpPr>
          <p:spPr>
            <a:xfrm>
              <a:off x="0" y="5986208"/>
              <a:ext cx="12192000" cy="36000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5" name="Rechthoek 14">
              <a:extLst>
                <a:ext uri="{FF2B5EF4-FFF2-40B4-BE49-F238E27FC236}">
                  <a16:creationId xmlns:a16="http://schemas.microsoft.com/office/drawing/2014/main" id="{336D4EF6-84FE-414E-B828-F3EF75FF55F6}"/>
                </a:ext>
              </a:extLst>
            </p:cNvPr>
            <p:cNvSpPr/>
            <p:nvPr userDrawn="1"/>
          </p:nvSpPr>
          <p:spPr>
            <a:xfrm>
              <a:off x="11543999" y="0"/>
              <a:ext cx="648000" cy="6857999"/>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grpSp>
      <p:sp>
        <p:nvSpPr>
          <p:cNvPr id="16" name="Rechthoek: afgeronde hoeken 15">
            <a:extLst>
              <a:ext uri="{FF2B5EF4-FFF2-40B4-BE49-F238E27FC236}">
                <a16:creationId xmlns:a16="http://schemas.microsoft.com/office/drawing/2014/main" id="{AF3D1B2C-A2A2-4F36-9132-6E1EF23F2EF1}"/>
              </a:ext>
            </a:extLst>
          </p:cNvPr>
          <p:cNvSpPr/>
          <p:nvPr/>
        </p:nvSpPr>
        <p:spPr>
          <a:xfrm>
            <a:off x="0" y="-572747"/>
            <a:ext cx="2103013" cy="38690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72000" bIns="36000" numCol="1" spcCol="0" rtlCol="0" fromWordArt="0" anchor="ctr" anchorCtr="0" forceAA="0" compatLnSpc="1">
            <a:prstTxWarp prst="textNoShape">
              <a:avLst/>
            </a:prstTxWarp>
            <a:spAutoFit/>
          </a:bodyPr>
          <a:lstStyle/>
          <a:p>
            <a:pPr algn="l"/>
            <a:r>
              <a:rPr lang="nl-NL" sz="1800" noProof="0" dirty="0">
                <a:solidFill>
                  <a:schemeClr val="tx1">
                    <a:lumMod val="50000"/>
                    <a:lumOff val="50000"/>
                  </a:schemeClr>
                </a:solidFill>
              </a:rPr>
              <a:t>ALLEEN TITEL (LEEG)</a:t>
            </a:r>
          </a:p>
        </p:txBody>
      </p:sp>
      <p:sp>
        <p:nvSpPr>
          <p:cNvPr id="11" name="Tijdelijke aanduiding voor tekst 10">
            <a:extLst>
              <a:ext uri="{FF2B5EF4-FFF2-40B4-BE49-F238E27FC236}">
                <a16:creationId xmlns:a16="http://schemas.microsoft.com/office/drawing/2014/main" id="{98FFF229-4E8A-4E49-97F8-255B6F80C493}"/>
              </a:ext>
            </a:extLst>
          </p:cNvPr>
          <p:cNvSpPr>
            <a:spLocks noGrp="1"/>
          </p:cNvSpPr>
          <p:nvPr>
            <p:ph type="body" sz="quarter" idx="13" hasCustomPrompt="1"/>
          </p:nvPr>
        </p:nvSpPr>
        <p:spPr>
          <a:xfrm>
            <a:off x="449999" y="412144"/>
            <a:ext cx="2761507" cy="185756"/>
          </a:xfrm>
        </p:spPr>
        <p:txBody>
          <a:bodyPr wrap="none" lIns="0" tIns="0" rIns="72000" bIns="46800" anchor="t">
            <a:spAutoFit/>
          </a:bodyPr>
          <a:lstStyle>
            <a:lvl1pPr marL="0" indent="0" algn="l">
              <a:buNone/>
              <a:defRPr sz="1000" b="1" spc="50" baseline="0">
                <a:solidFill>
                  <a:schemeClr val="bg1">
                    <a:lumMod val="75000"/>
                  </a:schemeClr>
                </a:solidFill>
                <a:latin typeface="+mj-lt"/>
              </a:defRPr>
            </a:lvl1pPr>
          </a:lstStyle>
          <a:p>
            <a:pPr lvl="0"/>
            <a:r>
              <a:rPr lang="nl-NL" dirty="0"/>
              <a:t>PLAATS HIER JE (OPTIONELE) SUBTITEL</a:t>
            </a:r>
          </a:p>
        </p:txBody>
      </p:sp>
      <p:sp>
        <p:nvSpPr>
          <p:cNvPr id="25" name="Titel 24">
            <a:extLst>
              <a:ext uri="{FF2B5EF4-FFF2-40B4-BE49-F238E27FC236}">
                <a16:creationId xmlns:a16="http://schemas.microsoft.com/office/drawing/2014/main" id="{C897A5BB-913E-4253-A016-4DC1CCB5E78E}"/>
              </a:ext>
            </a:extLst>
          </p:cNvPr>
          <p:cNvSpPr>
            <a:spLocks noGrp="1"/>
          </p:cNvSpPr>
          <p:nvPr>
            <p:ph type="title" hasCustomPrompt="1"/>
          </p:nvPr>
        </p:nvSpPr>
        <p:spPr/>
        <p:txBody>
          <a:bodyPr/>
          <a:lstStyle>
            <a:lvl1pPr>
              <a:defRPr/>
            </a:lvl1pPr>
          </a:lstStyle>
          <a:p>
            <a:r>
              <a:rPr lang="nl-NL" noProof="0" dirty="0"/>
              <a:t>Slidetitel hier</a:t>
            </a:r>
            <a:endParaRPr lang="nl-NL" dirty="0"/>
          </a:p>
        </p:txBody>
      </p:sp>
    </p:spTree>
    <p:extLst>
      <p:ext uri="{BB962C8B-B14F-4D97-AF65-F5344CB8AC3E}">
        <p14:creationId xmlns:p14="http://schemas.microsoft.com/office/powerpoint/2010/main" val="281304792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ext + Image (s) - ZI">
    <p:spTree>
      <p:nvGrpSpPr>
        <p:cNvPr id="1" name=""/>
        <p:cNvGrpSpPr/>
        <p:nvPr/>
      </p:nvGrpSpPr>
      <p:grpSpPr>
        <a:xfrm>
          <a:off x="0" y="0"/>
          <a:ext cx="0" cy="0"/>
          <a:chOff x="0" y="0"/>
          <a:chExt cx="0" cy="0"/>
        </a:xfrm>
      </p:grpSpPr>
      <p:sp>
        <p:nvSpPr>
          <p:cNvPr id="9" name="Rechthoek: afgeronde hoeken 8">
            <a:extLst>
              <a:ext uri="{FF2B5EF4-FFF2-40B4-BE49-F238E27FC236}">
                <a16:creationId xmlns:a16="http://schemas.microsoft.com/office/drawing/2014/main" id="{5CD5B878-220D-4F80-B08D-6312746A4F90}"/>
              </a:ext>
            </a:extLst>
          </p:cNvPr>
          <p:cNvSpPr/>
          <p:nvPr/>
        </p:nvSpPr>
        <p:spPr>
          <a:xfrm>
            <a:off x="0" y="-367937"/>
            <a:ext cx="1320170"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Image (s)</a:t>
            </a:r>
          </a:p>
        </p:txBody>
      </p:sp>
      <p:sp>
        <p:nvSpPr>
          <p:cNvPr id="163" name="Tijdelijke aanduiding voor tekst 15">
            <a:extLst>
              <a:ext uri="{FF2B5EF4-FFF2-40B4-BE49-F238E27FC236}">
                <a16:creationId xmlns:a16="http://schemas.microsoft.com/office/drawing/2014/main" id="{5EBE72CE-DC40-6D4E-563D-317873C02594}"/>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65" name="Tijdelijke aanduiding voor tekst 12">
            <a:extLst>
              <a:ext uri="{FF2B5EF4-FFF2-40B4-BE49-F238E27FC236}">
                <a16:creationId xmlns:a16="http://schemas.microsoft.com/office/drawing/2014/main" id="{A2CDA243-2822-FDC1-9656-779DF0EFD1D6}"/>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66" name="Tijdelijke aanduiding voor titel 1">
            <a:extLst>
              <a:ext uri="{FF2B5EF4-FFF2-40B4-BE49-F238E27FC236}">
                <a16:creationId xmlns:a16="http://schemas.microsoft.com/office/drawing/2014/main" id="{DA5B9C74-0708-1EC7-E013-F50E81FD6FC6}"/>
              </a:ext>
            </a:extLst>
          </p:cNvPr>
          <p:cNvSpPr>
            <a:spLocks noGrp="1"/>
          </p:cNvSpPr>
          <p:nvPr>
            <p:ph type="title" hasCustomPrompt="1"/>
          </p:nvPr>
        </p:nvSpPr>
        <p:spPr>
          <a:xfrm>
            <a:off x="865162" y="722313"/>
            <a:ext cx="7342838" cy="342211"/>
          </a:xfrm>
          <a:prstGeom prst="rect">
            <a:avLst/>
          </a:prstGeom>
        </p:spPr>
        <p:txBody>
          <a:bodyPr vert="horz" lIns="0" tIns="0" rIns="0" bIns="0" rtlCol="0" anchor="t">
            <a:noAutofit/>
          </a:bodyPr>
          <a:lstStyle/>
          <a:p>
            <a:r>
              <a:rPr lang="en-GB" noProof="0" dirty="0"/>
              <a:t>Place the title of the slide here</a:t>
            </a:r>
          </a:p>
        </p:txBody>
      </p:sp>
      <p:sp>
        <p:nvSpPr>
          <p:cNvPr id="2" name="Tijdelijke aanduiding voor afbeelding 16">
            <a:extLst>
              <a:ext uri="{FF2B5EF4-FFF2-40B4-BE49-F238E27FC236}">
                <a16:creationId xmlns:a16="http://schemas.microsoft.com/office/drawing/2014/main" id="{5E6E37D7-192F-D7CE-CAB6-205EFA903A0A}"/>
              </a:ext>
            </a:extLst>
          </p:cNvPr>
          <p:cNvSpPr>
            <a:spLocks noGrp="1"/>
          </p:cNvSpPr>
          <p:nvPr>
            <p:ph type="pic" sz="quarter" idx="19" hasCustomPrompt="1"/>
          </p:nvPr>
        </p:nvSpPr>
        <p:spPr>
          <a:xfrm>
            <a:off x="8562290" y="722313"/>
            <a:ext cx="2901015" cy="5083175"/>
          </a:xfrm>
          <a:prstGeom prst="roundRect">
            <a:avLst>
              <a:gd name="adj" fmla="val 5432"/>
            </a:avLst>
          </a:prstGeom>
          <a:solidFill>
            <a:schemeClr val="bg1">
              <a:lumMod val="95000"/>
            </a:schemeClr>
          </a:solidFill>
          <a:ln w="15875">
            <a:noFill/>
          </a:ln>
        </p:spPr>
        <p:txBody>
          <a:bodyPr lIns="360000" tIns="0" rIns="360000" bIns="162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20" name="Tijdelijke aanduiding voor tekst 19">
            <a:extLst>
              <a:ext uri="{FF2B5EF4-FFF2-40B4-BE49-F238E27FC236}">
                <a16:creationId xmlns:a16="http://schemas.microsoft.com/office/drawing/2014/main" id="{76200838-2759-6787-4722-969220D8508C}"/>
              </a:ext>
            </a:extLst>
          </p:cNvPr>
          <p:cNvSpPr>
            <a:spLocks noGrp="1"/>
          </p:cNvSpPr>
          <p:nvPr>
            <p:ph type="body" sz="quarter" idx="20" hasCustomPrompt="1"/>
          </p:nvPr>
        </p:nvSpPr>
        <p:spPr>
          <a:xfrm>
            <a:off x="8802918" y="5054643"/>
            <a:ext cx="1997075" cy="548005"/>
          </a:xfrm>
        </p:spPr>
        <p:txBody>
          <a:bodyPr anchor="b"/>
          <a:lstStyle>
            <a:lvl1pPr marL="0" indent="0">
              <a:lnSpc>
                <a:spcPts val="1400"/>
              </a:lnSpc>
              <a:buNone/>
              <a:defRPr sz="11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5" name="Tijdelijke aanduiding voor tekst 2">
            <a:extLst>
              <a:ext uri="{FF2B5EF4-FFF2-40B4-BE49-F238E27FC236}">
                <a16:creationId xmlns:a16="http://schemas.microsoft.com/office/drawing/2014/main" id="{D7557B65-0D59-C970-A011-44597C9ED630}"/>
              </a:ext>
            </a:extLst>
          </p:cNvPr>
          <p:cNvSpPr>
            <a:spLocks noGrp="1"/>
          </p:cNvSpPr>
          <p:nvPr>
            <p:ph idx="21"/>
          </p:nvPr>
        </p:nvSpPr>
        <p:spPr>
          <a:xfrm>
            <a:off x="720000" y="1592262"/>
            <a:ext cx="7488000" cy="4213945"/>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107402491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cSld name="Titel slide #2">
    <p:spTree>
      <p:nvGrpSpPr>
        <p:cNvPr id="1" name=""/>
        <p:cNvGrpSpPr/>
        <p:nvPr/>
      </p:nvGrpSpPr>
      <p:grpSpPr>
        <a:xfrm>
          <a:off x="0" y="0"/>
          <a:ext cx="0" cy="0"/>
          <a:chOff x="0" y="0"/>
          <a:chExt cx="0" cy="0"/>
        </a:xfrm>
      </p:grpSpPr>
      <p:sp>
        <p:nvSpPr>
          <p:cNvPr id="79" name="Tijdelijke aanduiding voor afbeelding 16">
            <a:extLst>
              <a:ext uri="{FF2B5EF4-FFF2-40B4-BE49-F238E27FC236}">
                <a16:creationId xmlns:a16="http://schemas.microsoft.com/office/drawing/2014/main" id="{B58464CF-AC46-0CF5-9A03-942DFB9749B7}"/>
              </a:ext>
            </a:extLst>
          </p:cNvPr>
          <p:cNvSpPr>
            <a:spLocks noGrp="1"/>
          </p:cNvSpPr>
          <p:nvPr>
            <p:ph type="pic" sz="quarter" idx="13" hasCustomPrompt="1"/>
          </p:nvPr>
        </p:nvSpPr>
        <p:spPr>
          <a:xfrm>
            <a:off x="0" y="2"/>
            <a:ext cx="12192001" cy="6857998"/>
          </a:xfrm>
          <a:solidFill>
            <a:schemeClr val="bg1">
              <a:lumMod val="95000"/>
            </a:schemeClr>
          </a:solidFill>
        </p:spPr>
        <p:txBody>
          <a:bodyPr tIns="0" bIns="108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22" name="Tijdelijke aanduiding voor tekst 4">
            <a:extLst>
              <a:ext uri="{FF2B5EF4-FFF2-40B4-BE49-F238E27FC236}">
                <a16:creationId xmlns:a16="http://schemas.microsoft.com/office/drawing/2014/main" id="{313D8101-AB39-30DC-EA7B-C4B0626D108A}"/>
              </a:ext>
            </a:extLst>
          </p:cNvPr>
          <p:cNvSpPr>
            <a:spLocks noGrp="1"/>
          </p:cNvSpPr>
          <p:nvPr>
            <p:ph type="body" sz="quarter" idx="10" hasCustomPrompt="1"/>
          </p:nvPr>
        </p:nvSpPr>
        <p:spPr>
          <a:xfrm>
            <a:off x="716262" y="722313"/>
            <a:ext cx="1594247" cy="812322"/>
          </a:xfrm>
          <a:custGeom>
            <a:avLst/>
            <a:gdLst>
              <a:gd name="connsiteX0" fmla="*/ 405202 w 4262138"/>
              <a:gd name="connsiteY0" fmla="*/ 0 h 2171700"/>
              <a:gd name="connsiteX1" fmla="*/ 2718550 w 4262138"/>
              <a:gd name="connsiteY1" fmla="*/ 0 h 2171700"/>
              <a:gd name="connsiteX2" fmla="*/ 3123745 w 4262138"/>
              <a:gd name="connsiteY2" fmla="*/ 405781 h 2171700"/>
              <a:gd name="connsiteX3" fmla="*/ 3123745 w 4262138"/>
              <a:gd name="connsiteY3" fmla="*/ 906766 h 2171700"/>
              <a:gd name="connsiteX4" fmla="*/ 3529526 w 4262138"/>
              <a:gd name="connsiteY4" fmla="*/ 1312540 h 2171700"/>
              <a:gd name="connsiteX5" fmla="*/ 3936465 w 4262138"/>
              <a:gd name="connsiteY5" fmla="*/ 1312540 h 2171700"/>
              <a:gd name="connsiteX6" fmla="*/ 4262138 w 4262138"/>
              <a:gd name="connsiteY6" fmla="*/ 1638213 h 2171700"/>
              <a:gd name="connsiteX7" fmla="*/ 4262138 w 4262138"/>
              <a:gd name="connsiteY7" fmla="*/ 1846034 h 2171700"/>
              <a:gd name="connsiteX8" fmla="*/ 3936465 w 4262138"/>
              <a:gd name="connsiteY8" fmla="*/ 2171700 h 2171700"/>
              <a:gd name="connsiteX9" fmla="*/ 3449997 w 4262138"/>
              <a:gd name="connsiteY9" fmla="*/ 2171700 h 2171700"/>
              <a:gd name="connsiteX10" fmla="*/ 3124330 w 4262138"/>
              <a:gd name="connsiteY10" fmla="*/ 1846034 h 2171700"/>
              <a:gd name="connsiteX11" fmla="*/ 3124330 w 4262138"/>
              <a:gd name="connsiteY11" fmla="*/ 1717742 h 2171700"/>
              <a:gd name="connsiteX12" fmla="*/ 2719129 w 4262138"/>
              <a:gd name="connsiteY12" fmla="*/ 1312540 h 2171700"/>
              <a:gd name="connsiteX13" fmla="*/ 405202 w 4262138"/>
              <a:gd name="connsiteY13" fmla="*/ 1312540 h 2171700"/>
              <a:gd name="connsiteX14" fmla="*/ 0 w 4262138"/>
              <a:gd name="connsiteY14" fmla="*/ 906766 h 2171700"/>
              <a:gd name="connsiteX15" fmla="*/ 0 w 4262138"/>
              <a:gd name="connsiteY15" fmla="*/ 405781 h 2171700"/>
              <a:gd name="connsiteX16" fmla="*/ 405202 w 4262138"/>
              <a:gd name="connsiteY16" fmla="*/ 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2138" h="2171700">
                <a:moveTo>
                  <a:pt x="405202" y="0"/>
                </a:moveTo>
                <a:lnTo>
                  <a:pt x="2718550" y="0"/>
                </a:lnTo>
                <a:cubicBezTo>
                  <a:pt x="2942625" y="0"/>
                  <a:pt x="3123745" y="181699"/>
                  <a:pt x="3123745" y="405781"/>
                </a:cubicBezTo>
                <a:lnTo>
                  <a:pt x="3123745" y="906766"/>
                </a:lnTo>
                <a:cubicBezTo>
                  <a:pt x="3123745" y="1130841"/>
                  <a:pt x="3305451" y="1312540"/>
                  <a:pt x="3529526" y="1312540"/>
                </a:cubicBezTo>
                <a:lnTo>
                  <a:pt x="3936465" y="1312540"/>
                </a:lnTo>
                <a:cubicBezTo>
                  <a:pt x="4116428" y="1312540"/>
                  <a:pt x="4262138" y="1458250"/>
                  <a:pt x="4262138" y="1638213"/>
                </a:cubicBezTo>
                <a:lnTo>
                  <a:pt x="4262138" y="1846034"/>
                </a:lnTo>
                <a:cubicBezTo>
                  <a:pt x="4262138" y="2025996"/>
                  <a:pt x="4116428" y="2171700"/>
                  <a:pt x="3936465" y="2171700"/>
                </a:cubicBezTo>
                <a:lnTo>
                  <a:pt x="3449997" y="2171700"/>
                </a:lnTo>
                <a:cubicBezTo>
                  <a:pt x="3270035" y="2171700"/>
                  <a:pt x="3124330" y="2025996"/>
                  <a:pt x="3124330" y="1846034"/>
                </a:cubicBezTo>
                <a:lnTo>
                  <a:pt x="3124330" y="1717742"/>
                </a:lnTo>
                <a:cubicBezTo>
                  <a:pt x="3124330" y="1493660"/>
                  <a:pt x="2942625" y="1312540"/>
                  <a:pt x="2719129" y="1312540"/>
                </a:cubicBezTo>
                <a:lnTo>
                  <a:pt x="405202" y="1312540"/>
                </a:lnTo>
                <a:cubicBezTo>
                  <a:pt x="181121" y="1312540"/>
                  <a:pt x="0" y="1130841"/>
                  <a:pt x="0" y="906766"/>
                </a:cubicBezTo>
                <a:lnTo>
                  <a:pt x="0" y="405781"/>
                </a:lnTo>
                <a:cubicBezTo>
                  <a:pt x="0" y="181699"/>
                  <a:pt x="181700" y="0"/>
                  <a:pt x="405202" y="0"/>
                </a:cubicBezTo>
                <a:close/>
              </a:path>
            </a:pathLst>
          </a:custGeom>
          <a:solidFill>
            <a:schemeClr val="bg2"/>
          </a:solidFill>
        </p:spPr>
        <p:txBody>
          <a:bodyPr wrap="square">
            <a:noAutofit/>
          </a:bodyPr>
          <a:lstStyle>
            <a:lvl1pPr>
              <a:defRPr sz="100">
                <a:solidFill>
                  <a:schemeClr val="tx1">
                    <a:alpha val="0"/>
                  </a:schemeClr>
                </a:solidFill>
              </a:defRPr>
            </a:lvl1pPr>
          </a:lstStyle>
          <a:p>
            <a:pPr lvl="0"/>
            <a:r>
              <a:rPr lang="en-GB" dirty="0"/>
              <a:t> </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718946" y="5710306"/>
            <a:ext cx="5136349" cy="395785"/>
          </a:xfrm>
        </p:spPr>
        <p:txBody>
          <a:bodyPr anchor="t"/>
          <a:lstStyle>
            <a:lvl1pPr marL="0" indent="0" algn="l">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718946" y="6195358"/>
            <a:ext cx="2933400" cy="151790"/>
          </a:xfrm>
          <a:prstGeom prst="rect">
            <a:avLst/>
          </a:prstGeom>
        </p:spPr>
        <p:txBody>
          <a:bodyPr vert="horz" lIns="0" tIns="0" rIns="0" bIns="0" rtlCol="0" anchor="ctr">
            <a:noAutofit/>
          </a:bodyPr>
          <a:lstStyle>
            <a:lvl1pPr algn="l">
              <a:defRPr sz="1600">
                <a:solidFill>
                  <a:schemeClr val="bg1"/>
                </a:solidFill>
              </a:defRPr>
            </a:lvl1pPr>
          </a:lstStyle>
          <a:p>
            <a:fld id="{A3BC5AFA-D9DA-4B84-B0D7-1918E212144A}" type="datetime1">
              <a:rPr lang="en-GB" smtClean="0"/>
              <a:t>02/03/2026</a:t>
            </a:fld>
            <a:endParaRPr lang="en-GB" dirty="0"/>
          </a:p>
        </p:txBody>
      </p:sp>
      <p:sp>
        <p:nvSpPr>
          <p:cNvPr id="9" name="Tijdelijke aanduiding voor tekst 8">
            <a:extLst>
              <a:ext uri="{FF2B5EF4-FFF2-40B4-BE49-F238E27FC236}">
                <a16:creationId xmlns:a16="http://schemas.microsoft.com/office/drawing/2014/main" id="{4FD4B358-1033-FC99-149E-62875FBFF322}"/>
              </a:ext>
            </a:extLst>
          </p:cNvPr>
          <p:cNvSpPr>
            <a:spLocks noGrp="1"/>
          </p:cNvSpPr>
          <p:nvPr>
            <p:ph type="body" sz="quarter" idx="19" hasCustomPrompt="1"/>
          </p:nvPr>
        </p:nvSpPr>
        <p:spPr>
          <a:xfrm>
            <a:off x="721632" y="3438798"/>
            <a:ext cx="5133663" cy="2117352"/>
          </a:xfrm>
        </p:spPr>
        <p:txBody>
          <a:bodyPr anchor="b"/>
          <a:lstStyle>
            <a:lvl1pPr marL="0" indent="0">
              <a:buNone/>
              <a:defRPr sz="5000" b="1">
                <a:solidFill>
                  <a:schemeClr val="bg1"/>
                </a:solidFill>
                <a:latin typeface="+mj-lt"/>
              </a:defRPr>
            </a:lvl1pPr>
          </a:lstStyle>
          <a:p>
            <a:pPr lvl="0"/>
            <a:r>
              <a:rPr lang="en-US" dirty="0"/>
              <a:t>The title of the presentation can be placed here</a:t>
            </a:r>
          </a:p>
        </p:txBody>
      </p:sp>
      <p:grpSp>
        <p:nvGrpSpPr>
          <p:cNvPr id="2" name="INSTRUCTION">
            <a:extLst>
              <a:ext uri="{FF2B5EF4-FFF2-40B4-BE49-F238E27FC236}">
                <a16:creationId xmlns:a16="http://schemas.microsoft.com/office/drawing/2014/main" id="{FE71E19F-1329-1D7E-89D0-7CA6DDAE8386}"/>
              </a:ext>
            </a:extLst>
          </p:cNvPr>
          <p:cNvGrpSpPr/>
          <p:nvPr/>
        </p:nvGrpSpPr>
        <p:grpSpPr>
          <a:xfrm>
            <a:off x="12377595" y="0"/>
            <a:ext cx="3693114" cy="6236923"/>
            <a:chOff x="-3786165" y="0"/>
            <a:chExt cx="3693114" cy="6236923"/>
          </a:xfrm>
        </p:grpSpPr>
        <p:sp>
          <p:nvSpPr>
            <p:cNvPr id="4" name="Rechthoek 3">
              <a:extLst>
                <a:ext uri="{FF2B5EF4-FFF2-40B4-BE49-F238E27FC236}">
                  <a16:creationId xmlns:a16="http://schemas.microsoft.com/office/drawing/2014/main" id="{9419A459-16B4-F3A1-1812-6D6F3027E4FB}"/>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dirty="0">
                  <a:solidFill>
                    <a:schemeClr val="accent1"/>
                  </a:solidFill>
                  <a:latin typeface="+mn-lt"/>
                  <a:cs typeface="+mn-cs"/>
                </a:rPr>
                <a:t>Insert/edit an image</a:t>
              </a:r>
            </a:p>
          </p:txBody>
        </p:sp>
        <p:sp>
          <p:nvSpPr>
            <p:cNvPr id="6" name="Ovaal 5">
              <a:extLst>
                <a:ext uri="{FF2B5EF4-FFF2-40B4-BE49-F238E27FC236}">
                  <a16:creationId xmlns:a16="http://schemas.microsoft.com/office/drawing/2014/main" id="{3FB33F2E-9233-455E-DCA4-41ECD4EB365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mn-lt"/>
                  <a:cs typeface="+mn-cs"/>
                </a:rPr>
                <a:t>1</a:t>
              </a:r>
            </a:p>
          </p:txBody>
        </p:sp>
        <p:sp>
          <p:nvSpPr>
            <p:cNvPr id="7" name="Rechthoek 6">
              <a:extLst>
                <a:ext uri="{FF2B5EF4-FFF2-40B4-BE49-F238E27FC236}">
                  <a16:creationId xmlns:a16="http://schemas.microsoft.com/office/drawing/2014/main" id="{A453D01F-FE91-0C82-5B4F-B05244C35E1F}"/>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mn-lt"/>
                  <a:cs typeface="+mn-cs"/>
                </a:rPr>
                <a:t>If necessary, delete the existing image</a:t>
              </a:r>
              <a:br>
                <a:rPr kumimoji="0" lang="en-GB" sz="1200" b="0" i="0" u="none" strike="noStrike" kern="0" cap="none" spc="0" normalizeH="0" baseline="0" noProof="0" dirty="0">
                  <a:ln>
                    <a:noFill/>
                  </a:ln>
                  <a:solidFill>
                    <a:srgbClr val="000000"/>
                  </a:solidFill>
                  <a:effectLst/>
                  <a:uLnTx/>
                  <a:uFillTx/>
                  <a:latin typeface="+mn-lt"/>
                  <a:cs typeface="+mn-cs"/>
                </a:rPr>
              </a:br>
              <a:r>
                <a:rPr kumimoji="0" lang="en-GB" sz="1200" b="0" i="0" u="none" strike="noStrike" kern="0" cap="none" spc="0" normalizeH="0" baseline="0" noProof="0" dirty="0">
                  <a:ln>
                    <a:noFill/>
                  </a:ln>
                  <a:solidFill>
                    <a:srgbClr val="000000"/>
                  </a:solidFill>
                  <a:effectLst/>
                  <a:uLnTx/>
                  <a:uFillTx/>
                  <a:latin typeface="+mn-lt"/>
                  <a:cs typeface="+mn-cs"/>
                </a:rPr>
                <a:t>by using the </a:t>
              </a:r>
              <a:r>
                <a:rPr kumimoji="0" lang="en-GB" sz="1200" b="1" i="0" u="none" strike="noStrike" kern="0" cap="none" spc="0" normalizeH="0" baseline="0" noProof="0" dirty="0">
                  <a:ln>
                    <a:noFill/>
                  </a:ln>
                  <a:solidFill>
                    <a:srgbClr val="000000"/>
                  </a:solidFill>
                  <a:effectLst/>
                  <a:uLnTx/>
                  <a:uFillTx/>
                  <a:latin typeface="+mn-lt"/>
                  <a:cs typeface="+mn-cs"/>
                </a:rPr>
                <a:t>‘Backspace key’</a:t>
              </a:r>
              <a:r>
                <a:rPr kumimoji="0" lang="en-GB" sz="1200" b="0" i="0" u="none" strike="noStrike" kern="0" cap="none" spc="0" normalizeH="0" baseline="0" noProof="0" dirty="0">
                  <a:ln>
                    <a:noFill/>
                  </a:ln>
                  <a:solidFill>
                    <a:srgbClr val="000000"/>
                  </a:solidFill>
                  <a:effectLst/>
                  <a:uLnTx/>
                  <a:uFillTx/>
                  <a:latin typeface="+mn-lt"/>
                  <a:cs typeface="+mn-cs"/>
                </a:rPr>
                <a:t>. Select the placeholder, go to the tab </a:t>
              </a:r>
              <a:r>
                <a:rPr kumimoji="0" lang="en-GB" sz="1200" b="1" i="0" u="none" strike="noStrike" kern="0" cap="none" spc="0" normalizeH="0" baseline="0" noProof="0" dirty="0">
                  <a:ln>
                    <a:noFill/>
                  </a:ln>
                  <a:solidFill>
                    <a:srgbClr val="000000"/>
                  </a:solidFill>
                  <a:effectLst/>
                  <a:uLnTx/>
                  <a:uFillTx/>
                  <a:latin typeface="+mn-lt"/>
                  <a:ea typeface="+mn-ea"/>
                  <a:cs typeface="+mn-cs"/>
                </a:rPr>
                <a:t>‘Slidebuilder’</a:t>
              </a:r>
              <a:r>
                <a:rPr kumimoji="0" lang="en-GB" sz="1200" b="0" i="0" u="none" strike="noStrike" kern="0" cap="none" spc="0" normalizeH="0" baseline="0" noProof="0" dirty="0">
                  <a:ln>
                    <a:noFill/>
                  </a:ln>
                  <a:solidFill>
                    <a:srgbClr val="000000"/>
                  </a:solidFill>
                  <a:effectLst/>
                  <a:uLnTx/>
                  <a:uFillTx/>
                  <a:latin typeface="+mn-lt"/>
                  <a:cs typeface="+mn-cs"/>
                </a:rPr>
                <a:t> and click on the button </a:t>
              </a:r>
              <a:r>
                <a:rPr kumimoji="0" lang="en-GB" sz="1200" b="1" i="0" u="none" strike="noStrike" kern="0" cap="none" spc="0" normalizeH="0" baseline="0" noProof="0" dirty="0">
                  <a:ln>
                    <a:noFill/>
                  </a:ln>
                  <a:solidFill>
                    <a:srgbClr val="000000"/>
                  </a:solidFill>
                  <a:effectLst/>
                  <a:uLnTx/>
                  <a:uFillTx/>
                  <a:latin typeface="+mn-lt"/>
                  <a:ea typeface="+mn-ea"/>
                  <a:cs typeface="+mn-cs"/>
                </a:rPr>
                <a:t>‘Images’</a:t>
              </a:r>
              <a:r>
                <a:rPr kumimoji="0" lang="en-GB" sz="1200" b="0" i="0" u="none" strike="noStrike" kern="0" cap="none" spc="0" normalizeH="0" baseline="0" noProof="0" dirty="0">
                  <a:ln>
                    <a:noFill/>
                  </a:ln>
                  <a:solidFill>
                    <a:srgbClr val="000000"/>
                  </a:solidFill>
                  <a:effectLst/>
                  <a:uLnTx/>
                  <a:uFillTx/>
                  <a:latin typeface="+mn-lt"/>
                  <a:ea typeface="+mn-ea"/>
                  <a:cs typeface="+mn-cs"/>
                </a:rPr>
                <a:t>.</a:t>
              </a:r>
              <a:endParaRPr kumimoji="0" lang="en-GB" sz="1200" b="0" i="0" u="none" strike="noStrike" kern="0" cap="none" spc="0" normalizeH="0" baseline="0" noProof="0" dirty="0">
                <a:ln>
                  <a:noFill/>
                </a:ln>
                <a:solidFill>
                  <a:srgbClr val="000000"/>
                </a:solidFill>
                <a:effectLst/>
                <a:uLnTx/>
                <a:uFillTx/>
                <a:latin typeface="+mn-lt"/>
                <a:cs typeface="+mn-cs"/>
              </a:endParaRPr>
            </a:p>
          </p:txBody>
        </p:sp>
        <p:sp>
          <p:nvSpPr>
            <p:cNvPr id="8" name="Ovaal 7">
              <a:extLst>
                <a:ext uri="{FF2B5EF4-FFF2-40B4-BE49-F238E27FC236}">
                  <a16:creationId xmlns:a16="http://schemas.microsoft.com/office/drawing/2014/main" id="{BE3914D8-ACB5-3D9D-A737-F90215C78958}"/>
                </a:ext>
              </a:extLst>
            </p:cNvPr>
            <p:cNvSpPr/>
            <p:nvPr userDrawn="1"/>
          </p:nvSpPr>
          <p:spPr>
            <a:xfrm>
              <a:off x="-3603587" y="2638808"/>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mn-lt"/>
                  <a:cs typeface="+mn-cs"/>
                </a:rPr>
                <a:t>3</a:t>
              </a:r>
            </a:p>
          </p:txBody>
        </p:sp>
        <p:sp>
          <p:nvSpPr>
            <p:cNvPr id="10" name="Rechthoek 9">
              <a:extLst>
                <a:ext uri="{FF2B5EF4-FFF2-40B4-BE49-F238E27FC236}">
                  <a16:creationId xmlns:a16="http://schemas.microsoft.com/office/drawing/2014/main" id="{94DC1FC6-3295-4317-B48D-82F718AE59F3}"/>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mn-lt"/>
                  <a:cs typeface="+mn-cs"/>
                </a:rPr>
                <a:t>Click with the right mouse button on the image and choose </a:t>
              </a:r>
              <a:r>
                <a:rPr kumimoji="0" lang="en-GB" sz="1200" b="1" i="0" u="none" strike="noStrike" kern="0" cap="none" spc="0" normalizeH="0" baseline="0" noProof="0" dirty="0">
                  <a:ln>
                    <a:noFill/>
                  </a:ln>
                  <a:solidFill>
                    <a:srgbClr val="000000"/>
                  </a:solidFill>
                  <a:effectLst/>
                  <a:uLnTx/>
                  <a:uFillTx/>
                  <a:latin typeface="+mn-lt"/>
                  <a:cs typeface="+mn-cs"/>
                </a:rPr>
                <a:t>‘Send to back’</a:t>
              </a:r>
              <a:r>
                <a:rPr kumimoji="0" lang="en-GB" sz="1200" b="0" i="0" u="none" strike="noStrike" kern="0" cap="none" spc="0" normalizeH="0" baseline="0" noProof="0" dirty="0">
                  <a:ln>
                    <a:noFill/>
                  </a:ln>
                  <a:solidFill>
                    <a:srgbClr val="000000"/>
                  </a:solidFill>
                  <a:effectLst/>
                  <a:uLnTx/>
                  <a:uFillTx/>
                  <a:latin typeface="+mn-lt"/>
                  <a:cs typeface="+mn-cs"/>
                </a:rPr>
                <a:t>.</a:t>
              </a:r>
            </a:p>
          </p:txBody>
        </p:sp>
        <p:sp>
          <p:nvSpPr>
            <p:cNvPr id="11" name="Ovaal 10">
              <a:extLst>
                <a:ext uri="{FF2B5EF4-FFF2-40B4-BE49-F238E27FC236}">
                  <a16:creationId xmlns:a16="http://schemas.microsoft.com/office/drawing/2014/main" id="{3C75FD7A-52AF-9896-1B70-6DC68BF53F5C}"/>
                </a:ext>
              </a:extLst>
            </p:cNvPr>
            <p:cNvSpPr/>
            <p:nvPr userDrawn="1"/>
          </p:nvSpPr>
          <p:spPr>
            <a:xfrm>
              <a:off x="-3603587" y="3817066"/>
              <a:ext cx="180000" cy="180000"/>
            </a:xfrm>
            <a:prstGeom prst="ellipse">
              <a:avLst/>
            </a:prstGeom>
            <a:solidFill>
              <a:schemeClr val="accent1"/>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mn-lt"/>
                  <a:cs typeface="+mn-cs"/>
                </a:rPr>
                <a:t>4</a:t>
              </a:r>
            </a:p>
          </p:txBody>
        </p:sp>
        <p:sp>
          <p:nvSpPr>
            <p:cNvPr id="12" name="Rechthoek 11">
              <a:extLst>
                <a:ext uri="{FF2B5EF4-FFF2-40B4-BE49-F238E27FC236}">
                  <a16:creationId xmlns:a16="http://schemas.microsoft.com/office/drawing/2014/main" id="{20D9BF01-F1B2-A784-F32F-FE486965E537}"/>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mn-lt"/>
                  <a:cs typeface="+mn-cs"/>
                </a:rPr>
                <a:t>To scale or drag the image, go to the tab </a:t>
              </a:r>
              <a:r>
                <a:rPr kumimoji="0" lang="en-GB" sz="1200" b="1" i="0" u="none" strike="noStrike" kern="0" cap="none" spc="0" normalizeH="0" baseline="0" noProof="0" dirty="0">
                  <a:ln>
                    <a:noFill/>
                  </a:ln>
                  <a:solidFill>
                    <a:srgbClr val="000000"/>
                  </a:solidFill>
                  <a:effectLst/>
                  <a:uLnTx/>
                  <a:uFillTx/>
                  <a:latin typeface="+mn-lt"/>
                  <a:cs typeface="+mn-cs"/>
                </a:rPr>
                <a:t>‘Picture Tools - Format’</a:t>
              </a:r>
              <a:r>
                <a:rPr kumimoji="0" lang="en-GB" sz="1200" b="0" i="0" u="none" strike="noStrike" kern="0" cap="none" spc="0" normalizeH="0" baseline="0" noProof="0" dirty="0">
                  <a:ln>
                    <a:noFill/>
                  </a:ln>
                  <a:solidFill>
                    <a:srgbClr val="000000"/>
                  </a:solidFill>
                  <a:effectLst/>
                  <a:uLnTx/>
                  <a:uFillTx/>
                  <a:latin typeface="+mn-lt"/>
                  <a:cs typeface="+mn-cs"/>
                </a:rPr>
                <a:t> and click on</a:t>
              </a:r>
              <a:br>
                <a:rPr kumimoji="0" lang="en-GB" sz="1200" b="0" i="0" u="none" strike="noStrike" kern="0" cap="none" spc="0" normalizeH="0" baseline="0" noProof="0" dirty="0">
                  <a:ln>
                    <a:noFill/>
                  </a:ln>
                  <a:solidFill>
                    <a:srgbClr val="000000"/>
                  </a:solidFill>
                  <a:effectLst/>
                  <a:uLnTx/>
                  <a:uFillTx/>
                  <a:latin typeface="+mn-lt"/>
                  <a:cs typeface="+mn-cs"/>
                </a:rPr>
              </a:br>
              <a:r>
                <a:rPr kumimoji="0" lang="en-GB" sz="1200" b="0" i="0" u="none" strike="noStrike" kern="0" cap="none" spc="0" normalizeH="0" baseline="0" noProof="0" dirty="0">
                  <a:ln>
                    <a:noFill/>
                  </a:ln>
                  <a:solidFill>
                    <a:srgbClr val="000000"/>
                  </a:solidFill>
                  <a:effectLst/>
                  <a:uLnTx/>
                  <a:uFillTx/>
                  <a:latin typeface="+mn-lt"/>
                  <a:cs typeface="+mn-cs"/>
                </a:rPr>
                <a:t>the button </a:t>
              </a:r>
              <a:r>
                <a:rPr kumimoji="0" lang="en-GB" sz="1200" b="1" i="0" u="none" strike="noStrike" kern="0" cap="none" spc="0" normalizeH="0" baseline="0" noProof="0" dirty="0">
                  <a:ln>
                    <a:noFill/>
                  </a:ln>
                  <a:solidFill>
                    <a:srgbClr val="000000"/>
                  </a:solidFill>
                  <a:effectLst/>
                  <a:uLnTx/>
                  <a:uFillTx/>
                  <a:latin typeface="+mn-lt"/>
                  <a:cs typeface="+mn-cs"/>
                </a:rPr>
                <a:t>‘Crop’</a:t>
              </a:r>
              <a:r>
                <a:rPr kumimoji="0" lang="en-GB" sz="1200" b="0" i="0" u="none" strike="noStrike" kern="0" cap="none" spc="0" normalizeH="0" baseline="0" noProof="0" dirty="0">
                  <a:ln>
                    <a:noFill/>
                  </a:ln>
                  <a:solidFill>
                    <a:srgbClr val="000000"/>
                  </a:solidFill>
                  <a:effectLst/>
                  <a:uLnTx/>
                  <a:uFillTx/>
                  <a:latin typeface="+mn-lt"/>
                  <a:cs typeface="+mn-cs"/>
                </a:rPr>
                <a:t>. Scale the image itself with</a:t>
              </a:r>
              <a:br>
                <a:rPr kumimoji="0" lang="en-GB" sz="1200" b="0" i="0" u="none" strike="noStrike" kern="0" cap="none" spc="0" normalizeH="0" baseline="0" noProof="0" dirty="0">
                  <a:ln>
                    <a:noFill/>
                  </a:ln>
                  <a:solidFill>
                    <a:srgbClr val="000000"/>
                  </a:solidFill>
                  <a:effectLst/>
                  <a:uLnTx/>
                  <a:uFillTx/>
                  <a:latin typeface="+mn-lt"/>
                  <a:cs typeface="+mn-cs"/>
                </a:rPr>
              </a:br>
              <a:r>
                <a:rPr kumimoji="0" lang="en-GB" sz="1200" b="0" i="0" u="none" strike="noStrike" kern="0" cap="none" spc="0" normalizeH="0" baseline="0" noProof="0" dirty="0">
                  <a:ln>
                    <a:noFill/>
                  </a:ln>
                  <a:solidFill>
                    <a:srgbClr val="000000"/>
                  </a:solidFill>
                  <a:effectLst/>
                  <a:uLnTx/>
                  <a:uFillTx/>
                  <a:latin typeface="+mn-lt"/>
                  <a:cs typeface="+mn-cs"/>
                </a:rPr>
                <a:t>the spheres and scale the image frame with the brackets.</a:t>
              </a:r>
            </a:p>
          </p:txBody>
        </p:sp>
        <p:grpSp>
          <p:nvGrpSpPr>
            <p:cNvPr id="13" name="Groep 12">
              <a:extLst>
                <a:ext uri="{FF2B5EF4-FFF2-40B4-BE49-F238E27FC236}">
                  <a16:creationId xmlns:a16="http://schemas.microsoft.com/office/drawing/2014/main" id="{D87D05D0-C766-A746-39B3-BC24984809CF}"/>
                </a:ext>
              </a:extLst>
            </p:cNvPr>
            <p:cNvGrpSpPr/>
            <p:nvPr userDrawn="1"/>
          </p:nvGrpSpPr>
          <p:grpSpPr>
            <a:xfrm>
              <a:off x="-3314821" y="3054865"/>
              <a:ext cx="1558053" cy="563933"/>
              <a:chOff x="-3314821" y="2981448"/>
              <a:chExt cx="1558053" cy="563933"/>
            </a:xfrm>
          </p:grpSpPr>
          <p:sp>
            <p:nvSpPr>
              <p:cNvPr id="114" name="Rechthoek 113">
                <a:extLst>
                  <a:ext uri="{FF2B5EF4-FFF2-40B4-BE49-F238E27FC236}">
                    <a16:creationId xmlns:a16="http://schemas.microsoft.com/office/drawing/2014/main" id="{7F01CC9B-7EE7-407D-F7B9-1EC7C4F8D1B0}"/>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dirty="0">
                  <a:solidFill>
                    <a:srgbClr val="211F26"/>
                  </a:solidFill>
                  <a:latin typeface="+mn-lt"/>
                  <a:cs typeface="+mn-cs"/>
                </a:endParaRPr>
              </a:p>
            </p:txBody>
          </p:sp>
          <p:sp>
            <p:nvSpPr>
              <p:cNvPr id="115" name="Rechthoek 114">
                <a:extLst>
                  <a:ext uri="{FF2B5EF4-FFF2-40B4-BE49-F238E27FC236}">
                    <a16:creationId xmlns:a16="http://schemas.microsoft.com/office/drawing/2014/main" id="{474E71C4-7793-9D0C-7B65-E2DC20CAD4EA}"/>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sp>
            <p:nvSpPr>
              <p:cNvPr id="116" name="Tekstvak 115">
                <a:extLst>
                  <a:ext uri="{FF2B5EF4-FFF2-40B4-BE49-F238E27FC236}">
                    <a16:creationId xmlns:a16="http://schemas.microsoft.com/office/drawing/2014/main" id="{2DC0FA74-898E-AE36-B48D-C837524F8A55}"/>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dirty="0">
                    <a:solidFill>
                      <a:srgbClr val="211F26"/>
                    </a:solidFill>
                    <a:latin typeface="+mn-lt"/>
                    <a:ea typeface="+mn-ea"/>
                    <a:cs typeface="+mn-cs"/>
                  </a:rPr>
                  <a:t>Send to front</a:t>
                </a:r>
              </a:p>
            </p:txBody>
          </p:sp>
          <p:sp>
            <p:nvSpPr>
              <p:cNvPr id="117" name="Tekstvak 116">
                <a:extLst>
                  <a:ext uri="{FF2B5EF4-FFF2-40B4-BE49-F238E27FC236}">
                    <a16:creationId xmlns:a16="http://schemas.microsoft.com/office/drawing/2014/main" id="{3983056E-6B09-D4BB-4A4B-F347FE6A047B}"/>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dirty="0">
                    <a:solidFill>
                      <a:srgbClr val="211F26"/>
                    </a:solidFill>
                    <a:latin typeface="+mn-lt"/>
                    <a:ea typeface="+mn-ea"/>
                    <a:cs typeface="+mn-cs"/>
                  </a:rPr>
                  <a:t>Send to back</a:t>
                </a:r>
              </a:p>
            </p:txBody>
          </p:sp>
          <p:sp>
            <p:nvSpPr>
              <p:cNvPr id="118" name="Vrije vorm: vorm 117">
                <a:extLst>
                  <a:ext uri="{FF2B5EF4-FFF2-40B4-BE49-F238E27FC236}">
                    <a16:creationId xmlns:a16="http://schemas.microsoft.com/office/drawing/2014/main" id="{CCC7CAA9-CF92-6C18-1FBF-9FFF651E27F7}"/>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dirty="0">
                  <a:latin typeface="+mn-lt"/>
                  <a:cs typeface="+mn-cs"/>
                </a:endParaRPr>
              </a:p>
            </p:txBody>
          </p:sp>
          <p:sp>
            <p:nvSpPr>
              <p:cNvPr id="119" name="Gelijkbenige driehoek 118">
                <a:extLst>
                  <a:ext uri="{FF2B5EF4-FFF2-40B4-BE49-F238E27FC236}">
                    <a16:creationId xmlns:a16="http://schemas.microsoft.com/office/drawing/2014/main" id="{DBE8AD7F-50D5-3D3D-A0D7-8ABB446E2C59}"/>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grpSp>
            <p:nvGrpSpPr>
              <p:cNvPr id="120" name="Groep 119">
                <a:extLst>
                  <a:ext uri="{FF2B5EF4-FFF2-40B4-BE49-F238E27FC236}">
                    <a16:creationId xmlns:a16="http://schemas.microsoft.com/office/drawing/2014/main" id="{3E564480-2403-0547-507F-AD5F0EAF8E20}"/>
                  </a:ext>
                </a:extLst>
              </p:cNvPr>
              <p:cNvGrpSpPr/>
              <p:nvPr userDrawn="1"/>
            </p:nvGrpSpPr>
            <p:grpSpPr>
              <a:xfrm>
                <a:off x="-3257052" y="3032066"/>
                <a:ext cx="182309" cy="163794"/>
                <a:chOff x="12832541" y="3162395"/>
                <a:chExt cx="219532" cy="197236"/>
              </a:xfrm>
            </p:grpSpPr>
            <p:sp>
              <p:nvSpPr>
                <p:cNvPr id="125" name="Rechthoek 124">
                  <a:extLst>
                    <a:ext uri="{FF2B5EF4-FFF2-40B4-BE49-F238E27FC236}">
                      <a16:creationId xmlns:a16="http://schemas.microsoft.com/office/drawing/2014/main" id="{93EFB815-0485-9D8C-796E-C80B190AB5FD}"/>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mn-lt"/>
                    <a:cs typeface="+mn-cs"/>
                  </a:endParaRPr>
                </a:p>
              </p:txBody>
            </p:sp>
            <p:sp>
              <p:nvSpPr>
                <p:cNvPr id="126" name="Rechthoek 125">
                  <a:extLst>
                    <a:ext uri="{FF2B5EF4-FFF2-40B4-BE49-F238E27FC236}">
                      <a16:creationId xmlns:a16="http://schemas.microsoft.com/office/drawing/2014/main" id="{0F1A7DAB-ED10-FEAE-B815-EEB0078F554A}"/>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mn-lt"/>
                    <a:cs typeface="+mn-cs"/>
                  </a:endParaRPr>
                </a:p>
              </p:txBody>
            </p:sp>
            <p:sp>
              <p:nvSpPr>
                <p:cNvPr id="127" name="Rechthoek 126">
                  <a:extLst>
                    <a:ext uri="{FF2B5EF4-FFF2-40B4-BE49-F238E27FC236}">
                      <a16:creationId xmlns:a16="http://schemas.microsoft.com/office/drawing/2014/main" id="{E0108490-A20B-9360-5D56-833304F142B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mn-lt"/>
                    <a:cs typeface="+mn-cs"/>
                  </a:endParaRPr>
                </a:p>
              </p:txBody>
            </p:sp>
          </p:grpSp>
          <p:grpSp>
            <p:nvGrpSpPr>
              <p:cNvPr id="121" name="Groep 120">
                <a:extLst>
                  <a:ext uri="{FF2B5EF4-FFF2-40B4-BE49-F238E27FC236}">
                    <a16:creationId xmlns:a16="http://schemas.microsoft.com/office/drawing/2014/main" id="{D600B5E5-C48C-DB2B-BF0F-B4AAAB1B5FE5}"/>
                  </a:ext>
                </a:extLst>
              </p:cNvPr>
              <p:cNvGrpSpPr/>
              <p:nvPr userDrawn="1"/>
            </p:nvGrpSpPr>
            <p:grpSpPr>
              <a:xfrm>
                <a:off x="-3257053" y="3276580"/>
                <a:ext cx="182309" cy="163794"/>
                <a:chOff x="12832541" y="3162395"/>
                <a:chExt cx="219532" cy="197236"/>
              </a:xfrm>
            </p:grpSpPr>
            <p:sp>
              <p:nvSpPr>
                <p:cNvPr id="122" name="Rechthoek 121">
                  <a:extLst>
                    <a:ext uri="{FF2B5EF4-FFF2-40B4-BE49-F238E27FC236}">
                      <a16:creationId xmlns:a16="http://schemas.microsoft.com/office/drawing/2014/main" id="{8FFDFCB7-CA58-684D-C90E-E3B1B99BCB4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mn-lt"/>
                    <a:cs typeface="+mn-cs"/>
                  </a:endParaRPr>
                </a:p>
              </p:txBody>
            </p:sp>
            <p:sp>
              <p:nvSpPr>
                <p:cNvPr id="123" name="Rechthoek 122">
                  <a:extLst>
                    <a:ext uri="{FF2B5EF4-FFF2-40B4-BE49-F238E27FC236}">
                      <a16:creationId xmlns:a16="http://schemas.microsoft.com/office/drawing/2014/main" id="{D12B50F4-87E2-539F-0A27-1A8A660A0CE9}"/>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mn-lt"/>
                    <a:cs typeface="+mn-cs"/>
                  </a:endParaRPr>
                </a:p>
              </p:txBody>
            </p:sp>
            <p:sp>
              <p:nvSpPr>
                <p:cNvPr id="124" name="Rechthoek 123">
                  <a:extLst>
                    <a:ext uri="{FF2B5EF4-FFF2-40B4-BE49-F238E27FC236}">
                      <a16:creationId xmlns:a16="http://schemas.microsoft.com/office/drawing/2014/main" id="{0ABD1C56-328E-DB2F-95B2-F1FD08B2BAAC}"/>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mn-lt"/>
                    <a:cs typeface="+mn-cs"/>
                  </a:endParaRPr>
                </a:p>
              </p:txBody>
            </p:sp>
          </p:grpSp>
        </p:grpSp>
        <p:sp>
          <p:nvSpPr>
            <p:cNvPr id="14" name="Ovaal 13">
              <a:extLst>
                <a:ext uri="{FF2B5EF4-FFF2-40B4-BE49-F238E27FC236}">
                  <a16:creationId xmlns:a16="http://schemas.microsoft.com/office/drawing/2014/main" id="{39FD321F-9639-C9FA-6A75-0FCBBD1EFA59}"/>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mn-lt"/>
                  <a:cs typeface="+mn-cs"/>
                </a:rPr>
                <a:t>2</a:t>
              </a:r>
            </a:p>
          </p:txBody>
        </p:sp>
        <p:sp>
          <p:nvSpPr>
            <p:cNvPr id="16" name="Rechthoek 15">
              <a:extLst>
                <a:ext uri="{FF2B5EF4-FFF2-40B4-BE49-F238E27FC236}">
                  <a16:creationId xmlns:a16="http://schemas.microsoft.com/office/drawing/2014/main" id="{6642F72C-DC60-01F9-F5D4-4CBD68BD2973}"/>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mn-lt"/>
                  <a:cs typeface="+mn-cs"/>
                </a:rPr>
                <a:t>Select the preferred category and image</a:t>
              </a:r>
              <a:br>
                <a:rPr kumimoji="0" lang="en-GB" sz="1200" b="0" i="0" u="none" strike="noStrike" kern="0" cap="none" spc="0" normalizeH="0" baseline="0" noProof="0" dirty="0">
                  <a:ln>
                    <a:noFill/>
                  </a:ln>
                  <a:solidFill>
                    <a:srgbClr val="000000"/>
                  </a:solidFill>
                  <a:effectLst/>
                  <a:uLnTx/>
                  <a:uFillTx/>
                  <a:latin typeface="+mn-lt"/>
                  <a:cs typeface="+mn-cs"/>
                </a:rPr>
              </a:br>
              <a:r>
                <a:rPr kumimoji="0" lang="en-GB" sz="1200" b="0" i="0" u="none" strike="noStrike" kern="0" cap="none" spc="0" normalizeH="0" baseline="0" noProof="0" dirty="0">
                  <a:ln>
                    <a:noFill/>
                  </a:ln>
                  <a:solidFill>
                    <a:srgbClr val="000000"/>
                  </a:solidFill>
                  <a:effectLst/>
                  <a:uLnTx/>
                  <a:uFillTx/>
                  <a:latin typeface="+mn-lt"/>
                  <a:cs typeface="+mn-cs"/>
                </a:rPr>
                <a:t>and click on  </a:t>
              </a:r>
              <a:r>
                <a:rPr kumimoji="0" lang="en-GB" sz="1200" b="1" i="0" u="none" strike="noStrike" kern="0" cap="none" spc="0" normalizeH="0" baseline="0" noProof="0" dirty="0">
                  <a:ln>
                    <a:noFill/>
                  </a:ln>
                  <a:solidFill>
                    <a:srgbClr val="000000"/>
                  </a:solidFill>
                  <a:effectLst/>
                  <a:uLnTx/>
                  <a:uFillTx/>
                  <a:latin typeface="+mn-lt"/>
                  <a:cs typeface="+mn-cs"/>
                </a:rPr>
                <a:t>‘Insert’</a:t>
              </a:r>
              <a:r>
                <a:rPr kumimoji="0" lang="en-GB" sz="1200" b="0" i="0" u="none" strike="noStrike" kern="0" cap="none" spc="0" normalizeH="0" baseline="0" noProof="0" dirty="0">
                  <a:ln>
                    <a:noFill/>
                  </a:ln>
                  <a:solidFill>
                    <a:srgbClr val="000000"/>
                  </a:solidFill>
                  <a:effectLst/>
                  <a:uLnTx/>
                  <a:uFillTx/>
                  <a:latin typeface="+mn-lt"/>
                  <a:cs typeface="+mn-cs"/>
                </a:rPr>
                <a:t>.</a:t>
              </a:r>
            </a:p>
          </p:txBody>
        </p:sp>
        <p:sp>
          <p:nvSpPr>
            <p:cNvPr id="17" name="Rechthoek 16">
              <a:extLst>
                <a:ext uri="{FF2B5EF4-FFF2-40B4-BE49-F238E27FC236}">
                  <a16:creationId xmlns:a16="http://schemas.microsoft.com/office/drawing/2014/main" id="{AAFD65EA-DC8D-7446-85EA-318E9E2329CA}"/>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dirty="0">
                  <a:solidFill>
                    <a:srgbClr val="211F26"/>
                  </a:solidFill>
                  <a:latin typeface="+mn-lt"/>
                  <a:cs typeface="+mn-cs"/>
                </a:rPr>
                <a:t>Insert</a:t>
              </a:r>
            </a:p>
          </p:txBody>
        </p:sp>
        <p:grpSp>
          <p:nvGrpSpPr>
            <p:cNvPr id="19" name="Groep 18">
              <a:extLst>
                <a:ext uri="{FF2B5EF4-FFF2-40B4-BE49-F238E27FC236}">
                  <a16:creationId xmlns:a16="http://schemas.microsoft.com/office/drawing/2014/main" id="{D1EF85E2-C0DE-AB67-389C-EF356921F9FB}"/>
                </a:ext>
              </a:extLst>
            </p:cNvPr>
            <p:cNvGrpSpPr/>
            <p:nvPr userDrawn="1"/>
          </p:nvGrpSpPr>
          <p:grpSpPr>
            <a:xfrm>
              <a:off x="-3426605" y="4716809"/>
              <a:ext cx="514284" cy="506545"/>
              <a:chOff x="12617641" y="3403239"/>
              <a:chExt cx="752963" cy="741634"/>
            </a:xfrm>
          </p:grpSpPr>
          <p:grpSp>
            <p:nvGrpSpPr>
              <p:cNvPr id="98" name="Groep 97">
                <a:extLst>
                  <a:ext uri="{FF2B5EF4-FFF2-40B4-BE49-F238E27FC236}">
                    <a16:creationId xmlns:a16="http://schemas.microsoft.com/office/drawing/2014/main" id="{D9949B44-A423-7899-FA28-C3E51E65D481}"/>
                  </a:ext>
                </a:extLst>
              </p:cNvPr>
              <p:cNvGrpSpPr/>
              <p:nvPr userDrawn="1"/>
            </p:nvGrpSpPr>
            <p:grpSpPr>
              <a:xfrm>
                <a:off x="12771530" y="3403239"/>
                <a:ext cx="467176" cy="448491"/>
                <a:chOff x="12782157" y="3403239"/>
                <a:chExt cx="467176" cy="448491"/>
              </a:xfrm>
            </p:grpSpPr>
            <p:grpSp>
              <p:nvGrpSpPr>
                <p:cNvPr id="101" name="Groep 100">
                  <a:extLst>
                    <a:ext uri="{FF2B5EF4-FFF2-40B4-BE49-F238E27FC236}">
                      <a16:creationId xmlns:a16="http://schemas.microsoft.com/office/drawing/2014/main" id="{C4DBC9AB-1455-18F6-CC35-5DBD679A610F}"/>
                    </a:ext>
                  </a:extLst>
                </p:cNvPr>
                <p:cNvGrpSpPr/>
                <p:nvPr userDrawn="1"/>
              </p:nvGrpSpPr>
              <p:grpSpPr>
                <a:xfrm>
                  <a:off x="12782157" y="3403239"/>
                  <a:ext cx="412976" cy="396132"/>
                  <a:chOff x="13554906" y="3320109"/>
                  <a:chExt cx="443917" cy="425811"/>
                </a:xfrm>
              </p:grpSpPr>
              <p:grpSp>
                <p:nvGrpSpPr>
                  <p:cNvPr id="108" name="Groep 107">
                    <a:extLst>
                      <a:ext uri="{FF2B5EF4-FFF2-40B4-BE49-F238E27FC236}">
                        <a16:creationId xmlns:a16="http://schemas.microsoft.com/office/drawing/2014/main" id="{B27CCCA0-5F67-0DC9-5C90-BB03D4EF3F47}"/>
                      </a:ext>
                    </a:extLst>
                  </p:cNvPr>
                  <p:cNvGrpSpPr/>
                  <p:nvPr userDrawn="1"/>
                </p:nvGrpSpPr>
                <p:grpSpPr>
                  <a:xfrm>
                    <a:off x="13554906" y="3320109"/>
                    <a:ext cx="443917" cy="425811"/>
                    <a:chOff x="12909684" y="1276143"/>
                    <a:chExt cx="443917" cy="425811"/>
                  </a:xfrm>
                </p:grpSpPr>
                <p:sp>
                  <p:nvSpPr>
                    <p:cNvPr id="111" name="Rechthoek 110">
                      <a:extLst>
                        <a:ext uri="{FF2B5EF4-FFF2-40B4-BE49-F238E27FC236}">
                          <a16:creationId xmlns:a16="http://schemas.microsoft.com/office/drawing/2014/main" id="{689C3BF1-F398-362B-87FA-580C0D337001}"/>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dirty="0">
                        <a:solidFill>
                          <a:srgbClr val="211F26"/>
                        </a:solidFill>
                        <a:latin typeface="+mn-lt"/>
                        <a:cs typeface="+mn-cs"/>
                      </a:endParaRPr>
                    </a:p>
                  </p:txBody>
                </p:sp>
                <p:sp>
                  <p:nvSpPr>
                    <p:cNvPr id="112" name="Rechthoek 111">
                      <a:extLst>
                        <a:ext uri="{FF2B5EF4-FFF2-40B4-BE49-F238E27FC236}">
                          <a16:creationId xmlns:a16="http://schemas.microsoft.com/office/drawing/2014/main" id="{4FE6B03C-F4D3-9D6B-A012-9E7CD473D8A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dirty="0">
                        <a:solidFill>
                          <a:srgbClr val="211F26"/>
                        </a:solidFill>
                        <a:latin typeface="+mn-lt"/>
                        <a:cs typeface="+mn-cs"/>
                      </a:endParaRPr>
                    </a:p>
                  </p:txBody>
                </p:sp>
                <p:sp>
                  <p:nvSpPr>
                    <p:cNvPr id="113" name="Ovaal 112">
                      <a:extLst>
                        <a:ext uri="{FF2B5EF4-FFF2-40B4-BE49-F238E27FC236}">
                          <a16:creationId xmlns:a16="http://schemas.microsoft.com/office/drawing/2014/main" id="{7E483A5D-6168-4224-A2A1-11F432CEFD2E}"/>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grpSp>
              <p:pic>
                <p:nvPicPr>
                  <p:cNvPr id="109" name="Afbeelding 108">
                    <a:extLst>
                      <a:ext uri="{FF2B5EF4-FFF2-40B4-BE49-F238E27FC236}">
                        <a16:creationId xmlns:a16="http://schemas.microsoft.com/office/drawing/2014/main" id="{4395B274-C91E-B321-1CB6-11C371A41E87}"/>
                      </a:ext>
                    </a:extLst>
                  </p:cNvPr>
                  <p:cNvPicPr>
                    <a:picLocks noChangeAspect="1"/>
                  </p:cNvPicPr>
                  <p:nvPr userDrawn="1"/>
                </p:nvPicPr>
                <p:blipFill>
                  <a:blip r:embed="rId2" cstate="screen">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tretch>
                    <a:fillRect/>
                  </a:stretch>
                </p:blipFill>
                <p:spPr>
                  <a:xfrm>
                    <a:off x="13567296" y="3424991"/>
                    <a:ext cx="173367" cy="140220"/>
                  </a:xfrm>
                  <a:prstGeom prst="rect">
                    <a:avLst/>
                  </a:prstGeom>
                </p:spPr>
              </p:pic>
              <p:pic>
                <p:nvPicPr>
                  <p:cNvPr id="110" name="Afbeelding 109">
                    <a:extLst>
                      <a:ext uri="{FF2B5EF4-FFF2-40B4-BE49-F238E27FC236}">
                        <a16:creationId xmlns:a16="http://schemas.microsoft.com/office/drawing/2014/main" id="{333DBCD9-1292-4071-3BBC-20496D0A4296}"/>
                      </a:ext>
                    </a:extLst>
                  </p:cNvPr>
                  <p:cNvPicPr>
                    <a:picLocks noChangeAspect="1"/>
                  </p:cNvPicPr>
                  <p:nvPr userDrawn="1"/>
                </p:nvPicPr>
                <p:blipFill>
                  <a:blip r:embed="rId4" cstate="screen">
                    <a:duotone>
                      <a:prstClr val="black"/>
                      <a:srgbClr val="4D82B8">
                        <a:tint val="45000"/>
                        <a:satMod val="400000"/>
                      </a:srgb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flipH="1">
                    <a:off x="13635599" y="3449265"/>
                    <a:ext cx="173367" cy="111424"/>
                  </a:xfrm>
                  <a:prstGeom prst="rect">
                    <a:avLst/>
                  </a:prstGeom>
                </p:spPr>
              </p:pic>
            </p:grpSp>
            <p:grpSp>
              <p:nvGrpSpPr>
                <p:cNvPr id="102" name="Groep 101">
                  <a:extLst>
                    <a:ext uri="{FF2B5EF4-FFF2-40B4-BE49-F238E27FC236}">
                      <a16:creationId xmlns:a16="http://schemas.microsoft.com/office/drawing/2014/main" id="{48FA0B69-CD20-ABFB-10A7-1ED5B706F92A}"/>
                    </a:ext>
                  </a:extLst>
                </p:cNvPr>
                <p:cNvGrpSpPr/>
                <p:nvPr userDrawn="1"/>
              </p:nvGrpSpPr>
              <p:grpSpPr>
                <a:xfrm>
                  <a:off x="13103513" y="3705268"/>
                  <a:ext cx="145820" cy="146462"/>
                  <a:chOff x="13096169" y="3602278"/>
                  <a:chExt cx="145820" cy="146462"/>
                </a:xfrm>
              </p:grpSpPr>
              <p:sp>
                <p:nvSpPr>
                  <p:cNvPr id="106" name="Rechthoek 105">
                    <a:extLst>
                      <a:ext uri="{FF2B5EF4-FFF2-40B4-BE49-F238E27FC236}">
                        <a16:creationId xmlns:a16="http://schemas.microsoft.com/office/drawing/2014/main" id="{CF9B78F2-E1E8-788B-50F7-747BC5477D1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sp>
                <p:nvSpPr>
                  <p:cNvPr id="107" name="Rechthoek 106">
                    <a:extLst>
                      <a:ext uri="{FF2B5EF4-FFF2-40B4-BE49-F238E27FC236}">
                        <a16:creationId xmlns:a16="http://schemas.microsoft.com/office/drawing/2014/main" id="{927E7184-C820-91E2-0AEB-F4FB9A7A919B}"/>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grpSp>
            <p:grpSp>
              <p:nvGrpSpPr>
                <p:cNvPr id="103" name="Groep 102">
                  <a:extLst>
                    <a:ext uri="{FF2B5EF4-FFF2-40B4-BE49-F238E27FC236}">
                      <a16:creationId xmlns:a16="http://schemas.microsoft.com/office/drawing/2014/main" id="{6B558C5E-D2B7-A476-BAA9-40DFA16F7CDA}"/>
                    </a:ext>
                  </a:extLst>
                </p:cNvPr>
                <p:cNvGrpSpPr/>
                <p:nvPr userDrawn="1"/>
              </p:nvGrpSpPr>
              <p:grpSpPr>
                <a:xfrm rot="10800000">
                  <a:off x="13061402" y="3665637"/>
                  <a:ext cx="145820" cy="146462"/>
                  <a:chOff x="13096169" y="3602278"/>
                  <a:chExt cx="145820" cy="146462"/>
                </a:xfrm>
              </p:grpSpPr>
              <p:sp>
                <p:nvSpPr>
                  <p:cNvPr id="104" name="Rechthoek 103">
                    <a:extLst>
                      <a:ext uri="{FF2B5EF4-FFF2-40B4-BE49-F238E27FC236}">
                        <a16:creationId xmlns:a16="http://schemas.microsoft.com/office/drawing/2014/main" id="{6C7047B7-DCBF-25E4-0129-62AB5C5CD827}"/>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sp>
                <p:nvSpPr>
                  <p:cNvPr id="105" name="Rechthoek 104">
                    <a:extLst>
                      <a:ext uri="{FF2B5EF4-FFF2-40B4-BE49-F238E27FC236}">
                        <a16:creationId xmlns:a16="http://schemas.microsoft.com/office/drawing/2014/main" id="{4137435A-BE06-B7B8-FE91-9F327F09146C}"/>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grpSp>
          </p:grpSp>
          <p:sp>
            <p:nvSpPr>
              <p:cNvPr id="99" name="Rechthoek 98">
                <a:extLst>
                  <a:ext uri="{FF2B5EF4-FFF2-40B4-BE49-F238E27FC236}">
                    <a16:creationId xmlns:a16="http://schemas.microsoft.com/office/drawing/2014/main" id="{37063042-F5EE-7C03-CCFF-B425ACADCAB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dirty="0">
                    <a:solidFill>
                      <a:srgbClr val="211F26"/>
                    </a:solidFill>
                    <a:latin typeface="+mn-lt"/>
                    <a:cs typeface="+mn-cs"/>
                  </a:rPr>
                  <a:t>Crop</a:t>
                </a:r>
              </a:p>
            </p:txBody>
          </p:sp>
          <p:sp>
            <p:nvSpPr>
              <p:cNvPr id="100" name="Gelijkbenige driehoek 99">
                <a:extLst>
                  <a:ext uri="{FF2B5EF4-FFF2-40B4-BE49-F238E27FC236}">
                    <a16:creationId xmlns:a16="http://schemas.microsoft.com/office/drawing/2014/main" id="{3D81D19A-80CD-C908-A7BF-2E4221E13C83}"/>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mn-lt"/>
                  <a:cs typeface="+mn-cs"/>
                </a:endParaRPr>
              </a:p>
            </p:txBody>
          </p:sp>
        </p:grpSp>
        <p:sp>
          <p:nvSpPr>
            <p:cNvPr id="21" name="Rechthoek 20">
              <a:extLst>
                <a:ext uri="{FF2B5EF4-FFF2-40B4-BE49-F238E27FC236}">
                  <a16:creationId xmlns:a16="http://schemas.microsoft.com/office/drawing/2014/main" id="{F95B9D77-331B-67C4-EE24-EE49CF59C51A}"/>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dirty="0">
                  <a:solidFill>
                    <a:srgbClr val="211F26"/>
                  </a:solidFill>
                  <a:latin typeface="+mn-lt"/>
                  <a:cs typeface="+mn-cs"/>
                </a:rPr>
                <a:t>Want to know more?</a:t>
              </a:r>
              <a:br>
                <a:rPr lang="en-GB" sz="1200" b="1" cap="all" baseline="0" noProof="0" dirty="0">
                  <a:solidFill>
                    <a:srgbClr val="211F26"/>
                  </a:solidFill>
                  <a:latin typeface="+mn-lt"/>
                  <a:cs typeface="+mn-cs"/>
                </a:rPr>
              </a:br>
              <a:r>
                <a:rPr lang="en-GB" sz="1200" cap="none" baseline="0" noProof="0" dirty="0">
                  <a:solidFill>
                    <a:srgbClr val="211F26"/>
                  </a:solidFill>
                  <a:latin typeface="+mn-lt"/>
                  <a:cs typeface="+mn-cs"/>
                </a:rPr>
                <a:t>Go to the </a:t>
              </a:r>
              <a:r>
                <a:rPr lang="en-GB" sz="1200" kern="1200" cap="none" baseline="0" noProof="0" dirty="0">
                  <a:solidFill>
                    <a:srgbClr val="211F26"/>
                  </a:solidFill>
                  <a:latin typeface="+mn-lt"/>
                  <a:ea typeface="+mn-ea"/>
                  <a:cs typeface="+mn-cs"/>
                </a:rPr>
                <a:t>tab</a:t>
              </a:r>
              <a:r>
                <a:rPr lang="en-GB" sz="1200" b="1" cap="all" baseline="0" noProof="0" dirty="0">
                  <a:solidFill>
                    <a:srgbClr val="211F26"/>
                  </a:solidFill>
                  <a:latin typeface="+mn-lt"/>
                  <a:cs typeface="+mn-cs"/>
                </a:rPr>
                <a:t> 'SLIDEBUILDER’ </a:t>
              </a:r>
              <a:r>
                <a:rPr lang="en-GB" sz="1200" kern="1200" cap="none" baseline="0" noProof="0" dirty="0">
                  <a:solidFill>
                    <a:srgbClr val="211F26"/>
                  </a:solidFill>
                  <a:latin typeface="+mn-lt"/>
                  <a:ea typeface="+mn-ea"/>
                  <a:cs typeface="+mn-cs"/>
                </a:rPr>
                <a:t>and click</a:t>
              </a:r>
              <a:br>
                <a:rPr lang="en-GB" sz="1200" kern="1200" cap="none" baseline="0" noProof="0" dirty="0">
                  <a:solidFill>
                    <a:srgbClr val="211F26"/>
                  </a:solidFill>
                  <a:latin typeface="+mn-lt"/>
                  <a:ea typeface="+mn-ea"/>
                  <a:cs typeface="+mn-cs"/>
                </a:rPr>
              </a:br>
              <a:r>
                <a:rPr lang="en-GB" sz="1200" kern="1200" cap="none" baseline="0" noProof="0" dirty="0">
                  <a:solidFill>
                    <a:srgbClr val="211F26"/>
                  </a:solidFill>
                  <a:latin typeface="+mn-lt"/>
                  <a:ea typeface="+mn-ea"/>
                  <a:cs typeface="+mn-cs"/>
                </a:rPr>
                <a:t>on the button </a:t>
              </a:r>
              <a:r>
                <a:rPr lang="en-GB" sz="1200" b="1" cap="all" baseline="0" noProof="0" dirty="0">
                  <a:solidFill>
                    <a:srgbClr val="211F26"/>
                  </a:solidFill>
                  <a:latin typeface="+mn-lt"/>
                  <a:cs typeface="+mn-cs"/>
                </a:rPr>
                <a:t>‘Inspiration'</a:t>
              </a:r>
            </a:p>
          </p:txBody>
        </p:sp>
        <p:grpSp>
          <p:nvGrpSpPr>
            <p:cNvPr id="81" name="ICOON_info">
              <a:extLst>
                <a:ext uri="{FF2B5EF4-FFF2-40B4-BE49-F238E27FC236}">
                  <a16:creationId xmlns:a16="http://schemas.microsoft.com/office/drawing/2014/main" id="{081EFD2F-ED4B-98CC-E23B-F42683A877DD}"/>
                </a:ext>
              </a:extLst>
            </p:cNvPr>
            <p:cNvGrpSpPr/>
            <p:nvPr userDrawn="1"/>
          </p:nvGrpSpPr>
          <p:grpSpPr>
            <a:xfrm>
              <a:off x="-376736" y="5282697"/>
              <a:ext cx="283685" cy="283685"/>
              <a:chOff x="-510741" y="5913713"/>
              <a:chExt cx="267555" cy="267555"/>
            </a:xfrm>
          </p:grpSpPr>
          <p:sp>
            <p:nvSpPr>
              <p:cNvPr id="96" name="Ovaal 95">
                <a:extLst>
                  <a:ext uri="{FF2B5EF4-FFF2-40B4-BE49-F238E27FC236}">
                    <a16:creationId xmlns:a16="http://schemas.microsoft.com/office/drawing/2014/main" id="{4C31827B-2853-4265-65B9-8AFD7EF2E888}"/>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dirty="0">
                  <a:latin typeface="+mn-lt"/>
                  <a:cs typeface="+mn-cs"/>
                </a:endParaRPr>
              </a:p>
            </p:txBody>
          </p:sp>
          <p:sp>
            <p:nvSpPr>
              <p:cNvPr id="97" name="Graphic 163" descr="Informatie">
                <a:extLst>
                  <a:ext uri="{FF2B5EF4-FFF2-40B4-BE49-F238E27FC236}">
                    <a16:creationId xmlns:a16="http://schemas.microsoft.com/office/drawing/2014/main" id="{0301DEC5-155D-55FF-818C-6A44B32137D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dirty="0">
                  <a:solidFill>
                    <a:srgbClr val="211F26"/>
                  </a:solidFill>
                  <a:latin typeface="+mn-lt"/>
                  <a:cs typeface="+mn-cs"/>
                </a:endParaRPr>
              </a:p>
            </p:txBody>
          </p:sp>
        </p:grpSp>
        <p:grpSp>
          <p:nvGrpSpPr>
            <p:cNvPr id="82" name="Groep 81">
              <a:extLst>
                <a:ext uri="{FF2B5EF4-FFF2-40B4-BE49-F238E27FC236}">
                  <a16:creationId xmlns:a16="http://schemas.microsoft.com/office/drawing/2014/main" id="{5E7B338E-5692-55ED-6481-FA630DDB37F9}"/>
                </a:ext>
              </a:extLst>
            </p:cNvPr>
            <p:cNvGrpSpPr/>
            <p:nvPr userDrawn="1"/>
          </p:nvGrpSpPr>
          <p:grpSpPr>
            <a:xfrm>
              <a:off x="-938434" y="5546300"/>
              <a:ext cx="627798" cy="576693"/>
              <a:chOff x="-938434" y="4570310"/>
              <a:chExt cx="627798" cy="576693"/>
            </a:xfrm>
          </p:grpSpPr>
          <p:grpSp>
            <p:nvGrpSpPr>
              <p:cNvPr id="91" name="Inspireren">
                <a:extLst>
                  <a:ext uri="{FF2B5EF4-FFF2-40B4-BE49-F238E27FC236}">
                    <a16:creationId xmlns:a16="http://schemas.microsoft.com/office/drawing/2014/main" id="{B35E4C4B-4C79-B291-4F62-E1C00DDD86A3}"/>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93" name="Freeform 12">
                  <a:extLst>
                    <a:ext uri="{FF2B5EF4-FFF2-40B4-BE49-F238E27FC236}">
                      <a16:creationId xmlns:a16="http://schemas.microsoft.com/office/drawing/2014/main" id="{A1274A5B-BA04-EBFF-E342-81BFB81F2E17}"/>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dirty="0">
                    <a:ln>
                      <a:noFill/>
                    </a:ln>
                    <a:solidFill>
                      <a:srgbClr val="211F26"/>
                    </a:solidFill>
                    <a:effectLst/>
                    <a:uLnTx/>
                    <a:uFillTx/>
                    <a:latin typeface="Aptos" panose="020B0004020202020204" pitchFamily="34" charset="0"/>
                  </a:endParaRPr>
                </a:p>
              </p:txBody>
            </p:sp>
            <p:sp>
              <p:nvSpPr>
                <p:cNvPr id="94" name="Freeform 13">
                  <a:extLst>
                    <a:ext uri="{FF2B5EF4-FFF2-40B4-BE49-F238E27FC236}">
                      <a16:creationId xmlns:a16="http://schemas.microsoft.com/office/drawing/2014/main" id="{1A3330D6-7EFF-7C0A-E863-C89A49135DF8}"/>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dirty="0">
                    <a:ln>
                      <a:noFill/>
                    </a:ln>
                    <a:solidFill>
                      <a:srgbClr val="211F26"/>
                    </a:solidFill>
                    <a:effectLst/>
                    <a:uLnTx/>
                    <a:uFillTx/>
                    <a:latin typeface="Aptos" panose="020B0004020202020204" pitchFamily="34" charset="0"/>
                  </a:endParaRPr>
                </a:p>
              </p:txBody>
            </p:sp>
            <p:sp>
              <p:nvSpPr>
                <p:cNvPr id="95" name="Freeform 14">
                  <a:extLst>
                    <a:ext uri="{FF2B5EF4-FFF2-40B4-BE49-F238E27FC236}">
                      <a16:creationId xmlns:a16="http://schemas.microsoft.com/office/drawing/2014/main" id="{27DEC7D2-71CC-70F8-9CCB-A12A7201A85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dirty="0">
                    <a:ln>
                      <a:noFill/>
                    </a:ln>
                    <a:solidFill>
                      <a:srgbClr val="211F26"/>
                    </a:solidFill>
                    <a:effectLst/>
                    <a:uLnTx/>
                    <a:uFillTx/>
                    <a:latin typeface="Aptos" panose="020B0004020202020204" pitchFamily="34" charset="0"/>
                  </a:endParaRPr>
                </a:p>
              </p:txBody>
            </p:sp>
          </p:grpSp>
          <p:sp>
            <p:nvSpPr>
              <p:cNvPr id="92" name="Tekstvak 91">
                <a:extLst>
                  <a:ext uri="{FF2B5EF4-FFF2-40B4-BE49-F238E27FC236}">
                    <a16:creationId xmlns:a16="http://schemas.microsoft.com/office/drawing/2014/main" id="{031B6201-5747-6608-33DC-B1594E07E85E}"/>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dirty="0">
                    <a:ln>
                      <a:noFill/>
                    </a:ln>
                    <a:solidFill>
                      <a:srgbClr val="211F26"/>
                    </a:solidFill>
                    <a:effectLst/>
                    <a:uLnTx/>
                    <a:uFillTx/>
                    <a:latin typeface="+mn-lt"/>
                    <a:ea typeface="+mn-ea"/>
                    <a:cs typeface="+mn-cs"/>
                  </a:rPr>
                  <a:t>Inspiration</a:t>
                </a:r>
              </a:p>
            </p:txBody>
          </p:sp>
        </p:grpSp>
        <p:grpSp>
          <p:nvGrpSpPr>
            <p:cNvPr id="83" name="Groep 82">
              <a:extLst>
                <a:ext uri="{FF2B5EF4-FFF2-40B4-BE49-F238E27FC236}">
                  <a16:creationId xmlns:a16="http://schemas.microsoft.com/office/drawing/2014/main" id="{ADD6E610-49CD-D493-3EB7-09ED46D8A3B8}"/>
                </a:ext>
              </a:extLst>
            </p:cNvPr>
            <p:cNvGrpSpPr/>
            <p:nvPr userDrawn="1"/>
          </p:nvGrpSpPr>
          <p:grpSpPr>
            <a:xfrm>
              <a:off x="-3365484" y="1226982"/>
              <a:ext cx="446937" cy="406485"/>
              <a:chOff x="-3563526" y="1409294"/>
              <a:chExt cx="354190" cy="322133"/>
            </a:xfrm>
          </p:grpSpPr>
          <p:grpSp>
            <p:nvGrpSpPr>
              <p:cNvPr id="84" name="Groep 83">
                <a:extLst>
                  <a:ext uri="{FF2B5EF4-FFF2-40B4-BE49-F238E27FC236}">
                    <a16:creationId xmlns:a16="http://schemas.microsoft.com/office/drawing/2014/main" id="{B1E7C54C-15AD-4754-4AE9-11323796162D}"/>
                  </a:ext>
                </a:extLst>
              </p:cNvPr>
              <p:cNvGrpSpPr/>
              <p:nvPr userDrawn="1"/>
            </p:nvGrpSpPr>
            <p:grpSpPr>
              <a:xfrm>
                <a:off x="-3499992" y="1409294"/>
                <a:ext cx="225195" cy="195499"/>
                <a:chOff x="8987389" y="1361199"/>
                <a:chExt cx="2200275" cy="1914525"/>
              </a:xfrm>
            </p:grpSpPr>
            <p:sp>
              <p:nvSpPr>
                <p:cNvPr id="86" name="Vrije vorm: vorm 85">
                  <a:extLst>
                    <a:ext uri="{FF2B5EF4-FFF2-40B4-BE49-F238E27FC236}">
                      <a16:creationId xmlns:a16="http://schemas.microsoft.com/office/drawing/2014/main" id="{4BCF8101-79C7-7F9E-A1B0-484DE48069E6}"/>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dirty="0">
                    <a:solidFill>
                      <a:srgbClr val="211F26"/>
                    </a:solidFill>
                    <a:latin typeface="Aptos" panose="020B0004020202020204" pitchFamily="34" charset="0"/>
                  </a:endParaRPr>
                </a:p>
              </p:txBody>
            </p:sp>
            <p:grpSp>
              <p:nvGrpSpPr>
                <p:cNvPr id="87" name="Groep 86">
                  <a:extLst>
                    <a:ext uri="{FF2B5EF4-FFF2-40B4-BE49-F238E27FC236}">
                      <a16:creationId xmlns:a16="http://schemas.microsoft.com/office/drawing/2014/main" id="{C2C61764-CA10-C1F0-B38C-4330CDC78F52}"/>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89" name="Vrije vorm: vorm 88">
                    <a:extLst>
                      <a:ext uri="{FF2B5EF4-FFF2-40B4-BE49-F238E27FC236}">
                        <a16:creationId xmlns:a16="http://schemas.microsoft.com/office/drawing/2014/main" id="{DCAFBC8A-570E-45EB-B74F-BF4F70153898}"/>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dirty="0">
                      <a:solidFill>
                        <a:srgbClr val="211F26"/>
                      </a:solidFill>
                      <a:latin typeface="Aptos" panose="020B0004020202020204" pitchFamily="34" charset="0"/>
                    </a:endParaRPr>
                  </a:p>
                </p:txBody>
              </p:sp>
              <p:sp>
                <p:nvSpPr>
                  <p:cNvPr id="90" name="Vrije vorm: vorm 89">
                    <a:extLst>
                      <a:ext uri="{FF2B5EF4-FFF2-40B4-BE49-F238E27FC236}">
                        <a16:creationId xmlns:a16="http://schemas.microsoft.com/office/drawing/2014/main" id="{CDA82D53-A75F-12DA-AD58-2A81D4E5D2F6}"/>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dirty="0">
                      <a:solidFill>
                        <a:srgbClr val="211F26"/>
                      </a:solidFill>
                      <a:latin typeface="Aptos" panose="020B0004020202020204" pitchFamily="34" charset="0"/>
                    </a:endParaRPr>
                  </a:p>
                </p:txBody>
              </p:sp>
            </p:grpSp>
          </p:grpSp>
          <p:sp>
            <p:nvSpPr>
              <p:cNvPr id="85" name="Tekstvak 84">
                <a:extLst>
                  <a:ext uri="{FF2B5EF4-FFF2-40B4-BE49-F238E27FC236}">
                    <a16:creationId xmlns:a16="http://schemas.microsoft.com/office/drawing/2014/main" id="{D33ECB7E-B428-524E-4CC7-AF4BE5D3548A}"/>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dirty="0">
                    <a:ln>
                      <a:noFill/>
                    </a:ln>
                    <a:solidFill>
                      <a:srgbClr val="211F26"/>
                    </a:solidFill>
                    <a:effectLst/>
                    <a:uLnTx/>
                    <a:uFillTx/>
                    <a:latin typeface="+mn-lt"/>
                    <a:ea typeface="+mn-ea"/>
                    <a:cs typeface="+mn-cs"/>
                  </a:rPr>
                  <a:t>Images</a:t>
                </a:r>
              </a:p>
            </p:txBody>
          </p:sp>
        </p:grpSp>
      </p:grpSp>
      <p:sp>
        <p:nvSpPr>
          <p:cNvPr id="15" name="Rechthoek: afgeronde hoeken 14">
            <a:extLst>
              <a:ext uri="{FF2B5EF4-FFF2-40B4-BE49-F238E27FC236}">
                <a16:creationId xmlns:a16="http://schemas.microsoft.com/office/drawing/2014/main" id="{789118B5-3B2D-5D45-2D40-424E0EEB9AFA}"/>
              </a:ext>
            </a:extLst>
          </p:cNvPr>
          <p:cNvSpPr/>
          <p:nvPr/>
        </p:nvSpPr>
        <p:spPr>
          <a:xfrm>
            <a:off x="0" y="-367937"/>
            <a:ext cx="116435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err="1">
                <a:solidFill>
                  <a:schemeClr val="accent1"/>
                </a:solidFill>
                <a:latin typeface="+mj-lt"/>
              </a:rPr>
              <a:t>Titel</a:t>
            </a:r>
            <a:r>
              <a:rPr lang="en-GB" sz="1600" b="1" cap="none" baseline="0" noProof="0" dirty="0">
                <a:solidFill>
                  <a:schemeClr val="accent1"/>
                </a:solidFill>
                <a:latin typeface="+mj-lt"/>
              </a:rPr>
              <a:t> slide #2</a:t>
            </a:r>
          </a:p>
        </p:txBody>
      </p:sp>
      <p:sp>
        <p:nvSpPr>
          <p:cNvPr id="23" name="Tijdelijke aanduiding voor tekst 75">
            <a:extLst>
              <a:ext uri="{FF2B5EF4-FFF2-40B4-BE49-F238E27FC236}">
                <a16:creationId xmlns:a16="http://schemas.microsoft.com/office/drawing/2014/main" id="{927CA19B-954D-5C0D-2022-845EA5328BB9}"/>
              </a:ext>
            </a:extLst>
          </p:cNvPr>
          <p:cNvSpPr>
            <a:spLocks noGrp="1"/>
          </p:cNvSpPr>
          <p:nvPr>
            <p:ph type="body" sz="quarter" idx="15" hasCustomPrompt="1"/>
          </p:nvPr>
        </p:nvSpPr>
        <p:spPr>
          <a:xfrm>
            <a:off x="1575191" y="861444"/>
            <a:ext cx="169586" cy="222568"/>
          </a:xfrm>
          <a:custGeom>
            <a:avLst/>
            <a:gdLst>
              <a:gd name="connsiteX0" fmla="*/ 66761 w 453380"/>
              <a:gd name="connsiteY0" fmla="*/ 0 h 595025"/>
              <a:gd name="connsiteX1" fmla="*/ 389527 w 453380"/>
              <a:gd name="connsiteY1" fmla="*/ 0 h 595025"/>
              <a:gd name="connsiteX2" fmla="*/ 453380 w 453380"/>
              <a:gd name="connsiteY2" fmla="*/ 63854 h 595025"/>
              <a:gd name="connsiteX3" fmla="*/ 389527 w 453380"/>
              <a:gd name="connsiteY3" fmla="*/ 128292 h 595025"/>
              <a:gd name="connsiteX4" fmla="*/ 133515 w 453380"/>
              <a:gd name="connsiteY4" fmla="*/ 128292 h 595025"/>
              <a:gd name="connsiteX5" fmla="*/ 133515 w 453380"/>
              <a:gd name="connsiteY5" fmla="*/ 253104 h 595025"/>
              <a:gd name="connsiteX6" fmla="*/ 293743 w 453380"/>
              <a:gd name="connsiteY6" fmla="*/ 253104 h 595025"/>
              <a:gd name="connsiteX7" fmla="*/ 357597 w 453380"/>
              <a:gd name="connsiteY7" fmla="*/ 317543 h 595025"/>
              <a:gd name="connsiteX8" fmla="*/ 293743 w 453380"/>
              <a:gd name="connsiteY8" fmla="*/ 381396 h 595025"/>
              <a:gd name="connsiteX9" fmla="*/ 133515 w 453380"/>
              <a:gd name="connsiteY9" fmla="*/ 381396 h 595025"/>
              <a:gd name="connsiteX10" fmla="*/ 133515 w 453380"/>
              <a:gd name="connsiteY10" fmla="*/ 382560 h 595025"/>
              <a:gd name="connsiteX11" fmla="*/ 133515 w 453380"/>
              <a:gd name="connsiteY11" fmla="*/ 527686 h 595025"/>
              <a:gd name="connsiteX12" fmla="*/ 66761 w 453380"/>
              <a:gd name="connsiteY12" fmla="*/ 595025 h 595025"/>
              <a:gd name="connsiteX13" fmla="*/ 0 w 453380"/>
              <a:gd name="connsiteY13" fmla="*/ 527686 h 595025"/>
              <a:gd name="connsiteX14" fmla="*/ 0 w 453380"/>
              <a:gd name="connsiteY14" fmla="*/ 67340 h 595025"/>
              <a:gd name="connsiteX15" fmla="*/ 66761 w 453380"/>
              <a:gd name="connsiteY15" fmla="*/ 0 h 59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3380" h="595025">
                <a:moveTo>
                  <a:pt x="66761" y="0"/>
                </a:moveTo>
                <a:lnTo>
                  <a:pt x="389527" y="0"/>
                </a:lnTo>
                <a:cubicBezTo>
                  <a:pt x="432482" y="0"/>
                  <a:pt x="453380" y="22063"/>
                  <a:pt x="453380" y="63854"/>
                </a:cubicBezTo>
                <a:cubicBezTo>
                  <a:pt x="453380" y="105657"/>
                  <a:pt x="432482" y="128292"/>
                  <a:pt x="389527" y="128292"/>
                </a:cubicBezTo>
                <a:lnTo>
                  <a:pt x="133515" y="128292"/>
                </a:lnTo>
                <a:lnTo>
                  <a:pt x="133515" y="253104"/>
                </a:lnTo>
                <a:lnTo>
                  <a:pt x="293743" y="253104"/>
                </a:lnTo>
                <a:cubicBezTo>
                  <a:pt x="336698" y="253104"/>
                  <a:pt x="357597" y="275167"/>
                  <a:pt x="357597" y="317543"/>
                </a:cubicBezTo>
                <a:cubicBezTo>
                  <a:pt x="357597" y="359919"/>
                  <a:pt x="336698" y="381396"/>
                  <a:pt x="293743" y="381396"/>
                </a:cubicBezTo>
                <a:lnTo>
                  <a:pt x="133515" y="381396"/>
                </a:lnTo>
                <a:lnTo>
                  <a:pt x="133515" y="382560"/>
                </a:lnTo>
                <a:lnTo>
                  <a:pt x="133515" y="527686"/>
                </a:lnTo>
                <a:cubicBezTo>
                  <a:pt x="133515" y="572390"/>
                  <a:pt x="110880" y="595025"/>
                  <a:pt x="66761" y="595025"/>
                </a:cubicBezTo>
                <a:cubicBezTo>
                  <a:pt x="22642" y="595025"/>
                  <a:pt x="0" y="572390"/>
                  <a:pt x="0" y="527686"/>
                </a:cubicBezTo>
                <a:lnTo>
                  <a:pt x="0" y="67340"/>
                </a:lnTo>
                <a:cubicBezTo>
                  <a:pt x="0" y="22642"/>
                  <a:pt x="23221" y="0"/>
                  <a:pt x="66761" y="0"/>
                </a:cubicBezTo>
                <a:close/>
              </a:path>
            </a:pathLst>
          </a:custGeom>
          <a:solidFill>
            <a:schemeClr val="tx1"/>
          </a:solidFill>
        </p:spPr>
        <p:txBody>
          <a:bodyPr wrap="square">
            <a:noAutofit/>
          </a:bodyPr>
          <a:lstStyle>
            <a:lvl1pPr>
              <a:defRPr sz="100"/>
            </a:lvl1pPr>
          </a:lstStyle>
          <a:p>
            <a:pPr lvl="0"/>
            <a:r>
              <a:rPr lang="en-GB" dirty="0"/>
              <a:t> </a:t>
            </a:r>
          </a:p>
        </p:txBody>
      </p:sp>
      <p:sp>
        <p:nvSpPr>
          <p:cNvPr id="24" name="Tijdelijke aanduiding voor tekst 78">
            <a:extLst>
              <a:ext uri="{FF2B5EF4-FFF2-40B4-BE49-F238E27FC236}">
                <a16:creationId xmlns:a16="http://schemas.microsoft.com/office/drawing/2014/main" id="{2DB421BF-1094-03FE-C133-5763BD04C379}"/>
              </a:ext>
            </a:extLst>
          </p:cNvPr>
          <p:cNvSpPr>
            <a:spLocks noGrp="1"/>
          </p:cNvSpPr>
          <p:nvPr>
            <p:ph type="body" sz="quarter" idx="16" hasCustomPrompt="1"/>
          </p:nvPr>
        </p:nvSpPr>
        <p:spPr>
          <a:xfrm>
            <a:off x="1339508" y="858397"/>
            <a:ext cx="179576" cy="222788"/>
          </a:xfrm>
          <a:custGeom>
            <a:avLst/>
            <a:gdLst>
              <a:gd name="connsiteX0" fmla="*/ 135259 w 480087"/>
              <a:gd name="connsiteY0" fmla="*/ 129456 h 595610"/>
              <a:gd name="connsiteX1" fmla="*/ 135259 w 480087"/>
              <a:gd name="connsiteY1" fmla="*/ 286192 h 595610"/>
              <a:gd name="connsiteX2" fmla="*/ 249039 w 480087"/>
              <a:gd name="connsiteY2" fmla="*/ 286192 h 595610"/>
              <a:gd name="connsiteX3" fmla="*/ 341343 w 480087"/>
              <a:gd name="connsiteY3" fmla="*/ 208406 h 595610"/>
              <a:gd name="connsiteX4" fmla="*/ 249039 w 480087"/>
              <a:gd name="connsiteY4" fmla="*/ 129456 h 595610"/>
              <a:gd name="connsiteX5" fmla="*/ 67340 w 480087"/>
              <a:gd name="connsiteY5" fmla="*/ 0 h 595610"/>
              <a:gd name="connsiteX6" fmla="*/ 260650 w 480087"/>
              <a:gd name="connsiteY6" fmla="*/ 0 h 595610"/>
              <a:gd name="connsiteX7" fmla="*/ 480087 w 480087"/>
              <a:gd name="connsiteY7" fmla="*/ 207242 h 595610"/>
              <a:gd name="connsiteX8" fmla="*/ 387784 w 480087"/>
              <a:gd name="connsiteY8" fmla="*/ 369786 h 595610"/>
              <a:gd name="connsiteX9" fmla="*/ 449901 w 480087"/>
              <a:gd name="connsiteY9" fmla="*/ 494598 h 595610"/>
              <a:gd name="connsiteX10" fmla="*/ 458610 w 480087"/>
              <a:gd name="connsiteY10" fmla="*/ 530593 h 595610"/>
              <a:gd name="connsiteX11" fmla="*/ 380818 w 480087"/>
              <a:gd name="connsiteY11" fmla="*/ 594446 h 595610"/>
              <a:gd name="connsiteX12" fmla="*/ 325667 w 480087"/>
              <a:gd name="connsiteY12" fmla="*/ 551485 h 595610"/>
              <a:gd name="connsiteX13" fmla="*/ 258913 w 480087"/>
              <a:gd name="connsiteY13" fmla="*/ 408103 h 595610"/>
              <a:gd name="connsiteX14" fmla="*/ 258328 w 480087"/>
              <a:gd name="connsiteY14" fmla="*/ 408682 h 595610"/>
              <a:gd name="connsiteX15" fmla="*/ 135259 w 480087"/>
              <a:gd name="connsiteY15" fmla="*/ 408682 h 595610"/>
              <a:gd name="connsiteX16" fmla="*/ 135259 w 480087"/>
              <a:gd name="connsiteY16" fmla="*/ 528271 h 595610"/>
              <a:gd name="connsiteX17" fmla="*/ 67340 w 480087"/>
              <a:gd name="connsiteY17" fmla="*/ 595610 h 595610"/>
              <a:gd name="connsiteX18" fmla="*/ 0 w 480087"/>
              <a:gd name="connsiteY18" fmla="*/ 528271 h 595610"/>
              <a:gd name="connsiteX19" fmla="*/ 0 w 480087"/>
              <a:gd name="connsiteY19" fmla="*/ 67340 h 595610"/>
              <a:gd name="connsiteX20" fmla="*/ 67340 w 480087"/>
              <a:gd name="connsiteY20" fmla="*/ 0 h 595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0087" h="595610">
                <a:moveTo>
                  <a:pt x="135259" y="129456"/>
                </a:moveTo>
                <a:lnTo>
                  <a:pt x="135259" y="286192"/>
                </a:lnTo>
                <a:lnTo>
                  <a:pt x="249039" y="286192"/>
                </a:lnTo>
                <a:cubicBezTo>
                  <a:pt x="300704" y="286192"/>
                  <a:pt x="341343" y="262971"/>
                  <a:pt x="341343" y="208406"/>
                </a:cubicBezTo>
                <a:cubicBezTo>
                  <a:pt x="341343" y="153835"/>
                  <a:pt x="300704" y="129456"/>
                  <a:pt x="249039" y="129456"/>
                </a:cubicBezTo>
                <a:close/>
                <a:moveTo>
                  <a:pt x="67340" y="0"/>
                </a:moveTo>
                <a:lnTo>
                  <a:pt x="260650" y="0"/>
                </a:lnTo>
                <a:cubicBezTo>
                  <a:pt x="390106" y="0"/>
                  <a:pt x="480087" y="84758"/>
                  <a:pt x="480087" y="207242"/>
                </a:cubicBezTo>
                <a:cubicBezTo>
                  <a:pt x="480087" y="282133"/>
                  <a:pt x="445835" y="339020"/>
                  <a:pt x="387784" y="369786"/>
                </a:cubicBezTo>
                <a:lnTo>
                  <a:pt x="449901" y="494598"/>
                </a:lnTo>
                <a:cubicBezTo>
                  <a:pt x="456282" y="506787"/>
                  <a:pt x="458610" y="518983"/>
                  <a:pt x="458610" y="530593"/>
                </a:cubicBezTo>
                <a:cubicBezTo>
                  <a:pt x="458610" y="569483"/>
                  <a:pt x="413906" y="594446"/>
                  <a:pt x="380818" y="594446"/>
                </a:cubicBezTo>
                <a:cubicBezTo>
                  <a:pt x="355854" y="594446"/>
                  <a:pt x="337857" y="579935"/>
                  <a:pt x="325667" y="551485"/>
                </a:cubicBezTo>
                <a:lnTo>
                  <a:pt x="258913" y="408103"/>
                </a:lnTo>
                <a:lnTo>
                  <a:pt x="258328" y="408682"/>
                </a:lnTo>
                <a:lnTo>
                  <a:pt x="135259" y="408682"/>
                </a:lnTo>
                <a:lnTo>
                  <a:pt x="135259" y="528271"/>
                </a:lnTo>
                <a:cubicBezTo>
                  <a:pt x="135259" y="572969"/>
                  <a:pt x="112038" y="595610"/>
                  <a:pt x="67340" y="595610"/>
                </a:cubicBezTo>
                <a:cubicBezTo>
                  <a:pt x="22642" y="595610"/>
                  <a:pt x="0" y="572969"/>
                  <a:pt x="0" y="528271"/>
                </a:cubicBezTo>
                <a:lnTo>
                  <a:pt x="0" y="67340"/>
                </a:lnTo>
                <a:cubicBezTo>
                  <a:pt x="0" y="22642"/>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25" name="Tijdelijke aanduiding voor tekst 79">
            <a:extLst>
              <a:ext uri="{FF2B5EF4-FFF2-40B4-BE49-F238E27FC236}">
                <a16:creationId xmlns:a16="http://schemas.microsoft.com/office/drawing/2014/main" id="{D439F37C-4F69-7EB6-6281-E99E48F67203}"/>
              </a:ext>
            </a:extLst>
          </p:cNvPr>
          <p:cNvSpPr>
            <a:spLocks noGrp="1"/>
          </p:cNvSpPr>
          <p:nvPr>
            <p:ph type="body" sz="quarter" idx="17" hasCustomPrompt="1"/>
          </p:nvPr>
        </p:nvSpPr>
        <p:spPr>
          <a:xfrm>
            <a:off x="1080240" y="856737"/>
            <a:ext cx="199986" cy="225393"/>
          </a:xfrm>
          <a:custGeom>
            <a:avLst/>
            <a:gdLst>
              <a:gd name="connsiteX0" fmla="*/ 67340 w 534652"/>
              <a:gd name="connsiteY0" fmla="*/ 0 h 602576"/>
              <a:gd name="connsiteX1" fmla="*/ 135259 w 534652"/>
              <a:gd name="connsiteY1" fmla="*/ 66761 h 602576"/>
              <a:gd name="connsiteX2" fmla="*/ 135259 w 534652"/>
              <a:gd name="connsiteY2" fmla="*/ 323924 h 602576"/>
              <a:gd name="connsiteX3" fmla="*/ 267037 w 534652"/>
              <a:gd name="connsiteY3" fmla="*/ 469634 h 602576"/>
              <a:gd name="connsiteX4" fmla="*/ 399973 w 534652"/>
              <a:gd name="connsiteY4" fmla="*/ 323924 h 602576"/>
              <a:gd name="connsiteX5" fmla="*/ 399973 w 534652"/>
              <a:gd name="connsiteY5" fmla="*/ 66761 h 602576"/>
              <a:gd name="connsiteX6" fmla="*/ 399394 w 534652"/>
              <a:gd name="connsiteY6" fmla="*/ 66761 h 602576"/>
              <a:gd name="connsiteX7" fmla="*/ 466734 w 534652"/>
              <a:gd name="connsiteY7" fmla="*/ 0 h 602576"/>
              <a:gd name="connsiteX8" fmla="*/ 534652 w 534652"/>
              <a:gd name="connsiteY8" fmla="*/ 66761 h 602576"/>
              <a:gd name="connsiteX9" fmla="*/ 534652 w 534652"/>
              <a:gd name="connsiteY9" fmla="*/ 323924 h 602576"/>
              <a:gd name="connsiteX10" fmla="*/ 267037 w 534652"/>
              <a:gd name="connsiteY10" fmla="*/ 602576 h 602576"/>
              <a:gd name="connsiteX11" fmla="*/ 0 w 534652"/>
              <a:gd name="connsiteY11" fmla="*/ 323924 h 602576"/>
              <a:gd name="connsiteX12" fmla="*/ 0 w 534652"/>
              <a:gd name="connsiteY12" fmla="*/ 66761 h 602576"/>
              <a:gd name="connsiteX13" fmla="*/ 67340 w 534652"/>
              <a:gd name="connsiteY13" fmla="*/ 0 h 60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4652" h="602576">
                <a:moveTo>
                  <a:pt x="67340" y="0"/>
                </a:moveTo>
                <a:cubicBezTo>
                  <a:pt x="111459" y="0"/>
                  <a:pt x="135259" y="22642"/>
                  <a:pt x="135259" y="66761"/>
                </a:cubicBezTo>
                <a:lnTo>
                  <a:pt x="135259" y="323924"/>
                </a:lnTo>
                <a:cubicBezTo>
                  <a:pt x="135259" y="415069"/>
                  <a:pt x="190988" y="469634"/>
                  <a:pt x="267037" y="469634"/>
                </a:cubicBezTo>
                <a:cubicBezTo>
                  <a:pt x="343086" y="469634"/>
                  <a:pt x="399973" y="415069"/>
                  <a:pt x="399973" y="323924"/>
                </a:cubicBezTo>
                <a:lnTo>
                  <a:pt x="399973" y="66761"/>
                </a:lnTo>
                <a:lnTo>
                  <a:pt x="399394" y="66761"/>
                </a:lnTo>
                <a:cubicBezTo>
                  <a:pt x="399394" y="22063"/>
                  <a:pt x="422615" y="0"/>
                  <a:pt x="466734" y="0"/>
                </a:cubicBezTo>
                <a:cubicBezTo>
                  <a:pt x="510853" y="0"/>
                  <a:pt x="534652" y="22642"/>
                  <a:pt x="534652" y="66761"/>
                </a:cubicBezTo>
                <a:lnTo>
                  <a:pt x="534652" y="323924"/>
                </a:lnTo>
                <a:cubicBezTo>
                  <a:pt x="534652" y="493434"/>
                  <a:pt x="421457" y="602576"/>
                  <a:pt x="267037" y="602576"/>
                </a:cubicBezTo>
                <a:cubicBezTo>
                  <a:pt x="112623" y="602576"/>
                  <a:pt x="0" y="493434"/>
                  <a:pt x="0" y="323924"/>
                </a:cubicBezTo>
                <a:lnTo>
                  <a:pt x="0" y="66761"/>
                </a:lnTo>
                <a:cubicBezTo>
                  <a:pt x="0" y="22063"/>
                  <a:pt x="23221" y="0"/>
                  <a:pt x="67340" y="0"/>
                </a:cubicBezTo>
                <a:close/>
              </a:path>
            </a:pathLst>
          </a:custGeom>
          <a:solidFill>
            <a:schemeClr val="tx1"/>
          </a:solidFill>
        </p:spPr>
        <p:txBody>
          <a:bodyPr wrap="square">
            <a:noAutofit/>
          </a:bodyPr>
          <a:lstStyle>
            <a:lvl1pPr>
              <a:defRPr sz="100"/>
            </a:lvl1pPr>
          </a:lstStyle>
          <a:p>
            <a:pPr lvl="0"/>
            <a:r>
              <a:rPr lang="en-GB" dirty="0"/>
              <a:t> </a:t>
            </a:r>
          </a:p>
        </p:txBody>
      </p:sp>
      <p:sp>
        <p:nvSpPr>
          <p:cNvPr id="26" name="Tijdelijke aanduiding voor tekst 82">
            <a:extLst>
              <a:ext uri="{FF2B5EF4-FFF2-40B4-BE49-F238E27FC236}">
                <a16:creationId xmlns:a16="http://schemas.microsoft.com/office/drawing/2014/main" id="{5356476F-A37E-A4AC-3E0F-53FEEAD91B61}"/>
              </a:ext>
            </a:extLst>
          </p:cNvPr>
          <p:cNvSpPr>
            <a:spLocks noGrp="1"/>
          </p:cNvSpPr>
          <p:nvPr>
            <p:ph type="body" sz="quarter" idx="20" hasCustomPrompt="1"/>
          </p:nvPr>
        </p:nvSpPr>
        <p:spPr>
          <a:xfrm>
            <a:off x="854969" y="854446"/>
            <a:ext cx="176535" cy="226911"/>
          </a:xfrm>
          <a:custGeom>
            <a:avLst/>
            <a:gdLst>
              <a:gd name="connsiteX0" fmla="*/ 237429 w 471957"/>
              <a:gd name="connsiteY0" fmla="*/ 0 h 606635"/>
              <a:gd name="connsiteX1" fmla="*/ 453381 w 471957"/>
              <a:gd name="connsiteY1" fmla="*/ 97527 h 606635"/>
              <a:gd name="connsiteX2" fmla="*/ 397651 w 471957"/>
              <a:gd name="connsiteY2" fmla="*/ 160801 h 606635"/>
              <a:gd name="connsiteX3" fmla="*/ 343665 w 471957"/>
              <a:gd name="connsiteY3" fmla="*/ 148612 h 606635"/>
              <a:gd name="connsiteX4" fmla="*/ 236850 w 471957"/>
              <a:gd name="connsiteY4" fmla="*/ 126555 h 606635"/>
              <a:gd name="connsiteX5" fmla="*/ 152677 w 471957"/>
              <a:gd name="connsiteY5" fmla="*/ 171253 h 606635"/>
              <a:gd name="connsiteX6" fmla="*/ 220017 w 471957"/>
              <a:gd name="connsiteY6" fmla="*/ 224075 h 606635"/>
              <a:gd name="connsiteX7" fmla="*/ 329733 w 471957"/>
              <a:gd name="connsiteY7" fmla="*/ 257748 h 606635"/>
              <a:gd name="connsiteX8" fmla="*/ 471957 w 471957"/>
              <a:gd name="connsiteY8" fmla="*/ 427258 h 606635"/>
              <a:gd name="connsiteX9" fmla="*/ 238593 w 471957"/>
              <a:gd name="connsiteY9" fmla="*/ 606635 h 606635"/>
              <a:gd name="connsiteX10" fmla="*/ 0 w 471957"/>
              <a:gd name="connsiteY10" fmla="*/ 509109 h 606635"/>
              <a:gd name="connsiteX11" fmla="*/ 61532 w 471957"/>
              <a:gd name="connsiteY11" fmla="*/ 445835 h 606635"/>
              <a:gd name="connsiteX12" fmla="*/ 121911 w 471957"/>
              <a:gd name="connsiteY12" fmla="*/ 458024 h 606635"/>
              <a:gd name="connsiteX13" fmla="*/ 239172 w 471957"/>
              <a:gd name="connsiteY13" fmla="*/ 480086 h 606635"/>
              <a:gd name="connsiteX14" fmla="*/ 334377 w 471957"/>
              <a:gd name="connsiteY14" fmla="*/ 423193 h 606635"/>
              <a:gd name="connsiteX15" fmla="*/ 333798 w 471957"/>
              <a:gd name="connsiteY15" fmla="*/ 423193 h 606635"/>
              <a:gd name="connsiteX16" fmla="*/ 246718 w 471957"/>
              <a:gd name="connsiteY16" fmla="*/ 365142 h 606635"/>
              <a:gd name="connsiteX17" fmla="*/ 148612 w 471957"/>
              <a:gd name="connsiteY17" fmla="*/ 335534 h 606635"/>
              <a:gd name="connsiteX18" fmla="*/ 15091 w 471957"/>
              <a:gd name="connsiteY18" fmla="*/ 177055 h 606635"/>
              <a:gd name="connsiteX19" fmla="*/ 237429 w 471957"/>
              <a:gd name="connsiteY19" fmla="*/ 0 h 60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1957" h="606635">
                <a:moveTo>
                  <a:pt x="237429" y="0"/>
                </a:moveTo>
                <a:cubicBezTo>
                  <a:pt x="336699" y="0"/>
                  <a:pt x="453381" y="34252"/>
                  <a:pt x="453381" y="97527"/>
                </a:cubicBezTo>
                <a:cubicBezTo>
                  <a:pt x="453381" y="136422"/>
                  <a:pt x="433646" y="160801"/>
                  <a:pt x="397651" y="160801"/>
                </a:cubicBezTo>
                <a:cubicBezTo>
                  <a:pt x="379075" y="160801"/>
                  <a:pt x="362820" y="154414"/>
                  <a:pt x="343665" y="148612"/>
                </a:cubicBezTo>
                <a:cubicBezTo>
                  <a:pt x="316379" y="138165"/>
                  <a:pt x="282712" y="126555"/>
                  <a:pt x="236850" y="126555"/>
                </a:cubicBezTo>
                <a:cubicBezTo>
                  <a:pt x="199118" y="126555"/>
                  <a:pt x="152677" y="141067"/>
                  <a:pt x="152677" y="171253"/>
                </a:cubicBezTo>
                <a:cubicBezTo>
                  <a:pt x="152677" y="197954"/>
                  <a:pt x="173576" y="210149"/>
                  <a:pt x="220017" y="224075"/>
                </a:cubicBezTo>
                <a:lnTo>
                  <a:pt x="329733" y="257748"/>
                </a:lnTo>
                <a:cubicBezTo>
                  <a:pt x="404039" y="280390"/>
                  <a:pt x="471957" y="325088"/>
                  <a:pt x="471957" y="427258"/>
                </a:cubicBezTo>
                <a:cubicBezTo>
                  <a:pt x="471957" y="536395"/>
                  <a:pt x="369787" y="606635"/>
                  <a:pt x="238593" y="606635"/>
                </a:cubicBezTo>
                <a:cubicBezTo>
                  <a:pt x="128871" y="606635"/>
                  <a:pt x="0" y="572389"/>
                  <a:pt x="0" y="509109"/>
                </a:cubicBezTo>
                <a:cubicBezTo>
                  <a:pt x="0" y="470219"/>
                  <a:pt x="22642" y="445835"/>
                  <a:pt x="61532" y="445835"/>
                </a:cubicBezTo>
                <a:cubicBezTo>
                  <a:pt x="81851" y="445835"/>
                  <a:pt x="100428" y="451058"/>
                  <a:pt x="121911" y="458024"/>
                </a:cubicBezTo>
                <a:cubicBezTo>
                  <a:pt x="151513" y="467897"/>
                  <a:pt x="186344" y="480086"/>
                  <a:pt x="239172" y="480086"/>
                </a:cubicBezTo>
                <a:cubicBezTo>
                  <a:pt x="283870" y="480086"/>
                  <a:pt x="334377" y="459767"/>
                  <a:pt x="334377" y="423193"/>
                </a:cubicBezTo>
                <a:lnTo>
                  <a:pt x="333798" y="423193"/>
                </a:lnTo>
                <a:cubicBezTo>
                  <a:pt x="333798" y="393006"/>
                  <a:pt x="295481" y="380238"/>
                  <a:pt x="246718" y="365142"/>
                </a:cubicBezTo>
                <a:lnTo>
                  <a:pt x="148612" y="335534"/>
                </a:lnTo>
                <a:cubicBezTo>
                  <a:pt x="77786" y="314642"/>
                  <a:pt x="15091" y="264714"/>
                  <a:pt x="15091" y="177055"/>
                </a:cubicBezTo>
                <a:cubicBezTo>
                  <a:pt x="15091" y="71984"/>
                  <a:pt x="109716" y="0"/>
                  <a:pt x="237429" y="0"/>
                </a:cubicBezTo>
                <a:close/>
              </a:path>
            </a:pathLst>
          </a:custGeom>
          <a:solidFill>
            <a:schemeClr val="tx1"/>
          </a:solid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248682290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75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0">
                                            <p:txEl>
                                              <p:pRg st="0" end="0"/>
                                            </p:txEl>
                                          </p:spTgt>
                                        </p:tgtEl>
                                        <p:attrNameLst>
                                          <p:attrName>style.visibility</p:attrName>
                                        </p:attrNameLst>
                                      </p:cBhvr>
                                      <p:to>
                                        <p:strVal val="visible"/>
                                      </p:to>
                                    </p:set>
                                    <p:animEffect transition="in" filter="fade">
                                      <p:cBhvr>
                                        <p:cTn id="15" dur="750"/>
                                        <p:tgtEl>
                                          <p:spTgt spid="80">
                                            <p:txEl>
                                              <p:pRg st="0" end="0"/>
                                            </p:txEl>
                                          </p:spTgt>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2">
                                            <p:bg/>
                                          </p:spTgt>
                                        </p:tgtEl>
                                        <p:attrNameLst>
                                          <p:attrName>style.visibility</p:attrName>
                                        </p:attrNameLst>
                                      </p:cBhvr>
                                      <p:to>
                                        <p:strVal val="visible"/>
                                      </p:to>
                                    </p:set>
                                    <p:anim calcmode="lin" valueType="num">
                                      <p:cBhvr>
                                        <p:cTn id="18" dur="750" fill="hold"/>
                                        <p:tgtEl>
                                          <p:spTgt spid="22">
                                            <p:bg/>
                                          </p:spTgt>
                                        </p:tgtEl>
                                        <p:attrNameLst>
                                          <p:attrName>ppt_w</p:attrName>
                                        </p:attrNameLst>
                                      </p:cBhvr>
                                      <p:tavLst>
                                        <p:tav tm="0">
                                          <p:val>
                                            <p:fltVal val="0"/>
                                          </p:val>
                                        </p:tav>
                                        <p:tav tm="100000">
                                          <p:val>
                                            <p:strVal val="#ppt_w"/>
                                          </p:val>
                                        </p:tav>
                                      </p:tavLst>
                                    </p:anim>
                                    <p:anim calcmode="lin" valueType="num">
                                      <p:cBhvr>
                                        <p:cTn id="19" dur="750" fill="hold"/>
                                        <p:tgtEl>
                                          <p:spTgt spid="22">
                                            <p:bg/>
                                          </p:spTgt>
                                        </p:tgtEl>
                                        <p:attrNameLst>
                                          <p:attrName>ppt_h</p:attrName>
                                        </p:attrNameLst>
                                      </p:cBhvr>
                                      <p:tavLst>
                                        <p:tav tm="0">
                                          <p:val>
                                            <p:fltVal val="0"/>
                                          </p:val>
                                        </p:tav>
                                        <p:tav tm="100000">
                                          <p:val>
                                            <p:strVal val="#ppt_h"/>
                                          </p:val>
                                        </p:tav>
                                      </p:tavLst>
                                    </p:anim>
                                    <p:animEffect transition="in" filter="fade">
                                      <p:cBhvr>
                                        <p:cTn id="20" dur="750"/>
                                        <p:tgtEl>
                                          <p:spTgt spid="22">
                                            <p:bg/>
                                          </p:spTgt>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p:cTn id="23" dur="750" fill="hold"/>
                                        <p:tgtEl>
                                          <p:spTgt spid="22">
                                            <p:txEl>
                                              <p:pRg st="0" end="0"/>
                                            </p:txEl>
                                          </p:spTgt>
                                        </p:tgtEl>
                                        <p:attrNameLst>
                                          <p:attrName>ppt_w</p:attrName>
                                        </p:attrNameLst>
                                      </p:cBhvr>
                                      <p:tavLst>
                                        <p:tav tm="0">
                                          <p:val>
                                            <p:fltVal val="0"/>
                                          </p:val>
                                        </p:tav>
                                        <p:tav tm="100000">
                                          <p:val>
                                            <p:strVal val="#ppt_w"/>
                                          </p:val>
                                        </p:tav>
                                      </p:tavLst>
                                    </p:anim>
                                    <p:anim calcmode="lin" valueType="num">
                                      <p:cBhvr>
                                        <p:cTn id="24" dur="75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25" dur="750"/>
                                        <p:tgtEl>
                                          <p:spTgt spid="22">
                                            <p:txEl>
                                              <p:pRg st="0" end="0"/>
                                            </p:txEl>
                                          </p:spTgt>
                                        </p:tgtEl>
                                      </p:cBhvr>
                                    </p:animEffect>
                                  </p:childTnLst>
                                </p:cTn>
                              </p:par>
                            </p:childTnLst>
                          </p:cTn>
                        </p:par>
                        <p:par>
                          <p:cTn id="26" fill="hold">
                            <p:stCondLst>
                              <p:cond delay="2250"/>
                            </p:stCondLst>
                            <p:childTnLst>
                              <p:par>
                                <p:cTn id="27" presetID="12" presetClass="entr" presetSubtype="4"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p:tgtEl>
                                          <p:spTgt spid="26"/>
                                        </p:tgtEl>
                                        <p:attrNameLst>
                                          <p:attrName>ppt_y</p:attrName>
                                        </p:attrNameLst>
                                      </p:cBhvr>
                                      <p:tavLst>
                                        <p:tav tm="0">
                                          <p:val>
                                            <p:strVal val="#ppt_y+#ppt_h*1.125000"/>
                                          </p:val>
                                        </p:tav>
                                        <p:tav tm="100000">
                                          <p:val>
                                            <p:strVal val="#ppt_y"/>
                                          </p:val>
                                        </p:tav>
                                      </p:tavLst>
                                    </p:anim>
                                    <p:animEffect transition="in" filter="wipe(up)">
                                      <p:cBhvr>
                                        <p:cTn id="30" dur="750"/>
                                        <p:tgtEl>
                                          <p:spTgt spid="26"/>
                                        </p:tgtEl>
                                      </p:cBhvr>
                                    </p:animEffect>
                                  </p:childTnLst>
                                </p:cTn>
                              </p:par>
                              <p:par>
                                <p:cTn id="31" presetID="12" presetClass="entr" presetSubtype="4" fill="hold" grpId="0" nodeType="withEffect">
                                  <p:stCondLst>
                                    <p:cond delay="25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750"/>
                                        <p:tgtEl>
                                          <p:spTgt spid="25"/>
                                        </p:tgtEl>
                                        <p:attrNameLst>
                                          <p:attrName>ppt_y</p:attrName>
                                        </p:attrNameLst>
                                      </p:cBhvr>
                                      <p:tavLst>
                                        <p:tav tm="0">
                                          <p:val>
                                            <p:strVal val="#ppt_y+#ppt_h*1.125000"/>
                                          </p:val>
                                        </p:tav>
                                        <p:tav tm="100000">
                                          <p:val>
                                            <p:strVal val="#ppt_y"/>
                                          </p:val>
                                        </p:tav>
                                      </p:tavLst>
                                    </p:anim>
                                    <p:animEffect transition="in" filter="wipe(up)">
                                      <p:cBhvr>
                                        <p:cTn id="34" dur="750"/>
                                        <p:tgtEl>
                                          <p:spTgt spid="25"/>
                                        </p:tgtEl>
                                      </p:cBhvr>
                                    </p:animEffect>
                                  </p:childTnLst>
                                </p:cTn>
                              </p:par>
                              <p:par>
                                <p:cTn id="35" presetID="12" presetClass="entr" presetSubtype="4" fill="hold" grpId="0" nodeType="withEffect">
                                  <p:stCondLst>
                                    <p:cond delay="5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750"/>
                                        <p:tgtEl>
                                          <p:spTgt spid="24"/>
                                        </p:tgtEl>
                                        <p:attrNameLst>
                                          <p:attrName>ppt_y</p:attrName>
                                        </p:attrNameLst>
                                      </p:cBhvr>
                                      <p:tavLst>
                                        <p:tav tm="0">
                                          <p:val>
                                            <p:strVal val="#ppt_y+#ppt_h*1.125000"/>
                                          </p:val>
                                        </p:tav>
                                        <p:tav tm="100000">
                                          <p:val>
                                            <p:strVal val="#ppt_y"/>
                                          </p:val>
                                        </p:tav>
                                      </p:tavLst>
                                    </p:anim>
                                    <p:animEffect transition="in" filter="wipe(up)">
                                      <p:cBhvr>
                                        <p:cTn id="38" dur="750"/>
                                        <p:tgtEl>
                                          <p:spTgt spid="24"/>
                                        </p:tgtEl>
                                      </p:cBhvr>
                                    </p:animEffect>
                                  </p:childTnLst>
                                </p:cTn>
                              </p:par>
                              <p:par>
                                <p:cTn id="39" presetID="12" presetClass="entr" presetSubtype="4" fill="hold" grpId="0" nodeType="withEffect">
                                  <p:stCondLst>
                                    <p:cond delay="75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750"/>
                                        <p:tgtEl>
                                          <p:spTgt spid="23"/>
                                        </p:tgtEl>
                                        <p:attrNameLst>
                                          <p:attrName>ppt_y</p:attrName>
                                        </p:attrNameLst>
                                      </p:cBhvr>
                                      <p:tavLst>
                                        <p:tav tm="0">
                                          <p:val>
                                            <p:strVal val="#ppt_y+#ppt_h*1.125000"/>
                                          </p:val>
                                        </p:tav>
                                        <p:tav tm="100000">
                                          <p:val>
                                            <p:strVal val="#ppt_y"/>
                                          </p:val>
                                        </p:tav>
                                      </p:tavLst>
                                    </p:anim>
                                    <p:animEffect transition="in" filter="wipe(up)">
                                      <p:cBhvr>
                                        <p:cTn id="42"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animBg="1">
        <p:tmplLst>
          <p:tmpl>
            <p:tnLst>
              <p:par>
                <p:cTn presetID="53" presetClass="entr" presetSubtype="16"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750" fill="hold"/>
                        <p:tgtEl>
                          <p:spTgt spid="22"/>
                        </p:tgtEl>
                        <p:attrNameLst>
                          <p:attrName>ppt_w</p:attrName>
                        </p:attrNameLst>
                      </p:cBhvr>
                      <p:tavLst>
                        <p:tav tm="0">
                          <p:val>
                            <p:fltVal val="0"/>
                          </p:val>
                        </p:tav>
                        <p:tav tm="100000">
                          <p:val>
                            <p:strVal val="#ppt_w"/>
                          </p:val>
                        </p:tav>
                      </p:tavLst>
                    </p:anim>
                    <p:anim calcmode="lin" valueType="num">
                      <p:cBhvr>
                        <p:cTn dur="750" fill="hold"/>
                        <p:tgtEl>
                          <p:spTgt spid="22"/>
                        </p:tgtEl>
                        <p:attrNameLst>
                          <p:attrName>ppt_h</p:attrName>
                        </p:attrNameLst>
                      </p:cBhvr>
                      <p:tavLst>
                        <p:tav tm="0">
                          <p:val>
                            <p:fltVal val="0"/>
                          </p:val>
                        </p:tav>
                        <p:tav tm="100000">
                          <p:val>
                            <p:strVal val="#ppt_h"/>
                          </p:val>
                        </p:tav>
                      </p:tavLst>
                    </p:anim>
                    <p:animEffect transition="in" filter="fade">
                      <p:cBhvr>
                        <p:cTn dur="750"/>
                        <p:tgtEl>
                          <p:spTgt spid="22"/>
                        </p:tgtEl>
                      </p:cBhvr>
                    </p:animEffect>
                  </p:childTnLst>
                </p:cTn>
              </p:par>
            </p:tnLst>
          </p:tmpl>
          <p:tmpl lvl="1">
            <p:tnLst>
              <p:par>
                <p:cTn presetID="53" presetClass="entr" presetSubtype="16"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750" fill="hold"/>
                        <p:tgtEl>
                          <p:spTgt spid="22"/>
                        </p:tgtEl>
                        <p:attrNameLst>
                          <p:attrName>ppt_w</p:attrName>
                        </p:attrNameLst>
                      </p:cBhvr>
                      <p:tavLst>
                        <p:tav tm="0">
                          <p:val>
                            <p:fltVal val="0"/>
                          </p:val>
                        </p:tav>
                        <p:tav tm="100000">
                          <p:val>
                            <p:strVal val="#ppt_w"/>
                          </p:val>
                        </p:tav>
                      </p:tavLst>
                    </p:anim>
                    <p:anim calcmode="lin" valueType="num">
                      <p:cBhvr>
                        <p:cTn dur="750" fill="hold"/>
                        <p:tgtEl>
                          <p:spTgt spid="22"/>
                        </p:tgtEl>
                        <p:attrNameLst>
                          <p:attrName>ppt_h</p:attrName>
                        </p:attrNameLst>
                      </p:cBhvr>
                      <p:tavLst>
                        <p:tav tm="0">
                          <p:val>
                            <p:fltVal val="0"/>
                          </p:val>
                        </p:tav>
                        <p:tav tm="100000">
                          <p:val>
                            <p:strVal val="#ppt_h"/>
                          </p:val>
                        </p:tav>
                      </p:tavLst>
                    </p:anim>
                    <p:animEffect transition="in" filter="fade">
                      <p:cBhvr>
                        <p:cTn dur="750"/>
                        <p:tgtEl>
                          <p:spTgt spid="22"/>
                        </p:tgtEl>
                      </p:cBhvr>
                    </p:animEffect>
                  </p:childTnLst>
                </p:cTn>
              </p:par>
            </p:tnLst>
          </p:tmpl>
        </p:tmplLst>
      </p:bldP>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80" grpId="0" bui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childTnLst>
                </p:cTn>
              </p:par>
            </p:tnLst>
          </p:tmpl>
        </p:tmplLst>
      </p:bldP>
      <p:bldP spid="23" grpId="0" animBg="1">
        <p:tmplLst>
          <p:tmpl>
            <p:tnLst>
              <p:par>
                <p:cTn presetID="12" presetClass="entr" presetSubtype="4" fill="hold" nodeType="withEffect">
                  <p:stCondLst>
                    <p:cond delay="7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750"/>
                        <p:tgtEl>
                          <p:spTgt spid="23"/>
                        </p:tgtEl>
                        <p:attrNameLst>
                          <p:attrName>ppt_y</p:attrName>
                        </p:attrNameLst>
                      </p:cBhvr>
                      <p:tavLst>
                        <p:tav tm="0">
                          <p:val>
                            <p:strVal val="#ppt_y+#ppt_h*1.125000"/>
                          </p:val>
                        </p:tav>
                        <p:tav tm="100000">
                          <p:val>
                            <p:strVal val="#ppt_y"/>
                          </p:val>
                        </p:tav>
                      </p:tavLst>
                    </p:anim>
                    <p:animEffect transition="in" filter="wipe(up)">
                      <p:cBhvr>
                        <p:cTn dur="750"/>
                        <p:tgtEl>
                          <p:spTgt spid="23"/>
                        </p:tgtEl>
                      </p:cBhvr>
                    </p:animEffect>
                  </p:childTnLst>
                </p:cTn>
              </p:par>
            </p:tnLst>
          </p:tmpl>
        </p:tmplLst>
      </p:bldP>
      <p:bldP spid="24" grpId="0" animBg="1">
        <p:tmplLst>
          <p:tmpl>
            <p:tnLst>
              <p:par>
                <p:cTn presetID="12" presetClass="entr" presetSubtype="4"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750"/>
                        <p:tgtEl>
                          <p:spTgt spid="24"/>
                        </p:tgtEl>
                        <p:attrNameLst>
                          <p:attrName>ppt_y</p:attrName>
                        </p:attrNameLst>
                      </p:cBhvr>
                      <p:tavLst>
                        <p:tav tm="0">
                          <p:val>
                            <p:strVal val="#ppt_y+#ppt_h*1.125000"/>
                          </p:val>
                        </p:tav>
                        <p:tav tm="100000">
                          <p:val>
                            <p:strVal val="#ppt_y"/>
                          </p:val>
                        </p:tav>
                      </p:tavLst>
                    </p:anim>
                    <p:animEffect transition="in" filter="wipe(up)">
                      <p:cBhvr>
                        <p:cTn dur="750"/>
                        <p:tgtEl>
                          <p:spTgt spid="24"/>
                        </p:tgtEl>
                      </p:cBhvr>
                    </p:animEffect>
                  </p:childTnLst>
                </p:cTn>
              </p:par>
            </p:tnLst>
          </p:tmpl>
        </p:tmplLst>
      </p:bldP>
      <p:bldP spid="25" grpId="0" animBg="1">
        <p:tmplLst>
          <p:tmpl>
            <p:tnLst>
              <p:par>
                <p:cTn presetID="12" presetClass="entr" presetSubtype="4"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750"/>
                        <p:tgtEl>
                          <p:spTgt spid="25"/>
                        </p:tgtEl>
                        <p:attrNameLst>
                          <p:attrName>ppt_y</p:attrName>
                        </p:attrNameLst>
                      </p:cBhvr>
                      <p:tavLst>
                        <p:tav tm="0">
                          <p:val>
                            <p:strVal val="#ppt_y+#ppt_h*1.125000"/>
                          </p:val>
                        </p:tav>
                        <p:tav tm="100000">
                          <p:val>
                            <p:strVal val="#ppt_y"/>
                          </p:val>
                        </p:tav>
                      </p:tavLst>
                    </p:anim>
                    <p:animEffect transition="in" filter="wipe(up)">
                      <p:cBhvr>
                        <p:cTn dur="750"/>
                        <p:tgtEl>
                          <p:spTgt spid="25"/>
                        </p:tgtEl>
                      </p:cBhvr>
                    </p:animEffect>
                  </p:childTnLst>
                </p:cTn>
              </p:par>
            </p:tnLst>
          </p:tmpl>
        </p:tmplLst>
      </p:bldP>
      <p:bldP spid="26" grpId="0" animBg="1">
        <p:tmplLst>
          <p:tmpl>
            <p:tnLst>
              <p:par>
                <p:cTn presetID="12" presetClass="entr" presetSubtype="4"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750"/>
                        <p:tgtEl>
                          <p:spTgt spid="26"/>
                        </p:tgtEl>
                        <p:attrNameLst>
                          <p:attrName>ppt_y</p:attrName>
                        </p:attrNameLst>
                      </p:cBhvr>
                      <p:tavLst>
                        <p:tav tm="0">
                          <p:val>
                            <p:strVal val="#ppt_y+#ppt_h*1.125000"/>
                          </p:val>
                        </p:tav>
                        <p:tav tm="100000">
                          <p:val>
                            <p:strVal val="#ppt_y"/>
                          </p:val>
                        </p:tav>
                      </p:tavLst>
                    </p:anim>
                    <p:animEffect transition="in" filter="wipe(up)">
                      <p:cBhvr>
                        <p:cTn dur="750"/>
                        <p:tgtEl>
                          <p:spTgt spid="26"/>
                        </p:tgtEl>
                      </p:cBhvr>
                    </p:animEffect>
                  </p:childTnLst>
                </p:cTn>
              </p:par>
            </p:tnLst>
          </p:tmpl>
        </p:tmplLst>
      </p:bldP>
    </p:bldLst>
  </p:timing>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lang="nl-NL" sz="1100" smtClean="0">
                <a:effectLst/>
              </a:defRPr>
            </a:lvl1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en-GB" sz="1100" dirty="0">
                <a:effectLst/>
                <a:latin typeface="Calibri" panose="020F0502020204030204" pitchFamily="34" charset="0"/>
                <a:ea typeface="Calibri" panose="020F0502020204030204" pitchFamily="34" charset="0"/>
                <a:cs typeface="Times New Roman" panose="02020603050405020304" pitchFamily="18" charset="0"/>
              </a:rPr>
              <a:t>Click the icon to insert an image</a:t>
            </a:r>
            <a:endParaRPr lang="en-GB"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343773" y="-885712"/>
            <a:ext cx="1504488" cy="548182"/>
          </a:xfrm>
          <a:prstGeom prst="rect">
            <a:avLst/>
          </a:prstGeom>
          <a:solidFill>
            <a:schemeClr val="bg1"/>
          </a:solidFill>
        </p:spPr>
        <p:txBody>
          <a:bodyPr wrap="none" lIns="360000" tIns="180000" rIns="360000" bIns="180000" rtlCol="0">
            <a:spAutoFit/>
          </a:bodyPr>
          <a:lstStyle/>
          <a:p>
            <a:pPr algn="ctr"/>
            <a:r>
              <a:rPr lang="en-GB" sz="1200" b="0" spc="50" baseline="0" dirty="0">
                <a:solidFill>
                  <a:srgbClr val="212121"/>
                </a:solidFill>
                <a:latin typeface="+mn-lt"/>
                <a:cs typeface="Calibri" panose="020F0502020204030204" pitchFamily="34" charset="0"/>
              </a:rPr>
              <a:t>TITLE SLIDE</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en-GB" dirty="0"/>
              <a:t>the name of the presentation </a:t>
            </a:r>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en-GB" dirty="0"/>
              <a:t>This subtitle like in lower case </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cstate="screen">
              <a:extLst>
                <a:ext uri="{28A0092B-C50C-407E-A947-70E740481C1C}">
                  <a14:useLocalDpi xmlns:a14="http://schemas.microsoft.com/office/drawing/2010/main"/>
                </a:ext>
              </a:extLst>
            </a:blip>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en-GB" dirty="0"/>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Click to edit Master text styles</a:t>
            </a:r>
          </a:p>
        </p:txBody>
      </p:sp>
    </p:spTree>
    <p:extLst>
      <p:ext uri="{BB962C8B-B14F-4D97-AF65-F5344CB8AC3E}">
        <p14:creationId xmlns:p14="http://schemas.microsoft.com/office/powerpoint/2010/main" val="144360447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userDrawn="1">
  <p:cSld name="TEXT SLIDE (100%)">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en-GB" smtClean="0"/>
              <a:t>02/03/2026</a:t>
            </a:fld>
            <a:endParaRPr lang="en-GB"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en-GB" dirty="0"/>
              <a:t>&lt;</a:t>
            </a:r>
            <a:r>
              <a:rPr lang="en-GB" dirty="0" err="1"/>
              <a:t>Plaats</a:t>
            </a:r>
            <a:r>
              <a:rPr lang="en-GB" dirty="0"/>
              <a:t> </a:t>
            </a:r>
            <a:r>
              <a:rPr lang="en-GB" dirty="0" err="1"/>
              <a:t>hier</a:t>
            </a:r>
            <a:r>
              <a:rPr lang="en-GB" dirty="0"/>
              <a:t> je </a:t>
            </a:r>
            <a:r>
              <a:rPr lang="en-GB" dirty="0" err="1"/>
              <a:t>voettekst</a:t>
            </a:r>
            <a:r>
              <a:rPr lang="en-GB" dirty="0"/>
              <a: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en-GB" noProof="0" dirty="0"/>
              <a:t>Place your title here</a:t>
            </a:r>
            <a:endParaRPr lang="en-GB"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baseline="0"/>
            </a:lvl1pPr>
            <a:lvl2pPr>
              <a:defRPr/>
            </a:lvl2pPr>
            <a:lvl3pPr>
              <a:defRPr baseline="0"/>
            </a:lvl3pPr>
            <a:lvl4pPr>
              <a:defRPr/>
            </a:lvl4pPr>
            <a:lvl5pPr>
              <a:defRPr/>
            </a:lvl5pPr>
            <a:lvl6pPr>
              <a:defRPr/>
            </a:lvl6pPr>
            <a:lvl7pPr>
              <a:defRPr/>
            </a:lvl7pPr>
            <a:lvl8pPr>
              <a:defRPr baseline="0"/>
            </a:lvl8pPr>
            <a:lvl9pPr>
              <a:defRPr/>
            </a:lvl9pPr>
          </a:lstStyle>
          <a:p>
            <a:pPr lvl="0"/>
            <a:r>
              <a:rPr lang="en-GB" noProof="0" dirty="0"/>
              <a:t>Click here for bullet. Choose another bullet from the menu </a:t>
            </a:r>
            <a:r>
              <a:rPr lang="en-GB" noProof="0" dirty="0" err="1"/>
              <a:t>Tekstopmaak</a:t>
            </a:r>
            <a:r>
              <a:rPr lang="en-GB" noProof="0" dirty="0"/>
              <a:t>.</a:t>
            </a:r>
          </a:p>
          <a:p>
            <a:pPr lvl="1"/>
            <a:r>
              <a:rPr lang="en-GB" noProof="0" dirty="0" err="1"/>
              <a:t>Subbullet</a:t>
            </a:r>
            <a:endParaRPr lang="en-GB" noProof="0" dirty="0"/>
          </a:p>
          <a:p>
            <a:pPr lvl="2"/>
            <a:r>
              <a:rPr lang="en-GB" noProof="0" dirty="0"/>
              <a:t>Reading text</a:t>
            </a:r>
          </a:p>
          <a:p>
            <a:pPr lvl="3"/>
            <a:r>
              <a:rPr lang="en-GB" noProof="0" dirty="0"/>
              <a:t>Subtitle</a:t>
            </a:r>
          </a:p>
          <a:p>
            <a:pPr lvl="4"/>
            <a:r>
              <a:rPr lang="en-GB" noProof="0" dirty="0"/>
              <a:t>Numbered bullet</a:t>
            </a:r>
          </a:p>
          <a:p>
            <a:pPr lvl="5"/>
            <a:r>
              <a:rPr lang="en-GB" noProof="0" dirty="0"/>
              <a:t>Bullet</a:t>
            </a:r>
          </a:p>
          <a:p>
            <a:pPr lvl="6"/>
            <a:r>
              <a:rPr lang="en-GB" noProof="0" dirty="0" err="1"/>
              <a:t>Subbullet</a:t>
            </a:r>
            <a:endParaRPr lang="en-GB" noProof="0" dirty="0"/>
          </a:p>
          <a:p>
            <a:pPr lvl="7"/>
            <a:r>
              <a:rPr lang="en-GB" noProof="0" dirty="0"/>
              <a:t>Reading text</a:t>
            </a:r>
          </a:p>
          <a:p>
            <a:pPr lvl="8"/>
            <a:r>
              <a:rPr lang="en-GB" noProof="0" dirty="0"/>
              <a:t>Subtitle</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98510" y="-885712"/>
            <a:ext cx="1995007" cy="548182"/>
          </a:xfrm>
          <a:prstGeom prst="rect">
            <a:avLst/>
          </a:prstGeom>
          <a:solidFill>
            <a:schemeClr val="bg1"/>
          </a:solidFill>
        </p:spPr>
        <p:txBody>
          <a:bodyPr wrap="none" lIns="360000" tIns="180000" rIns="360000" bIns="180000" rtlCol="0">
            <a:spAutoFit/>
          </a:bodyPr>
          <a:lstStyle/>
          <a:p>
            <a:pPr algn="ctr"/>
            <a:r>
              <a:rPr lang="en-GB" sz="1200" b="0" spc="50" baseline="0" dirty="0">
                <a:solidFill>
                  <a:srgbClr val="212121"/>
                </a:solidFill>
                <a:latin typeface="+mn-lt"/>
                <a:cs typeface="Calibri" panose="020F0502020204030204" pitchFamily="34" charset="0"/>
              </a:rPr>
              <a:t>TEXT SLIDE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en-US"/>
              <a:t>Click to edit Master text styles</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en-GB" smtClean="0"/>
              <a:t>‹#›</a:t>
            </a:fld>
            <a:endParaRPr lang="en-GB" dirty="0"/>
          </a:p>
        </p:txBody>
      </p:sp>
    </p:spTree>
    <p:extLst>
      <p:ext uri="{BB962C8B-B14F-4D97-AF65-F5344CB8AC3E}">
        <p14:creationId xmlns:p14="http://schemas.microsoft.com/office/powerpoint/2010/main" val="177536275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userDrawn="1">
  <p:cSld name="1_Table">
    <p:spTree>
      <p:nvGrpSpPr>
        <p:cNvPr id="1" name=""/>
        <p:cNvGrpSpPr/>
        <p:nvPr/>
      </p:nvGrpSpPr>
      <p:grpSpPr>
        <a:xfrm>
          <a:off x="0" y="0"/>
          <a:ext cx="0" cy="0"/>
          <a:chOff x="0" y="0"/>
          <a:chExt cx="0" cy="0"/>
        </a:xfrm>
      </p:grpSpPr>
      <p:sp>
        <p:nvSpPr>
          <p:cNvPr id="8" name="Rechthoek: afgeronde hoeken 7">
            <a:extLst>
              <a:ext uri="{FF2B5EF4-FFF2-40B4-BE49-F238E27FC236}">
                <a16:creationId xmlns:a16="http://schemas.microsoft.com/office/drawing/2014/main" id="{212E345A-A902-49E6-B076-DB78F9787E96}"/>
              </a:ext>
            </a:extLst>
          </p:cNvPr>
          <p:cNvSpPr/>
          <p:nvPr/>
        </p:nvSpPr>
        <p:spPr>
          <a:xfrm>
            <a:off x="0" y="-367937"/>
            <a:ext cx="449354"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Table</a:t>
            </a:r>
          </a:p>
        </p:txBody>
      </p:sp>
      <p:sp>
        <p:nvSpPr>
          <p:cNvPr id="114" name="Tijdelijke aanduiding voor tekst 15">
            <a:extLst>
              <a:ext uri="{FF2B5EF4-FFF2-40B4-BE49-F238E27FC236}">
                <a16:creationId xmlns:a16="http://schemas.microsoft.com/office/drawing/2014/main" id="{BFDCCA62-F731-F049-66D2-2EE27A0432B0}"/>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a:t> </a:t>
            </a:r>
          </a:p>
        </p:txBody>
      </p:sp>
      <p:sp>
        <p:nvSpPr>
          <p:cNvPr id="116" name="Tijdelijke aanduiding voor tekst 12">
            <a:extLst>
              <a:ext uri="{FF2B5EF4-FFF2-40B4-BE49-F238E27FC236}">
                <a16:creationId xmlns:a16="http://schemas.microsoft.com/office/drawing/2014/main" id="{FFA6DD61-9692-A724-CC01-3518C9BC7D97}"/>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117" name="Tijdelijke aanduiding voor titel 1">
            <a:extLst>
              <a:ext uri="{FF2B5EF4-FFF2-40B4-BE49-F238E27FC236}">
                <a16:creationId xmlns:a16="http://schemas.microsoft.com/office/drawing/2014/main" id="{58907242-505A-703E-E86E-4C5345275827}"/>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p>
            <a:r>
              <a:rPr lang="en-GB" noProof="0"/>
              <a:t>Place the title of the slide here</a:t>
            </a:r>
          </a:p>
        </p:txBody>
      </p:sp>
    </p:spTree>
    <p:extLst>
      <p:ext uri="{BB962C8B-B14F-4D97-AF65-F5344CB8AC3E}">
        <p14:creationId xmlns:p14="http://schemas.microsoft.com/office/powerpoint/2010/main" val="151011468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Text + Image (m)">
    <p:spTree>
      <p:nvGrpSpPr>
        <p:cNvPr id="1" name=""/>
        <p:cNvGrpSpPr/>
        <p:nvPr/>
      </p:nvGrpSpPr>
      <p:grpSpPr>
        <a:xfrm>
          <a:off x="0" y="0"/>
          <a:ext cx="0" cy="0"/>
          <a:chOff x="0" y="0"/>
          <a:chExt cx="0" cy="0"/>
        </a:xfrm>
      </p:grpSpPr>
      <p:sp>
        <p:nvSpPr>
          <p:cNvPr id="11" name="Rechthoek: afgeronde hoeken 10">
            <a:extLst>
              <a:ext uri="{FF2B5EF4-FFF2-40B4-BE49-F238E27FC236}">
                <a16:creationId xmlns:a16="http://schemas.microsoft.com/office/drawing/2014/main" id="{253B40DA-F1BB-4216-AD19-B5C5F882ED58}"/>
              </a:ext>
            </a:extLst>
          </p:cNvPr>
          <p:cNvSpPr/>
          <p:nvPr userDrawn="1"/>
        </p:nvSpPr>
        <p:spPr>
          <a:xfrm>
            <a:off x="0" y="-367937"/>
            <a:ext cx="140512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a:solidFill>
                  <a:schemeClr val="accent1"/>
                </a:solidFill>
                <a:latin typeface="+mj-lt"/>
              </a:rPr>
              <a:t>Text + Image (m)</a:t>
            </a:r>
          </a:p>
        </p:txBody>
      </p:sp>
      <p:sp>
        <p:nvSpPr>
          <p:cNvPr id="218" name="Tijdelijke aanduiding voor tekst 15">
            <a:extLst>
              <a:ext uri="{FF2B5EF4-FFF2-40B4-BE49-F238E27FC236}">
                <a16:creationId xmlns:a16="http://schemas.microsoft.com/office/drawing/2014/main" id="{3BE19778-44F1-953C-EA22-FF6E1778C9EF}"/>
              </a:ext>
            </a:extLst>
          </p:cNvPr>
          <p:cNvSpPr>
            <a:spLocks noGrp="1"/>
          </p:cNvSpPr>
          <p:nvPr>
            <p:ph type="body" sz="quarter" idx="15"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a:t> </a:t>
            </a:r>
          </a:p>
        </p:txBody>
      </p:sp>
      <p:sp>
        <p:nvSpPr>
          <p:cNvPr id="220" name="Tijdelijke aanduiding voor tekst 12">
            <a:extLst>
              <a:ext uri="{FF2B5EF4-FFF2-40B4-BE49-F238E27FC236}">
                <a16:creationId xmlns:a16="http://schemas.microsoft.com/office/drawing/2014/main" id="{33C4A877-F359-9CEA-C4D3-35A66DC7F0B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a:t> </a:t>
            </a:r>
          </a:p>
        </p:txBody>
      </p:sp>
      <p:sp>
        <p:nvSpPr>
          <p:cNvPr id="221" name="Tijdelijke aanduiding voor titel 1">
            <a:extLst>
              <a:ext uri="{FF2B5EF4-FFF2-40B4-BE49-F238E27FC236}">
                <a16:creationId xmlns:a16="http://schemas.microsoft.com/office/drawing/2014/main" id="{5030F55B-FB8E-4467-0D21-99D71C721117}"/>
              </a:ext>
            </a:extLst>
          </p:cNvPr>
          <p:cNvSpPr>
            <a:spLocks noGrp="1"/>
          </p:cNvSpPr>
          <p:nvPr>
            <p:ph type="title" hasCustomPrompt="1"/>
          </p:nvPr>
        </p:nvSpPr>
        <p:spPr>
          <a:xfrm>
            <a:off x="865163" y="722313"/>
            <a:ext cx="4906987" cy="342211"/>
          </a:xfrm>
          <a:prstGeom prst="rect">
            <a:avLst/>
          </a:prstGeom>
        </p:spPr>
        <p:txBody>
          <a:bodyPr vert="horz" lIns="0" tIns="0" rIns="0" bIns="0" rtlCol="0" anchor="t">
            <a:noAutofit/>
          </a:bodyPr>
          <a:lstStyle/>
          <a:p>
            <a:r>
              <a:rPr lang="en-GB" noProof="0"/>
              <a:t>Place the title of the slide here</a:t>
            </a:r>
          </a:p>
        </p:txBody>
      </p:sp>
      <p:sp>
        <p:nvSpPr>
          <p:cNvPr id="2" name="Tijdelijke aanduiding voor afbeelding 16">
            <a:extLst>
              <a:ext uri="{FF2B5EF4-FFF2-40B4-BE49-F238E27FC236}">
                <a16:creationId xmlns:a16="http://schemas.microsoft.com/office/drawing/2014/main" id="{7EB00BD1-BA2D-C9EF-BA69-1D83A7D2B99D}"/>
              </a:ext>
            </a:extLst>
          </p:cNvPr>
          <p:cNvSpPr>
            <a:spLocks noGrp="1"/>
          </p:cNvSpPr>
          <p:nvPr>
            <p:ph type="pic" sz="quarter" idx="14" hasCustomPrompt="1"/>
          </p:nvPr>
        </p:nvSpPr>
        <p:spPr>
          <a:xfrm>
            <a:off x="6384888" y="722312"/>
            <a:ext cx="5078417" cy="5083175"/>
          </a:xfrm>
          <a:prstGeom prst="roundRect">
            <a:avLst>
              <a:gd name="adj" fmla="val 3310"/>
            </a:avLst>
          </a:prstGeom>
          <a:solidFill>
            <a:schemeClr val="bg1">
              <a:lumMod val="95000"/>
            </a:schemeClr>
          </a:solidFill>
          <a:ln w="15875">
            <a:noFill/>
          </a:ln>
        </p:spPr>
        <p:txBody>
          <a:bodyPr lIns="612000" tIns="0" rIns="612000" bIns="1080000" anchor="ctr" anchorCtr="0"/>
          <a:lstStyle>
            <a:lvl1pPr marL="0" indent="0" algn="ctr">
              <a:buNone/>
              <a:defRPr sz="1200" i="1">
                <a:solidFill>
                  <a:schemeClr val="bg1">
                    <a:lumMod val="50000"/>
                  </a:schemeClr>
                </a:solidFill>
              </a:defRPr>
            </a:lvl1pPr>
          </a:lstStyle>
          <a:p>
            <a:r>
              <a:rPr lang="en-GB" noProof="0"/>
              <a:t>Select this placeholder, go to the tab ‘Slidebuilder’, click on ‘Images’, select the preferred image and click on ‘Insert’.</a:t>
            </a:r>
          </a:p>
        </p:txBody>
      </p:sp>
      <p:sp>
        <p:nvSpPr>
          <p:cNvPr id="5" name="Tijdelijke aanduiding voor verticale tekst 2">
            <a:extLst>
              <a:ext uri="{FF2B5EF4-FFF2-40B4-BE49-F238E27FC236}">
                <a16:creationId xmlns:a16="http://schemas.microsoft.com/office/drawing/2014/main" id="{A66EDD44-E796-0C88-02F3-C63BC28F3F6F}"/>
              </a:ext>
            </a:extLst>
          </p:cNvPr>
          <p:cNvSpPr>
            <a:spLocks noGrp="1"/>
          </p:cNvSpPr>
          <p:nvPr>
            <p:ph type="body" orient="vert" idx="20" hasCustomPrompt="1"/>
          </p:nvPr>
        </p:nvSpPr>
        <p:spPr>
          <a:xfrm>
            <a:off x="728695" y="1991183"/>
            <a:ext cx="5043456" cy="3814305"/>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noProof="0"/>
              <a:t>Plain text #1</a:t>
            </a:r>
          </a:p>
          <a:p>
            <a:pPr lvl="1"/>
            <a:r>
              <a:rPr lang="en-GB" noProof="0"/>
              <a:t>Plain text #2</a:t>
            </a:r>
          </a:p>
          <a:p>
            <a:pPr lvl="2"/>
            <a:r>
              <a:rPr lang="en-GB" noProof="0"/>
              <a:t>Heading #1</a:t>
            </a:r>
          </a:p>
          <a:p>
            <a:pPr lvl="3"/>
            <a:r>
              <a:rPr lang="en-GB" noProof="0"/>
              <a:t>Heading #2</a:t>
            </a:r>
          </a:p>
          <a:p>
            <a:pPr lvl="4"/>
            <a:r>
              <a:rPr lang="en-GB" noProof="0"/>
              <a:t>Heading #3</a:t>
            </a:r>
          </a:p>
          <a:p>
            <a:pPr lvl="5"/>
            <a:r>
              <a:rPr lang="en-GB" noProof="0"/>
              <a:t>Heading #4</a:t>
            </a:r>
          </a:p>
          <a:p>
            <a:pPr lvl="6"/>
            <a:r>
              <a:rPr lang="en-GB" noProof="0"/>
              <a:t>Source</a:t>
            </a:r>
          </a:p>
          <a:p>
            <a:pPr lvl="7"/>
            <a:r>
              <a:rPr lang="en-GB" noProof="0"/>
              <a:t>Plain text #1</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a:t>Plain text #2</a:t>
            </a:r>
          </a:p>
        </p:txBody>
      </p:sp>
      <p:grpSp>
        <p:nvGrpSpPr>
          <p:cNvPr id="3" name="Groep 2">
            <a:extLst>
              <a:ext uri="{FF2B5EF4-FFF2-40B4-BE49-F238E27FC236}">
                <a16:creationId xmlns:a16="http://schemas.microsoft.com/office/drawing/2014/main" id="{7BB22AAC-9349-25BF-2C72-05D17FE10E20}"/>
              </a:ext>
            </a:extLst>
          </p:cNvPr>
          <p:cNvGrpSpPr/>
          <p:nvPr userDrawn="1"/>
        </p:nvGrpSpPr>
        <p:grpSpPr>
          <a:xfrm>
            <a:off x="-3786437" y="0"/>
            <a:ext cx="3693386" cy="5359349"/>
            <a:chOff x="-3786437" y="0"/>
            <a:chExt cx="3693386" cy="5359349"/>
          </a:xfrm>
        </p:grpSpPr>
        <p:sp>
          <p:nvSpPr>
            <p:cNvPr id="4" name="Rechthoek 3">
              <a:extLst>
                <a:ext uri="{FF2B5EF4-FFF2-40B4-BE49-F238E27FC236}">
                  <a16:creationId xmlns:a16="http://schemas.microsoft.com/office/drawing/2014/main" id="{D4442DA2-5922-F3B8-852C-D0ABF49B5A2A}"/>
                </a:ext>
              </a:extLst>
            </p:cNvPr>
            <p:cNvSpPr/>
            <p:nvPr userDrawn="1"/>
          </p:nvSpPr>
          <p:spPr>
            <a:xfrm>
              <a:off x="-3786165" y="0"/>
              <a:ext cx="3593091" cy="4641338"/>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tx2"/>
                  </a:solidFill>
                  <a:latin typeface="Calibri" panose="020F0502020204030204" pitchFamily="34" charset="0"/>
                  <a:cs typeface="Calibri" panose="020F0502020204030204" pitchFamily="34" charset="0"/>
                </a:rPr>
                <a:t>Choosing text levels</a:t>
              </a:r>
            </a:p>
          </p:txBody>
        </p:sp>
        <p:sp>
          <p:nvSpPr>
            <p:cNvPr id="6" name="Ovaal 5">
              <a:extLst>
                <a:ext uri="{FF2B5EF4-FFF2-40B4-BE49-F238E27FC236}">
                  <a16:creationId xmlns:a16="http://schemas.microsoft.com/office/drawing/2014/main" id="{ED84510E-9CAE-E17F-66ED-A21A7EF55538}"/>
                </a:ext>
              </a:extLst>
            </p:cNvPr>
            <p:cNvSpPr/>
            <p:nvPr userDrawn="1"/>
          </p:nvSpPr>
          <p:spPr>
            <a:xfrm>
              <a:off x="-3604183" y="18374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7" name="Rechthoek 6">
              <a:extLst>
                <a:ext uri="{FF2B5EF4-FFF2-40B4-BE49-F238E27FC236}">
                  <a16:creationId xmlns:a16="http://schemas.microsoft.com/office/drawing/2014/main" id="{755D8907-89CF-A4A9-5688-ED94660DA55C}"/>
                </a:ext>
              </a:extLst>
            </p:cNvPr>
            <p:cNvSpPr/>
            <p:nvPr userDrawn="1"/>
          </p:nvSpPr>
          <p:spPr>
            <a:xfrm>
              <a:off x="-3319415" y="183748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#1</a:t>
              </a:r>
            </a:p>
          </p:txBody>
        </p:sp>
        <p:sp>
          <p:nvSpPr>
            <p:cNvPr id="8" name="Ovaal 7">
              <a:extLst>
                <a:ext uri="{FF2B5EF4-FFF2-40B4-BE49-F238E27FC236}">
                  <a16:creationId xmlns:a16="http://schemas.microsoft.com/office/drawing/2014/main" id="{B08FBA7C-971A-F342-BF7D-9598CACDD31A}"/>
                </a:ext>
              </a:extLst>
            </p:cNvPr>
            <p:cNvSpPr/>
            <p:nvPr userDrawn="1"/>
          </p:nvSpPr>
          <p:spPr>
            <a:xfrm>
              <a:off x="-3604183" y="212876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9" name="Rechthoek 8">
              <a:extLst>
                <a:ext uri="{FF2B5EF4-FFF2-40B4-BE49-F238E27FC236}">
                  <a16:creationId xmlns:a16="http://schemas.microsoft.com/office/drawing/2014/main" id="{283A3090-E6F5-1B8E-7E35-6E4C2F10D3F1}"/>
                </a:ext>
              </a:extLst>
            </p:cNvPr>
            <p:cNvSpPr/>
            <p:nvPr userDrawn="1"/>
          </p:nvSpPr>
          <p:spPr>
            <a:xfrm>
              <a:off x="-3604183" y="1196113"/>
              <a:ext cx="3229047" cy="459227"/>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Under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‘Home’</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use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list level-buttons</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to choose a text level. </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Choose from:</a:t>
              </a:r>
            </a:p>
          </p:txBody>
        </p:sp>
        <p:sp>
          <p:nvSpPr>
            <p:cNvPr id="10" name="Rechthoek 9">
              <a:extLst>
                <a:ext uri="{FF2B5EF4-FFF2-40B4-BE49-F238E27FC236}">
                  <a16:creationId xmlns:a16="http://schemas.microsoft.com/office/drawing/2014/main" id="{513E7EC8-6B38-08E5-2111-D230A50A597C}"/>
                </a:ext>
              </a:extLst>
            </p:cNvPr>
            <p:cNvSpPr/>
            <p:nvPr userDrawn="1"/>
          </p:nvSpPr>
          <p:spPr>
            <a:xfrm>
              <a:off x="-3319415" y="2128873"/>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12" name="Ovaal 11">
              <a:extLst>
                <a:ext uri="{FF2B5EF4-FFF2-40B4-BE49-F238E27FC236}">
                  <a16:creationId xmlns:a16="http://schemas.microsoft.com/office/drawing/2014/main" id="{C3F4D008-865C-B498-6A5D-255549F9E98D}"/>
                </a:ext>
              </a:extLst>
            </p:cNvPr>
            <p:cNvSpPr/>
            <p:nvPr userDrawn="1"/>
          </p:nvSpPr>
          <p:spPr>
            <a:xfrm>
              <a:off x="-3604183" y="242005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3" name="Rechthoek 12">
              <a:extLst>
                <a:ext uri="{FF2B5EF4-FFF2-40B4-BE49-F238E27FC236}">
                  <a16:creationId xmlns:a16="http://schemas.microsoft.com/office/drawing/2014/main" id="{564D9196-C795-C901-E6D9-1B0571860A22}"/>
                </a:ext>
              </a:extLst>
            </p:cNvPr>
            <p:cNvSpPr/>
            <p:nvPr userDrawn="1"/>
          </p:nvSpPr>
          <p:spPr>
            <a:xfrm>
              <a:off x="-3319415" y="2420262"/>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tx2"/>
                  </a:solidFill>
                  <a:effectLst/>
                  <a:uLnTx/>
                  <a:uFillTx/>
                  <a:latin typeface="Calibri" panose="020F0502020204030204" pitchFamily="34" charset="0"/>
                  <a:ea typeface="+mn-ea"/>
                  <a:cs typeface="Calibri" panose="020F0502020204030204" pitchFamily="34" charset="0"/>
                </a:rPr>
                <a:t>Heading #1</a:t>
              </a:r>
            </a:p>
          </p:txBody>
        </p:sp>
        <p:sp>
          <p:nvSpPr>
            <p:cNvPr id="14" name="Ovaal 13">
              <a:extLst>
                <a:ext uri="{FF2B5EF4-FFF2-40B4-BE49-F238E27FC236}">
                  <a16:creationId xmlns:a16="http://schemas.microsoft.com/office/drawing/2014/main" id="{CC78467D-AC14-A00C-BD6F-58CEC6356C22}"/>
                </a:ext>
              </a:extLst>
            </p:cNvPr>
            <p:cNvSpPr/>
            <p:nvPr userDrawn="1"/>
          </p:nvSpPr>
          <p:spPr>
            <a:xfrm>
              <a:off x="-3604183" y="2711336"/>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4</a:t>
              </a:r>
            </a:p>
          </p:txBody>
        </p:sp>
        <p:sp>
          <p:nvSpPr>
            <p:cNvPr id="15" name="Rechthoek 14">
              <a:extLst>
                <a:ext uri="{FF2B5EF4-FFF2-40B4-BE49-F238E27FC236}">
                  <a16:creationId xmlns:a16="http://schemas.microsoft.com/office/drawing/2014/main" id="{8F4FC68B-FE0D-1475-BB3B-6D559CBD06EA}"/>
                </a:ext>
              </a:extLst>
            </p:cNvPr>
            <p:cNvSpPr/>
            <p:nvPr userDrawn="1"/>
          </p:nvSpPr>
          <p:spPr>
            <a:xfrm>
              <a:off x="-3319415" y="2711651"/>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EE7628"/>
                </a:buClr>
                <a:buSzTx/>
                <a:buFont typeface="Arial" panose="020B0604020202020204" pitchFamily="34" charset="0"/>
                <a:buNone/>
                <a:tabLst/>
                <a:defRPr/>
              </a:pPr>
              <a:r>
                <a:rPr kumimoji="0" lang="en-GB" sz="1800" b="1" i="0" u="none" strike="noStrike" kern="0" cap="none" spc="0" normalizeH="0" baseline="0" noProof="0">
                  <a:ln>
                    <a:noFill/>
                  </a:ln>
                  <a:solidFill>
                    <a:schemeClr val="accent1"/>
                  </a:solidFill>
                  <a:effectLst/>
                  <a:uLnTx/>
                  <a:uFillTx/>
                  <a:latin typeface="Calibri" panose="020F0502020204030204" pitchFamily="34" charset="0"/>
                  <a:ea typeface="+mn-ea"/>
                  <a:cs typeface="Calibri" panose="020F0502020204030204" pitchFamily="34" charset="0"/>
                </a:rPr>
                <a:t>Heading #2</a:t>
              </a:r>
            </a:p>
          </p:txBody>
        </p:sp>
        <p:sp>
          <p:nvSpPr>
            <p:cNvPr id="16" name="Ovaal 15">
              <a:extLst>
                <a:ext uri="{FF2B5EF4-FFF2-40B4-BE49-F238E27FC236}">
                  <a16:creationId xmlns:a16="http://schemas.microsoft.com/office/drawing/2014/main" id="{399519E4-D471-BB4A-34A4-A8FFB8E59A07}"/>
                </a:ext>
              </a:extLst>
            </p:cNvPr>
            <p:cNvSpPr/>
            <p:nvPr userDrawn="1"/>
          </p:nvSpPr>
          <p:spPr>
            <a:xfrm>
              <a:off x="-3604183" y="3002620"/>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5</a:t>
              </a:r>
            </a:p>
          </p:txBody>
        </p:sp>
        <p:sp>
          <p:nvSpPr>
            <p:cNvPr id="17" name="Rechthoek 16">
              <a:extLst>
                <a:ext uri="{FF2B5EF4-FFF2-40B4-BE49-F238E27FC236}">
                  <a16:creationId xmlns:a16="http://schemas.microsoft.com/office/drawing/2014/main" id="{3CDF45FB-8726-CC7E-7B4B-DD7D0E476662}"/>
                </a:ext>
              </a:extLst>
            </p:cNvPr>
            <p:cNvSpPr/>
            <p:nvPr userDrawn="1"/>
          </p:nvSpPr>
          <p:spPr>
            <a:xfrm>
              <a:off x="-3319415" y="3003040"/>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3"/>
                  </a:solidFill>
                  <a:effectLst/>
                  <a:uLnTx/>
                  <a:uFillTx/>
                  <a:latin typeface="Calibri" panose="020F0502020204030204" pitchFamily="34" charset="0"/>
                  <a:cs typeface="Calibri" panose="020F0502020204030204" pitchFamily="34" charset="0"/>
                </a:rPr>
                <a:t>Heading #3</a:t>
              </a:r>
            </a:p>
          </p:txBody>
        </p:sp>
        <p:sp>
          <p:nvSpPr>
            <p:cNvPr id="18" name="Ovaal 17">
              <a:extLst>
                <a:ext uri="{FF2B5EF4-FFF2-40B4-BE49-F238E27FC236}">
                  <a16:creationId xmlns:a16="http://schemas.microsoft.com/office/drawing/2014/main" id="{3EAEE9BA-35D9-4F80-8A93-0AE8F6B5FF5D}"/>
                </a:ext>
              </a:extLst>
            </p:cNvPr>
            <p:cNvSpPr/>
            <p:nvPr userDrawn="1"/>
          </p:nvSpPr>
          <p:spPr>
            <a:xfrm>
              <a:off x="-3604183" y="329390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6</a:t>
              </a:r>
            </a:p>
          </p:txBody>
        </p:sp>
        <p:sp>
          <p:nvSpPr>
            <p:cNvPr id="19" name="Rechthoek 18">
              <a:extLst>
                <a:ext uri="{FF2B5EF4-FFF2-40B4-BE49-F238E27FC236}">
                  <a16:creationId xmlns:a16="http://schemas.microsoft.com/office/drawing/2014/main" id="{44CE87CC-E2F8-269E-0C70-222FCDC761A9}"/>
                </a:ext>
              </a:extLst>
            </p:cNvPr>
            <p:cNvSpPr/>
            <p:nvPr userDrawn="1"/>
          </p:nvSpPr>
          <p:spPr>
            <a:xfrm>
              <a:off x="-3319415" y="3585818"/>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Source</a:t>
              </a:r>
            </a:p>
          </p:txBody>
        </p:sp>
        <p:sp>
          <p:nvSpPr>
            <p:cNvPr id="20" name="Ovaal 19">
              <a:extLst>
                <a:ext uri="{FF2B5EF4-FFF2-40B4-BE49-F238E27FC236}">
                  <a16:creationId xmlns:a16="http://schemas.microsoft.com/office/drawing/2014/main" id="{CAF21D62-E1B6-AE96-F2BB-A3BB7B394327}"/>
                </a:ext>
              </a:extLst>
            </p:cNvPr>
            <p:cNvSpPr/>
            <p:nvPr userDrawn="1"/>
          </p:nvSpPr>
          <p:spPr>
            <a:xfrm>
              <a:off x="-3604183" y="3585188"/>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7</a:t>
              </a:r>
            </a:p>
          </p:txBody>
        </p:sp>
        <p:sp>
          <p:nvSpPr>
            <p:cNvPr id="21" name="Rechthoek 20">
              <a:extLst>
                <a:ext uri="{FF2B5EF4-FFF2-40B4-BE49-F238E27FC236}">
                  <a16:creationId xmlns:a16="http://schemas.microsoft.com/office/drawing/2014/main" id="{04C435D5-265D-B477-4D21-91CED20C5EB7}"/>
                </a:ext>
              </a:extLst>
            </p:cNvPr>
            <p:cNvSpPr/>
            <p:nvPr userDrawn="1"/>
          </p:nvSpPr>
          <p:spPr>
            <a:xfrm>
              <a:off x="-3325830" y="3877207"/>
              <a:ext cx="2949220" cy="180000"/>
            </a:xfrm>
            <a:prstGeom prst="rect">
              <a:avLst/>
            </a:prstGeom>
            <a:noFill/>
            <a:ln w="25400" cap="flat" cmpd="sng" algn="ctr">
              <a:noFill/>
              <a:prstDash val="solid"/>
            </a:ln>
            <a:effectLst/>
          </p:spPr>
          <p:txBody>
            <a:bodyPr lIns="0" tIns="0" rIns="0" bIns="0" rtlCol="0" anchor="ctr"/>
            <a:lstStyle/>
            <a:p>
              <a:pPr marL="0" marR="0" lvl="0" indent="0" algn="l" defTabSz="914400" rtl="0" eaLnBrk="1" fontAlgn="auto" latinLnBrk="0" hangingPunct="1">
                <a:lnSpc>
                  <a:spcPct val="100000"/>
                </a:lnSpc>
                <a:spcBef>
                  <a:spcPts val="600"/>
                </a:spcBef>
                <a:spcAft>
                  <a:spcPts val="600"/>
                </a:spcAft>
                <a:buClr>
                  <a:srgbClr val="2CA055"/>
                </a:buClr>
                <a:buSzTx/>
                <a:buFontTx/>
                <a:buNone/>
                <a:tabLst/>
                <a:defRPr/>
              </a:pPr>
              <a:r>
                <a:rPr kumimoji="0" lang="en-GB" sz="14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Plain text #1</a:t>
              </a:r>
            </a:p>
          </p:txBody>
        </p:sp>
        <p:sp>
          <p:nvSpPr>
            <p:cNvPr id="22" name="Ovaal 21">
              <a:extLst>
                <a:ext uri="{FF2B5EF4-FFF2-40B4-BE49-F238E27FC236}">
                  <a16:creationId xmlns:a16="http://schemas.microsoft.com/office/drawing/2014/main" id="{58C3674D-BF61-7266-776F-4316916AA936}"/>
                </a:ext>
              </a:extLst>
            </p:cNvPr>
            <p:cNvSpPr/>
            <p:nvPr userDrawn="1"/>
          </p:nvSpPr>
          <p:spPr>
            <a:xfrm>
              <a:off x="-3604183" y="3876472"/>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8</a:t>
              </a:r>
            </a:p>
          </p:txBody>
        </p:sp>
        <p:sp>
          <p:nvSpPr>
            <p:cNvPr id="23" name="Rechthoek 22">
              <a:extLst>
                <a:ext uri="{FF2B5EF4-FFF2-40B4-BE49-F238E27FC236}">
                  <a16:creationId xmlns:a16="http://schemas.microsoft.com/office/drawing/2014/main" id="{945EA271-F0C0-2B0A-832F-AACB316B7B67}"/>
                </a:ext>
              </a:extLst>
            </p:cNvPr>
            <p:cNvSpPr/>
            <p:nvPr userDrawn="1"/>
          </p:nvSpPr>
          <p:spPr>
            <a:xfrm>
              <a:off x="-3319415" y="4168594"/>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4"/>
                </a:buClr>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Plain text #2</a:t>
              </a:r>
            </a:p>
          </p:txBody>
        </p:sp>
        <p:sp>
          <p:nvSpPr>
            <p:cNvPr id="24" name="Ovaal 23">
              <a:extLst>
                <a:ext uri="{FF2B5EF4-FFF2-40B4-BE49-F238E27FC236}">
                  <a16:creationId xmlns:a16="http://schemas.microsoft.com/office/drawing/2014/main" id="{36E59013-39C8-7144-0B7D-712373C0B2BF}"/>
                </a:ext>
              </a:extLst>
            </p:cNvPr>
            <p:cNvSpPr/>
            <p:nvPr userDrawn="1"/>
          </p:nvSpPr>
          <p:spPr>
            <a:xfrm>
              <a:off x="-3604183" y="416859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9</a:t>
              </a:r>
            </a:p>
          </p:txBody>
        </p:sp>
        <p:sp>
          <p:nvSpPr>
            <p:cNvPr id="25" name="Rechthoek 24">
              <a:extLst>
                <a:ext uri="{FF2B5EF4-FFF2-40B4-BE49-F238E27FC236}">
                  <a16:creationId xmlns:a16="http://schemas.microsoft.com/office/drawing/2014/main" id="{5B971EC1-068C-7716-CA38-24A680935EFF}"/>
                </a:ext>
              </a:extLst>
            </p:cNvPr>
            <p:cNvSpPr/>
            <p:nvPr userDrawn="1"/>
          </p:nvSpPr>
          <p:spPr>
            <a:xfrm>
              <a:off x="-3319415" y="3294429"/>
              <a:ext cx="2949220" cy="180000"/>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100000"/>
                </a:lnSpc>
                <a:spcBef>
                  <a:spcPts val="600"/>
                </a:spcBef>
                <a:spcAft>
                  <a:spcPts val="600"/>
                </a:spcAft>
                <a:buClr>
                  <a:schemeClr val="accent1"/>
                </a:buClr>
                <a:buSzTx/>
                <a:buFont typeface="Arial" panose="020B0604020202020204" pitchFamily="34" charset="0"/>
                <a:buNone/>
                <a:tabLst/>
                <a:defRPr/>
              </a:pPr>
              <a:r>
                <a:rPr kumimoji="0" lang="en-GB" sz="1800" b="1" i="0" u="none" strike="noStrike" kern="0" cap="none" spc="0" normalizeH="0" baseline="0" noProof="0">
                  <a:ln>
                    <a:noFill/>
                  </a:ln>
                  <a:solidFill>
                    <a:schemeClr val="accent4"/>
                  </a:solidFill>
                  <a:effectLst/>
                  <a:uLnTx/>
                  <a:uFillTx/>
                  <a:latin typeface="Calibri" panose="020F0502020204030204" pitchFamily="34" charset="0"/>
                  <a:cs typeface="Calibri" panose="020F0502020204030204" pitchFamily="34" charset="0"/>
                </a:rPr>
                <a:t>Heading #4</a:t>
              </a:r>
            </a:p>
          </p:txBody>
        </p:sp>
        <p:sp>
          <p:nvSpPr>
            <p:cNvPr id="26" name="Rechthoek 25">
              <a:extLst>
                <a:ext uri="{FF2B5EF4-FFF2-40B4-BE49-F238E27FC236}">
                  <a16:creationId xmlns:a16="http://schemas.microsoft.com/office/drawing/2014/main" id="{4D8344D4-510B-4834-35A4-6D4AE61141BC}"/>
                </a:ext>
              </a:extLst>
            </p:cNvPr>
            <p:cNvSpPr/>
            <p:nvPr userDrawn="1"/>
          </p:nvSpPr>
          <p:spPr>
            <a:xfrm>
              <a:off x="-3786437" y="4531349"/>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grpSp>
          <p:nvGrpSpPr>
            <p:cNvPr id="27" name="ICOON_info">
              <a:extLst>
                <a:ext uri="{FF2B5EF4-FFF2-40B4-BE49-F238E27FC236}">
                  <a16:creationId xmlns:a16="http://schemas.microsoft.com/office/drawing/2014/main" id="{11717D20-7DE4-2D32-1178-7628AF6A833C}"/>
                </a:ext>
              </a:extLst>
            </p:cNvPr>
            <p:cNvGrpSpPr/>
            <p:nvPr userDrawn="1"/>
          </p:nvGrpSpPr>
          <p:grpSpPr>
            <a:xfrm>
              <a:off x="-376736" y="4400186"/>
              <a:ext cx="283685" cy="283685"/>
              <a:chOff x="-510741" y="5913713"/>
              <a:chExt cx="267555" cy="267555"/>
            </a:xfrm>
          </p:grpSpPr>
          <p:sp>
            <p:nvSpPr>
              <p:cNvPr id="139" name="Ovaal 138">
                <a:extLst>
                  <a:ext uri="{FF2B5EF4-FFF2-40B4-BE49-F238E27FC236}">
                    <a16:creationId xmlns:a16="http://schemas.microsoft.com/office/drawing/2014/main" id="{3CEB7ECC-80F5-56E0-DD78-4FF06EF2CEFB}"/>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140" name="Graphic 163" descr="Informatie">
                <a:extLst>
                  <a:ext uri="{FF2B5EF4-FFF2-40B4-BE49-F238E27FC236}">
                    <a16:creationId xmlns:a16="http://schemas.microsoft.com/office/drawing/2014/main" id="{4B3A7606-DCBE-B1D2-8CB0-C7326E81D027}"/>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28" name="VOORBEELD">
              <a:extLst>
                <a:ext uri="{FF2B5EF4-FFF2-40B4-BE49-F238E27FC236}">
                  <a16:creationId xmlns:a16="http://schemas.microsoft.com/office/drawing/2014/main" id="{8205CAEF-6366-9CA0-1F87-8A52F0CA3D60}"/>
                </a:ext>
              </a:extLst>
            </p:cNvPr>
            <p:cNvGrpSpPr/>
            <p:nvPr userDrawn="1"/>
          </p:nvGrpSpPr>
          <p:grpSpPr>
            <a:xfrm>
              <a:off x="-3605171" y="458674"/>
              <a:ext cx="3234311" cy="558875"/>
              <a:chOff x="-3605171" y="458674"/>
              <a:chExt cx="3234311" cy="558875"/>
            </a:xfrm>
          </p:grpSpPr>
          <p:sp>
            <p:nvSpPr>
              <p:cNvPr id="35" name="Rechthoek 34">
                <a:extLst>
                  <a:ext uri="{FF2B5EF4-FFF2-40B4-BE49-F238E27FC236}">
                    <a16:creationId xmlns:a16="http://schemas.microsoft.com/office/drawing/2014/main" id="{BFBB8CB8-E7C0-96B1-CB0A-855016A4470B}"/>
                  </a:ext>
                </a:extLst>
              </p:cNvPr>
              <p:cNvSpPr/>
              <p:nvPr userDrawn="1"/>
            </p:nvSpPr>
            <p:spPr>
              <a:xfrm>
                <a:off x="-3604183" y="458674"/>
                <a:ext cx="393459" cy="184058"/>
              </a:xfrm>
              <a:prstGeom prst="rect">
                <a:avLst/>
              </a:prstGeom>
              <a:solidFill>
                <a:srgbClr val="F8F8F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18000" rIns="0" bIns="0" numCol="1" spcCol="0" rtlCol="0" fromWordArt="0" anchor="t" anchorCtr="0" forceAA="0" compatLnSpc="1">
                <a:prstTxWarp prst="textNoShape">
                  <a:avLst/>
                </a:prstTxWarp>
                <a:noAutofit/>
              </a:bodyPr>
              <a:lstStyle/>
              <a:p>
                <a:pPr algn="ctr"/>
                <a:r>
                  <a:rPr lang="en-GB" sz="900" b="1" noProof="0">
                    <a:solidFill>
                      <a:srgbClr val="211F26"/>
                    </a:solidFill>
                    <a:latin typeface="Calibri" panose="020F0502020204030204" pitchFamily="34" charset="0"/>
                    <a:cs typeface="Calibri" panose="020F0502020204030204" pitchFamily="34" charset="0"/>
                  </a:rPr>
                  <a:t>Home</a:t>
                </a:r>
              </a:p>
            </p:txBody>
          </p:sp>
          <p:sp>
            <p:nvSpPr>
              <p:cNvPr id="36" name="Rechthoek 35">
                <a:extLst>
                  <a:ext uri="{FF2B5EF4-FFF2-40B4-BE49-F238E27FC236}">
                    <a16:creationId xmlns:a16="http://schemas.microsoft.com/office/drawing/2014/main" id="{0B7D4D14-5331-D30E-C528-CE4E25C0FF01}"/>
                  </a:ext>
                </a:extLst>
              </p:cNvPr>
              <p:cNvSpPr/>
              <p:nvPr userDrawn="1"/>
            </p:nvSpPr>
            <p:spPr>
              <a:xfrm>
                <a:off x="-3599184" y="621345"/>
                <a:ext cx="383782" cy="27171"/>
              </a:xfrm>
              <a:prstGeom prst="rect">
                <a:avLst/>
              </a:prstGeom>
              <a:solidFill>
                <a:srgbClr val="B74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nvGrpSpPr>
              <p:cNvPr id="37" name="Groep 36">
                <a:extLst>
                  <a:ext uri="{FF2B5EF4-FFF2-40B4-BE49-F238E27FC236}">
                    <a16:creationId xmlns:a16="http://schemas.microsoft.com/office/drawing/2014/main" id="{A4B765FB-E389-90FE-87FF-62CE9A6C4D8F}"/>
                  </a:ext>
                </a:extLst>
              </p:cNvPr>
              <p:cNvGrpSpPr/>
              <p:nvPr userDrawn="1"/>
            </p:nvGrpSpPr>
            <p:grpSpPr>
              <a:xfrm>
                <a:off x="-3386247" y="830871"/>
                <a:ext cx="139423" cy="109566"/>
                <a:chOff x="-2866744" y="827071"/>
                <a:chExt cx="168701" cy="132575"/>
              </a:xfrm>
            </p:grpSpPr>
            <p:grpSp>
              <p:nvGrpSpPr>
                <p:cNvPr id="132" name="Groep 131">
                  <a:extLst>
                    <a:ext uri="{FF2B5EF4-FFF2-40B4-BE49-F238E27FC236}">
                      <a16:creationId xmlns:a16="http://schemas.microsoft.com/office/drawing/2014/main" id="{3CCCAE2D-9556-FE1E-60A0-83331D7CA45A}"/>
                    </a:ext>
                  </a:extLst>
                </p:cNvPr>
                <p:cNvGrpSpPr/>
                <p:nvPr userDrawn="1"/>
              </p:nvGrpSpPr>
              <p:grpSpPr>
                <a:xfrm>
                  <a:off x="-2866744" y="827071"/>
                  <a:ext cx="168701" cy="132575"/>
                  <a:chOff x="-2866744" y="827071"/>
                  <a:chExt cx="168701" cy="132575"/>
                </a:xfrm>
              </p:grpSpPr>
              <p:cxnSp>
                <p:nvCxnSpPr>
                  <p:cNvPr id="134" name="Rechte verbindingslijn 133">
                    <a:extLst>
                      <a:ext uri="{FF2B5EF4-FFF2-40B4-BE49-F238E27FC236}">
                        <a16:creationId xmlns:a16="http://schemas.microsoft.com/office/drawing/2014/main" id="{E7A7119D-13F8-F3E9-B634-4ECE9DEC342D}"/>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135" name="Rechte verbindingslijn 134">
                    <a:extLst>
                      <a:ext uri="{FF2B5EF4-FFF2-40B4-BE49-F238E27FC236}">
                        <a16:creationId xmlns:a16="http://schemas.microsoft.com/office/drawing/2014/main" id="{E4D3A975-0610-4EB2-4FBE-3ACE9FAA580A}"/>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136" name="Rechte verbindingslijn 135">
                    <a:extLst>
                      <a:ext uri="{FF2B5EF4-FFF2-40B4-BE49-F238E27FC236}">
                        <a16:creationId xmlns:a16="http://schemas.microsoft.com/office/drawing/2014/main" id="{ECBC3060-43F5-050E-A5CA-DCCA61BCA32F}"/>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137" name="Rechte verbindingslijn 136">
                    <a:extLst>
                      <a:ext uri="{FF2B5EF4-FFF2-40B4-BE49-F238E27FC236}">
                        <a16:creationId xmlns:a16="http://schemas.microsoft.com/office/drawing/2014/main" id="{C5DE9EDF-34B1-33EF-D3A6-31DE282A7AB1}"/>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138" name="Rechte verbindingslijn 137">
                    <a:extLst>
                      <a:ext uri="{FF2B5EF4-FFF2-40B4-BE49-F238E27FC236}">
                        <a16:creationId xmlns:a16="http://schemas.microsoft.com/office/drawing/2014/main" id="{72ECB942-C612-202B-BD06-A64E8D75896D}"/>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133" name="Pijl: rechts 132">
                  <a:extLst>
                    <a:ext uri="{FF2B5EF4-FFF2-40B4-BE49-F238E27FC236}">
                      <a16:creationId xmlns:a16="http://schemas.microsoft.com/office/drawing/2014/main" id="{5312B4D3-09C4-BC68-E9EB-9084B97B406D}"/>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38" name="Groep 37">
                <a:extLst>
                  <a:ext uri="{FF2B5EF4-FFF2-40B4-BE49-F238E27FC236}">
                    <a16:creationId xmlns:a16="http://schemas.microsoft.com/office/drawing/2014/main" id="{EC444B62-309B-4265-E3A8-4EE01024FFAA}"/>
                  </a:ext>
                </a:extLst>
              </p:cNvPr>
              <p:cNvGrpSpPr/>
              <p:nvPr userDrawn="1"/>
            </p:nvGrpSpPr>
            <p:grpSpPr>
              <a:xfrm>
                <a:off x="-3605171" y="830871"/>
                <a:ext cx="139423" cy="109566"/>
                <a:chOff x="-2866744" y="518074"/>
                <a:chExt cx="168701" cy="132575"/>
              </a:xfrm>
            </p:grpSpPr>
            <p:grpSp>
              <p:nvGrpSpPr>
                <p:cNvPr id="61" name="Groep 60">
                  <a:extLst>
                    <a:ext uri="{FF2B5EF4-FFF2-40B4-BE49-F238E27FC236}">
                      <a16:creationId xmlns:a16="http://schemas.microsoft.com/office/drawing/2014/main" id="{46624701-476F-2F09-2A49-30610C54CF94}"/>
                    </a:ext>
                  </a:extLst>
                </p:cNvPr>
                <p:cNvGrpSpPr/>
                <p:nvPr userDrawn="1"/>
              </p:nvGrpSpPr>
              <p:grpSpPr>
                <a:xfrm>
                  <a:off x="-2866744" y="518074"/>
                  <a:ext cx="168701" cy="132575"/>
                  <a:chOff x="-2866744" y="518074"/>
                  <a:chExt cx="168701" cy="132575"/>
                </a:xfrm>
              </p:grpSpPr>
              <p:cxnSp>
                <p:nvCxnSpPr>
                  <p:cNvPr id="63" name="Rechte verbindingslijn 62">
                    <a:extLst>
                      <a:ext uri="{FF2B5EF4-FFF2-40B4-BE49-F238E27FC236}">
                        <a16:creationId xmlns:a16="http://schemas.microsoft.com/office/drawing/2014/main" id="{2F20B170-8332-8E88-ED02-A23AB42D7652}"/>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128" name="Rechte verbindingslijn 127">
                    <a:extLst>
                      <a:ext uri="{FF2B5EF4-FFF2-40B4-BE49-F238E27FC236}">
                        <a16:creationId xmlns:a16="http://schemas.microsoft.com/office/drawing/2014/main" id="{0577E4ED-DBA6-DB40-71DE-85A4E1294260}"/>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129" name="Rechte verbindingslijn 128">
                    <a:extLst>
                      <a:ext uri="{FF2B5EF4-FFF2-40B4-BE49-F238E27FC236}">
                        <a16:creationId xmlns:a16="http://schemas.microsoft.com/office/drawing/2014/main" id="{A3E86CA7-BF75-3692-7D88-0694F0BBFAAA}"/>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130" name="Rechte verbindingslijn 129">
                    <a:extLst>
                      <a:ext uri="{FF2B5EF4-FFF2-40B4-BE49-F238E27FC236}">
                        <a16:creationId xmlns:a16="http://schemas.microsoft.com/office/drawing/2014/main" id="{4E79AA5C-0D10-2000-8AB4-1662262A82FE}"/>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131" name="Rechte verbindingslijn 130">
                    <a:extLst>
                      <a:ext uri="{FF2B5EF4-FFF2-40B4-BE49-F238E27FC236}">
                        <a16:creationId xmlns:a16="http://schemas.microsoft.com/office/drawing/2014/main" id="{6C9CD1D7-3394-0917-A869-6B075D23D501}"/>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62" name="Pijl: rechts 61">
                  <a:extLst>
                    <a:ext uri="{FF2B5EF4-FFF2-40B4-BE49-F238E27FC236}">
                      <a16:creationId xmlns:a16="http://schemas.microsoft.com/office/drawing/2014/main" id="{6E209C46-0123-5538-73B7-F607D16CB866}"/>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cxnSp>
            <p:nvCxnSpPr>
              <p:cNvPr id="39" name="Rechte verbindingslijn 38">
                <a:extLst>
                  <a:ext uri="{FF2B5EF4-FFF2-40B4-BE49-F238E27FC236}">
                    <a16:creationId xmlns:a16="http://schemas.microsoft.com/office/drawing/2014/main" id="{F2A611FC-8E48-CD54-B39C-45746F1E95EE}"/>
                  </a:ext>
                </a:extLst>
              </p:cNvPr>
              <p:cNvCxnSpPr>
                <a:cxnSpLocks/>
              </p:cNvCxnSpPr>
              <p:nvPr userDrawn="1"/>
            </p:nvCxnSpPr>
            <p:spPr>
              <a:xfrm flipV="1">
                <a:off x="-3459956" y="588169"/>
                <a:ext cx="547687" cy="219076"/>
              </a:xfrm>
              <a:prstGeom prst="line">
                <a:avLst/>
              </a:prstGeom>
              <a:noFill/>
              <a:ln w="19050" cap="rnd" cmpd="sng" algn="ctr">
                <a:solidFill>
                  <a:schemeClr val="accent1"/>
                </a:solidFill>
                <a:prstDash val="solid"/>
                <a:headEnd type="oval"/>
              </a:ln>
              <a:effectLst/>
            </p:spPr>
          </p:cxnSp>
          <p:cxnSp>
            <p:nvCxnSpPr>
              <p:cNvPr id="40" name="Rechte verbindingslijn 39">
                <a:extLst>
                  <a:ext uri="{FF2B5EF4-FFF2-40B4-BE49-F238E27FC236}">
                    <a16:creationId xmlns:a16="http://schemas.microsoft.com/office/drawing/2014/main" id="{35B81BF1-5467-D1D6-0C90-63BB2DC5BC8E}"/>
                  </a:ext>
                </a:extLst>
              </p:cNvPr>
              <p:cNvCxnSpPr>
                <a:cxnSpLocks/>
              </p:cNvCxnSpPr>
              <p:nvPr userDrawn="1"/>
            </p:nvCxnSpPr>
            <p:spPr>
              <a:xfrm>
                <a:off x="-3224213" y="828675"/>
                <a:ext cx="319088" cy="0"/>
              </a:xfrm>
              <a:prstGeom prst="line">
                <a:avLst/>
              </a:prstGeom>
              <a:noFill/>
              <a:ln w="19050" cap="rnd" cmpd="sng" algn="ctr">
                <a:solidFill>
                  <a:schemeClr val="accent1"/>
                </a:solidFill>
                <a:prstDash val="solid"/>
                <a:headEnd type="oval"/>
              </a:ln>
              <a:effectLst/>
            </p:spPr>
          </p:cxnSp>
          <p:sp>
            <p:nvSpPr>
              <p:cNvPr id="41" name="Rechthoek 40">
                <a:extLst>
                  <a:ext uri="{FF2B5EF4-FFF2-40B4-BE49-F238E27FC236}">
                    <a16:creationId xmlns:a16="http://schemas.microsoft.com/office/drawing/2014/main" id="{6EED3AFB-99AE-D757-B385-199C6F234FCC}"/>
                  </a:ext>
                </a:extLst>
              </p:cNvPr>
              <p:cNvSpPr/>
              <p:nvPr userDrawn="1"/>
            </p:nvSpPr>
            <p:spPr>
              <a:xfrm>
                <a:off x="-2559903" y="512179"/>
                <a:ext cx="2189042" cy="151083"/>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down</a:t>
                </a:r>
              </a:p>
            </p:txBody>
          </p:sp>
          <p:sp>
            <p:nvSpPr>
              <p:cNvPr id="42" name="Rechthoek 41">
                <a:extLst>
                  <a:ext uri="{FF2B5EF4-FFF2-40B4-BE49-F238E27FC236}">
                    <a16:creationId xmlns:a16="http://schemas.microsoft.com/office/drawing/2014/main" id="{79A6CF70-2074-3182-D6F0-36B97E7E19D3}"/>
                  </a:ext>
                </a:extLst>
              </p:cNvPr>
              <p:cNvSpPr/>
              <p:nvPr userDrawn="1"/>
            </p:nvSpPr>
            <p:spPr>
              <a:xfrm>
                <a:off x="-2559903" y="819562"/>
                <a:ext cx="2189043" cy="142202"/>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100" b="0" i="0" u="none" strike="noStrike" kern="0" cap="none" spc="0" normalizeH="0" baseline="0" noProof="0">
                    <a:ln>
                      <a:noFill/>
                    </a:ln>
                    <a:solidFill>
                      <a:schemeClr val="tx1"/>
                    </a:solidFill>
                    <a:effectLst/>
                    <a:uLnTx/>
                    <a:uFillTx/>
                    <a:latin typeface="Calibri" panose="020F0502020204030204" pitchFamily="34" charset="0"/>
                    <a:cs typeface="Calibri" panose="020F0502020204030204" pitchFamily="34" charset="0"/>
                  </a:rPr>
                  <a:t>Text level up</a:t>
                </a:r>
              </a:p>
            </p:txBody>
          </p:sp>
          <p:grpSp>
            <p:nvGrpSpPr>
              <p:cNvPr id="43" name="Groep 42">
                <a:extLst>
                  <a:ext uri="{FF2B5EF4-FFF2-40B4-BE49-F238E27FC236}">
                    <a16:creationId xmlns:a16="http://schemas.microsoft.com/office/drawing/2014/main" id="{9714649D-5EC1-F309-3C12-B2FDBF62F472}"/>
                  </a:ext>
                </a:extLst>
              </p:cNvPr>
              <p:cNvGrpSpPr/>
              <p:nvPr userDrawn="1"/>
            </p:nvGrpSpPr>
            <p:grpSpPr>
              <a:xfrm>
                <a:off x="-2916763" y="769168"/>
                <a:ext cx="268738" cy="248381"/>
                <a:chOff x="-2916763" y="769168"/>
                <a:chExt cx="268738" cy="248381"/>
              </a:xfrm>
            </p:grpSpPr>
            <p:sp>
              <p:nvSpPr>
                <p:cNvPr id="53" name="Rechthoek 52">
                  <a:extLst>
                    <a:ext uri="{FF2B5EF4-FFF2-40B4-BE49-F238E27FC236}">
                      <a16:creationId xmlns:a16="http://schemas.microsoft.com/office/drawing/2014/main" id="{3B16559B-401E-DCD5-E0C0-EA94F68AC428}"/>
                    </a:ext>
                  </a:extLst>
                </p:cNvPr>
                <p:cNvSpPr/>
                <p:nvPr userDrawn="1"/>
              </p:nvSpPr>
              <p:spPr>
                <a:xfrm>
                  <a:off x="-2916763" y="769168"/>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54" name="Groep 53">
                  <a:extLst>
                    <a:ext uri="{FF2B5EF4-FFF2-40B4-BE49-F238E27FC236}">
                      <a16:creationId xmlns:a16="http://schemas.microsoft.com/office/drawing/2014/main" id="{B2AA33AE-31DB-DD75-34C0-19740522E42A}"/>
                    </a:ext>
                  </a:extLst>
                </p:cNvPr>
                <p:cNvGrpSpPr/>
                <p:nvPr userDrawn="1"/>
              </p:nvGrpSpPr>
              <p:grpSpPr>
                <a:xfrm>
                  <a:off x="-2866744" y="827071"/>
                  <a:ext cx="168701" cy="132575"/>
                  <a:chOff x="-2866744" y="827071"/>
                  <a:chExt cx="168701" cy="132575"/>
                </a:xfrm>
              </p:grpSpPr>
              <p:cxnSp>
                <p:nvCxnSpPr>
                  <p:cNvPr id="56" name="Rechte verbindingslijn 55">
                    <a:extLst>
                      <a:ext uri="{FF2B5EF4-FFF2-40B4-BE49-F238E27FC236}">
                        <a16:creationId xmlns:a16="http://schemas.microsoft.com/office/drawing/2014/main" id="{383B0869-E919-52FA-D814-F0275305B024}"/>
                      </a:ext>
                    </a:extLst>
                  </p:cNvPr>
                  <p:cNvCxnSpPr/>
                  <p:nvPr userDrawn="1"/>
                </p:nvCxnSpPr>
                <p:spPr>
                  <a:xfrm>
                    <a:off x="-2866744" y="827071"/>
                    <a:ext cx="168701" cy="0"/>
                  </a:xfrm>
                  <a:prstGeom prst="line">
                    <a:avLst/>
                  </a:prstGeom>
                  <a:solidFill>
                    <a:schemeClr val="bg1"/>
                  </a:solidFill>
                  <a:ln w="12700" cap="flat" cmpd="sng" algn="ctr">
                    <a:solidFill>
                      <a:srgbClr val="9D9FA1"/>
                    </a:solidFill>
                    <a:prstDash val="solid"/>
                  </a:ln>
                  <a:effectLst/>
                </p:spPr>
              </p:cxnSp>
              <p:cxnSp>
                <p:nvCxnSpPr>
                  <p:cNvPr id="57" name="Rechte verbindingslijn 56">
                    <a:extLst>
                      <a:ext uri="{FF2B5EF4-FFF2-40B4-BE49-F238E27FC236}">
                        <a16:creationId xmlns:a16="http://schemas.microsoft.com/office/drawing/2014/main" id="{9C51C594-894E-1678-6DAD-3B289C5A1B63}"/>
                      </a:ext>
                    </a:extLst>
                  </p:cNvPr>
                  <p:cNvCxnSpPr/>
                  <p:nvPr userDrawn="1"/>
                </p:nvCxnSpPr>
                <p:spPr>
                  <a:xfrm>
                    <a:off x="-2866744" y="959646"/>
                    <a:ext cx="168701" cy="0"/>
                  </a:xfrm>
                  <a:prstGeom prst="line">
                    <a:avLst/>
                  </a:prstGeom>
                  <a:solidFill>
                    <a:schemeClr val="bg1"/>
                  </a:solidFill>
                  <a:ln w="12700" cap="flat" cmpd="sng" algn="ctr">
                    <a:solidFill>
                      <a:srgbClr val="9D9FA1"/>
                    </a:solidFill>
                    <a:prstDash val="solid"/>
                  </a:ln>
                  <a:effectLst/>
                </p:spPr>
              </p:cxnSp>
              <p:cxnSp>
                <p:nvCxnSpPr>
                  <p:cNvPr id="58" name="Rechte verbindingslijn 57">
                    <a:extLst>
                      <a:ext uri="{FF2B5EF4-FFF2-40B4-BE49-F238E27FC236}">
                        <a16:creationId xmlns:a16="http://schemas.microsoft.com/office/drawing/2014/main" id="{3C447B07-2DA2-E8F5-7C3B-5676BB6BE5FA}"/>
                      </a:ext>
                    </a:extLst>
                  </p:cNvPr>
                  <p:cNvCxnSpPr/>
                  <p:nvPr userDrawn="1"/>
                </p:nvCxnSpPr>
                <p:spPr>
                  <a:xfrm>
                    <a:off x="-2773990" y="926503"/>
                    <a:ext cx="75947" cy="0"/>
                  </a:xfrm>
                  <a:prstGeom prst="line">
                    <a:avLst/>
                  </a:prstGeom>
                  <a:solidFill>
                    <a:schemeClr val="bg1"/>
                  </a:solidFill>
                  <a:ln w="12700" cap="flat" cmpd="sng" algn="ctr">
                    <a:solidFill>
                      <a:srgbClr val="9D9FA1"/>
                    </a:solidFill>
                    <a:prstDash val="solid"/>
                  </a:ln>
                  <a:effectLst/>
                </p:spPr>
              </p:cxnSp>
              <p:cxnSp>
                <p:nvCxnSpPr>
                  <p:cNvPr id="59" name="Rechte verbindingslijn 58">
                    <a:extLst>
                      <a:ext uri="{FF2B5EF4-FFF2-40B4-BE49-F238E27FC236}">
                        <a16:creationId xmlns:a16="http://schemas.microsoft.com/office/drawing/2014/main" id="{3A36C79F-52D6-DCB3-CD66-84AC3C394129}"/>
                      </a:ext>
                    </a:extLst>
                  </p:cNvPr>
                  <p:cNvCxnSpPr/>
                  <p:nvPr userDrawn="1"/>
                </p:nvCxnSpPr>
                <p:spPr>
                  <a:xfrm>
                    <a:off x="-2773990" y="893359"/>
                    <a:ext cx="75947" cy="0"/>
                  </a:xfrm>
                  <a:prstGeom prst="line">
                    <a:avLst/>
                  </a:prstGeom>
                  <a:solidFill>
                    <a:schemeClr val="bg1"/>
                  </a:solidFill>
                  <a:ln w="12700" cap="flat" cmpd="sng" algn="ctr">
                    <a:solidFill>
                      <a:srgbClr val="9D9FA1"/>
                    </a:solidFill>
                    <a:prstDash val="solid"/>
                  </a:ln>
                  <a:effectLst/>
                </p:spPr>
              </p:cxnSp>
              <p:cxnSp>
                <p:nvCxnSpPr>
                  <p:cNvPr id="60" name="Rechte verbindingslijn 59">
                    <a:extLst>
                      <a:ext uri="{FF2B5EF4-FFF2-40B4-BE49-F238E27FC236}">
                        <a16:creationId xmlns:a16="http://schemas.microsoft.com/office/drawing/2014/main" id="{E81FDFAE-1D5E-9700-71AF-FBD5849A12D7}"/>
                      </a:ext>
                    </a:extLst>
                  </p:cNvPr>
                  <p:cNvCxnSpPr/>
                  <p:nvPr userDrawn="1"/>
                </p:nvCxnSpPr>
                <p:spPr>
                  <a:xfrm>
                    <a:off x="-2773990" y="860215"/>
                    <a:ext cx="75947" cy="0"/>
                  </a:xfrm>
                  <a:prstGeom prst="line">
                    <a:avLst/>
                  </a:prstGeom>
                  <a:solidFill>
                    <a:schemeClr val="bg1"/>
                  </a:solidFill>
                  <a:ln w="12700" cap="flat" cmpd="sng" algn="ctr">
                    <a:solidFill>
                      <a:srgbClr val="9D9FA1"/>
                    </a:solidFill>
                    <a:prstDash val="solid"/>
                  </a:ln>
                  <a:effectLst/>
                </p:spPr>
              </p:cxnSp>
            </p:grpSp>
            <p:sp>
              <p:nvSpPr>
                <p:cNvPr id="55" name="Pijl: rechts 54">
                  <a:extLst>
                    <a:ext uri="{FF2B5EF4-FFF2-40B4-BE49-F238E27FC236}">
                      <a16:creationId xmlns:a16="http://schemas.microsoft.com/office/drawing/2014/main" id="{72B40371-3ED1-12F2-809C-3B69BBB836D6}"/>
                    </a:ext>
                  </a:extLst>
                </p:cNvPr>
                <p:cNvSpPr/>
                <p:nvPr userDrawn="1"/>
              </p:nvSpPr>
              <p:spPr>
                <a:xfrm>
                  <a:off x="-2866744" y="858737"/>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44" name="Groep 43">
                <a:extLst>
                  <a:ext uri="{FF2B5EF4-FFF2-40B4-BE49-F238E27FC236}">
                    <a16:creationId xmlns:a16="http://schemas.microsoft.com/office/drawing/2014/main" id="{0AF9E89A-B575-9B19-7DD8-A32B313D07B4}"/>
                  </a:ext>
                </a:extLst>
              </p:cNvPr>
              <p:cNvGrpSpPr/>
              <p:nvPr userDrawn="1"/>
            </p:nvGrpSpPr>
            <p:grpSpPr>
              <a:xfrm>
                <a:off x="-2916763" y="460171"/>
                <a:ext cx="268738" cy="248381"/>
                <a:chOff x="-2916763" y="460171"/>
                <a:chExt cx="268738" cy="248381"/>
              </a:xfrm>
            </p:grpSpPr>
            <p:sp>
              <p:nvSpPr>
                <p:cNvPr id="45" name="Rechthoek 44">
                  <a:extLst>
                    <a:ext uri="{FF2B5EF4-FFF2-40B4-BE49-F238E27FC236}">
                      <a16:creationId xmlns:a16="http://schemas.microsoft.com/office/drawing/2014/main" id="{28F98FD3-0088-712A-02E7-D32378D8E816}"/>
                    </a:ext>
                  </a:extLst>
                </p:cNvPr>
                <p:cNvSpPr/>
                <p:nvPr userDrawn="1"/>
              </p:nvSpPr>
              <p:spPr>
                <a:xfrm>
                  <a:off x="-2916763" y="460171"/>
                  <a:ext cx="268738" cy="248381"/>
                </a:xfrm>
                <a:prstGeom prst="rect">
                  <a:avLst/>
                </a:prstGeom>
                <a:solidFill>
                  <a:srgbClr val="FFFFFF"/>
                </a:solidFill>
                <a:ln w="3175">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en-GB" sz="1050" b="0" noProof="0">
                    <a:solidFill>
                      <a:srgbClr val="211F26"/>
                    </a:solidFill>
                    <a:latin typeface="Calibri" panose="020F0502020204030204" pitchFamily="34" charset="0"/>
                    <a:cs typeface="Calibri" panose="020F0502020204030204" pitchFamily="34" charset="0"/>
                  </a:endParaRPr>
                </a:p>
              </p:txBody>
            </p:sp>
            <p:grpSp>
              <p:nvGrpSpPr>
                <p:cNvPr id="46" name="Groep 45">
                  <a:extLst>
                    <a:ext uri="{FF2B5EF4-FFF2-40B4-BE49-F238E27FC236}">
                      <a16:creationId xmlns:a16="http://schemas.microsoft.com/office/drawing/2014/main" id="{79F9B528-8DF2-A99A-C428-7D4AE92F788E}"/>
                    </a:ext>
                  </a:extLst>
                </p:cNvPr>
                <p:cNvGrpSpPr/>
                <p:nvPr userDrawn="1"/>
              </p:nvGrpSpPr>
              <p:grpSpPr>
                <a:xfrm>
                  <a:off x="-2866744" y="518074"/>
                  <a:ext cx="168701" cy="132575"/>
                  <a:chOff x="-2866744" y="518074"/>
                  <a:chExt cx="168701" cy="132575"/>
                </a:xfrm>
              </p:grpSpPr>
              <p:cxnSp>
                <p:nvCxnSpPr>
                  <p:cNvPr id="48" name="Rechte verbindingslijn 47">
                    <a:extLst>
                      <a:ext uri="{FF2B5EF4-FFF2-40B4-BE49-F238E27FC236}">
                        <a16:creationId xmlns:a16="http://schemas.microsoft.com/office/drawing/2014/main" id="{307F30E4-EC29-A950-FC7C-79960044250A}"/>
                      </a:ext>
                    </a:extLst>
                  </p:cNvPr>
                  <p:cNvCxnSpPr/>
                  <p:nvPr userDrawn="1"/>
                </p:nvCxnSpPr>
                <p:spPr>
                  <a:xfrm>
                    <a:off x="-2866744" y="518074"/>
                    <a:ext cx="168701" cy="0"/>
                  </a:xfrm>
                  <a:prstGeom prst="line">
                    <a:avLst/>
                  </a:prstGeom>
                  <a:solidFill>
                    <a:schemeClr val="bg1"/>
                  </a:solidFill>
                  <a:ln w="12700" cap="flat" cmpd="sng" algn="ctr">
                    <a:solidFill>
                      <a:srgbClr val="9D9FA1"/>
                    </a:solidFill>
                    <a:prstDash val="solid"/>
                  </a:ln>
                  <a:effectLst/>
                </p:spPr>
              </p:cxnSp>
              <p:cxnSp>
                <p:nvCxnSpPr>
                  <p:cNvPr id="49" name="Rechte verbindingslijn 48">
                    <a:extLst>
                      <a:ext uri="{FF2B5EF4-FFF2-40B4-BE49-F238E27FC236}">
                        <a16:creationId xmlns:a16="http://schemas.microsoft.com/office/drawing/2014/main" id="{EDC1099D-E44C-CB81-7C22-9F66C0680C55}"/>
                      </a:ext>
                    </a:extLst>
                  </p:cNvPr>
                  <p:cNvCxnSpPr/>
                  <p:nvPr userDrawn="1"/>
                </p:nvCxnSpPr>
                <p:spPr>
                  <a:xfrm>
                    <a:off x="-2866744" y="650649"/>
                    <a:ext cx="168701" cy="0"/>
                  </a:xfrm>
                  <a:prstGeom prst="line">
                    <a:avLst/>
                  </a:prstGeom>
                  <a:solidFill>
                    <a:schemeClr val="bg1"/>
                  </a:solidFill>
                  <a:ln w="12700" cap="flat" cmpd="sng" algn="ctr">
                    <a:solidFill>
                      <a:srgbClr val="9D9FA1"/>
                    </a:solidFill>
                    <a:prstDash val="solid"/>
                  </a:ln>
                  <a:effectLst/>
                </p:spPr>
              </p:cxnSp>
              <p:cxnSp>
                <p:nvCxnSpPr>
                  <p:cNvPr id="50" name="Rechte verbindingslijn 49">
                    <a:extLst>
                      <a:ext uri="{FF2B5EF4-FFF2-40B4-BE49-F238E27FC236}">
                        <a16:creationId xmlns:a16="http://schemas.microsoft.com/office/drawing/2014/main" id="{06407B0A-C0D4-B051-9A90-7615739DCE58}"/>
                      </a:ext>
                    </a:extLst>
                  </p:cNvPr>
                  <p:cNvCxnSpPr/>
                  <p:nvPr userDrawn="1"/>
                </p:nvCxnSpPr>
                <p:spPr>
                  <a:xfrm>
                    <a:off x="-2773990" y="617506"/>
                    <a:ext cx="75947" cy="0"/>
                  </a:xfrm>
                  <a:prstGeom prst="line">
                    <a:avLst/>
                  </a:prstGeom>
                  <a:solidFill>
                    <a:schemeClr val="bg1"/>
                  </a:solidFill>
                  <a:ln w="12700" cap="flat" cmpd="sng" algn="ctr">
                    <a:solidFill>
                      <a:srgbClr val="9D9FA1"/>
                    </a:solidFill>
                    <a:prstDash val="solid"/>
                  </a:ln>
                  <a:effectLst/>
                </p:spPr>
              </p:cxnSp>
              <p:cxnSp>
                <p:nvCxnSpPr>
                  <p:cNvPr id="51" name="Rechte verbindingslijn 50">
                    <a:extLst>
                      <a:ext uri="{FF2B5EF4-FFF2-40B4-BE49-F238E27FC236}">
                        <a16:creationId xmlns:a16="http://schemas.microsoft.com/office/drawing/2014/main" id="{BDFDCD5F-BEB5-A12A-6E6F-167AA3DCCF42}"/>
                      </a:ext>
                    </a:extLst>
                  </p:cNvPr>
                  <p:cNvCxnSpPr/>
                  <p:nvPr userDrawn="1"/>
                </p:nvCxnSpPr>
                <p:spPr>
                  <a:xfrm>
                    <a:off x="-2773990" y="584362"/>
                    <a:ext cx="75947" cy="0"/>
                  </a:xfrm>
                  <a:prstGeom prst="line">
                    <a:avLst/>
                  </a:prstGeom>
                  <a:solidFill>
                    <a:schemeClr val="bg1"/>
                  </a:solidFill>
                  <a:ln w="12700" cap="flat" cmpd="sng" algn="ctr">
                    <a:solidFill>
                      <a:srgbClr val="9D9FA1"/>
                    </a:solidFill>
                    <a:prstDash val="solid"/>
                  </a:ln>
                  <a:effectLst/>
                </p:spPr>
              </p:cxnSp>
              <p:cxnSp>
                <p:nvCxnSpPr>
                  <p:cNvPr id="52" name="Rechte verbindingslijn 51">
                    <a:extLst>
                      <a:ext uri="{FF2B5EF4-FFF2-40B4-BE49-F238E27FC236}">
                        <a16:creationId xmlns:a16="http://schemas.microsoft.com/office/drawing/2014/main" id="{988AA22F-8E89-DCBA-5773-0292867A043C}"/>
                      </a:ext>
                    </a:extLst>
                  </p:cNvPr>
                  <p:cNvCxnSpPr/>
                  <p:nvPr userDrawn="1"/>
                </p:nvCxnSpPr>
                <p:spPr>
                  <a:xfrm>
                    <a:off x="-2773990" y="551218"/>
                    <a:ext cx="75947" cy="0"/>
                  </a:xfrm>
                  <a:prstGeom prst="line">
                    <a:avLst/>
                  </a:prstGeom>
                  <a:solidFill>
                    <a:schemeClr val="bg1"/>
                  </a:solidFill>
                  <a:ln w="12700" cap="flat" cmpd="sng" algn="ctr">
                    <a:solidFill>
                      <a:srgbClr val="9D9FA1"/>
                    </a:solidFill>
                    <a:prstDash val="solid"/>
                  </a:ln>
                  <a:effectLst/>
                </p:spPr>
              </p:cxnSp>
            </p:grpSp>
            <p:sp>
              <p:nvSpPr>
                <p:cNvPr id="47" name="Pijl: rechts 46">
                  <a:extLst>
                    <a:ext uri="{FF2B5EF4-FFF2-40B4-BE49-F238E27FC236}">
                      <a16:creationId xmlns:a16="http://schemas.microsoft.com/office/drawing/2014/main" id="{4CB8D333-5B21-7887-1FCD-49A3A74FDE63}"/>
                    </a:ext>
                  </a:extLst>
                </p:cNvPr>
                <p:cNvSpPr/>
                <p:nvPr userDrawn="1"/>
              </p:nvSpPr>
              <p:spPr>
                <a:xfrm flipH="1">
                  <a:off x="-2866744" y="549740"/>
                  <a:ext cx="70676" cy="67902"/>
                </a:xfrm>
                <a:prstGeom prst="rightArrow">
                  <a:avLst>
                    <a:gd name="adj1" fmla="val 25329"/>
                    <a:gd name="adj2" fmla="val 63628"/>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grpSp>
          <p:nvGrpSpPr>
            <p:cNvPr id="29" name="Groep 28">
              <a:extLst>
                <a:ext uri="{FF2B5EF4-FFF2-40B4-BE49-F238E27FC236}">
                  <a16:creationId xmlns:a16="http://schemas.microsoft.com/office/drawing/2014/main" id="{588BBBAE-85D7-564E-507C-E6BA71363325}"/>
                </a:ext>
              </a:extLst>
            </p:cNvPr>
            <p:cNvGrpSpPr/>
            <p:nvPr userDrawn="1"/>
          </p:nvGrpSpPr>
          <p:grpSpPr>
            <a:xfrm>
              <a:off x="-938434" y="4663037"/>
              <a:ext cx="627798" cy="576693"/>
              <a:chOff x="-1753862" y="6112775"/>
              <a:chExt cx="759635" cy="697798"/>
            </a:xfrm>
          </p:grpSpPr>
          <p:grpSp>
            <p:nvGrpSpPr>
              <p:cNvPr id="30" name="Inspireren">
                <a:extLst>
                  <a:ext uri="{FF2B5EF4-FFF2-40B4-BE49-F238E27FC236}">
                    <a16:creationId xmlns:a16="http://schemas.microsoft.com/office/drawing/2014/main" id="{9D14F263-E6A6-FCA6-59EC-BFA03599E663}"/>
                  </a:ext>
                </a:extLst>
              </p:cNvPr>
              <p:cNvGrpSpPr>
                <a:grpSpLocks noChangeAspect="1"/>
              </p:cNvGrpSpPr>
              <p:nvPr userDrawn="1"/>
            </p:nvGrpSpPr>
            <p:grpSpPr bwMode="auto">
              <a:xfrm>
                <a:off x="-1484858" y="6112775"/>
                <a:ext cx="205431" cy="293286"/>
                <a:chOff x="4768" y="2783"/>
                <a:chExt cx="788" cy="1125"/>
              </a:xfrm>
              <a:gradFill>
                <a:gsLst>
                  <a:gs pos="0">
                    <a:srgbClr val="9D9FA1"/>
                  </a:gs>
                  <a:gs pos="70000">
                    <a:srgbClr val="211F26"/>
                  </a:gs>
                </a:gsLst>
                <a:lin ang="2700000" scaled="0"/>
              </a:gradFill>
            </p:grpSpPr>
            <p:sp>
              <p:nvSpPr>
                <p:cNvPr id="32" name="Freeform 12">
                  <a:extLst>
                    <a:ext uri="{FF2B5EF4-FFF2-40B4-BE49-F238E27FC236}">
                      <a16:creationId xmlns:a16="http://schemas.microsoft.com/office/drawing/2014/main" id="{DF4495B3-51FE-21D7-7F10-7D25CE673534}"/>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3" name="Freeform 13">
                  <a:extLst>
                    <a:ext uri="{FF2B5EF4-FFF2-40B4-BE49-F238E27FC236}">
                      <a16:creationId xmlns:a16="http://schemas.microsoft.com/office/drawing/2014/main" id="{A95681E4-A35E-15E0-22B6-6FAA5BF16444}"/>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sp>
              <p:nvSpPr>
                <p:cNvPr id="34" name="Freeform 14">
                  <a:extLst>
                    <a:ext uri="{FF2B5EF4-FFF2-40B4-BE49-F238E27FC236}">
                      <a16:creationId xmlns:a16="http://schemas.microsoft.com/office/drawing/2014/main" id="{7C67A1FC-812D-8947-3BBC-C3EBD744C325}"/>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Segoe UI Light"/>
                  </a:endParaRPr>
                </a:p>
              </p:txBody>
            </p:sp>
          </p:grpSp>
          <p:sp>
            <p:nvSpPr>
              <p:cNvPr id="31" name="Tekstvak 30">
                <a:extLst>
                  <a:ext uri="{FF2B5EF4-FFF2-40B4-BE49-F238E27FC236}">
                    <a16:creationId xmlns:a16="http://schemas.microsoft.com/office/drawing/2014/main" id="{F5A7FED4-1A22-7110-08E4-43E447CE6D93}"/>
                  </a:ext>
                </a:extLst>
              </p:cNvPr>
              <p:cNvSpPr txBox="1"/>
              <p:nvPr userDrawn="1"/>
            </p:nvSpPr>
            <p:spPr>
              <a:xfrm>
                <a:off x="-1753862" y="6420664"/>
                <a:ext cx="759635" cy="38990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grpSp>
        <p:nvGrpSpPr>
          <p:cNvPr id="141" name="INSTRUCTION">
            <a:extLst>
              <a:ext uri="{FF2B5EF4-FFF2-40B4-BE49-F238E27FC236}">
                <a16:creationId xmlns:a16="http://schemas.microsoft.com/office/drawing/2014/main" id="{BDD2E88C-918E-9F5F-3BF2-EC87A74DB198}"/>
              </a:ext>
            </a:extLst>
          </p:cNvPr>
          <p:cNvGrpSpPr/>
          <p:nvPr userDrawn="1"/>
        </p:nvGrpSpPr>
        <p:grpSpPr>
          <a:xfrm>
            <a:off x="12377595" y="0"/>
            <a:ext cx="3693113" cy="5054643"/>
            <a:chOff x="-3786164" y="0"/>
            <a:chExt cx="3693113" cy="5054643"/>
          </a:xfrm>
        </p:grpSpPr>
        <p:sp>
          <p:nvSpPr>
            <p:cNvPr id="142" name="Rechthoek 141">
              <a:extLst>
                <a:ext uri="{FF2B5EF4-FFF2-40B4-BE49-F238E27FC236}">
                  <a16:creationId xmlns:a16="http://schemas.microsoft.com/office/drawing/2014/main" id="{82B716CC-FC96-EBD2-5AD1-84A7E76D398A}"/>
                </a:ext>
              </a:extLst>
            </p:cNvPr>
            <p:cNvSpPr/>
            <p:nvPr userDrawn="1"/>
          </p:nvSpPr>
          <p:spPr>
            <a:xfrm>
              <a:off x="-3786164" y="0"/>
              <a:ext cx="3593091" cy="4391599"/>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a:solidFill>
                    <a:schemeClr val="accent1"/>
                  </a:solidFill>
                  <a:latin typeface="Calibri" panose="020F0502020204030204" pitchFamily="34" charset="0"/>
                  <a:cs typeface="Calibri" panose="020F0502020204030204" pitchFamily="34" charset="0"/>
                </a:rPr>
                <a:t>Insert/edit an image</a:t>
              </a:r>
            </a:p>
          </p:txBody>
        </p:sp>
        <p:sp>
          <p:nvSpPr>
            <p:cNvPr id="143" name="Rechthoek 142">
              <a:extLst>
                <a:ext uri="{FF2B5EF4-FFF2-40B4-BE49-F238E27FC236}">
                  <a16:creationId xmlns:a16="http://schemas.microsoft.com/office/drawing/2014/main" id="{ED821901-759A-188C-A2B5-B1038E31B5F8}"/>
                </a:ext>
              </a:extLst>
            </p:cNvPr>
            <p:cNvSpPr/>
            <p:nvPr userDrawn="1"/>
          </p:nvSpPr>
          <p:spPr>
            <a:xfrm>
              <a:off x="-3786164" y="422664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a:solidFill>
                    <a:srgbClr val="211F26"/>
                  </a:solidFill>
                  <a:latin typeface="Calibri" panose="020F0502020204030204" pitchFamily="34" charset="0"/>
                  <a:cs typeface="Calibri" panose="020F0502020204030204" pitchFamily="34" charset="0"/>
                </a:rPr>
                <a:t>Want to know more?</a:t>
              </a:r>
              <a:br>
                <a:rPr lang="en-GB" sz="1200" b="1" cap="all" baseline="0" noProof="0">
                  <a:solidFill>
                    <a:srgbClr val="211F26"/>
                  </a:solidFill>
                  <a:latin typeface="Calibri" panose="020F0502020204030204" pitchFamily="34" charset="0"/>
                  <a:cs typeface="Calibri" panose="020F0502020204030204" pitchFamily="34" charset="0"/>
                </a:rPr>
              </a:br>
              <a:r>
                <a:rPr lang="en-GB" sz="1200" cap="none" baseline="0" noProof="0">
                  <a:solidFill>
                    <a:srgbClr val="211F26"/>
                  </a:solidFill>
                  <a:latin typeface="Calibri" panose="020F0502020204030204" pitchFamily="34" charset="0"/>
                  <a:cs typeface="Calibri" panose="020F0502020204030204" pitchFamily="34" charset="0"/>
                </a:rPr>
                <a:t>Go to the </a:t>
              </a:r>
              <a:r>
                <a:rPr lang="en-GB" sz="1200" kern="1200" cap="none" baseline="0" noProof="0">
                  <a:solidFill>
                    <a:srgbClr val="211F26"/>
                  </a:solidFill>
                  <a:latin typeface="Calibri" panose="020F0502020204030204" pitchFamily="34" charset="0"/>
                  <a:ea typeface="+mn-ea"/>
                  <a:cs typeface="Calibri" panose="020F0502020204030204" pitchFamily="34" charset="0"/>
                </a:rPr>
                <a:t>tab</a:t>
              </a:r>
              <a:r>
                <a:rPr lang="en-GB" sz="1200" b="1" cap="all" baseline="0" noProof="0">
                  <a:solidFill>
                    <a:srgbClr val="211F26"/>
                  </a:solidFill>
                  <a:latin typeface="Calibri" panose="020F0502020204030204" pitchFamily="34" charset="0"/>
                  <a:cs typeface="Calibri" panose="020F0502020204030204" pitchFamily="34" charset="0"/>
                </a:rPr>
                <a:t> 'SLIDEBUILDER’ </a:t>
              </a:r>
              <a:r>
                <a:rPr lang="en-GB" sz="1200" kern="1200" cap="none" baseline="0" noProof="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a:solidFill>
                    <a:srgbClr val="211F26"/>
                  </a:solidFill>
                  <a:latin typeface="Calibri" panose="020F0502020204030204" pitchFamily="34" charset="0"/>
                  <a:ea typeface="+mn-ea"/>
                  <a:cs typeface="Calibri" panose="020F0502020204030204" pitchFamily="34" charset="0"/>
                </a:rPr>
              </a:br>
              <a:r>
                <a:rPr lang="en-GB" sz="1200" kern="1200" cap="none" baseline="0" noProof="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a:solidFill>
                    <a:srgbClr val="211F26"/>
                  </a:solidFill>
                  <a:latin typeface="Calibri" panose="020F0502020204030204" pitchFamily="34" charset="0"/>
                  <a:cs typeface="Calibri" panose="020F0502020204030204" pitchFamily="34" charset="0"/>
                </a:rPr>
                <a:t>‘Inspiration'</a:t>
              </a:r>
            </a:p>
          </p:txBody>
        </p:sp>
        <p:sp>
          <p:nvSpPr>
            <p:cNvPr id="144" name="Ovaal 143">
              <a:extLst>
                <a:ext uri="{FF2B5EF4-FFF2-40B4-BE49-F238E27FC236}">
                  <a16:creationId xmlns:a16="http://schemas.microsoft.com/office/drawing/2014/main" id="{3DBA66DB-EABD-004A-FEDF-47BE07F56279}"/>
                </a:ext>
              </a:extLst>
            </p:cNvPr>
            <p:cNvSpPr/>
            <p:nvPr userDrawn="1"/>
          </p:nvSpPr>
          <p:spPr>
            <a:xfrm>
              <a:off x="-3603587" y="46532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a:t>
              </a:r>
            </a:p>
          </p:txBody>
        </p:sp>
        <p:sp>
          <p:nvSpPr>
            <p:cNvPr id="145" name="Rechthoek 144">
              <a:extLst>
                <a:ext uri="{FF2B5EF4-FFF2-40B4-BE49-F238E27FC236}">
                  <a16:creationId xmlns:a16="http://schemas.microsoft.com/office/drawing/2014/main" id="{FC65BDDF-3087-D22D-5D1F-B4C090D20686}"/>
                </a:ext>
              </a:extLst>
            </p:cNvPr>
            <p:cNvSpPr/>
            <p:nvPr userDrawn="1"/>
          </p:nvSpPr>
          <p:spPr>
            <a:xfrm>
              <a:off x="-3319416" y="465323"/>
              <a:ext cx="3008779" cy="661851"/>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endParaRPr>
            </a:p>
          </p:txBody>
        </p:sp>
        <p:sp>
          <p:nvSpPr>
            <p:cNvPr id="146" name="Ovaal 145">
              <a:extLst>
                <a:ext uri="{FF2B5EF4-FFF2-40B4-BE49-F238E27FC236}">
                  <a16:creationId xmlns:a16="http://schemas.microsoft.com/office/drawing/2014/main" id="{E8703CB3-914F-AB73-52D5-207809103A35}"/>
                </a:ext>
              </a:extLst>
            </p:cNvPr>
            <p:cNvSpPr/>
            <p:nvPr userDrawn="1"/>
          </p:nvSpPr>
          <p:spPr>
            <a:xfrm>
              <a:off x="-3603587" y="181118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2</a:t>
              </a:r>
            </a:p>
          </p:txBody>
        </p:sp>
        <p:sp>
          <p:nvSpPr>
            <p:cNvPr id="147" name="Rechthoek 146">
              <a:extLst>
                <a:ext uri="{FF2B5EF4-FFF2-40B4-BE49-F238E27FC236}">
                  <a16:creationId xmlns:a16="http://schemas.microsoft.com/office/drawing/2014/main" id="{95C265BE-1244-BC10-BB14-D1FC72CA3A50}"/>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a:t>
              </a:r>
            </a:p>
          </p:txBody>
        </p:sp>
        <p:sp>
          <p:nvSpPr>
            <p:cNvPr id="148" name="Rechthoek 147">
              <a:extLst>
                <a:ext uri="{FF2B5EF4-FFF2-40B4-BE49-F238E27FC236}">
                  <a16:creationId xmlns:a16="http://schemas.microsoft.com/office/drawing/2014/main" id="{A881325F-E80C-E58A-B786-1A491590FF82}"/>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a:solidFill>
                    <a:srgbClr val="211F26"/>
                  </a:solidFill>
                  <a:latin typeface="Calibri" panose="020F0502020204030204" pitchFamily="34" charset="0"/>
                  <a:cs typeface="Calibri" panose="020F0502020204030204" pitchFamily="34" charset="0"/>
                </a:rPr>
                <a:t>Insert</a:t>
              </a:r>
            </a:p>
          </p:txBody>
        </p:sp>
        <p:sp>
          <p:nvSpPr>
            <p:cNvPr id="149" name="Ovaal 148">
              <a:extLst>
                <a:ext uri="{FF2B5EF4-FFF2-40B4-BE49-F238E27FC236}">
                  <a16:creationId xmlns:a16="http://schemas.microsoft.com/office/drawing/2014/main" id="{EC3DBBBB-4F2D-6E21-5FE1-0699F2E581BF}"/>
                </a:ext>
              </a:extLst>
            </p:cNvPr>
            <p:cNvSpPr/>
            <p:nvPr userDrawn="1"/>
          </p:nvSpPr>
          <p:spPr>
            <a:xfrm>
              <a:off x="-3603587" y="2634834"/>
              <a:ext cx="180000" cy="180000"/>
            </a:xfrm>
            <a:prstGeom prst="ellipse">
              <a:avLst/>
            </a:prstGeom>
            <a:solidFill>
              <a:schemeClr val="accent1"/>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3</a:t>
              </a:r>
            </a:p>
          </p:txBody>
        </p:sp>
        <p:sp>
          <p:nvSpPr>
            <p:cNvPr id="150" name="Rechthoek 149">
              <a:extLst>
                <a:ext uri="{FF2B5EF4-FFF2-40B4-BE49-F238E27FC236}">
                  <a16:creationId xmlns:a16="http://schemas.microsoft.com/office/drawing/2014/main" id="{FE7B499E-DDF8-2937-017B-C140B6FD47C2}"/>
                </a:ext>
              </a:extLst>
            </p:cNvPr>
            <p:cNvSpPr/>
            <p:nvPr userDrawn="1"/>
          </p:nvSpPr>
          <p:spPr>
            <a:xfrm>
              <a:off x="-3319415" y="2634835"/>
              <a:ext cx="2944682" cy="794165"/>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151" name="Groep 150">
              <a:extLst>
                <a:ext uri="{FF2B5EF4-FFF2-40B4-BE49-F238E27FC236}">
                  <a16:creationId xmlns:a16="http://schemas.microsoft.com/office/drawing/2014/main" id="{FB56FD75-941D-8201-377F-E308867E16E1}"/>
                </a:ext>
              </a:extLst>
            </p:cNvPr>
            <p:cNvGrpSpPr/>
            <p:nvPr userDrawn="1"/>
          </p:nvGrpSpPr>
          <p:grpSpPr>
            <a:xfrm>
              <a:off x="-3414453" y="3534339"/>
              <a:ext cx="514284" cy="506545"/>
              <a:chOff x="12617641" y="3403239"/>
              <a:chExt cx="752963" cy="741634"/>
            </a:xfrm>
          </p:grpSpPr>
          <p:grpSp>
            <p:nvGrpSpPr>
              <p:cNvPr id="231" name="Groep 230">
                <a:extLst>
                  <a:ext uri="{FF2B5EF4-FFF2-40B4-BE49-F238E27FC236}">
                    <a16:creationId xmlns:a16="http://schemas.microsoft.com/office/drawing/2014/main" id="{C4F3BC6A-9F34-0F67-E698-A9A2E6C5BDEF}"/>
                  </a:ext>
                </a:extLst>
              </p:cNvPr>
              <p:cNvGrpSpPr/>
              <p:nvPr userDrawn="1"/>
            </p:nvGrpSpPr>
            <p:grpSpPr>
              <a:xfrm>
                <a:off x="12771530" y="3403239"/>
                <a:ext cx="467176" cy="448491"/>
                <a:chOff x="12782157" y="3403239"/>
                <a:chExt cx="467176" cy="448491"/>
              </a:xfrm>
            </p:grpSpPr>
            <p:grpSp>
              <p:nvGrpSpPr>
                <p:cNvPr id="234" name="Groep 233">
                  <a:extLst>
                    <a:ext uri="{FF2B5EF4-FFF2-40B4-BE49-F238E27FC236}">
                      <a16:creationId xmlns:a16="http://schemas.microsoft.com/office/drawing/2014/main" id="{7FD45498-5160-8D2E-2DF7-B7D0A3D80737}"/>
                    </a:ext>
                  </a:extLst>
                </p:cNvPr>
                <p:cNvGrpSpPr/>
                <p:nvPr userDrawn="1"/>
              </p:nvGrpSpPr>
              <p:grpSpPr>
                <a:xfrm>
                  <a:off x="12782157" y="3403239"/>
                  <a:ext cx="412976" cy="396132"/>
                  <a:chOff x="13554906" y="3320109"/>
                  <a:chExt cx="443917" cy="425811"/>
                </a:xfrm>
              </p:grpSpPr>
              <p:grpSp>
                <p:nvGrpSpPr>
                  <p:cNvPr id="241" name="Groep 240">
                    <a:extLst>
                      <a:ext uri="{FF2B5EF4-FFF2-40B4-BE49-F238E27FC236}">
                        <a16:creationId xmlns:a16="http://schemas.microsoft.com/office/drawing/2014/main" id="{4B693044-DD14-14B6-92F0-B92EA95A417D}"/>
                      </a:ext>
                    </a:extLst>
                  </p:cNvPr>
                  <p:cNvGrpSpPr/>
                  <p:nvPr userDrawn="1"/>
                </p:nvGrpSpPr>
                <p:grpSpPr>
                  <a:xfrm>
                    <a:off x="13554906" y="3320109"/>
                    <a:ext cx="443917" cy="425811"/>
                    <a:chOff x="12909684" y="1276143"/>
                    <a:chExt cx="443917" cy="425811"/>
                  </a:xfrm>
                </p:grpSpPr>
                <p:sp>
                  <p:nvSpPr>
                    <p:cNvPr id="244" name="Rechthoek 243">
                      <a:extLst>
                        <a:ext uri="{FF2B5EF4-FFF2-40B4-BE49-F238E27FC236}">
                          <a16:creationId xmlns:a16="http://schemas.microsoft.com/office/drawing/2014/main" id="{6716E06B-0195-5CCF-2937-B675B195F6FD}"/>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245" name="Rechthoek 244">
                      <a:extLst>
                        <a:ext uri="{FF2B5EF4-FFF2-40B4-BE49-F238E27FC236}">
                          <a16:creationId xmlns:a16="http://schemas.microsoft.com/office/drawing/2014/main" id="{3177ABB6-4B51-DA4B-8CFD-114D5AC62A2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a:solidFill>
                          <a:srgbClr val="211F26"/>
                        </a:solidFill>
                        <a:latin typeface="Calibri" panose="020F0502020204030204" pitchFamily="34" charset="0"/>
                        <a:cs typeface="Calibri" panose="020F0502020204030204" pitchFamily="34" charset="0"/>
                      </a:endParaRPr>
                    </a:p>
                  </p:txBody>
                </p:sp>
                <p:sp>
                  <p:nvSpPr>
                    <p:cNvPr id="246" name="Ovaal 245">
                      <a:extLst>
                        <a:ext uri="{FF2B5EF4-FFF2-40B4-BE49-F238E27FC236}">
                          <a16:creationId xmlns:a16="http://schemas.microsoft.com/office/drawing/2014/main" id="{C182A9F8-70D8-A588-9CA6-DBC27B6BFBB5}"/>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pic>
                <p:nvPicPr>
                  <p:cNvPr id="242" name="Afbeelding 241">
                    <a:extLst>
                      <a:ext uri="{FF2B5EF4-FFF2-40B4-BE49-F238E27FC236}">
                        <a16:creationId xmlns:a16="http://schemas.microsoft.com/office/drawing/2014/main" id="{29203D23-13A4-85CA-C4E9-BA9E92BF6454}"/>
                      </a:ext>
                    </a:extLst>
                  </p:cNvPr>
                  <p:cNvPicPr>
                    <a:picLocks noChangeAspect="1"/>
                  </p:cNvPicPr>
                  <p:nvPr userDrawn="1"/>
                </p:nvPicPr>
                <p:blipFill>
                  <a:blip r:embed="rId3" cstate="screen">
                    <a:duotone>
                      <a:prstClr val="black"/>
                      <a:srgbClr val="4D82B8">
                        <a:tint val="45000"/>
                        <a:satMod val="400000"/>
                      </a:srgbClr>
                    </a:duoton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tretch>
                    <a:fillRect/>
                  </a:stretch>
                </p:blipFill>
                <p:spPr>
                  <a:xfrm>
                    <a:off x="13567296" y="3424991"/>
                    <a:ext cx="173367" cy="140220"/>
                  </a:xfrm>
                  <a:prstGeom prst="rect">
                    <a:avLst/>
                  </a:prstGeom>
                </p:spPr>
              </p:pic>
              <p:pic>
                <p:nvPicPr>
                  <p:cNvPr id="243" name="Afbeelding 242">
                    <a:extLst>
                      <a:ext uri="{FF2B5EF4-FFF2-40B4-BE49-F238E27FC236}">
                        <a16:creationId xmlns:a16="http://schemas.microsoft.com/office/drawing/2014/main" id="{BEEEA53B-0E8F-E993-A668-D7693B32C726}"/>
                      </a:ext>
                    </a:extLst>
                  </p:cNvPr>
                  <p:cNvPicPr>
                    <a:picLocks noChangeAspect="1"/>
                  </p:cNvPicPr>
                  <p:nvPr userDrawn="1"/>
                </p:nvPicPr>
                <p:blipFill>
                  <a:blip r:embed="rId5" cstate="screen">
                    <a:duotone>
                      <a:prstClr val="black"/>
                      <a:srgbClr val="4D82B8">
                        <a:tint val="45000"/>
                        <a:satMod val="400000"/>
                      </a:srgbClr>
                    </a:duotone>
                    <a:extLst>
                      <a:ext uri="{BEBA8EAE-BF5A-486C-A8C5-ECC9F3942E4B}">
                        <a14:imgProps xmlns:a14="http://schemas.microsoft.com/office/drawing/2010/main">
                          <a14:imgLayer r:embed="rId6">
                            <a14:imgEffect>
                              <a14:brightnessContrast contrast="-40000"/>
                            </a14:imgEffect>
                          </a14:imgLayer>
                        </a14:imgProps>
                      </a:ext>
                      <a:ext uri="{28A0092B-C50C-407E-A947-70E740481C1C}">
                        <a14:useLocalDpi xmlns:a14="http://schemas.microsoft.com/office/drawing/2010/main"/>
                      </a:ext>
                    </a:extLst>
                  </a:blip>
                  <a:stretch>
                    <a:fillRect/>
                  </a:stretch>
                </p:blipFill>
                <p:spPr>
                  <a:xfrm flipH="1">
                    <a:off x="13635599" y="3449265"/>
                    <a:ext cx="173367" cy="111424"/>
                  </a:xfrm>
                  <a:prstGeom prst="rect">
                    <a:avLst/>
                  </a:prstGeom>
                </p:spPr>
              </p:pic>
            </p:grpSp>
            <p:grpSp>
              <p:nvGrpSpPr>
                <p:cNvPr id="235" name="Groep 234">
                  <a:extLst>
                    <a:ext uri="{FF2B5EF4-FFF2-40B4-BE49-F238E27FC236}">
                      <a16:creationId xmlns:a16="http://schemas.microsoft.com/office/drawing/2014/main" id="{9BF10532-FFB9-F356-3BFC-833EFD209D3F}"/>
                    </a:ext>
                  </a:extLst>
                </p:cNvPr>
                <p:cNvGrpSpPr/>
                <p:nvPr userDrawn="1"/>
              </p:nvGrpSpPr>
              <p:grpSpPr>
                <a:xfrm>
                  <a:off x="13103513" y="3705268"/>
                  <a:ext cx="145820" cy="146462"/>
                  <a:chOff x="13096169" y="3602278"/>
                  <a:chExt cx="145820" cy="146462"/>
                </a:xfrm>
              </p:grpSpPr>
              <p:sp>
                <p:nvSpPr>
                  <p:cNvPr id="239" name="Rechthoek 238">
                    <a:extLst>
                      <a:ext uri="{FF2B5EF4-FFF2-40B4-BE49-F238E27FC236}">
                        <a16:creationId xmlns:a16="http://schemas.microsoft.com/office/drawing/2014/main" id="{B6B1B6F8-FF1E-6E85-C9BB-FA8B42BCC25E}"/>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240" name="Rechthoek 239">
                    <a:extLst>
                      <a:ext uri="{FF2B5EF4-FFF2-40B4-BE49-F238E27FC236}">
                        <a16:creationId xmlns:a16="http://schemas.microsoft.com/office/drawing/2014/main" id="{67762E31-91A9-FAFF-D695-A74D3DFE689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236" name="Groep 235">
                  <a:extLst>
                    <a:ext uri="{FF2B5EF4-FFF2-40B4-BE49-F238E27FC236}">
                      <a16:creationId xmlns:a16="http://schemas.microsoft.com/office/drawing/2014/main" id="{76E854B5-56E8-965F-9B47-20C789898242}"/>
                    </a:ext>
                  </a:extLst>
                </p:cNvPr>
                <p:cNvGrpSpPr/>
                <p:nvPr userDrawn="1"/>
              </p:nvGrpSpPr>
              <p:grpSpPr>
                <a:xfrm rot="10800000">
                  <a:off x="13061402" y="3665637"/>
                  <a:ext cx="145820" cy="146462"/>
                  <a:chOff x="13096169" y="3602278"/>
                  <a:chExt cx="145820" cy="146462"/>
                </a:xfrm>
              </p:grpSpPr>
              <p:sp>
                <p:nvSpPr>
                  <p:cNvPr id="237" name="Rechthoek 236">
                    <a:extLst>
                      <a:ext uri="{FF2B5EF4-FFF2-40B4-BE49-F238E27FC236}">
                        <a16:creationId xmlns:a16="http://schemas.microsoft.com/office/drawing/2014/main" id="{BD205296-26B2-858B-E12A-5A890232B29D}"/>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sp>
                <p:nvSpPr>
                  <p:cNvPr id="238" name="Rechthoek 237">
                    <a:extLst>
                      <a:ext uri="{FF2B5EF4-FFF2-40B4-BE49-F238E27FC236}">
                        <a16:creationId xmlns:a16="http://schemas.microsoft.com/office/drawing/2014/main" id="{59EB77E8-E185-A7AC-5B8C-9AE02CF534A6}"/>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sp>
            <p:nvSpPr>
              <p:cNvPr id="232" name="Rechthoek 231">
                <a:extLst>
                  <a:ext uri="{FF2B5EF4-FFF2-40B4-BE49-F238E27FC236}">
                    <a16:creationId xmlns:a16="http://schemas.microsoft.com/office/drawing/2014/main" id="{D6A5BEF2-D1E9-3FD4-014D-557379797E95}"/>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a:solidFill>
                      <a:srgbClr val="211F26"/>
                    </a:solidFill>
                    <a:latin typeface="Calibri" panose="020F0502020204030204" pitchFamily="34" charset="0"/>
                    <a:cs typeface="Calibri" panose="020F0502020204030204" pitchFamily="34" charset="0"/>
                  </a:rPr>
                  <a:t>Crop</a:t>
                </a:r>
              </a:p>
            </p:txBody>
          </p:sp>
          <p:sp>
            <p:nvSpPr>
              <p:cNvPr id="233" name="Gelijkbenige driehoek 232">
                <a:extLst>
                  <a:ext uri="{FF2B5EF4-FFF2-40B4-BE49-F238E27FC236}">
                    <a16:creationId xmlns:a16="http://schemas.microsoft.com/office/drawing/2014/main" id="{A303016D-22AE-A892-07F0-B518616EE900}"/>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a:solidFill>
                    <a:srgbClr val="211F26"/>
                  </a:solidFill>
                  <a:latin typeface="Calibri" panose="020F0502020204030204" pitchFamily="34" charset="0"/>
                  <a:cs typeface="Calibri" panose="020F0502020204030204" pitchFamily="34" charset="0"/>
                </a:endParaRPr>
              </a:p>
            </p:txBody>
          </p:sp>
        </p:grpSp>
        <p:grpSp>
          <p:nvGrpSpPr>
            <p:cNvPr id="152" name="ICOON_info">
              <a:extLst>
                <a:ext uri="{FF2B5EF4-FFF2-40B4-BE49-F238E27FC236}">
                  <a16:creationId xmlns:a16="http://schemas.microsoft.com/office/drawing/2014/main" id="{5F25F2A0-6023-4D2C-69A9-E7846033BE37}"/>
                </a:ext>
              </a:extLst>
            </p:cNvPr>
            <p:cNvGrpSpPr/>
            <p:nvPr userDrawn="1"/>
          </p:nvGrpSpPr>
          <p:grpSpPr>
            <a:xfrm>
              <a:off x="-376736" y="4055594"/>
              <a:ext cx="283685" cy="283685"/>
              <a:chOff x="-510741" y="5913713"/>
              <a:chExt cx="267555" cy="267555"/>
            </a:xfrm>
          </p:grpSpPr>
          <p:sp>
            <p:nvSpPr>
              <p:cNvPr id="229" name="Ovaal 228">
                <a:extLst>
                  <a:ext uri="{FF2B5EF4-FFF2-40B4-BE49-F238E27FC236}">
                    <a16:creationId xmlns:a16="http://schemas.microsoft.com/office/drawing/2014/main" id="{290A598A-A685-DAB6-E56C-0DDC35BAA4F5}"/>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a:latin typeface="Calibri" panose="020F0502020204030204" pitchFamily="34" charset="0"/>
                  <a:cs typeface="Calibri" panose="020F0502020204030204" pitchFamily="34" charset="0"/>
                </a:endParaRPr>
              </a:p>
            </p:txBody>
          </p:sp>
          <p:sp>
            <p:nvSpPr>
              <p:cNvPr id="230" name="Graphic 163" descr="Informatie">
                <a:extLst>
                  <a:ext uri="{FF2B5EF4-FFF2-40B4-BE49-F238E27FC236}">
                    <a16:creationId xmlns:a16="http://schemas.microsoft.com/office/drawing/2014/main" id="{A7D7B6F4-46F8-27E2-658B-D0CDFB72F813}"/>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lstStyle/>
              <a:p>
                <a:endParaRPr lang="en-GB" sz="2000" noProof="0">
                  <a:solidFill>
                    <a:srgbClr val="211F26"/>
                  </a:solidFill>
                  <a:latin typeface="Calibri" panose="020F0502020204030204" pitchFamily="34" charset="0"/>
                  <a:cs typeface="Calibri" panose="020F0502020204030204" pitchFamily="34" charset="0"/>
                </a:endParaRPr>
              </a:p>
            </p:txBody>
          </p:sp>
        </p:grpSp>
        <p:grpSp>
          <p:nvGrpSpPr>
            <p:cNvPr id="213" name="Groep 212">
              <a:extLst>
                <a:ext uri="{FF2B5EF4-FFF2-40B4-BE49-F238E27FC236}">
                  <a16:creationId xmlns:a16="http://schemas.microsoft.com/office/drawing/2014/main" id="{B46C9984-6483-0FCD-6CCF-13063EFD8722}"/>
                </a:ext>
              </a:extLst>
            </p:cNvPr>
            <p:cNvGrpSpPr/>
            <p:nvPr userDrawn="1"/>
          </p:nvGrpSpPr>
          <p:grpSpPr>
            <a:xfrm>
              <a:off x="-938434" y="4364020"/>
              <a:ext cx="627798" cy="576693"/>
              <a:chOff x="-938434" y="4570310"/>
              <a:chExt cx="627798" cy="576693"/>
            </a:xfrm>
          </p:grpSpPr>
          <p:grpSp>
            <p:nvGrpSpPr>
              <p:cNvPr id="224" name="Inspireren">
                <a:extLst>
                  <a:ext uri="{FF2B5EF4-FFF2-40B4-BE49-F238E27FC236}">
                    <a16:creationId xmlns:a16="http://schemas.microsoft.com/office/drawing/2014/main" id="{14C0AAB7-2484-494C-8889-C153B4F98206}"/>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226" name="Freeform 12">
                  <a:extLst>
                    <a:ext uri="{FF2B5EF4-FFF2-40B4-BE49-F238E27FC236}">
                      <a16:creationId xmlns:a16="http://schemas.microsoft.com/office/drawing/2014/main" id="{6E2616B1-1F08-196B-19E5-880D5110E66A}"/>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227" name="Freeform 13">
                  <a:extLst>
                    <a:ext uri="{FF2B5EF4-FFF2-40B4-BE49-F238E27FC236}">
                      <a16:creationId xmlns:a16="http://schemas.microsoft.com/office/drawing/2014/main" id="{D2915EFB-89C3-1BF6-C9E4-95B7340F7CD0}"/>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sp>
              <p:nvSpPr>
                <p:cNvPr id="228" name="Freeform 14">
                  <a:extLst>
                    <a:ext uri="{FF2B5EF4-FFF2-40B4-BE49-F238E27FC236}">
                      <a16:creationId xmlns:a16="http://schemas.microsoft.com/office/drawing/2014/main" id="{0F32DEFF-BAF9-46A8-F132-7E0911416A9A}"/>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a:ln>
                      <a:noFill/>
                    </a:ln>
                    <a:solidFill>
                      <a:srgbClr val="211F26"/>
                    </a:solidFill>
                    <a:effectLst/>
                    <a:uLnTx/>
                    <a:uFillTx/>
                    <a:latin typeface="+mn-lt"/>
                  </a:endParaRPr>
                </a:p>
              </p:txBody>
            </p:sp>
          </p:grpSp>
          <p:sp>
            <p:nvSpPr>
              <p:cNvPr id="225" name="Tekstvak 224">
                <a:extLst>
                  <a:ext uri="{FF2B5EF4-FFF2-40B4-BE49-F238E27FC236}">
                    <a16:creationId xmlns:a16="http://schemas.microsoft.com/office/drawing/2014/main" id="{B9DB5EB8-A85D-9B23-D0A2-8D608A01FA44}"/>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214" name="Groep 213">
              <a:extLst>
                <a:ext uri="{FF2B5EF4-FFF2-40B4-BE49-F238E27FC236}">
                  <a16:creationId xmlns:a16="http://schemas.microsoft.com/office/drawing/2014/main" id="{4E6EE4BE-9639-5AE6-CDE2-F8A95E2701E5}"/>
                </a:ext>
              </a:extLst>
            </p:cNvPr>
            <p:cNvGrpSpPr/>
            <p:nvPr userDrawn="1"/>
          </p:nvGrpSpPr>
          <p:grpSpPr>
            <a:xfrm>
              <a:off x="-3365484" y="1226982"/>
              <a:ext cx="446937" cy="406485"/>
              <a:chOff x="-3563526" y="1409294"/>
              <a:chExt cx="354190" cy="322133"/>
            </a:xfrm>
          </p:grpSpPr>
          <p:grpSp>
            <p:nvGrpSpPr>
              <p:cNvPr id="215" name="Groep 214">
                <a:extLst>
                  <a:ext uri="{FF2B5EF4-FFF2-40B4-BE49-F238E27FC236}">
                    <a16:creationId xmlns:a16="http://schemas.microsoft.com/office/drawing/2014/main" id="{D97F7EF9-6D2C-6C9A-72B9-1A2818F534BA}"/>
                  </a:ext>
                </a:extLst>
              </p:cNvPr>
              <p:cNvGrpSpPr/>
              <p:nvPr userDrawn="1"/>
            </p:nvGrpSpPr>
            <p:grpSpPr>
              <a:xfrm>
                <a:off x="-3499992" y="1409294"/>
                <a:ext cx="225195" cy="195499"/>
                <a:chOff x="8987389" y="1361199"/>
                <a:chExt cx="2200275" cy="1914525"/>
              </a:xfrm>
            </p:grpSpPr>
            <p:sp>
              <p:nvSpPr>
                <p:cNvPr id="217" name="Vrije vorm: vorm 216">
                  <a:extLst>
                    <a:ext uri="{FF2B5EF4-FFF2-40B4-BE49-F238E27FC236}">
                      <a16:creationId xmlns:a16="http://schemas.microsoft.com/office/drawing/2014/main" id="{9A6AAAC1-EE8F-003C-5AF5-4194480AAC81}"/>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a:solidFill>
                      <a:srgbClr val="211F26"/>
                    </a:solidFill>
                    <a:latin typeface="+mn-lt"/>
                  </a:endParaRPr>
                </a:p>
              </p:txBody>
            </p:sp>
            <p:grpSp>
              <p:nvGrpSpPr>
                <p:cNvPr id="219" name="Groep 218">
                  <a:extLst>
                    <a:ext uri="{FF2B5EF4-FFF2-40B4-BE49-F238E27FC236}">
                      <a16:creationId xmlns:a16="http://schemas.microsoft.com/office/drawing/2014/main" id="{6E9B1213-90BE-1E38-8953-F3C089F8A6C7}"/>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222" name="Vrije vorm: vorm 221">
                    <a:extLst>
                      <a:ext uri="{FF2B5EF4-FFF2-40B4-BE49-F238E27FC236}">
                        <a16:creationId xmlns:a16="http://schemas.microsoft.com/office/drawing/2014/main" id="{CCFD230E-7BB1-E156-BC85-2C6C9FB89596}"/>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sp>
                <p:nvSpPr>
                  <p:cNvPr id="223" name="Vrije vorm: vorm 222">
                    <a:extLst>
                      <a:ext uri="{FF2B5EF4-FFF2-40B4-BE49-F238E27FC236}">
                        <a16:creationId xmlns:a16="http://schemas.microsoft.com/office/drawing/2014/main" id="{482FCE4C-B260-D729-F4A5-FD405A9CB57C}"/>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a:solidFill>
                        <a:srgbClr val="211F26"/>
                      </a:solidFill>
                      <a:latin typeface="+mn-lt"/>
                    </a:endParaRPr>
                  </a:p>
                </p:txBody>
              </p:sp>
            </p:grpSp>
          </p:grpSp>
          <p:sp>
            <p:nvSpPr>
              <p:cNvPr id="216" name="Tekstvak 215">
                <a:extLst>
                  <a:ext uri="{FF2B5EF4-FFF2-40B4-BE49-F238E27FC236}">
                    <a16:creationId xmlns:a16="http://schemas.microsoft.com/office/drawing/2014/main" id="{7689393D-A4D7-2957-8F95-0CB6BBBFF22D}"/>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Tree>
    <p:extLst>
      <p:ext uri="{BB962C8B-B14F-4D97-AF65-F5344CB8AC3E}">
        <p14:creationId xmlns:p14="http://schemas.microsoft.com/office/powerpoint/2010/main" val="307323907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userDrawn="1">
  <p:cSld name="1_Text #1">
    <p:spTree>
      <p:nvGrpSpPr>
        <p:cNvPr id="1" name=""/>
        <p:cNvGrpSpPr/>
        <p:nvPr/>
      </p:nvGrpSpPr>
      <p:grpSpPr>
        <a:xfrm>
          <a:off x="0" y="0"/>
          <a:ext cx="0" cy="0"/>
          <a:chOff x="0" y="0"/>
          <a:chExt cx="0" cy="0"/>
        </a:xfrm>
      </p:grpSpPr>
      <p:sp>
        <p:nvSpPr>
          <p:cNvPr id="9" name="Rechthoek: afgeronde hoeken 8">
            <a:extLst>
              <a:ext uri="{FF2B5EF4-FFF2-40B4-BE49-F238E27FC236}">
                <a16:creationId xmlns:a16="http://schemas.microsoft.com/office/drawing/2014/main" id="{E48AD39F-D1BD-4A94-927C-E2D6B75091D7}"/>
              </a:ext>
            </a:extLst>
          </p:cNvPr>
          <p:cNvSpPr/>
          <p:nvPr userDrawn="1"/>
        </p:nvSpPr>
        <p:spPr>
          <a:xfrm>
            <a:off x="0" y="-367937"/>
            <a:ext cx="60099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EE7628"/>
                </a:solidFill>
                <a:effectLst/>
                <a:uLnTx/>
                <a:uFillTx/>
                <a:latin typeface="Aptos"/>
                <a:ea typeface="+mn-ea"/>
                <a:cs typeface="+mn-cs"/>
              </a:rPr>
              <a:t>Text #1</a:t>
            </a:r>
          </a:p>
        </p:txBody>
      </p:sp>
      <p:sp>
        <p:nvSpPr>
          <p:cNvPr id="11" name="Tijdelijke aanduiding voor tekst 15">
            <a:extLst>
              <a:ext uri="{FF2B5EF4-FFF2-40B4-BE49-F238E27FC236}">
                <a16:creationId xmlns:a16="http://schemas.microsoft.com/office/drawing/2014/main" id="{44E27EC2-81EE-5DE0-2BEB-2F38F88501FB}"/>
              </a:ext>
            </a:extLst>
          </p:cNvPr>
          <p:cNvSpPr>
            <a:spLocks noGrp="1"/>
          </p:cNvSpPr>
          <p:nvPr>
            <p:ph type="body" sz="quarter" idx="14"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92" name="Tijdelijke aanduiding voor tekst 12">
            <a:extLst>
              <a:ext uri="{FF2B5EF4-FFF2-40B4-BE49-F238E27FC236}">
                <a16:creationId xmlns:a16="http://schemas.microsoft.com/office/drawing/2014/main" id="{24E34CC7-AE46-F291-A9D4-1A35660FE53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93" name="Tijdelijke aanduiding voor titel 1">
            <a:extLst>
              <a:ext uri="{FF2B5EF4-FFF2-40B4-BE49-F238E27FC236}">
                <a16:creationId xmlns:a16="http://schemas.microsoft.com/office/drawing/2014/main" id="{F9DB1A5B-74FB-7FED-54E6-CE4B949D308C}"/>
              </a:ext>
            </a:extLst>
          </p:cNvPr>
          <p:cNvSpPr>
            <a:spLocks noGrp="1"/>
          </p:cNvSpPr>
          <p:nvPr>
            <p:ph type="title" hasCustomPrompt="1"/>
          </p:nvPr>
        </p:nvSpPr>
        <p:spPr>
          <a:xfrm>
            <a:off x="865162" y="722313"/>
            <a:ext cx="10559000" cy="342211"/>
          </a:xfrm>
          <a:prstGeom prst="rect">
            <a:avLst/>
          </a:prstGeom>
        </p:spPr>
        <p:txBody>
          <a:bodyPr vert="horz" lIns="0" tIns="0" rIns="0" bIns="0" rtlCol="0" anchor="t">
            <a:noAutofit/>
          </a:bodyPr>
          <a:lstStyle/>
          <a:p>
            <a:r>
              <a:rPr lang="en-GB" noProof="0" dirty="0"/>
              <a:t>Place the title of the slide here</a:t>
            </a:r>
          </a:p>
        </p:txBody>
      </p:sp>
      <p:sp>
        <p:nvSpPr>
          <p:cNvPr id="4" name="Tijdelijke aanduiding voor tekst 2">
            <a:extLst>
              <a:ext uri="{FF2B5EF4-FFF2-40B4-BE49-F238E27FC236}">
                <a16:creationId xmlns:a16="http://schemas.microsoft.com/office/drawing/2014/main" id="{3649715A-38D2-03F3-4957-40291419259B}"/>
              </a:ext>
            </a:extLst>
          </p:cNvPr>
          <p:cNvSpPr>
            <a:spLocks noGrp="1"/>
          </p:cNvSpPr>
          <p:nvPr>
            <p:ph idx="19" hasCustomPrompt="1"/>
          </p:nvPr>
        </p:nvSpPr>
        <p:spPr>
          <a:xfrm>
            <a:off x="865162" y="1592262"/>
            <a:ext cx="7428606" cy="4060393"/>
          </a:xfrm>
          <a:prstGeom prst="rect">
            <a:avLst/>
          </a:prstGeom>
        </p:spPr>
        <p:txBody>
          <a:bodyPr vert="horz" lIns="0" tIns="0" rIns="0" bIns="0" rtlCol="0">
            <a:noAutofit/>
          </a:bodyPr>
          <a:lstStyle/>
          <a:p>
            <a:pPr lvl="0"/>
            <a:r>
              <a:rPr lang="en-GB" noProof="0" dirty="0"/>
              <a:t>Plain text #1</a:t>
            </a:r>
          </a:p>
          <a:p>
            <a:pPr lvl="1"/>
            <a:r>
              <a:rPr lang="en-GB" noProof="0" dirty="0"/>
              <a:t>Plain text #2</a:t>
            </a:r>
          </a:p>
          <a:p>
            <a:pPr lvl="2"/>
            <a:r>
              <a:rPr lang="en-GB" noProof="0" dirty="0"/>
              <a:t>Heading #1</a:t>
            </a:r>
          </a:p>
          <a:p>
            <a:pPr lvl="3"/>
            <a:r>
              <a:rPr lang="en-GB" noProof="0" dirty="0" err="1"/>
              <a:t>Tekst</a:t>
            </a:r>
            <a:endParaRPr lang="en-GB" noProof="0" dirty="0"/>
          </a:p>
          <a:p>
            <a:pPr lvl="4"/>
            <a:r>
              <a:rPr lang="en-GB" noProof="0" dirty="0"/>
              <a:t>Heading #3</a:t>
            </a:r>
          </a:p>
          <a:p>
            <a:pPr lvl="5"/>
            <a:r>
              <a:rPr lang="en-GB" noProof="0" dirty="0"/>
              <a:t>Heading #4</a:t>
            </a:r>
          </a:p>
          <a:p>
            <a:pPr lvl="6"/>
            <a:r>
              <a:rPr lang="en-GB" noProof="0" dirty="0"/>
              <a:t>Numbers</a:t>
            </a:r>
          </a:p>
          <a:p>
            <a:pPr lvl="7"/>
            <a:r>
              <a:rPr lang="en-GB" noProof="0" dirty="0"/>
              <a:t>Letters</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err="1"/>
              <a:t>Bronvermelding</a:t>
            </a:r>
            <a:endParaRPr lang="en-GB" noProof="0" dirty="0"/>
          </a:p>
        </p:txBody>
      </p:sp>
    </p:spTree>
    <p:extLst>
      <p:ext uri="{BB962C8B-B14F-4D97-AF65-F5344CB8AC3E}">
        <p14:creationId xmlns:p14="http://schemas.microsoft.com/office/powerpoint/2010/main" val="119843691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ext + Image (m) - ZI">
    <p:spTree>
      <p:nvGrpSpPr>
        <p:cNvPr id="1" name=""/>
        <p:cNvGrpSpPr/>
        <p:nvPr/>
      </p:nvGrpSpPr>
      <p:grpSpPr>
        <a:xfrm>
          <a:off x="0" y="0"/>
          <a:ext cx="0" cy="0"/>
          <a:chOff x="0" y="0"/>
          <a:chExt cx="0" cy="0"/>
        </a:xfrm>
      </p:grpSpPr>
      <p:sp>
        <p:nvSpPr>
          <p:cNvPr id="11" name="Rechthoek: afgeronde hoeken 10">
            <a:extLst>
              <a:ext uri="{FF2B5EF4-FFF2-40B4-BE49-F238E27FC236}">
                <a16:creationId xmlns:a16="http://schemas.microsoft.com/office/drawing/2014/main" id="{253B40DA-F1BB-4216-AD19-B5C5F882ED58}"/>
              </a:ext>
            </a:extLst>
          </p:cNvPr>
          <p:cNvSpPr/>
          <p:nvPr/>
        </p:nvSpPr>
        <p:spPr>
          <a:xfrm>
            <a:off x="0" y="-367937"/>
            <a:ext cx="1405128"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Image (m)</a:t>
            </a:r>
          </a:p>
        </p:txBody>
      </p:sp>
      <p:sp>
        <p:nvSpPr>
          <p:cNvPr id="218" name="Tijdelijke aanduiding voor tekst 15">
            <a:extLst>
              <a:ext uri="{FF2B5EF4-FFF2-40B4-BE49-F238E27FC236}">
                <a16:creationId xmlns:a16="http://schemas.microsoft.com/office/drawing/2014/main" id="{3BE19778-44F1-953C-EA22-FF6E1778C9EF}"/>
              </a:ext>
            </a:extLst>
          </p:cNvPr>
          <p:cNvSpPr>
            <a:spLocks noGrp="1"/>
          </p:cNvSpPr>
          <p:nvPr>
            <p:ph type="body" sz="quarter" idx="15"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220" name="Tijdelijke aanduiding voor tekst 12">
            <a:extLst>
              <a:ext uri="{FF2B5EF4-FFF2-40B4-BE49-F238E27FC236}">
                <a16:creationId xmlns:a16="http://schemas.microsoft.com/office/drawing/2014/main" id="{33C4A877-F359-9CEA-C4D3-35A66DC7F0B8}"/>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221" name="Tijdelijke aanduiding voor titel 1">
            <a:extLst>
              <a:ext uri="{FF2B5EF4-FFF2-40B4-BE49-F238E27FC236}">
                <a16:creationId xmlns:a16="http://schemas.microsoft.com/office/drawing/2014/main" id="{5030F55B-FB8E-4467-0D21-99D71C721117}"/>
              </a:ext>
            </a:extLst>
          </p:cNvPr>
          <p:cNvSpPr>
            <a:spLocks noGrp="1"/>
          </p:cNvSpPr>
          <p:nvPr>
            <p:ph type="title" hasCustomPrompt="1"/>
          </p:nvPr>
        </p:nvSpPr>
        <p:spPr>
          <a:xfrm>
            <a:off x="865163" y="722313"/>
            <a:ext cx="4906987" cy="342211"/>
          </a:xfrm>
          <a:prstGeom prst="rect">
            <a:avLst/>
          </a:prstGeom>
        </p:spPr>
        <p:txBody>
          <a:bodyPr vert="horz" lIns="0" tIns="0" rIns="0" bIns="0" rtlCol="0" anchor="t">
            <a:noAutofit/>
          </a:bodyPr>
          <a:lstStyle/>
          <a:p>
            <a:r>
              <a:rPr lang="en-GB" noProof="0" dirty="0"/>
              <a:t>Place the title of the slide here</a:t>
            </a:r>
          </a:p>
        </p:txBody>
      </p:sp>
      <p:sp>
        <p:nvSpPr>
          <p:cNvPr id="2" name="Tijdelijke aanduiding voor afbeelding 16">
            <a:extLst>
              <a:ext uri="{FF2B5EF4-FFF2-40B4-BE49-F238E27FC236}">
                <a16:creationId xmlns:a16="http://schemas.microsoft.com/office/drawing/2014/main" id="{7EB00BD1-BA2D-C9EF-BA69-1D83A7D2B99D}"/>
              </a:ext>
            </a:extLst>
          </p:cNvPr>
          <p:cNvSpPr>
            <a:spLocks noGrp="1"/>
          </p:cNvSpPr>
          <p:nvPr>
            <p:ph type="pic" sz="quarter" idx="14" hasCustomPrompt="1"/>
          </p:nvPr>
        </p:nvSpPr>
        <p:spPr>
          <a:xfrm>
            <a:off x="6384888" y="722312"/>
            <a:ext cx="5078417" cy="5083175"/>
          </a:xfrm>
          <a:prstGeom prst="roundRect">
            <a:avLst>
              <a:gd name="adj" fmla="val 3310"/>
            </a:avLst>
          </a:prstGeom>
          <a:solidFill>
            <a:schemeClr val="bg1">
              <a:lumMod val="95000"/>
            </a:schemeClr>
          </a:solidFill>
          <a:ln w="15875">
            <a:noFill/>
          </a:ln>
        </p:spPr>
        <p:txBody>
          <a:bodyPr lIns="612000" tIns="0" rIns="612000" bIns="1080000" anchor="ctr" anchorCtr="0"/>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155" name="Tijdelijke aanduiding voor tekst 19">
            <a:extLst>
              <a:ext uri="{FF2B5EF4-FFF2-40B4-BE49-F238E27FC236}">
                <a16:creationId xmlns:a16="http://schemas.microsoft.com/office/drawing/2014/main" id="{3351D58B-ECE3-3E2B-1FE6-13A003DEE422}"/>
              </a:ext>
            </a:extLst>
          </p:cNvPr>
          <p:cNvSpPr>
            <a:spLocks noGrp="1"/>
          </p:cNvSpPr>
          <p:nvPr>
            <p:ph type="body" sz="quarter" idx="20" hasCustomPrompt="1"/>
          </p:nvPr>
        </p:nvSpPr>
        <p:spPr>
          <a:xfrm>
            <a:off x="6684950" y="5054643"/>
            <a:ext cx="1997075" cy="548005"/>
          </a:xfrm>
        </p:spPr>
        <p:txBody>
          <a:bodyPr anchor="b"/>
          <a:lstStyle>
            <a:lvl1pPr marL="0" indent="0">
              <a:lnSpc>
                <a:spcPts val="1400"/>
              </a:lnSpc>
              <a:buNone/>
              <a:defRPr sz="11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5" name="Tijdelijke aanduiding voor tekst 2">
            <a:extLst>
              <a:ext uri="{FF2B5EF4-FFF2-40B4-BE49-F238E27FC236}">
                <a16:creationId xmlns:a16="http://schemas.microsoft.com/office/drawing/2014/main" id="{24DFA03F-3858-96BE-4388-E5F802B292A7}"/>
              </a:ext>
            </a:extLst>
          </p:cNvPr>
          <p:cNvSpPr>
            <a:spLocks noGrp="1"/>
          </p:cNvSpPr>
          <p:nvPr>
            <p:ph idx="21"/>
          </p:nvPr>
        </p:nvSpPr>
        <p:spPr>
          <a:xfrm>
            <a:off x="720000" y="1991183"/>
            <a:ext cx="5051112" cy="3815024"/>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31615587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Text + Image (m) #2 - ZI">
    <p:spTree>
      <p:nvGrpSpPr>
        <p:cNvPr id="1" name=""/>
        <p:cNvGrpSpPr/>
        <p:nvPr/>
      </p:nvGrpSpPr>
      <p:grpSpPr>
        <a:xfrm>
          <a:off x="0" y="0"/>
          <a:ext cx="0" cy="0"/>
          <a:chOff x="0" y="0"/>
          <a:chExt cx="0" cy="0"/>
        </a:xfrm>
      </p:grpSpPr>
      <p:sp>
        <p:nvSpPr>
          <p:cNvPr id="3" name="Tijdelijke aanduiding voor tekst 10">
            <a:extLst>
              <a:ext uri="{FF2B5EF4-FFF2-40B4-BE49-F238E27FC236}">
                <a16:creationId xmlns:a16="http://schemas.microsoft.com/office/drawing/2014/main" id="{F6BD834E-3907-41A2-9B76-CE91FA6E9A4D}"/>
              </a:ext>
            </a:extLst>
          </p:cNvPr>
          <p:cNvSpPr txBox="1">
            <a:spLocks/>
          </p:cNvSpPr>
          <p:nvPr/>
        </p:nvSpPr>
        <p:spPr>
          <a:xfrm>
            <a:off x="193040" y="225424"/>
            <a:ext cx="11805920" cy="6424295"/>
          </a:xfrm>
          <a:prstGeom prst="roundRect">
            <a:avLst>
              <a:gd name="adj" fmla="val 3563"/>
            </a:avLst>
          </a:prstGeom>
          <a:solidFill>
            <a:schemeClr val="accent2"/>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9" name="Tijdelijke aanduiding voor afbeelding 16">
            <a:extLst>
              <a:ext uri="{FF2B5EF4-FFF2-40B4-BE49-F238E27FC236}">
                <a16:creationId xmlns:a16="http://schemas.microsoft.com/office/drawing/2014/main" id="{10BFD0E2-5F0D-CCB5-C6BA-7E4A769CB1AA}"/>
              </a:ext>
            </a:extLst>
          </p:cNvPr>
          <p:cNvSpPr>
            <a:spLocks noGrp="1"/>
          </p:cNvSpPr>
          <p:nvPr>
            <p:ph type="pic" sz="quarter" idx="14" hasCustomPrompt="1"/>
          </p:nvPr>
        </p:nvSpPr>
        <p:spPr>
          <a:xfrm>
            <a:off x="6383338" y="722312"/>
            <a:ext cx="5079968" cy="5083175"/>
          </a:xfrm>
          <a:prstGeom prst="roundRect">
            <a:avLst>
              <a:gd name="adj" fmla="val 3310"/>
            </a:avLst>
          </a:prstGeom>
          <a:solidFill>
            <a:schemeClr val="bg1">
              <a:lumMod val="95000"/>
            </a:schemeClr>
          </a:solidFill>
          <a:ln w="15875">
            <a:noFill/>
          </a:ln>
        </p:spPr>
        <p:txBody>
          <a:bodyPr lIns="612000" tIns="0" rIns="612000" bIns="1080000" anchor="ctr" anchorCtr="0"/>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11" name="Rechthoek: afgeronde hoeken 10">
            <a:extLst>
              <a:ext uri="{FF2B5EF4-FFF2-40B4-BE49-F238E27FC236}">
                <a16:creationId xmlns:a16="http://schemas.microsoft.com/office/drawing/2014/main" id="{253B40DA-F1BB-4216-AD19-B5C5F882ED58}"/>
              </a:ext>
            </a:extLst>
          </p:cNvPr>
          <p:cNvSpPr/>
          <p:nvPr/>
        </p:nvSpPr>
        <p:spPr>
          <a:xfrm>
            <a:off x="0" y="-367937"/>
            <a:ext cx="1658403"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Text + Image (m) #2</a:t>
            </a:r>
          </a:p>
        </p:txBody>
      </p:sp>
      <p:sp>
        <p:nvSpPr>
          <p:cNvPr id="153" name="Tijdelijke aanduiding voor tekst 15">
            <a:extLst>
              <a:ext uri="{FF2B5EF4-FFF2-40B4-BE49-F238E27FC236}">
                <a16:creationId xmlns:a16="http://schemas.microsoft.com/office/drawing/2014/main" id="{380B44AC-E580-A908-59CD-5CACCF78562B}"/>
              </a:ext>
            </a:extLst>
          </p:cNvPr>
          <p:cNvSpPr>
            <a:spLocks noGrp="1"/>
          </p:cNvSpPr>
          <p:nvPr>
            <p:ph type="body" sz="quarter" idx="21" hasCustomPrompt="1"/>
          </p:nvPr>
        </p:nvSpPr>
        <p:spPr>
          <a:xfrm>
            <a:off x="720000" y="6060536"/>
            <a:ext cx="932400" cy="475200"/>
          </a:xfrm>
          <a:blipFill>
            <a:blip r:embed="rId2" cstate="screen">
              <a:extLst>
                <a:ext uri="{28A0092B-C50C-407E-A947-70E740481C1C}">
                  <a14:useLocalDpi xmlns:a14="http://schemas.microsoft.com/office/drawing/2010/main"/>
                </a:ext>
              </a:extLst>
            </a:blip>
            <a:stretch>
              <a:fillRect/>
            </a:stretch>
          </a:blipFill>
        </p:spPr>
        <p:txBody>
          <a:bodyPr/>
          <a:lstStyle>
            <a:lvl1pPr marL="0" indent="0">
              <a:buNone/>
              <a:defRPr sz="100"/>
            </a:lvl1pPr>
          </a:lstStyle>
          <a:p>
            <a:pPr lvl="0"/>
            <a:r>
              <a:rPr lang="en-GB" dirty="0"/>
              <a:t> </a:t>
            </a:r>
          </a:p>
        </p:txBody>
      </p:sp>
      <p:sp>
        <p:nvSpPr>
          <p:cNvPr id="155" name="Tijdelijke aanduiding voor tekst 12">
            <a:extLst>
              <a:ext uri="{FF2B5EF4-FFF2-40B4-BE49-F238E27FC236}">
                <a16:creationId xmlns:a16="http://schemas.microsoft.com/office/drawing/2014/main" id="{CDA88BF1-97D7-4E3A-FB62-FF36CB6D9C6C}"/>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156" name="Tijdelijke aanduiding voor titel 1">
            <a:extLst>
              <a:ext uri="{FF2B5EF4-FFF2-40B4-BE49-F238E27FC236}">
                <a16:creationId xmlns:a16="http://schemas.microsoft.com/office/drawing/2014/main" id="{1E6E85CD-DAE0-F74D-94D4-E274087210F3}"/>
              </a:ext>
            </a:extLst>
          </p:cNvPr>
          <p:cNvSpPr>
            <a:spLocks noGrp="1"/>
          </p:cNvSpPr>
          <p:nvPr>
            <p:ph type="title" hasCustomPrompt="1"/>
          </p:nvPr>
        </p:nvSpPr>
        <p:spPr>
          <a:xfrm>
            <a:off x="865163" y="722313"/>
            <a:ext cx="4906987" cy="342211"/>
          </a:xfrm>
          <a:prstGeom prst="rect">
            <a:avLst/>
          </a:prstGeom>
        </p:spPr>
        <p:txBody>
          <a:bodyPr vert="horz" lIns="0" tIns="0" rIns="0" bIns="0" rtlCol="0" anchor="t">
            <a:noAutofit/>
          </a:bodyPr>
          <a:lstStyle/>
          <a:p>
            <a:r>
              <a:rPr lang="en-GB" noProof="0" dirty="0"/>
              <a:t>Place the title of the slide here</a:t>
            </a:r>
          </a:p>
        </p:txBody>
      </p:sp>
      <p:sp>
        <p:nvSpPr>
          <p:cNvPr id="92" name="Tijdelijke aanduiding voor tekst 19">
            <a:extLst>
              <a:ext uri="{FF2B5EF4-FFF2-40B4-BE49-F238E27FC236}">
                <a16:creationId xmlns:a16="http://schemas.microsoft.com/office/drawing/2014/main" id="{A2283E91-1839-7792-06DA-AB19C45F1AC3}"/>
              </a:ext>
            </a:extLst>
          </p:cNvPr>
          <p:cNvSpPr>
            <a:spLocks noGrp="1"/>
          </p:cNvSpPr>
          <p:nvPr>
            <p:ph type="body" sz="quarter" idx="20" hasCustomPrompt="1"/>
          </p:nvPr>
        </p:nvSpPr>
        <p:spPr>
          <a:xfrm>
            <a:off x="6684950" y="5054643"/>
            <a:ext cx="1997075" cy="548005"/>
          </a:xfrm>
        </p:spPr>
        <p:txBody>
          <a:bodyPr anchor="b"/>
          <a:lstStyle>
            <a:lvl1pPr marL="0" indent="0">
              <a:lnSpc>
                <a:spcPts val="1400"/>
              </a:lnSpc>
              <a:buNone/>
              <a:defRPr sz="1100">
                <a:solidFill>
                  <a:schemeClr val="bg2"/>
                </a:solidFill>
                <a:effectLst>
                  <a:outerShdw blurRad="228600" dir="5400000" algn="ctr" rotWithShape="0">
                    <a:srgbClr val="000000">
                      <a:alpha val="35000"/>
                    </a:srgbClr>
                  </a:outerShdw>
                </a:effectLst>
              </a:defRPr>
            </a:lvl1pPr>
          </a:lstStyle>
          <a:p>
            <a:pPr lvl="0"/>
            <a:r>
              <a:rPr lang="nl-NL" dirty="0" err="1"/>
              <a:t>Lorem</a:t>
            </a:r>
            <a:r>
              <a:rPr lang="nl-NL" dirty="0"/>
              <a:t> </a:t>
            </a:r>
            <a:r>
              <a:rPr lang="nl-NL" dirty="0" err="1"/>
              <a:t>ipsum</a:t>
            </a:r>
            <a:r>
              <a:rPr lang="nl-NL" dirty="0"/>
              <a:t> </a:t>
            </a:r>
            <a:r>
              <a:rPr lang="nl-NL" dirty="0" err="1"/>
              <a:t>dolor</a:t>
            </a:r>
            <a:r>
              <a:rPr lang="nl-NL" dirty="0"/>
              <a:t> </a:t>
            </a:r>
            <a:r>
              <a:rPr lang="nl-NL" dirty="0" err="1"/>
              <a:t>sit</a:t>
            </a:r>
            <a:r>
              <a:rPr lang="nl-NL" dirty="0"/>
              <a:t> </a:t>
            </a:r>
            <a:r>
              <a:rPr lang="nl-NL" dirty="0" err="1"/>
              <a:t>amet</a:t>
            </a:r>
            <a:r>
              <a:rPr lang="nl-NL" dirty="0"/>
              <a:t>, </a:t>
            </a:r>
            <a:r>
              <a:rPr lang="nl-NL" dirty="0" err="1"/>
              <a:t>consectet</a:t>
            </a:r>
            <a:r>
              <a:rPr lang="nl-NL" dirty="0"/>
              <a:t> </a:t>
            </a:r>
            <a:r>
              <a:rPr lang="nl-NL" dirty="0" err="1"/>
              <a:t>adipisci</a:t>
            </a:r>
            <a:r>
              <a:rPr lang="nl-NL" dirty="0"/>
              <a:t> </a:t>
            </a:r>
            <a:r>
              <a:rPr lang="nl-NL" dirty="0" err="1"/>
              <a:t>elit</a:t>
            </a:r>
            <a:r>
              <a:rPr lang="nl-NL" dirty="0"/>
              <a:t>. </a:t>
            </a:r>
            <a:r>
              <a:rPr lang="nl-NL" dirty="0" err="1"/>
              <a:t>Pellentes</a:t>
            </a:r>
            <a:r>
              <a:rPr lang="nl-NL" dirty="0"/>
              <a:t> </a:t>
            </a:r>
            <a:r>
              <a:rPr lang="nl-NL" dirty="0" err="1"/>
              <a:t>blandit</a:t>
            </a:r>
            <a:r>
              <a:rPr lang="nl-NL" dirty="0"/>
              <a:t> </a:t>
            </a:r>
            <a:r>
              <a:rPr lang="nl-NL" dirty="0" err="1"/>
              <a:t>felis</a:t>
            </a:r>
            <a:r>
              <a:rPr lang="nl-NL" dirty="0"/>
              <a:t> </a:t>
            </a:r>
            <a:r>
              <a:rPr lang="nl-NL" dirty="0" err="1"/>
              <a:t>eu</a:t>
            </a:r>
            <a:r>
              <a:rPr lang="nl-NL" dirty="0"/>
              <a:t> </a:t>
            </a:r>
            <a:r>
              <a:rPr lang="nl-NL" dirty="0" err="1"/>
              <a:t>ullamcorp</a:t>
            </a:r>
            <a:r>
              <a:rPr lang="nl-NL" dirty="0"/>
              <a:t> temp</a:t>
            </a:r>
          </a:p>
        </p:txBody>
      </p:sp>
      <p:sp>
        <p:nvSpPr>
          <p:cNvPr id="93" name="Tijdelijke aanduiding voor tekst 2">
            <a:extLst>
              <a:ext uri="{FF2B5EF4-FFF2-40B4-BE49-F238E27FC236}">
                <a16:creationId xmlns:a16="http://schemas.microsoft.com/office/drawing/2014/main" id="{FE2117E3-17F1-167E-12D4-7BCDC5780491}"/>
              </a:ext>
            </a:extLst>
          </p:cNvPr>
          <p:cNvSpPr>
            <a:spLocks noGrp="1"/>
          </p:cNvSpPr>
          <p:nvPr>
            <p:ph idx="22"/>
          </p:nvPr>
        </p:nvSpPr>
        <p:spPr>
          <a:xfrm>
            <a:off x="720000" y="1991183"/>
            <a:ext cx="5052150" cy="3815024"/>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Tree>
    <p:extLst>
      <p:ext uri="{BB962C8B-B14F-4D97-AF65-F5344CB8AC3E}">
        <p14:creationId xmlns:p14="http://schemas.microsoft.com/office/powerpoint/2010/main" val="3571007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image" Target="../media/image1.png"/><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19B37A3-82F2-45D5-868F-F00F93F6E7B3}"/>
              </a:ext>
            </a:extLst>
          </p:cNvPr>
          <p:cNvSpPr>
            <a:spLocks noGrp="1"/>
          </p:cNvSpPr>
          <p:nvPr>
            <p:ph type="title"/>
          </p:nvPr>
        </p:nvSpPr>
        <p:spPr>
          <a:xfrm>
            <a:off x="865163" y="722313"/>
            <a:ext cx="10582630" cy="342211"/>
          </a:xfrm>
          <a:prstGeom prst="rect">
            <a:avLst/>
          </a:prstGeom>
        </p:spPr>
        <p:txBody>
          <a:bodyPr vert="horz" lIns="0" tIns="0" rIns="0" bIns="0" rtlCol="0" anchor="t">
            <a:noAutofit/>
          </a:bodyPr>
          <a:lstStyle/>
          <a:p>
            <a:r>
              <a:rPr lang="en-GB" noProof="0" dirty="0"/>
              <a:t>Place the title of the slide here</a:t>
            </a:r>
          </a:p>
        </p:txBody>
      </p:sp>
      <p:sp>
        <p:nvSpPr>
          <p:cNvPr id="3" name="Tijdelijke aanduiding voor tekst 2">
            <a:extLst>
              <a:ext uri="{FF2B5EF4-FFF2-40B4-BE49-F238E27FC236}">
                <a16:creationId xmlns:a16="http://schemas.microsoft.com/office/drawing/2014/main" id="{061B9A90-182E-49A3-8BF5-04F32288137B}"/>
              </a:ext>
            </a:extLst>
          </p:cNvPr>
          <p:cNvSpPr>
            <a:spLocks noGrp="1"/>
          </p:cNvSpPr>
          <p:nvPr>
            <p:ph type="body" idx="1"/>
          </p:nvPr>
        </p:nvSpPr>
        <p:spPr>
          <a:xfrm>
            <a:off x="720000" y="1592262"/>
            <a:ext cx="10752000" cy="4213945"/>
          </a:xfrm>
          <a:prstGeom prst="rect">
            <a:avLst/>
          </a:prstGeom>
        </p:spPr>
        <p:txBody>
          <a:bodyPr vert="horz" lIns="0" tIns="0" rIns="0" bIns="0" rtlCol="0">
            <a:noAutofit/>
          </a:bodyPr>
          <a:lstStyle/>
          <a:p>
            <a:pPr lvl="0"/>
            <a:r>
              <a:rPr lang="en-GB" noProof="0" dirty="0"/>
              <a:t>Bullet</a:t>
            </a:r>
          </a:p>
          <a:p>
            <a:pPr lvl="1"/>
            <a:r>
              <a:rPr lang="en-GB" noProof="0" dirty="0"/>
              <a:t>Sub-Bullet</a:t>
            </a:r>
          </a:p>
          <a:p>
            <a:pPr lvl="2"/>
            <a:r>
              <a:rPr lang="en-GB" noProof="0" dirty="0"/>
              <a:t>Sub-Bullet #2</a:t>
            </a:r>
          </a:p>
          <a:p>
            <a:pPr lvl="3"/>
            <a:r>
              <a:rPr lang="en-GB" noProof="0" dirty="0" err="1"/>
              <a:t>Tekst</a:t>
            </a:r>
            <a:endParaRPr lang="en-GB" noProof="0" dirty="0"/>
          </a:p>
          <a:p>
            <a:pPr lvl="4"/>
            <a:r>
              <a:rPr lang="en-GB" noProof="0" dirty="0"/>
              <a:t>Heading #1</a:t>
            </a:r>
          </a:p>
          <a:p>
            <a:pPr lvl="5"/>
            <a:r>
              <a:rPr lang="en-GB" noProof="0" dirty="0"/>
              <a:t>Heading #2</a:t>
            </a:r>
          </a:p>
          <a:p>
            <a:pPr lvl="6"/>
            <a:r>
              <a:rPr lang="en-GB" noProof="0" dirty="0"/>
              <a:t>Numbers</a:t>
            </a:r>
          </a:p>
          <a:p>
            <a:pPr lvl="7"/>
            <a:r>
              <a:rPr lang="en-GB" noProof="0" dirty="0"/>
              <a:t>Letters</a:t>
            </a:r>
          </a:p>
          <a:p>
            <a:pPr marL="0" marR="0" lvl="8" indent="0" algn="l" defTabSz="914400" rtl="0" eaLnBrk="1" fontAlgn="auto" latinLnBrk="0" hangingPunct="1">
              <a:lnSpc>
                <a:spcPct val="90000"/>
              </a:lnSpc>
              <a:spcBef>
                <a:spcPts val="600"/>
              </a:spcBef>
              <a:spcAft>
                <a:spcPts val="600"/>
              </a:spcAft>
              <a:buClr>
                <a:schemeClr val="tx2"/>
              </a:buClr>
              <a:buSzTx/>
              <a:buFontTx/>
              <a:buNone/>
              <a:tabLst/>
              <a:defRPr/>
            </a:pPr>
            <a:r>
              <a:rPr lang="en-GB" noProof="0" dirty="0" err="1"/>
              <a:t>Bronvermelding</a:t>
            </a:r>
            <a:endParaRPr lang="en-GB" noProof="0" dirty="0"/>
          </a:p>
        </p:txBody>
      </p:sp>
      <p:sp>
        <p:nvSpPr>
          <p:cNvPr id="5" name="Tijdelijke aanduiding voor voettekst 4">
            <a:extLst>
              <a:ext uri="{FF2B5EF4-FFF2-40B4-BE49-F238E27FC236}">
                <a16:creationId xmlns:a16="http://schemas.microsoft.com/office/drawing/2014/main" id="{293B2B64-2362-45C8-9E78-5ECAAAF3478D}"/>
              </a:ext>
            </a:extLst>
          </p:cNvPr>
          <p:cNvSpPr>
            <a:spLocks noGrp="1"/>
          </p:cNvSpPr>
          <p:nvPr>
            <p:ph type="ftr" sz="quarter" idx="3"/>
          </p:nvPr>
        </p:nvSpPr>
        <p:spPr>
          <a:xfrm>
            <a:off x="2266793" y="7267316"/>
            <a:ext cx="4114800" cy="151790"/>
          </a:xfrm>
          <a:prstGeom prst="rect">
            <a:avLst/>
          </a:prstGeom>
        </p:spPr>
        <p:txBody>
          <a:bodyPr vert="horz" lIns="0" tIns="0" rIns="0" bIns="0" rtlCol="0" anchor="ctr">
            <a:noAutofit/>
          </a:bodyPr>
          <a:lstStyle>
            <a:lvl1pPr algn="l">
              <a:defRPr sz="1000">
                <a:solidFill>
                  <a:schemeClr val="tx1"/>
                </a:solidFill>
              </a:defRPr>
            </a:lvl1pPr>
          </a:lstStyle>
          <a:p>
            <a:r>
              <a:rPr lang="en-GB"/>
              <a:t>&lt;footer text&gt;</a:t>
            </a:r>
            <a:endParaRPr lang="en-GB" dirty="0"/>
          </a:p>
        </p:txBody>
      </p:sp>
      <p:sp>
        <p:nvSpPr>
          <p:cNvPr id="6" name="Tijdelijke aanduiding voor dianummer 5">
            <a:extLst>
              <a:ext uri="{FF2B5EF4-FFF2-40B4-BE49-F238E27FC236}">
                <a16:creationId xmlns:a16="http://schemas.microsoft.com/office/drawing/2014/main" id="{5549FE6F-67CB-4243-BE03-A9A3C4007850}"/>
              </a:ext>
            </a:extLst>
          </p:cNvPr>
          <p:cNvSpPr>
            <a:spLocks noGrp="1"/>
          </p:cNvSpPr>
          <p:nvPr>
            <p:ph type="sldNum" sz="quarter" idx="4"/>
          </p:nvPr>
        </p:nvSpPr>
        <p:spPr>
          <a:xfrm>
            <a:off x="11175566" y="7255814"/>
            <a:ext cx="284597" cy="151790"/>
          </a:xfrm>
          <a:prstGeom prst="rect">
            <a:avLst/>
          </a:prstGeom>
        </p:spPr>
        <p:txBody>
          <a:bodyPr vert="horz" lIns="0" tIns="0" rIns="0" bIns="0" rtlCol="0" anchor="ctr">
            <a:noAutofit/>
          </a:bodyPr>
          <a:lstStyle>
            <a:lvl1pPr algn="r">
              <a:defRPr sz="1000" b="1">
                <a:solidFill>
                  <a:schemeClr val="tx1"/>
                </a:solidFill>
                <a:latin typeface="+mj-lt"/>
              </a:defRPr>
            </a:lvl1pPr>
          </a:lstStyle>
          <a:p>
            <a:fld id="{0E7476D2-0896-4839-9387-ABF8745D58E4}" type="slidenum">
              <a:rPr lang="en-GB" smtClean="0"/>
              <a:pPr/>
              <a:t>‹#›</a:t>
            </a:fld>
            <a:endParaRPr lang="en-GB" dirty="0"/>
          </a:p>
        </p:txBody>
      </p:sp>
      <p:grpSp>
        <p:nvGrpSpPr>
          <p:cNvPr id="15" name="GRID" hidden="1">
            <a:extLst>
              <a:ext uri="{FF2B5EF4-FFF2-40B4-BE49-F238E27FC236}">
                <a16:creationId xmlns:a16="http://schemas.microsoft.com/office/drawing/2014/main" id="{4129D105-9E64-446B-9706-45C80CEFF79A}"/>
              </a:ext>
            </a:extLst>
          </p:cNvPr>
          <p:cNvGrpSpPr/>
          <p:nvPr/>
        </p:nvGrpSpPr>
        <p:grpSpPr>
          <a:xfrm>
            <a:off x="0" y="0"/>
            <a:ext cx="12192000" cy="6858000"/>
            <a:chOff x="0" y="0"/>
            <a:chExt cx="12192000" cy="6858000"/>
          </a:xfrm>
          <a:solidFill>
            <a:schemeClr val="tx1">
              <a:alpha val="20000"/>
            </a:schemeClr>
          </a:solidFill>
        </p:grpSpPr>
        <p:sp>
          <p:nvSpPr>
            <p:cNvPr id="8" name="Rechthoek 7">
              <a:extLst>
                <a:ext uri="{FF2B5EF4-FFF2-40B4-BE49-F238E27FC236}">
                  <a16:creationId xmlns:a16="http://schemas.microsoft.com/office/drawing/2014/main" id="{7D9988B5-FF41-44BF-9EBA-8ED0383D0B4A}"/>
                </a:ext>
              </a:extLst>
            </p:cNvPr>
            <p:cNvSpPr/>
            <p:nvPr userDrawn="1"/>
          </p:nvSpPr>
          <p:spPr>
            <a:xfrm>
              <a:off x="0" y="0"/>
              <a:ext cx="12192000" cy="72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2" name="Rechthoek 11">
              <a:extLst>
                <a:ext uri="{FF2B5EF4-FFF2-40B4-BE49-F238E27FC236}">
                  <a16:creationId xmlns:a16="http://schemas.microsoft.com/office/drawing/2014/main" id="{223B51F0-7066-4BAC-B391-CBE4243866E1}"/>
                </a:ext>
              </a:extLst>
            </p:cNvPr>
            <p:cNvSpPr/>
            <p:nvPr userDrawn="1"/>
          </p:nvSpPr>
          <p:spPr>
            <a:xfrm>
              <a:off x="0" y="0"/>
              <a:ext cx="7200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hthoek 12">
              <a:extLst>
                <a:ext uri="{FF2B5EF4-FFF2-40B4-BE49-F238E27FC236}">
                  <a16:creationId xmlns:a16="http://schemas.microsoft.com/office/drawing/2014/main" id="{986314BC-5B6A-423E-A18F-BE67EEBFD0AA}"/>
                </a:ext>
              </a:extLst>
            </p:cNvPr>
            <p:cNvSpPr/>
            <p:nvPr userDrawn="1"/>
          </p:nvSpPr>
          <p:spPr>
            <a:xfrm>
              <a:off x="11472000" y="0"/>
              <a:ext cx="720000"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6" name="Rechthoek 15">
              <a:extLst>
                <a:ext uri="{FF2B5EF4-FFF2-40B4-BE49-F238E27FC236}">
                  <a16:creationId xmlns:a16="http://schemas.microsoft.com/office/drawing/2014/main" id="{459F3FC6-346A-4720-8A58-EF51F3E955F9}"/>
                </a:ext>
              </a:extLst>
            </p:cNvPr>
            <p:cNvSpPr/>
            <p:nvPr userDrawn="1"/>
          </p:nvSpPr>
          <p:spPr>
            <a:xfrm>
              <a:off x="0" y="1064525"/>
              <a:ext cx="12192000"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7" name="Rechthoek 16">
              <a:extLst>
                <a:ext uri="{FF2B5EF4-FFF2-40B4-BE49-F238E27FC236}">
                  <a16:creationId xmlns:a16="http://schemas.microsoft.com/office/drawing/2014/main" id="{3D4E2D73-574C-4613-A3A4-5612A2E130A4}"/>
                </a:ext>
              </a:extLst>
            </p:cNvPr>
            <p:cNvSpPr/>
            <p:nvPr userDrawn="1"/>
          </p:nvSpPr>
          <p:spPr>
            <a:xfrm>
              <a:off x="0" y="6498000"/>
              <a:ext cx="12192000" cy="36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8" name="Rechthoek 17">
              <a:extLst>
                <a:ext uri="{FF2B5EF4-FFF2-40B4-BE49-F238E27FC236}">
                  <a16:creationId xmlns:a16="http://schemas.microsoft.com/office/drawing/2014/main" id="{52775937-D9EA-4974-9459-412AF5D1CBD4}"/>
                </a:ext>
              </a:extLst>
            </p:cNvPr>
            <p:cNvSpPr/>
            <p:nvPr userDrawn="1"/>
          </p:nvSpPr>
          <p:spPr>
            <a:xfrm>
              <a:off x="0" y="5806208"/>
              <a:ext cx="12192000"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grpSp>
      <p:sp>
        <p:nvSpPr>
          <p:cNvPr id="20" name="Tekstvak 19">
            <a:extLst>
              <a:ext uri="{FF2B5EF4-FFF2-40B4-BE49-F238E27FC236}">
                <a16:creationId xmlns:a16="http://schemas.microsoft.com/office/drawing/2014/main" id="{88A106C3-3B5C-4817-A9B9-E1AA65368768}"/>
              </a:ext>
            </a:extLst>
          </p:cNvPr>
          <p:cNvSpPr txBox="1"/>
          <p:nvPr/>
        </p:nvSpPr>
        <p:spPr>
          <a:xfrm>
            <a:off x="-12032" y="-542026"/>
            <a:ext cx="2129051" cy="150127"/>
          </a:xfrm>
          <a:prstGeom prst="rect">
            <a:avLst/>
          </a:prstGeom>
          <a:noFill/>
        </p:spPr>
        <p:txBody>
          <a:bodyPr wrap="square" lIns="0" tIns="0" rIns="0" bIns="0" rtlCol="0">
            <a:noAutofit/>
          </a:bodyPr>
          <a:lstStyle/>
          <a:p>
            <a:r>
              <a:rPr lang="en-GB" sz="1000" b="0" cap="all" baseline="0" noProof="0" dirty="0">
                <a:latin typeface="+mj-lt"/>
              </a:rPr>
              <a:t>Name of the layout</a:t>
            </a:r>
          </a:p>
        </p:txBody>
      </p:sp>
      <p:sp>
        <p:nvSpPr>
          <p:cNvPr id="4" name="Tijdelijke aanduiding voor datum 3">
            <a:extLst>
              <a:ext uri="{FF2B5EF4-FFF2-40B4-BE49-F238E27FC236}">
                <a16:creationId xmlns:a16="http://schemas.microsoft.com/office/drawing/2014/main" id="{4E8839A4-EDB3-CD18-65F6-1247F05B03F7}"/>
              </a:ext>
            </a:extLst>
          </p:cNvPr>
          <p:cNvSpPr>
            <a:spLocks noGrp="1"/>
          </p:cNvSpPr>
          <p:nvPr>
            <p:ph type="dt" sz="half" idx="2"/>
          </p:nvPr>
        </p:nvSpPr>
        <p:spPr>
          <a:xfrm>
            <a:off x="720000" y="7267317"/>
            <a:ext cx="1451700" cy="151789"/>
          </a:xfrm>
          <a:prstGeom prst="rect">
            <a:avLst/>
          </a:prstGeom>
        </p:spPr>
        <p:txBody>
          <a:bodyPr vert="horz" lIns="0" tIns="0" rIns="0" bIns="0" rtlCol="0" anchor="ctr"/>
          <a:lstStyle>
            <a:lvl1pPr algn="l">
              <a:defRPr sz="1000">
                <a:solidFill>
                  <a:schemeClr val="tx2"/>
                </a:solidFill>
              </a:defRPr>
            </a:lvl1pPr>
          </a:lstStyle>
          <a:p>
            <a:fld id="{A3BC5AFA-D9DA-4B84-B0D7-1918E212144A}" type="datetime1">
              <a:rPr lang="en-GB" smtClean="0"/>
              <a:t>02/03/2026</a:t>
            </a:fld>
            <a:endParaRPr lang="en-GB" dirty="0"/>
          </a:p>
        </p:txBody>
      </p:sp>
      <p:pic>
        <p:nvPicPr>
          <p:cNvPr id="7" name="logo">
            <a:extLst>
              <a:ext uri="{FF2B5EF4-FFF2-40B4-BE49-F238E27FC236}">
                <a16:creationId xmlns:a16="http://schemas.microsoft.com/office/drawing/2014/main" id="{752FCF1A-3F7C-4328-297A-530927C7926A}"/>
              </a:ext>
            </a:extLst>
          </p:cNvPr>
          <p:cNvPicPr>
            <a:picLocks noChangeAspect="1"/>
          </p:cNvPicPr>
          <p:nvPr userDrawn="1"/>
        </p:nvPicPr>
        <p:blipFill>
          <a:blip r:embed="rId77">
            <a:extLst>
              <a:ext uri="{96DAC541-7B7A-43D3-8B79-37D633B846F1}">
                <asvg:svgBlip xmlns:asvg="http://schemas.microsoft.com/office/drawing/2016/SVG/main" r:embed="rId78"/>
              </a:ext>
            </a:extLst>
          </a:blip>
          <a:stretch>
            <a:fillRect/>
          </a:stretch>
        </p:blipFill>
        <p:spPr>
          <a:xfrm>
            <a:off x="10987093" y="6122145"/>
            <a:ext cx="952038" cy="482540"/>
          </a:xfrm>
          <a:prstGeom prst="rect">
            <a:avLst/>
          </a:prstGeom>
        </p:spPr>
      </p:pic>
    </p:spTree>
    <p:extLst>
      <p:ext uri="{BB962C8B-B14F-4D97-AF65-F5344CB8AC3E}">
        <p14:creationId xmlns:p14="http://schemas.microsoft.com/office/powerpoint/2010/main" val="1890296713"/>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 id="2147483781" r:id="rId30"/>
    <p:sldLayoutId id="2147483782" r:id="rId31"/>
    <p:sldLayoutId id="2147483783" r:id="rId32"/>
    <p:sldLayoutId id="2147483784" r:id="rId33"/>
    <p:sldLayoutId id="2147483785" r:id="rId34"/>
    <p:sldLayoutId id="2147483786" r:id="rId35"/>
    <p:sldLayoutId id="2147483787" r:id="rId36"/>
    <p:sldLayoutId id="2147483788" r:id="rId37"/>
    <p:sldLayoutId id="2147483789" r:id="rId38"/>
    <p:sldLayoutId id="2147483790" r:id="rId39"/>
    <p:sldLayoutId id="2147483791" r:id="rId40"/>
    <p:sldLayoutId id="2147483792" r:id="rId41"/>
    <p:sldLayoutId id="2147483793" r:id="rId42"/>
    <p:sldLayoutId id="2147483794" r:id="rId43"/>
    <p:sldLayoutId id="2147483795" r:id="rId44"/>
    <p:sldLayoutId id="2147483796" r:id="rId45"/>
    <p:sldLayoutId id="2147483797" r:id="rId46"/>
    <p:sldLayoutId id="2147483798" r:id="rId47"/>
    <p:sldLayoutId id="2147483799" r:id="rId48"/>
    <p:sldLayoutId id="2147483800" r:id="rId49"/>
    <p:sldLayoutId id="2147483801" r:id="rId50"/>
    <p:sldLayoutId id="2147483802" r:id="rId51"/>
    <p:sldLayoutId id="2147483803" r:id="rId52"/>
    <p:sldLayoutId id="2147483804" r:id="rId53"/>
    <p:sldLayoutId id="2147483805" r:id="rId54"/>
    <p:sldLayoutId id="2147483806" r:id="rId55"/>
    <p:sldLayoutId id="2147483807" r:id="rId56"/>
    <p:sldLayoutId id="2147483808" r:id="rId57"/>
    <p:sldLayoutId id="2147483809" r:id="rId58"/>
    <p:sldLayoutId id="2147483810" r:id="rId59"/>
    <p:sldLayoutId id="2147483811" r:id="rId60"/>
    <p:sldLayoutId id="2147483812" r:id="rId61"/>
    <p:sldLayoutId id="2147483813" r:id="rId62"/>
    <p:sldLayoutId id="2147483814" r:id="rId63"/>
    <p:sldLayoutId id="2147483815" r:id="rId64"/>
    <p:sldLayoutId id="2147483816" r:id="rId65"/>
    <p:sldLayoutId id="2147483817" r:id="rId66"/>
    <p:sldLayoutId id="2147483818" r:id="rId67"/>
    <p:sldLayoutId id="2147483819" r:id="rId68"/>
    <p:sldLayoutId id="2147483820" r:id="rId69"/>
    <p:sldLayoutId id="2147483821" r:id="rId70"/>
    <p:sldLayoutId id="2147483822" r:id="rId71"/>
    <p:sldLayoutId id="2147483823" r:id="rId72"/>
    <p:sldLayoutId id="2147483825" r:id="rId73"/>
    <p:sldLayoutId id="2147483827" r:id="rId74"/>
    <p:sldLayoutId id="2147483828" r:id="rId75"/>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ftr="0" dt="0"/>
  <p:txStyles>
    <p:titleStyle>
      <a:lvl1pPr algn="l" defTabSz="91440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285750" indent="-285750" algn="l" defTabSz="914400" rtl="0" eaLnBrk="1" latinLnBrk="0" hangingPunct="1">
        <a:lnSpc>
          <a:spcPct val="90000"/>
        </a:lnSpc>
        <a:spcBef>
          <a:spcPts val="600"/>
        </a:spcBef>
        <a:spcAft>
          <a:spcPts val="600"/>
        </a:spcAft>
        <a:buClr>
          <a:schemeClr val="accent1"/>
        </a:buClr>
        <a:buSzPct val="100000"/>
        <a:buFont typeface="Arial" panose="020B0604020202020204" pitchFamily="34" charset="0"/>
        <a:buChar char="•"/>
        <a:defRPr sz="1800" kern="1200">
          <a:solidFill>
            <a:schemeClr val="tx1"/>
          </a:solidFill>
          <a:latin typeface="+mn-lt"/>
          <a:ea typeface="+mn-ea"/>
          <a:cs typeface="+mn-cs"/>
        </a:defRPr>
      </a:lvl1pPr>
      <a:lvl2pPr marL="444500" indent="-266700" algn="l" defTabSz="914400" rtl="0" eaLnBrk="1" latinLnBrk="0" hangingPunct="1">
        <a:lnSpc>
          <a:spcPct val="90000"/>
        </a:lnSpc>
        <a:spcBef>
          <a:spcPts val="600"/>
        </a:spcBef>
        <a:spcAft>
          <a:spcPts val="600"/>
        </a:spcAft>
        <a:buClr>
          <a:schemeClr val="tx2"/>
        </a:buClr>
        <a:buFont typeface="Arial" panose="020B0604020202020204" pitchFamily="34" charset="0"/>
        <a:buChar char="•"/>
        <a:tabLst/>
        <a:defRPr sz="1600" kern="1200">
          <a:solidFill>
            <a:schemeClr val="tx1"/>
          </a:solidFill>
          <a:latin typeface="+mn-lt"/>
          <a:ea typeface="+mn-ea"/>
          <a:cs typeface="+mn-cs"/>
        </a:defRPr>
      </a:lvl2pPr>
      <a:lvl3pPr marL="622300" indent="-266700"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b="0" kern="1200">
          <a:solidFill>
            <a:schemeClr val="tx1"/>
          </a:solidFill>
          <a:latin typeface="+mj-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b="0" kern="1200">
          <a:solidFill>
            <a:schemeClr val="tx1"/>
          </a:solidFill>
          <a:latin typeface="+mj-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1"/>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4"/>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accent1"/>
        </a:buClr>
        <a:buFont typeface="+mj-lt"/>
        <a:buAutoNum type="arabicPeriod"/>
        <a:tabLst/>
        <a:defRPr sz="1800" b="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accent1"/>
        </a:buClr>
        <a:buFont typeface="+mj-lt"/>
        <a:buAutoNum type="alphaLcPeriod"/>
        <a:defRPr sz="18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200" i="1" kern="1200">
          <a:solidFill>
            <a:schemeClr val="accent3"/>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03">
          <p15:clr>
            <a:srgbClr val="F26B43"/>
          </p15:clr>
        </p15:guide>
        <p15:guide id="2" pos="450">
          <p15:clr>
            <a:srgbClr val="F26B43"/>
          </p15:clr>
        </p15:guide>
        <p15:guide id="3" orient="horz" pos="3657">
          <p15:clr>
            <a:srgbClr val="F26B43"/>
          </p15:clr>
        </p15:guide>
        <p15:guide id="4" orient="horz" pos="3997">
          <p15:clr>
            <a:srgbClr val="A4A3A4"/>
          </p15:clr>
        </p15:guide>
        <p15:guide id="5" orient="horz" pos="4092">
          <p15:clr>
            <a:srgbClr val="A4A3A4"/>
          </p15:clr>
        </p15:guide>
        <p15:guide id="6" pos="7219">
          <p15:clr>
            <a:srgbClr val="F26B43"/>
          </p15:clr>
        </p15:guide>
        <p15:guide id="7" orient="horz" pos="669">
          <p15:clr>
            <a:srgbClr val="A4A3A4"/>
          </p15:clr>
        </p15:guide>
        <p15:guide id="8" orient="horz" pos="455">
          <p15:clr>
            <a:srgbClr val="A4A3A4"/>
          </p15:clr>
        </p15:guide>
        <p15:guide id="9" orient="horz" pos="2160">
          <p15:clr>
            <a:srgbClr val="F26B43"/>
          </p15:clr>
        </p15:guide>
        <p15:guide id="10" orient="horz" pos="142">
          <p15:clr>
            <a:srgbClr val="5ACBF0"/>
          </p15:clr>
        </p15:guide>
        <p15:guide id="11" orient="horz" pos="4178">
          <p15:clr>
            <a:srgbClr val="5ACBF0"/>
          </p15:clr>
        </p15:guide>
        <p15:guide id="12" pos="3840">
          <p15:clr>
            <a:srgbClr val="F26B43"/>
          </p15:clr>
        </p15:guide>
        <p15:guide id="13" pos="121">
          <p15:clr>
            <a:srgbClr val="5ACBF0"/>
          </p15:clr>
        </p15:guide>
        <p15:guide id="14" pos="7559">
          <p15:clr>
            <a:srgbClr val="5ACBF0"/>
          </p15:clr>
        </p15:guide>
        <p15:guide id="15" orient="horz">
          <p15:clr>
            <a:srgbClr val="FDE53C"/>
          </p15:clr>
        </p15:guide>
        <p15:guide id="16" pos="7680">
          <p15:clr>
            <a:srgbClr val="FDE53C"/>
          </p15:clr>
        </p15:guide>
        <p15:guide id="17">
          <p15:clr>
            <a:srgbClr val="FDE53C"/>
          </p15:clr>
        </p15:guide>
        <p15:guide id="18" orient="horz" pos="4320">
          <p15:clr>
            <a:srgbClr val="FDE53C"/>
          </p15:clr>
        </p15:guide>
        <p15:guide id="19" pos="4021">
          <p15:clr>
            <a:srgbClr val="F26B43"/>
          </p15:clr>
        </p15:guide>
        <p15:guide id="20" pos="363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9.xml"/><Relationship Id="rId5" Type="http://schemas.openxmlformats.org/officeDocument/2006/relationships/image" Target="../media/image44.png"/><Relationship Id="rId4"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3" Type="http://schemas.openxmlformats.org/officeDocument/2006/relationships/image" Target="../media/image47.jpe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46.png"/><Relationship Id="rId1" Type="http://schemas.openxmlformats.org/officeDocument/2006/relationships/slideLayout" Target="../slideLayouts/slideLayout74.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jpeg"/><Relationship Id="rId10" Type="http://schemas.openxmlformats.org/officeDocument/2006/relationships/image" Target="../media/image54.png"/><Relationship Id="rId4" Type="http://schemas.openxmlformats.org/officeDocument/2006/relationships/image" Target="../media/image48.jpeg"/><Relationship Id="rId9" Type="http://schemas.openxmlformats.org/officeDocument/2006/relationships/image" Target="../media/image5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svg"/></Relationships>
</file>

<file path=ppt/slides/_rels/slide2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3.png"/><Relationship Id="rId7" Type="http://schemas.openxmlformats.org/officeDocument/2006/relationships/image" Target="../media/image65.svg"/><Relationship Id="rId2" Type="http://schemas.openxmlformats.org/officeDocument/2006/relationships/notesSlide" Target="../notesSlides/notesSlide20.xml"/><Relationship Id="rId1" Type="http://schemas.openxmlformats.org/officeDocument/2006/relationships/slideLayout" Target="../slideLayouts/slideLayout75.xml"/><Relationship Id="rId6" Type="http://schemas.openxmlformats.org/officeDocument/2006/relationships/image" Target="../media/image64.png"/><Relationship Id="rId11" Type="http://schemas.openxmlformats.org/officeDocument/2006/relationships/image" Target="../media/image69.svg"/><Relationship Id="rId5" Type="http://schemas.openxmlformats.org/officeDocument/2006/relationships/image" Target="../media/image59.svg"/><Relationship Id="rId10" Type="http://schemas.openxmlformats.org/officeDocument/2006/relationships/image" Target="../media/image68.png"/><Relationship Id="rId4" Type="http://schemas.openxmlformats.org/officeDocument/2006/relationships/image" Target="../media/image58.png"/><Relationship Id="rId9" Type="http://schemas.openxmlformats.org/officeDocument/2006/relationships/image" Target="../media/image67.sv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image" Target="../media/image59.svg"/></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0.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png"/><Relationship Id="rId7" Type="http://schemas.openxmlformats.org/officeDocument/2006/relationships/image" Target="../media/image25.emf"/><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4.emf"/><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057997F9-F060-A304-19D5-8F2E823DB5A6}"/>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p:blipFill>
        <p:spPr/>
      </p:pic>
      <p:sp>
        <p:nvSpPr>
          <p:cNvPr id="2" name="Rounded Rectangle 1">
            <a:extLst>
              <a:ext uri="{FF2B5EF4-FFF2-40B4-BE49-F238E27FC236}">
                <a16:creationId xmlns:a16="http://schemas.microsoft.com/office/drawing/2014/main" id="{91D09884-15BC-5ED6-9BB1-6A0C0F52561D}"/>
              </a:ext>
            </a:extLst>
          </p:cNvPr>
          <p:cNvSpPr/>
          <p:nvPr/>
        </p:nvSpPr>
        <p:spPr>
          <a:xfrm>
            <a:off x="7118248" y="2870200"/>
            <a:ext cx="4660900" cy="3517900"/>
          </a:xfrm>
          <a:prstGeom prst="roundRect">
            <a:avLst>
              <a:gd name="adj" fmla="val 83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49" name="Text Placeholder 48">
            <a:extLst>
              <a:ext uri="{FF2B5EF4-FFF2-40B4-BE49-F238E27FC236}">
                <a16:creationId xmlns:a16="http://schemas.microsoft.com/office/drawing/2014/main" id="{5DC70AFA-AB72-7EE4-F330-7BDE383DC4B7}"/>
              </a:ext>
            </a:extLst>
          </p:cNvPr>
          <p:cNvSpPr>
            <a:spLocks noGrp="1"/>
          </p:cNvSpPr>
          <p:nvPr>
            <p:ph type="body" sz="quarter" idx="42"/>
          </p:nvPr>
        </p:nvSpPr>
        <p:spPr/>
        <p:txBody>
          <a:bodyPr/>
          <a:lstStyle/>
          <a:p>
            <a:endParaRPr lang="en-GB" dirty="0"/>
          </a:p>
        </p:txBody>
      </p:sp>
      <p:sp>
        <p:nvSpPr>
          <p:cNvPr id="16" name="Subtitle 15">
            <a:extLst>
              <a:ext uri="{FF2B5EF4-FFF2-40B4-BE49-F238E27FC236}">
                <a16:creationId xmlns:a16="http://schemas.microsoft.com/office/drawing/2014/main" id="{FD218D08-E275-EA3C-A6F5-4E873C5A565F}"/>
              </a:ext>
            </a:extLst>
          </p:cNvPr>
          <p:cNvSpPr>
            <a:spLocks noGrp="1"/>
          </p:cNvSpPr>
          <p:nvPr>
            <p:ph type="subTitle" idx="1"/>
          </p:nvPr>
        </p:nvSpPr>
        <p:spPr>
          <a:xfrm>
            <a:off x="7429500" y="5501967"/>
            <a:ext cx="3240000" cy="738464"/>
          </a:xfrm>
        </p:spPr>
        <p:txBody>
          <a:bodyPr/>
          <a:lstStyle/>
          <a:p>
            <a:r>
              <a:rPr lang="en-GB" dirty="0"/>
              <a:t>Harold Teunissen et al.</a:t>
            </a:r>
          </a:p>
          <a:p>
            <a:r>
              <a:rPr lang="en-GB" sz="1600" dirty="0"/>
              <a:t>SIG-MSP, 3 March 2026</a:t>
            </a:r>
          </a:p>
        </p:txBody>
      </p:sp>
      <p:sp>
        <p:nvSpPr>
          <p:cNvPr id="45" name="Title 44">
            <a:extLst>
              <a:ext uri="{FF2B5EF4-FFF2-40B4-BE49-F238E27FC236}">
                <a16:creationId xmlns:a16="http://schemas.microsoft.com/office/drawing/2014/main" id="{C8948842-CCF4-3EC5-CCA0-C125CA258B65}"/>
              </a:ext>
            </a:extLst>
          </p:cNvPr>
          <p:cNvSpPr>
            <a:spLocks noGrp="1"/>
          </p:cNvSpPr>
          <p:nvPr>
            <p:ph type="title"/>
          </p:nvPr>
        </p:nvSpPr>
        <p:spPr/>
        <p:txBody>
          <a:bodyPr/>
          <a:lstStyle/>
          <a:p>
            <a:r>
              <a:rPr lang="en-GB" dirty="0"/>
              <a:t>.</a:t>
            </a:r>
          </a:p>
        </p:txBody>
      </p:sp>
      <p:sp>
        <p:nvSpPr>
          <p:cNvPr id="48" name="Text Placeholder 47">
            <a:extLst>
              <a:ext uri="{FF2B5EF4-FFF2-40B4-BE49-F238E27FC236}">
                <a16:creationId xmlns:a16="http://schemas.microsoft.com/office/drawing/2014/main" id="{C0E77A74-B786-EE2B-9FF7-E7A0E1C690B4}"/>
              </a:ext>
            </a:extLst>
          </p:cNvPr>
          <p:cNvSpPr>
            <a:spLocks noGrp="1"/>
          </p:cNvSpPr>
          <p:nvPr>
            <p:ph type="body" sz="quarter" idx="19"/>
          </p:nvPr>
        </p:nvSpPr>
        <p:spPr>
          <a:xfrm>
            <a:off x="7429500" y="3310648"/>
            <a:ext cx="4038397" cy="2141548"/>
          </a:xfrm>
        </p:spPr>
        <p:txBody>
          <a:bodyPr anchor="t"/>
          <a:lstStyle/>
          <a:p>
            <a:pPr marL="0" indent="0">
              <a:buNone/>
            </a:pPr>
            <a:r>
              <a:rPr lang="en-GB" sz="2800" dirty="0"/>
              <a:t>Pre-Service Examples SURF</a:t>
            </a:r>
          </a:p>
          <a:p>
            <a:pPr marL="0" indent="0">
              <a:buNone/>
            </a:pPr>
            <a:r>
              <a:rPr lang="en-GB" sz="2400" b="0" dirty="0"/>
              <a:t>Time and Frequency Transfer &amp; Campus Networking</a:t>
            </a:r>
          </a:p>
        </p:txBody>
      </p:sp>
      <p:sp>
        <p:nvSpPr>
          <p:cNvPr id="46" name="Text Placeholder 45">
            <a:extLst>
              <a:ext uri="{FF2B5EF4-FFF2-40B4-BE49-F238E27FC236}">
                <a16:creationId xmlns:a16="http://schemas.microsoft.com/office/drawing/2014/main" id="{27666040-23DC-2215-F630-BF895F6A960F}"/>
              </a:ext>
            </a:extLst>
          </p:cNvPr>
          <p:cNvSpPr>
            <a:spLocks noGrp="1"/>
          </p:cNvSpPr>
          <p:nvPr>
            <p:ph type="body" sz="quarter" idx="15"/>
          </p:nvPr>
        </p:nvSpPr>
        <p:spPr/>
        <p:txBody>
          <a:bodyPr/>
          <a:lstStyle/>
          <a:p>
            <a:endParaRPr lang="en-GB" dirty="0"/>
          </a:p>
        </p:txBody>
      </p:sp>
      <p:sp>
        <p:nvSpPr>
          <p:cNvPr id="18" name="Text Placeholder 17">
            <a:extLst>
              <a:ext uri="{FF2B5EF4-FFF2-40B4-BE49-F238E27FC236}">
                <a16:creationId xmlns:a16="http://schemas.microsoft.com/office/drawing/2014/main" id="{2353CE4C-E444-727C-D015-050311DF42DF}"/>
              </a:ext>
            </a:extLst>
          </p:cNvPr>
          <p:cNvSpPr>
            <a:spLocks noGrp="1"/>
          </p:cNvSpPr>
          <p:nvPr>
            <p:ph type="body" sz="quarter" idx="16"/>
          </p:nvPr>
        </p:nvSpPr>
        <p:spPr/>
        <p:txBody>
          <a:bodyPr/>
          <a:lstStyle/>
          <a:p>
            <a:pPr marL="0" indent="0">
              <a:buNone/>
            </a:pPr>
            <a:endParaRPr lang="en-GB" sz="3200" dirty="0"/>
          </a:p>
        </p:txBody>
      </p:sp>
      <p:sp>
        <p:nvSpPr>
          <p:cNvPr id="47" name="Text Placeholder 46">
            <a:extLst>
              <a:ext uri="{FF2B5EF4-FFF2-40B4-BE49-F238E27FC236}">
                <a16:creationId xmlns:a16="http://schemas.microsoft.com/office/drawing/2014/main" id="{B53A2402-5005-A160-4975-7DD429CF1839}"/>
              </a:ext>
            </a:extLst>
          </p:cNvPr>
          <p:cNvSpPr>
            <a:spLocks noGrp="1"/>
          </p:cNvSpPr>
          <p:nvPr>
            <p:ph type="body" sz="quarter" idx="17"/>
          </p:nvPr>
        </p:nvSpPr>
        <p:spPr/>
        <p:txBody>
          <a:bodyPr/>
          <a:lstStyle/>
          <a:p>
            <a:endParaRPr lang="en-GB" dirty="0"/>
          </a:p>
        </p:txBody>
      </p:sp>
      <p:sp>
        <p:nvSpPr>
          <p:cNvPr id="51" name="Text Placeholder 50">
            <a:extLst>
              <a:ext uri="{FF2B5EF4-FFF2-40B4-BE49-F238E27FC236}">
                <a16:creationId xmlns:a16="http://schemas.microsoft.com/office/drawing/2014/main" id="{2A512F85-2E89-5614-6C8C-A9D7411A7DD3}"/>
              </a:ext>
            </a:extLst>
          </p:cNvPr>
          <p:cNvSpPr>
            <a:spLocks noGrp="1"/>
          </p:cNvSpPr>
          <p:nvPr>
            <p:ph type="body" sz="quarter" idx="48"/>
          </p:nvPr>
        </p:nvSpPr>
        <p:spPr/>
        <p:txBody>
          <a:bodyPr/>
          <a:lstStyle/>
          <a:p>
            <a:endParaRPr lang="en-GB" dirty="0"/>
          </a:p>
        </p:txBody>
      </p:sp>
    </p:spTree>
    <p:extLst>
      <p:ext uri="{BB962C8B-B14F-4D97-AF65-F5344CB8AC3E}">
        <p14:creationId xmlns:p14="http://schemas.microsoft.com/office/powerpoint/2010/main" val="242807275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2082BAD-CF30-2EFC-25AF-37E8883A615B}"/>
            </a:ext>
          </a:extLst>
        </p:cNvPr>
        <p:cNvGrpSpPr/>
        <p:nvPr/>
      </p:nvGrpSpPr>
      <p:grpSpPr>
        <a:xfrm>
          <a:off x="0" y="0"/>
          <a:ext cx="0" cy="0"/>
          <a:chOff x="0" y="0"/>
          <a:chExt cx="0" cy="0"/>
        </a:xfrm>
      </p:grpSpPr>
      <p:sp>
        <p:nvSpPr>
          <p:cNvPr id="3" name="Tijdelijke aanduiding voor verticale tekst 2">
            <a:extLst>
              <a:ext uri="{FF2B5EF4-FFF2-40B4-BE49-F238E27FC236}">
                <a16:creationId xmlns:a16="http://schemas.microsoft.com/office/drawing/2014/main" id="{78370DE0-3151-9591-145C-16610B71281E}"/>
              </a:ext>
            </a:extLst>
          </p:cNvPr>
          <p:cNvSpPr>
            <a:spLocks noGrp="1"/>
          </p:cNvSpPr>
          <p:nvPr>
            <p:ph type="body" sz="quarter" idx="14"/>
          </p:nvPr>
        </p:nvSpPr>
        <p:spPr>
          <a:xfrm>
            <a:off x="720000" y="6060536"/>
            <a:ext cx="932400" cy="475200"/>
          </a:xfrm>
        </p:spPr>
        <p:txBody>
          <a:bodyPr/>
          <a:lstStyle/>
          <a:p>
            <a:r>
              <a:rPr lang="en-GB" dirty="0"/>
              <a:t>Step 1 – Reuse of existing </a:t>
            </a:r>
            <a:r>
              <a:rPr lang="en-GB" dirty="0" err="1"/>
              <a:t>fiber</a:t>
            </a:r>
            <a:r>
              <a:rPr lang="en-GB" dirty="0"/>
              <a:t> and optical infrastructure</a:t>
            </a:r>
          </a:p>
          <a:p>
            <a:endParaRPr lang="en-GB" dirty="0"/>
          </a:p>
          <a:p>
            <a:r>
              <a:rPr lang="en-GB" dirty="0"/>
              <a:t>Step 2 – Deployment of WR-capable network switches</a:t>
            </a:r>
          </a:p>
          <a:p>
            <a:endParaRPr lang="en-GB" dirty="0"/>
          </a:p>
          <a:p>
            <a:endParaRPr lang="en-GB" dirty="0"/>
          </a:p>
          <a:p>
            <a:endParaRPr lang="en-GB" dirty="0"/>
          </a:p>
          <a:p>
            <a:endParaRPr lang="en-GB" dirty="0"/>
          </a:p>
        </p:txBody>
      </p:sp>
      <p:sp>
        <p:nvSpPr>
          <p:cNvPr id="10" name="Text Placeholder 9">
            <a:extLst>
              <a:ext uri="{FF2B5EF4-FFF2-40B4-BE49-F238E27FC236}">
                <a16:creationId xmlns:a16="http://schemas.microsoft.com/office/drawing/2014/main" id="{6A463751-E8E9-5F1C-7280-EA3DA29A8A33}"/>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EDF1993E-FAB0-7ECC-9AC7-89042FB47828}"/>
              </a:ext>
            </a:extLst>
          </p:cNvPr>
          <p:cNvSpPr>
            <a:spLocks noGrp="1"/>
          </p:cNvSpPr>
          <p:nvPr>
            <p:ph type="title"/>
          </p:nvPr>
        </p:nvSpPr>
        <p:spPr>
          <a:xfrm>
            <a:off x="865162" y="722313"/>
            <a:ext cx="10559000" cy="342211"/>
          </a:xfrm>
        </p:spPr>
        <p:txBody>
          <a:bodyPr/>
          <a:lstStyle/>
          <a:p>
            <a:r>
              <a:rPr lang="en-GB" dirty="0"/>
              <a:t>What did we build and how did we get there?</a:t>
            </a:r>
          </a:p>
        </p:txBody>
      </p:sp>
      <p:sp>
        <p:nvSpPr>
          <p:cNvPr id="6" name="Content Placeholder 5">
            <a:extLst>
              <a:ext uri="{FF2B5EF4-FFF2-40B4-BE49-F238E27FC236}">
                <a16:creationId xmlns:a16="http://schemas.microsoft.com/office/drawing/2014/main" id="{C9F2E3F0-4CEA-A73E-412D-CC24AB320D0B}"/>
              </a:ext>
            </a:extLst>
          </p:cNvPr>
          <p:cNvSpPr>
            <a:spLocks noGrp="1"/>
          </p:cNvSpPr>
          <p:nvPr>
            <p:ph idx="19"/>
          </p:nvPr>
        </p:nvSpPr>
        <p:spPr>
          <a:xfrm>
            <a:off x="865162" y="1592262"/>
            <a:ext cx="7428606" cy="4060393"/>
          </a:xfrm>
        </p:spPr>
        <p:txBody>
          <a:bodyPr/>
          <a:lstStyle/>
          <a:p>
            <a:r>
              <a:rPr lang="en-GB" b="1" dirty="0"/>
              <a:t>Step 1 – Reuse of existing </a:t>
            </a:r>
            <a:r>
              <a:rPr lang="en-GB" b="1" dirty="0" err="1"/>
              <a:t>fiber</a:t>
            </a:r>
            <a:r>
              <a:rPr lang="en-GB" b="1" dirty="0"/>
              <a:t> and optical infrastructure</a:t>
            </a:r>
          </a:p>
          <a:p>
            <a:pPr lvl="1"/>
            <a:r>
              <a:rPr lang="en-GB" dirty="0"/>
              <a:t>Leveraged national R&amp;E </a:t>
            </a:r>
            <a:r>
              <a:rPr lang="en-GB" dirty="0" err="1"/>
              <a:t>fiber</a:t>
            </a:r>
            <a:r>
              <a:rPr lang="en-GB" dirty="0"/>
              <a:t> and DWDM transport where possible</a:t>
            </a:r>
          </a:p>
          <a:p>
            <a:pPr lvl="1"/>
            <a:r>
              <a:rPr lang="en-GB" dirty="0"/>
              <a:t>Avoided building dedicated </a:t>
            </a:r>
            <a:r>
              <a:rPr lang="en-GB" dirty="0" err="1"/>
              <a:t>fibers</a:t>
            </a:r>
            <a:r>
              <a:rPr lang="en-GB" dirty="0"/>
              <a:t> for each experiment</a:t>
            </a:r>
            <a:br>
              <a:rPr lang="en-GB" dirty="0"/>
            </a:br>
            <a:endParaRPr lang="en-GB" dirty="0"/>
          </a:p>
          <a:p>
            <a:r>
              <a:rPr lang="en-GB" b="1" dirty="0"/>
              <a:t>Step 2 – Deployment of WR-capable network switches</a:t>
            </a:r>
          </a:p>
          <a:p>
            <a:pPr lvl="1"/>
            <a:r>
              <a:rPr lang="en-GB" dirty="0"/>
              <a:t>Strategic placement at aggregation points and research sites</a:t>
            </a:r>
          </a:p>
          <a:p>
            <a:pPr lvl="1"/>
            <a:r>
              <a:rPr lang="en-GB" dirty="0"/>
              <a:t>Open hardware and firmware</a:t>
            </a:r>
          </a:p>
          <a:p>
            <a:endParaRPr lang="en-GB" dirty="0"/>
          </a:p>
        </p:txBody>
      </p:sp>
      <p:pic>
        <p:nvPicPr>
          <p:cNvPr id="5122" name="Picture 2" descr="Schema diagram van het SURFnet8-corenetwerk met de 100G-links en chassistypen. ">
            <a:extLst>
              <a:ext uri="{FF2B5EF4-FFF2-40B4-BE49-F238E27FC236}">
                <a16:creationId xmlns:a16="http://schemas.microsoft.com/office/drawing/2014/main" id="{9ACB4DCA-96A4-1BE7-863F-164DF5D04A9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2354226"/>
            <a:ext cx="5864568" cy="4181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211269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8567837-A0E2-38BE-7E86-C99CBC2E127B}"/>
            </a:ext>
          </a:extLst>
        </p:cNvPr>
        <p:cNvGrpSpPr/>
        <p:nvPr/>
      </p:nvGrpSpPr>
      <p:grpSpPr>
        <a:xfrm>
          <a:off x="0" y="0"/>
          <a:ext cx="0" cy="0"/>
          <a:chOff x="0" y="0"/>
          <a:chExt cx="0" cy="0"/>
        </a:xfrm>
      </p:grpSpPr>
      <p:sp>
        <p:nvSpPr>
          <p:cNvPr id="3" name="Tijdelijke aanduiding voor verticale tekst 2">
            <a:extLst>
              <a:ext uri="{FF2B5EF4-FFF2-40B4-BE49-F238E27FC236}">
                <a16:creationId xmlns:a16="http://schemas.microsoft.com/office/drawing/2014/main" id="{2827E3DA-A54C-EF57-BAD9-2224013C48C6}"/>
              </a:ext>
            </a:extLst>
          </p:cNvPr>
          <p:cNvSpPr>
            <a:spLocks noGrp="1"/>
          </p:cNvSpPr>
          <p:nvPr>
            <p:ph type="body" sz="quarter" idx="14"/>
          </p:nvPr>
        </p:nvSpPr>
        <p:spPr>
          <a:xfrm>
            <a:off x="720000" y="6060536"/>
            <a:ext cx="932400" cy="475200"/>
          </a:xfrm>
        </p:spPr>
        <p:txBody>
          <a:bodyPr/>
          <a:lstStyle/>
          <a:p>
            <a:endParaRPr lang="en-GB" dirty="0"/>
          </a:p>
          <a:p>
            <a:r>
              <a:rPr lang="en-GB" dirty="0"/>
              <a:t>Step 3 – Establishment of calibration methodology</a:t>
            </a:r>
          </a:p>
          <a:p>
            <a:endParaRPr lang="en-GB" dirty="0"/>
          </a:p>
          <a:p>
            <a:endParaRPr lang="en-GB" dirty="0"/>
          </a:p>
          <a:p>
            <a:r>
              <a:rPr lang="en-GB" dirty="0"/>
              <a:t>Step 4 – Integration into operations</a:t>
            </a:r>
          </a:p>
        </p:txBody>
      </p:sp>
      <p:sp>
        <p:nvSpPr>
          <p:cNvPr id="12" name="Text Placeholder 11">
            <a:extLst>
              <a:ext uri="{FF2B5EF4-FFF2-40B4-BE49-F238E27FC236}">
                <a16:creationId xmlns:a16="http://schemas.microsoft.com/office/drawing/2014/main" id="{A15C808D-DC66-2D77-6010-20EE1D16113F}"/>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A866D45B-0BF6-44DB-2D11-5D8D35DC3B97}"/>
              </a:ext>
            </a:extLst>
          </p:cNvPr>
          <p:cNvSpPr>
            <a:spLocks noGrp="1"/>
          </p:cNvSpPr>
          <p:nvPr>
            <p:ph type="title"/>
          </p:nvPr>
        </p:nvSpPr>
        <p:spPr>
          <a:xfrm>
            <a:off x="865162" y="722313"/>
            <a:ext cx="10559000" cy="342211"/>
          </a:xfrm>
        </p:spPr>
        <p:txBody>
          <a:bodyPr/>
          <a:lstStyle/>
          <a:p>
            <a:r>
              <a:rPr lang="en-GB" dirty="0"/>
              <a:t>What did we build and how did we get there?</a:t>
            </a:r>
          </a:p>
        </p:txBody>
      </p:sp>
      <p:sp>
        <p:nvSpPr>
          <p:cNvPr id="8" name="Content Placeholder 7">
            <a:extLst>
              <a:ext uri="{FF2B5EF4-FFF2-40B4-BE49-F238E27FC236}">
                <a16:creationId xmlns:a16="http://schemas.microsoft.com/office/drawing/2014/main" id="{58B3C6D2-DE16-DC12-8354-CEA3D25E36CF}"/>
              </a:ext>
            </a:extLst>
          </p:cNvPr>
          <p:cNvSpPr>
            <a:spLocks noGrp="1"/>
          </p:cNvSpPr>
          <p:nvPr>
            <p:ph idx="19"/>
          </p:nvPr>
        </p:nvSpPr>
        <p:spPr>
          <a:xfrm>
            <a:off x="865162" y="1592262"/>
            <a:ext cx="7428606" cy="4060393"/>
          </a:xfrm>
        </p:spPr>
        <p:txBody>
          <a:bodyPr/>
          <a:lstStyle/>
          <a:p>
            <a:r>
              <a:rPr lang="en-GB" b="1" dirty="0"/>
              <a:t>Step 3 – Establishment of calibration methodology</a:t>
            </a:r>
          </a:p>
          <a:p>
            <a:pPr lvl="1"/>
            <a:r>
              <a:rPr lang="en-GB" dirty="0"/>
              <a:t>Procedures for alpha, asymmetry, and </a:t>
            </a:r>
            <a:r>
              <a:rPr lang="en-GB" dirty="0" err="1"/>
              <a:t>Sagnac</a:t>
            </a:r>
            <a:r>
              <a:rPr lang="en-GB" dirty="0"/>
              <a:t> correction</a:t>
            </a:r>
            <a:br>
              <a:rPr lang="en-GB" dirty="0"/>
            </a:br>
            <a:endParaRPr lang="en-GB" dirty="0"/>
          </a:p>
          <a:p>
            <a:r>
              <a:rPr lang="en-GB" b="1" dirty="0"/>
              <a:t>Step 4 – Integration into operations</a:t>
            </a:r>
          </a:p>
          <a:p>
            <a:pPr lvl="1"/>
            <a:r>
              <a:rPr lang="en-GB" dirty="0"/>
              <a:t>Monitoring of synchronization and link health</a:t>
            </a:r>
          </a:p>
          <a:p>
            <a:endParaRPr lang="en-GB" dirty="0"/>
          </a:p>
        </p:txBody>
      </p:sp>
      <p:pic>
        <p:nvPicPr>
          <p:cNvPr id="6" name="Picture 5">
            <a:extLst>
              <a:ext uri="{FF2B5EF4-FFF2-40B4-BE49-F238E27FC236}">
                <a16:creationId xmlns:a16="http://schemas.microsoft.com/office/drawing/2014/main" id="{47E0526B-1C2C-6F33-DAC5-981DD2DAEA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91508" y="3745525"/>
            <a:ext cx="4800033" cy="2543347"/>
          </a:xfrm>
          <a:prstGeom prst="roundRect">
            <a:avLst>
              <a:gd name="adj" fmla="val 8178"/>
            </a:avLst>
          </a:prstGeom>
          <a:effectLst>
            <a:outerShdw blurRad="274261" sx="102000" sy="102000" algn="ctr" rotWithShape="0">
              <a:prstClr val="black">
                <a:alpha val="40000"/>
              </a:prstClr>
            </a:outerShdw>
          </a:effectLst>
        </p:spPr>
      </p:pic>
      <p:pic>
        <p:nvPicPr>
          <p:cNvPr id="7" name="Picture 6">
            <a:extLst>
              <a:ext uri="{FF2B5EF4-FFF2-40B4-BE49-F238E27FC236}">
                <a16:creationId xmlns:a16="http://schemas.microsoft.com/office/drawing/2014/main" id="{5312A214-9F69-A2FF-DEF3-21A5CE8E3588}"/>
              </a:ext>
            </a:extLst>
          </p:cNvPr>
          <p:cNvPicPr>
            <a:picLocks noChangeAspect="1"/>
          </p:cNvPicPr>
          <p:nvPr/>
        </p:nvPicPr>
        <p:blipFill>
          <a:blip r:embed="rId4"/>
          <a:stretch>
            <a:fillRect/>
          </a:stretch>
        </p:blipFill>
        <p:spPr>
          <a:xfrm>
            <a:off x="7428367" y="3745525"/>
            <a:ext cx="4382382" cy="2543347"/>
          </a:xfrm>
          <a:prstGeom prst="roundRect">
            <a:avLst>
              <a:gd name="adj" fmla="val 10675"/>
            </a:avLst>
          </a:prstGeom>
          <a:effectLst>
            <a:outerShdw blurRad="274261" sx="102000" sy="102000" algn="ctr" rotWithShape="0">
              <a:prstClr val="black">
                <a:alpha val="40000"/>
              </a:prstClr>
            </a:outerShdw>
          </a:effectLst>
        </p:spPr>
      </p:pic>
    </p:spTree>
    <p:extLst>
      <p:ext uri="{BB962C8B-B14F-4D97-AF65-F5344CB8AC3E}">
        <p14:creationId xmlns:p14="http://schemas.microsoft.com/office/powerpoint/2010/main" val="312709066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089109C-4C1A-1658-2696-6D3FAE4FEDF5}"/>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2D5576D1-632B-731E-5FBF-C1D48F1C3256}"/>
              </a:ext>
            </a:extLst>
          </p:cNvPr>
          <p:cNvSpPr>
            <a:spLocks noGrp="1"/>
          </p:cNvSpPr>
          <p:nvPr>
            <p:ph type="body" sz="quarter" idx="14"/>
          </p:nvPr>
        </p:nvSpPr>
        <p:spPr/>
        <p:txBody>
          <a:bodyPr/>
          <a:lstStyle/>
          <a:p>
            <a:endParaRPr lang="en-GB" dirty="0"/>
          </a:p>
        </p:txBody>
      </p:sp>
      <p:sp>
        <p:nvSpPr>
          <p:cNvPr id="10" name="Text Placeholder 9">
            <a:extLst>
              <a:ext uri="{FF2B5EF4-FFF2-40B4-BE49-F238E27FC236}">
                <a16:creationId xmlns:a16="http://schemas.microsoft.com/office/drawing/2014/main" id="{D026041C-070A-3D55-6E0A-4ACA0F33EA67}"/>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4DC0000B-6E8D-3322-4D92-08E055833BB2}"/>
              </a:ext>
            </a:extLst>
          </p:cNvPr>
          <p:cNvSpPr>
            <a:spLocks noGrp="1"/>
          </p:cNvSpPr>
          <p:nvPr>
            <p:ph type="title"/>
          </p:nvPr>
        </p:nvSpPr>
        <p:spPr>
          <a:xfrm>
            <a:off x="865162" y="722313"/>
            <a:ext cx="10559000" cy="342211"/>
          </a:xfrm>
        </p:spPr>
        <p:txBody>
          <a:bodyPr/>
          <a:lstStyle/>
          <a:p>
            <a:r>
              <a:rPr lang="en-GB" dirty="0"/>
              <a:t>Challenges and key decisions</a:t>
            </a:r>
          </a:p>
        </p:txBody>
      </p:sp>
      <p:sp>
        <p:nvSpPr>
          <p:cNvPr id="6" name="Content Placeholder 5">
            <a:extLst>
              <a:ext uri="{FF2B5EF4-FFF2-40B4-BE49-F238E27FC236}">
                <a16:creationId xmlns:a16="http://schemas.microsoft.com/office/drawing/2014/main" id="{BF0CA48C-23FF-1B4E-2BF1-B7E9B20BF0F6}"/>
              </a:ext>
            </a:extLst>
          </p:cNvPr>
          <p:cNvSpPr>
            <a:spLocks noGrp="1"/>
          </p:cNvSpPr>
          <p:nvPr>
            <p:ph idx="19"/>
          </p:nvPr>
        </p:nvSpPr>
        <p:spPr>
          <a:xfrm>
            <a:off x="865162" y="1592262"/>
            <a:ext cx="7428606" cy="4060393"/>
          </a:xfrm>
        </p:spPr>
        <p:txBody>
          <a:bodyPr/>
          <a:lstStyle/>
          <a:p>
            <a:r>
              <a:rPr lang="en-GB" b="1" dirty="0"/>
              <a:t>Technology choices</a:t>
            </a:r>
          </a:p>
          <a:p>
            <a:pPr lvl="1"/>
            <a:r>
              <a:rPr lang="en-GB" dirty="0"/>
              <a:t>Proprietary solutions </a:t>
            </a:r>
            <a:r>
              <a:rPr lang="en-GB" dirty="0">
                <a:sym typeface="Wingdings" pitchFamily="2" charset="2"/>
              </a:rPr>
              <a:t>↔</a:t>
            </a:r>
            <a:r>
              <a:rPr lang="en-GB" dirty="0"/>
              <a:t> open hardware and open firmware</a:t>
            </a:r>
          </a:p>
          <a:p>
            <a:pPr lvl="1"/>
            <a:r>
              <a:rPr lang="en-GB" dirty="0"/>
              <a:t>Risk of vendor lock-in </a:t>
            </a:r>
            <a:r>
              <a:rPr lang="en-GB" dirty="0">
                <a:sym typeface="Wingdings" pitchFamily="2" charset="2"/>
              </a:rPr>
              <a:t>↔ </a:t>
            </a:r>
            <a:r>
              <a:rPr lang="en-GB" dirty="0"/>
              <a:t>internal expertise requirements</a:t>
            </a:r>
          </a:p>
          <a:p>
            <a:pPr lvl="1"/>
            <a:r>
              <a:rPr lang="en-GB" dirty="0"/>
              <a:t>Ensuring interoperability across different WR implementations</a:t>
            </a:r>
          </a:p>
          <a:p>
            <a:pPr lvl="1"/>
            <a:endParaRPr lang="en-GB" dirty="0"/>
          </a:p>
          <a:p>
            <a:r>
              <a:rPr lang="en-GB" b="1" dirty="0"/>
              <a:t>Support and sustainability</a:t>
            </a:r>
          </a:p>
          <a:p>
            <a:pPr lvl="1"/>
            <a:r>
              <a:rPr lang="en-GB" dirty="0"/>
              <a:t>Limited commercial support for niche timing technology</a:t>
            </a:r>
          </a:p>
          <a:p>
            <a:pPr lvl="1"/>
            <a:r>
              <a:rPr lang="en-GB" dirty="0"/>
              <a:t>Dependence on community knowledge and expert partners</a:t>
            </a:r>
          </a:p>
          <a:p>
            <a:pPr lvl="1"/>
            <a:r>
              <a:rPr lang="en-GB" dirty="0"/>
              <a:t>Need to build in-house operational competence</a:t>
            </a:r>
          </a:p>
          <a:p>
            <a:endParaRPr lang="en-GB" dirty="0"/>
          </a:p>
        </p:txBody>
      </p:sp>
      <p:pic>
        <p:nvPicPr>
          <p:cNvPr id="6146" name="Picture 2" descr="Open science circle composed of 4 pieces: Open science infrastructures, Open engagement of societal actors, Open dialogue with other knowledge system, and Open scientific knowledge. This latter piece is linked to 5 bublles: Scientific publication, open research data, open educational resources, open source software and source code, and open hardware. Image from UNESCO.">
            <a:extLst>
              <a:ext uri="{FF2B5EF4-FFF2-40B4-BE49-F238E27FC236}">
                <a16:creationId xmlns:a16="http://schemas.microsoft.com/office/drawing/2014/main" id="{8C4D6114-9143-77E5-EBD6-16C7884EE3A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53351" y="1567107"/>
            <a:ext cx="2778465" cy="3541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56208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A5D19F6-744E-6F99-3240-0FFAF3041A9D}"/>
            </a:ext>
          </a:extLst>
        </p:cNvPr>
        <p:cNvGrpSpPr/>
        <p:nvPr/>
      </p:nvGrpSpPr>
      <p:grpSpPr>
        <a:xfrm>
          <a:off x="0" y="0"/>
          <a:ext cx="0" cy="0"/>
          <a:chOff x="0" y="0"/>
          <a:chExt cx="0" cy="0"/>
        </a:xfrm>
      </p:grpSpPr>
      <p:sp>
        <p:nvSpPr>
          <p:cNvPr id="11" name="Text Placeholder 10">
            <a:extLst>
              <a:ext uri="{FF2B5EF4-FFF2-40B4-BE49-F238E27FC236}">
                <a16:creationId xmlns:a16="http://schemas.microsoft.com/office/drawing/2014/main" id="{38500143-DC0C-0253-17BE-C0E61A827F0D}"/>
              </a:ext>
            </a:extLst>
          </p:cNvPr>
          <p:cNvSpPr>
            <a:spLocks noGrp="1"/>
          </p:cNvSpPr>
          <p:nvPr>
            <p:ph type="body" sz="quarter" idx="14"/>
          </p:nvPr>
        </p:nvSpPr>
        <p:spPr/>
        <p:txBody>
          <a:bodyPr/>
          <a:lstStyle/>
          <a:p>
            <a:endParaRPr lang="en-GB" dirty="0"/>
          </a:p>
        </p:txBody>
      </p:sp>
      <p:sp>
        <p:nvSpPr>
          <p:cNvPr id="12" name="Text Placeholder 11">
            <a:extLst>
              <a:ext uri="{FF2B5EF4-FFF2-40B4-BE49-F238E27FC236}">
                <a16:creationId xmlns:a16="http://schemas.microsoft.com/office/drawing/2014/main" id="{4B08421D-2988-A017-FAE1-D1BC59381223}"/>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1554032A-ADE0-C846-E55B-7FD8B372EC0F}"/>
              </a:ext>
            </a:extLst>
          </p:cNvPr>
          <p:cNvSpPr>
            <a:spLocks noGrp="1"/>
          </p:cNvSpPr>
          <p:nvPr>
            <p:ph type="title"/>
          </p:nvPr>
        </p:nvSpPr>
        <p:spPr>
          <a:xfrm>
            <a:off x="865162" y="722313"/>
            <a:ext cx="10559000" cy="342211"/>
          </a:xfrm>
        </p:spPr>
        <p:txBody>
          <a:bodyPr/>
          <a:lstStyle/>
          <a:p>
            <a:r>
              <a:rPr lang="en-GB" dirty="0"/>
              <a:t>Challenges and key decisions</a:t>
            </a:r>
          </a:p>
        </p:txBody>
      </p:sp>
      <p:sp>
        <p:nvSpPr>
          <p:cNvPr id="8" name="Content Placeholder 7">
            <a:extLst>
              <a:ext uri="{FF2B5EF4-FFF2-40B4-BE49-F238E27FC236}">
                <a16:creationId xmlns:a16="http://schemas.microsoft.com/office/drawing/2014/main" id="{0B83AE92-90FB-6AE0-A0F1-4E941DF601A9}"/>
              </a:ext>
            </a:extLst>
          </p:cNvPr>
          <p:cNvSpPr>
            <a:spLocks noGrp="1"/>
          </p:cNvSpPr>
          <p:nvPr>
            <p:ph idx="19"/>
          </p:nvPr>
        </p:nvSpPr>
        <p:spPr>
          <a:xfrm>
            <a:off x="865162" y="1592262"/>
            <a:ext cx="7428606" cy="4060393"/>
          </a:xfrm>
        </p:spPr>
        <p:txBody>
          <a:bodyPr/>
          <a:lstStyle/>
          <a:p>
            <a:r>
              <a:rPr lang="en-GB" b="1" dirty="0"/>
              <a:t>Calibration complexity</a:t>
            </a:r>
          </a:p>
          <a:p>
            <a:pPr lvl="1"/>
            <a:r>
              <a:rPr lang="en-GB" dirty="0"/>
              <a:t>Accurate delay and asymmetry calibration over routed </a:t>
            </a:r>
            <a:r>
              <a:rPr lang="en-GB" dirty="0" err="1"/>
              <a:t>fiber</a:t>
            </a:r>
            <a:r>
              <a:rPr lang="en-GB" dirty="0"/>
              <a:t> paths</a:t>
            </a:r>
          </a:p>
          <a:p>
            <a:pPr lvl="1"/>
            <a:r>
              <a:rPr lang="en-GB" dirty="0"/>
              <a:t>Sensitivity to optical path changes</a:t>
            </a:r>
          </a:p>
          <a:p>
            <a:pPr lvl="1"/>
            <a:r>
              <a:rPr lang="en-GB" dirty="0"/>
              <a:t>Need for repeatable, trusted validation procedures</a:t>
            </a:r>
          </a:p>
          <a:p>
            <a:r>
              <a:rPr lang="en-GB" b="1" dirty="0"/>
              <a:t>Meeting experiment expectations</a:t>
            </a:r>
          </a:p>
          <a:p>
            <a:pPr lvl="1"/>
            <a:r>
              <a:rPr lang="en-GB" dirty="0"/>
              <a:t>Risk of “it syncs, but is it good enough?”</a:t>
            </a:r>
          </a:p>
          <a:p>
            <a:r>
              <a:rPr lang="en-GB" b="1" dirty="0"/>
              <a:t>Integration with SURF network operations</a:t>
            </a:r>
          </a:p>
          <a:p>
            <a:pPr lvl="1"/>
            <a:r>
              <a:rPr lang="en-GB" dirty="0"/>
              <a:t>Maintenance and reconfiguration can affect timing performance</a:t>
            </a:r>
          </a:p>
          <a:p>
            <a:pPr lvl="1"/>
            <a:r>
              <a:rPr lang="en-GB" dirty="0"/>
              <a:t>Requires tight coordination between timing and transport domains</a:t>
            </a:r>
          </a:p>
        </p:txBody>
      </p:sp>
      <p:pic>
        <p:nvPicPr>
          <p:cNvPr id="4" name="Picture 3">
            <a:extLst>
              <a:ext uri="{FF2B5EF4-FFF2-40B4-BE49-F238E27FC236}">
                <a16:creationId xmlns:a16="http://schemas.microsoft.com/office/drawing/2014/main" id="{796024D1-A910-ADBF-AFEA-1FED2E576AA0}"/>
              </a:ext>
            </a:extLst>
          </p:cNvPr>
          <p:cNvPicPr>
            <a:picLocks noChangeAspect="1"/>
          </p:cNvPicPr>
          <p:nvPr/>
        </p:nvPicPr>
        <p:blipFill>
          <a:blip r:embed="rId3"/>
          <a:stretch>
            <a:fillRect/>
          </a:stretch>
        </p:blipFill>
        <p:spPr>
          <a:xfrm>
            <a:off x="7835631" y="3937422"/>
            <a:ext cx="3491207" cy="1838702"/>
          </a:xfrm>
          <a:prstGeom prst="rect">
            <a:avLst/>
          </a:prstGeom>
        </p:spPr>
      </p:pic>
      <p:pic>
        <p:nvPicPr>
          <p:cNvPr id="1026" name="Picture 2" descr="White Rabbit PTP WR-PTP">
            <a:extLst>
              <a:ext uri="{FF2B5EF4-FFF2-40B4-BE49-F238E27FC236}">
                <a16:creationId xmlns:a16="http://schemas.microsoft.com/office/drawing/2014/main" id="{1F264CAA-81ED-9902-E0D9-E18CA78FD7A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558352" y="1081876"/>
            <a:ext cx="3768486" cy="2110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8120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A006BE6-E85B-880C-E8CB-405E8C08A06D}"/>
            </a:ext>
          </a:extLst>
        </p:cNvPr>
        <p:cNvGrpSpPr/>
        <p:nvPr/>
      </p:nvGrpSpPr>
      <p:grpSpPr>
        <a:xfrm>
          <a:off x="0" y="0"/>
          <a:ext cx="0" cy="0"/>
          <a:chOff x="0" y="0"/>
          <a:chExt cx="0" cy="0"/>
        </a:xfrm>
      </p:grpSpPr>
      <p:sp>
        <p:nvSpPr>
          <p:cNvPr id="10" name="Text Placeholder 9">
            <a:extLst>
              <a:ext uri="{FF2B5EF4-FFF2-40B4-BE49-F238E27FC236}">
                <a16:creationId xmlns:a16="http://schemas.microsoft.com/office/drawing/2014/main" id="{723FE646-2A8C-6C88-D4B6-675CEC5A86B2}"/>
              </a:ext>
            </a:extLst>
          </p:cNvPr>
          <p:cNvSpPr>
            <a:spLocks noGrp="1"/>
          </p:cNvSpPr>
          <p:nvPr>
            <p:ph type="body" sz="quarter" idx="14"/>
          </p:nvPr>
        </p:nvSpPr>
        <p:spPr/>
        <p:txBody>
          <a:bodyPr/>
          <a:lstStyle/>
          <a:p>
            <a:endParaRPr lang="en-GB" dirty="0"/>
          </a:p>
        </p:txBody>
      </p:sp>
      <p:sp>
        <p:nvSpPr>
          <p:cNvPr id="11" name="Text Placeholder 10">
            <a:extLst>
              <a:ext uri="{FF2B5EF4-FFF2-40B4-BE49-F238E27FC236}">
                <a16:creationId xmlns:a16="http://schemas.microsoft.com/office/drawing/2014/main" id="{964D26A4-EEDA-5043-E518-3236A339CE06}"/>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00C8A20B-2D5D-6F9F-F6F1-4F63CB5A7E08}"/>
              </a:ext>
            </a:extLst>
          </p:cNvPr>
          <p:cNvSpPr>
            <a:spLocks noGrp="1"/>
          </p:cNvSpPr>
          <p:nvPr>
            <p:ph type="title"/>
          </p:nvPr>
        </p:nvSpPr>
        <p:spPr>
          <a:xfrm>
            <a:off x="865162" y="722313"/>
            <a:ext cx="10559000" cy="342211"/>
          </a:xfrm>
        </p:spPr>
        <p:txBody>
          <a:bodyPr/>
          <a:lstStyle/>
          <a:p>
            <a:r>
              <a:rPr lang="en-GB" dirty="0"/>
              <a:t>Collaboration as necessity, not luxury</a:t>
            </a:r>
          </a:p>
        </p:txBody>
      </p:sp>
      <p:sp>
        <p:nvSpPr>
          <p:cNvPr id="7" name="Content Placeholder 6">
            <a:extLst>
              <a:ext uri="{FF2B5EF4-FFF2-40B4-BE49-F238E27FC236}">
                <a16:creationId xmlns:a16="http://schemas.microsoft.com/office/drawing/2014/main" id="{5FF453F0-4661-11BD-97A8-501C2DB7C29C}"/>
              </a:ext>
            </a:extLst>
          </p:cNvPr>
          <p:cNvSpPr>
            <a:spLocks noGrp="1"/>
          </p:cNvSpPr>
          <p:nvPr>
            <p:ph idx="19"/>
          </p:nvPr>
        </p:nvSpPr>
        <p:spPr>
          <a:xfrm>
            <a:off x="865162" y="1592262"/>
            <a:ext cx="7428606" cy="4060393"/>
          </a:xfrm>
        </p:spPr>
        <p:txBody>
          <a:bodyPr/>
          <a:lstStyle/>
          <a:p>
            <a:r>
              <a:rPr lang="en-GB" b="1" dirty="0"/>
              <a:t>The collaboration was essential</a:t>
            </a:r>
          </a:p>
          <a:p>
            <a:pPr lvl="1"/>
            <a:r>
              <a:rPr lang="en-GB" dirty="0"/>
              <a:t>No single party covers timing, optical transport, and operations</a:t>
            </a:r>
          </a:p>
          <a:p>
            <a:pPr lvl="1"/>
            <a:r>
              <a:rPr lang="en-GB" dirty="0"/>
              <a:t>Many issues only visible at system level</a:t>
            </a:r>
          </a:p>
          <a:p>
            <a:pPr lvl="1"/>
            <a:endParaRPr lang="en-GB" dirty="0"/>
          </a:p>
          <a:p>
            <a:r>
              <a:rPr lang="en-GB" b="1" dirty="0"/>
              <a:t>Key partners</a:t>
            </a:r>
          </a:p>
          <a:p>
            <a:pPr lvl="1"/>
            <a:r>
              <a:rPr lang="en-GB" dirty="0"/>
              <a:t>NMI (VSL) NREN (CESNET)</a:t>
            </a:r>
          </a:p>
          <a:p>
            <a:pPr lvl="1"/>
            <a:endParaRPr lang="en-GB" dirty="0"/>
          </a:p>
          <a:p>
            <a:r>
              <a:rPr lang="en-GB" b="1" dirty="0"/>
              <a:t>Open community</a:t>
            </a:r>
          </a:p>
          <a:p>
            <a:pPr lvl="1"/>
            <a:r>
              <a:rPr lang="en-GB" dirty="0"/>
              <a:t>We joined the White Rabbit Collaboration </a:t>
            </a:r>
            <a:br>
              <a:rPr lang="en-GB" dirty="0"/>
            </a:br>
            <a:r>
              <a:rPr lang="en-GB" dirty="0"/>
              <a:t>as a member and participate in the community</a:t>
            </a:r>
            <a:br>
              <a:rPr lang="en-GB" dirty="0"/>
            </a:br>
            <a:endParaRPr lang="en-GB" dirty="0"/>
          </a:p>
          <a:p>
            <a:endParaRPr lang="en-GB" dirty="0"/>
          </a:p>
        </p:txBody>
      </p:sp>
      <p:pic>
        <p:nvPicPr>
          <p:cNvPr id="2050" name="Picture 2">
            <a:extLst>
              <a:ext uri="{FF2B5EF4-FFF2-40B4-BE49-F238E27FC236}">
                <a16:creationId xmlns:a16="http://schemas.microsoft.com/office/drawing/2014/main" id="{05D0CD47-7B49-3C88-EB46-BAA6D3349FE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08051" y="4688904"/>
            <a:ext cx="2124258" cy="148726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SL | National Metrological Institute">
            <a:extLst>
              <a:ext uri="{FF2B5EF4-FFF2-40B4-BE49-F238E27FC236}">
                <a16:creationId xmlns:a16="http://schemas.microsoft.com/office/drawing/2014/main" id="{7F9ED4DC-806D-079C-1A2A-E54CFAD2762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282928" y="3780022"/>
            <a:ext cx="1370516" cy="222708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ESNET - Wikipedia">
            <a:extLst>
              <a:ext uri="{FF2B5EF4-FFF2-40B4-BE49-F238E27FC236}">
                <a16:creationId xmlns:a16="http://schemas.microsoft.com/office/drawing/2014/main" id="{AC70A458-ABFD-E4E9-4B6C-E049EAA28B63}"/>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932741" y="3498317"/>
            <a:ext cx="2274877" cy="1242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13342654-B575-509B-8E2A-617342214DD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7877" y="1269456"/>
            <a:ext cx="1846356" cy="1973002"/>
          </a:xfrm>
          <a:prstGeom prst="rect">
            <a:avLst/>
          </a:prstGeom>
        </p:spPr>
      </p:pic>
    </p:spTree>
    <p:extLst>
      <p:ext uri="{BB962C8B-B14F-4D97-AF65-F5344CB8AC3E}">
        <p14:creationId xmlns:p14="http://schemas.microsoft.com/office/powerpoint/2010/main" val="215959669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F1CFBF5-F89E-EC29-AE35-A32308235E97}"/>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A7B56565-D5A2-6DEB-4B4F-0082FBC82D14}"/>
              </a:ext>
            </a:extLst>
          </p:cNvPr>
          <p:cNvSpPr>
            <a:spLocks noGrp="1"/>
          </p:cNvSpPr>
          <p:nvPr>
            <p:ph type="body" sz="quarter" idx="14"/>
          </p:nvPr>
        </p:nvSpPr>
        <p:spPr/>
        <p:txBody>
          <a:bodyPr/>
          <a:lstStyle/>
          <a:p>
            <a:endParaRPr lang="en-GB" dirty="0"/>
          </a:p>
        </p:txBody>
      </p:sp>
      <p:sp>
        <p:nvSpPr>
          <p:cNvPr id="11" name="Text Placeholder 10">
            <a:extLst>
              <a:ext uri="{FF2B5EF4-FFF2-40B4-BE49-F238E27FC236}">
                <a16:creationId xmlns:a16="http://schemas.microsoft.com/office/drawing/2014/main" id="{01F75361-E762-4216-8A29-588215FE7663}"/>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2931E380-B92D-BAA5-A36A-1D48A1599264}"/>
              </a:ext>
            </a:extLst>
          </p:cNvPr>
          <p:cNvSpPr>
            <a:spLocks noGrp="1"/>
          </p:cNvSpPr>
          <p:nvPr>
            <p:ph type="title"/>
          </p:nvPr>
        </p:nvSpPr>
        <p:spPr>
          <a:xfrm>
            <a:off x="865162" y="722313"/>
            <a:ext cx="10559000" cy="342211"/>
          </a:xfrm>
        </p:spPr>
        <p:txBody>
          <a:bodyPr/>
          <a:lstStyle/>
          <a:p>
            <a:r>
              <a:rPr lang="en-GB" dirty="0"/>
              <a:t>Where are we now, and what are we proud of ? </a:t>
            </a:r>
          </a:p>
        </p:txBody>
      </p:sp>
      <p:sp>
        <p:nvSpPr>
          <p:cNvPr id="6" name="Content Placeholder 5">
            <a:extLst>
              <a:ext uri="{FF2B5EF4-FFF2-40B4-BE49-F238E27FC236}">
                <a16:creationId xmlns:a16="http://schemas.microsoft.com/office/drawing/2014/main" id="{3D3D5790-5065-23E0-FDDB-CC840F66536B}"/>
              </a:ext>
            </a:extLst>
          </p:cNvPr>
          <p:cNvSpPr>
            <a:spLocks noGrp="1"/>
          </p:cNvSpPr>
          <p:nvPr>
            <p:ph idx="19"/>
          </p:nvPr>
        </p:nvSpPr>
        <p:spPr>
          <a:xfrm>
            <a:off x="865162" y="1592262"/>
            <a:ext cx="7428606" cy="4060393"/>
          </a:xfrm>
        </p:spPr>
        <p:txBody>
          <a:bodyPr/>
          <a:lstStyle/>
          <a:p>
            <a:r>
              <a:rPr lang="en-GB" dirty="0"/>
              <a:t>Stable White Rabbit backbone</a:t>
            </a:r>
          </a:p>
          <a:p>
            <a:pPr lvl="1"/>
            <a:r>
              <a:rPr lang="en-GB" dirty="0"/>
              <a:t>We now operate a stable WR backbone that supports scalable expansion</a:t>
            </a:r>
          </a:p>
          <a:p>
            <a:pPr lvl="1"/>
            <a:r>
              <a:rPr lang="en-GB" dirty="0"/>
              <a:t>New experiments can be connected without rebuilding the network</a:t>
            </a:r>
          </a:p>
          <a:p>
            <a:r>
              <a:rPr lang="en-GB" dirty="0"/>
              <a:t>Built on SURF private network</a:t>
            </a:r>
          </a:p>
          <a:p>
            <a:pPr lvl="1"/>
            <a:r>
              <a:rPr lang="en-GB" dirty="0"/>
              <a:t>Uses SURF’s private </a:t>
            </a:r>
            <a:r>
              <a:rPr lang="en-GB" dirty="0" err="1"/>
              <a:t>fiber</a:t>
            </a:r>
            <a:r>
              <a:rPr lang="en-GB" dirty="0"/>
              <a:t> and optical transport infrastructure</a:t>
            </a:r>
          </a:p>
          <a:p>
            <a:pPr lvl="1"/>
            <a:r>
              <a:rPr lang="en-GB" dirty="0"/>
              <a:t>Timing services integrated with existing national connectivity</a:t>
            </a:r>
          </a:p>
          <a:p>
            <a:r>
              <a:rPr lang="en-GB" dirty="0"/>
              <a:t>24/7 monitoring and operations</a:t>
            </a:r>
          </a:p>
          <a:p>
            <a:pPr lvl="1"/>
            <a:r>
              <a:rPr lang="en-GB" dirty="0"/>
              <a:t>Continuous monitoring of synchronization status and link </a:t>
            </a:r>
            <a:r>
              <a:rPr lang="en-GB" dirty="0" err="1"/>
              <a:t>behavior</a:t>
            </a:r>
            <a:endParaRPr lang="en-GB" dirty="0"/>
          </a:p>
          <a:p>
            <a:pPr lvl="1"/>
            <a:r>
              <a:rPr lang="en-GB" dirty="0"/>
              <a:t>Faster detection and resolution of timing-related issues</a:t>
            </a:r>
          </a:p>
          <a:p>
            <a:r>
              <a:rPr lang="en-GB" dirty="0"/>
              <a:t>What this enables</a:t>
            </a:r>
          </a:p>
          <a:p>
            <a:pPr lvl="1"/>
            <a:r>
              <a:rPr lang="en-GB" dirty="0"/>
              <a:t>Predictable timing performance for experiments</a:t>
            </a:r>
          </a:p>
          <a:p>
            <a:endParaRPr lang="en-GB" dirty="0"/>
          </a:p>
          <a:p>
            <a:endParaRPr lang="en-GB" dirty="0"/>
          </a:p>
        </p:txBody>
      </p:sp>
      <p:pic>
        <p:nvPicPr>
          <p:cNvPr id="10" name="Picture 9">
            <a:extLst>
              <a:ext uri="{FF2B5EF4-FFF2-40B4-BE49-F238E27FC236}">
                <a16:creationId xmlns:a16="http://schemas.microsoft.com/office/drawing/2014/main" id="{90F32471-0702-9BE3-0517-0535A023E1C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42439" y="1898113"/>
            <a:ext cx="3450213" cy="4282025"/>
          </a:xfrm>
          <a:prstGeom prst="rect">
            <a:avLst/>
          </a:prstGeom>
        </p:spPr>
      </p:pic>
    </p:spTree>
    <p:extLst>
      <p:ext uri="{BB962C8B-B14F-4D97-AF65-F5344CB8AC3E}">
        <p14:creationId xmlns:p14="http://schemas.microsoft.com/office/powerpoint/2010/main" val="213321475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C6A8E19-0D38-33DC-EA07-F7D89BEA7D4F}"/>
            </a:ext>
          </a:extLst>
        </p:cNvPr>
        <p:cNvGrpSpPr/>
        <p:nvPr/>
      </p:nvGrpSpPr>
      <p:grpSpPr>
        <a:xfrm>
          <a:off x="0" y="0"/>
          <a:ext cx="0" cy="0"/>
          <a:chOff x="0" y="0"/>
          <a:chExt cx="0" cy="0"/>
        </a:xfrm>
      </p:grpSpPr>
      <p:pic>
        <p:nvPicPr>
          <p:cNvPr id="42" name="Picture 41">
            <a:extLst>
              <a:ext uri="{FF2B5EF4-FFF2-40B4-BE49-F238E27FC236}">
                <a16:creationId xmlns:a16="http://schemas.microsoft.com/office/drawing/2014/main" id="{114BA7E9-8BA2-F07C-6CA4-4D88801E8A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9679" y="4654281"/>
            <a:ext cx="5664003" cy="1881455"/>
          </a:xfrm>
          <a:prstGeom prst="rect">
            <a:avLst/>
          </a:prstGeom>
        </p:spPr>
      </p:pic>
      <p:sp>
        <p:nvSpPr>
          <p:cNvPr id="9" name="Text Placeholder 8">
            <a:extLst>
              <a:ext uri="{FF2B5EF4-FFF2-40B4-BE49-F238E27FC236}">
                <a16:creationId xmlns:a16="http://schemas.microsoft.com/office/drawing/2014/main" id="{A724DB9D-9E7D-2C8D-15A1-C33999C2852A}"/>
              </a:ext>
            </a:extLst>
          </p:cNvPr>
          <p:cNvSpPr>
            <a:spLocks noGrp="1"/>
          </p:cNvSpPr>
          <p:nvPr>
            <p:ph type="body" sz="quarter" idx="14"/>
          </p:nvPr>
        </p:nvSpPr>
        <p:spPr/>
        <p:txBody>
          <a:bodyPr/>
          <a:lstStyle/>
          <a:p>
            <a:endParaRPr lang="en-GB" dirty="0"/>
          </a:p>
        </p:txBody>
      </p:sp>
      <p:sp>
        <p:nvSpPr>
          <p:cNvPr id="10" name="Text Placeholder 9">
            <a:extLst>
              <a:ext uri="{FF2B5EF4-FFF2-40B4-BE49-F238E27FC236}">
                <a16:creationId xmlns:a16="http://schemas.microsoft.com/office/drawing/2014/main" id="{E70A8E3A-B22D-989E-88F7-D16090A49532}"/>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E6E4EAD1-E2DA-B03D-8AFA-4C3244F72E98}"/>
              </a:ext>
            </a:extLst>
          </p:cNvPr>
          <p:cNvSpPr>
            <a:spLocks noGrp="1"/>
          </p:cNvSpPr>
          <p:nvPr>
            <p:ph type="title"/>
          </p:nvPr>
        </p:nvSpPr>
        <p:spPr>
          <a:xfrm>
            <a:off x="865162" y="722313"/>
            <a:ext cx="10559000" cy="342211"/>
          </a:xfrm>
        </p:spPr>
        <p:txBody>
          <a:bodyPr/>
          <a:lstStyle/>
          <a:p>
            <a:r>
              <a:rPr lang="en-GB" dirty="0"/>
              <a:t>Partnerships and future outlook for Time &amp; Frequency</a:t>
            </a:r>
          </a:p>
        </p:txBody>
      </p:sp>
      <p:sp>
        <p:nvSpPr>
          <p:cNvPr id="6" name="Content Placeholder 5">
            <a:extLst>
              <a:ext uri="{FF2B5EF4-FFF2-40B4-BE49-F238E27FC236}">
                <a16:creationId xmlns:a16="http://schemas.microsoft.com/office/drawing/2014/main" id="{26F82B51-7B59-4AC7-4D11-45D5D9854306}"/>
              </a:ext>
            </a:extLst>
          </p:cNvPr>
          <p:cNvSpPr>
            <a:spLocks noGrp="1"/>
          </p:cNvSpPr>
          <p:nvPr>
            <p:ph idx="19"/>
          </p:nvPr>
        </p:nvSpPr>
        <p:spPr>
          <a:xfrm>
            <a:off x="865162" y="1592262"/>
            <a:ext cx="7428606" cy="4060393"/>
          </a:xfrm>
        </p:spPr>
        <p:txBody>
          <a:bodyPr/>
          <a:lstStyle/>
          <a:p>
            <a:r>
              <a:rPr lang="en-GB" b="1" dirty="0"/>
              <a:t>Partnerships remain essential</a:t>
            </a:r>
          </a:p>
          <a:p>
            <a:pPr lvl="1"/>
            <a:r>
              <a:rPr lang="en-GB" dirty="0"/>
              <a:t>Continued alignment needed between NRENs, NMIs, vendors, and research users</a:t>
            </a:r>
          </a:p>
          <a:p>
            <a:r>
              <a:rPr lang="en-GB" b="1" dirty="0"/>
              <a:t>Evolving requirements</a:t>
            </a:r>
          </a:p>
          <a:p>
            <a:pPr lvl="1"/>
            <a:r>
              <a:rPr lang="en-GB" dirty="0"/>
              <a:t>New experiments push for higher accuracy and longer distances</a:t>
            </a:r>
          </a:p>
          <a:p>
            <a:pPr lvl="1"/>
            <a:r>
              <a:rPr lang="en-GB" dirty="0"/>
              <a:t>Increasing interest from quantum communication and sensing projects</a:t>
            </a:r>
          </a:p>
          <a:p>
            <a:r>
              <a:rPr lang="en-GB" b="1" dirty="0"/>
              <a:t>Future direction</a:t>
            </a:r>
          </a:p>
          <a:p>
            <a:pPr lvl="1"/>
            <a:r>
              <a:rPr lang="en-GB" dirty="0"/>
              <a:t>Expansion to more sites and cross-border interconnection</a:t>
            </a:r>
          </a:p>
          <a:p>
            <a:pPr lvl="1"/>
            <a:r>
              <a:rPr lang="en-GB" dirty="0"/>
              <a:t>Preparation for optical frequency transfer alongside time distribution</a:t>
            </a:r>
            <a:br>
              <a:rPr lang="en-GB" dirty="0"/>
            </a:br>
            <a:endParaRPr lang="en-GB" dirty="0"/>
          </a:p>
          <a:p>
            <a:endParaRPr lang="en-GB" dirty="0"/>
          </a:p>
        </p:txBody>
      </p:sp>
      <p:sp>
        <p:nvSpPr>
          <p:cNvPr id="5" name="Tijdelijke aanduiding voor dianummer 4">
            <a:extLst>
              <a:ext uri="{FF2B5EF4-FFF2-40B4-BE49-F238E27FC236}">
                <a16:creationId xmlns:a16="http://schemas.microsoft.com/office/drawing/2014/main" id="{7681170C-C783-18D6-A8C1-BE1432B2577D}"/>
              </a:ext>
            </a:extLst>
          </p:cNvPr>
          <p:cNvSpPr>
            <a:spLocks noGrp="1"/>
          </p:cNvSpPr>
          <p:nvPr>
            <p:ph type="sldNum" sz="quarter" idx="4294967295"/>
          </p:nvPr>
        </p:nvSpPr>
        <p:spPr>
          <a:xfrm>
            <a:off x="0" y="6375400"/>
            <a:ext cx="393700" cy="217488"/>
          </a:xfrm>
        </p:spPr>
        <p:txBody>
          <a:bodyPr/>
          <a:lstStyle/>
          <a:p>
            <a:fld id="{7AD0FE45-509C-4BDF-9EDE-64426F8DF3D2}" type="slidenum">
              <a:rPr lang="en-GB" smtClean="0"/>
              <a:pPr/>
              <a:t>16</a:t>
            </a:fld>
            <a:endParaRPr lang="en-GB" dirty="0"/>
          </a:p>
        </p:txBody>
      </p:sp>
    </p:spTree>
    <p:extLst>
      <p:ext uri="{BB962C8B-B14F-4D97-AF65-F5344CB8AC3E}">
        <p14:creationId xmlns:p14="http://schemas.microsoft.com/office/powerpoint/2010/main" val="63110929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589FF-3001-AD72-5F15-73D6423D7A45}"/>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1A2B7797-884B-3F9F-4860-6CB47862FCA9}"/>
              </a:ext>
            </a:extLst>
          </p:cNvPr>
          <p:cNvPicPr>
            <a:picLocks noChangeAspect="1" noChangeArrowheads="1"/>
          </p:cNvPicPr>
          <p:nvPr/>
        </p:nvPicPr>
        <p:blipFill>
          <a:blip r:embed="rId3">
            <a:alphaModFix amt="25000"/>
            <a:extLst>
              <a:ext uri="{28A0092B-C50C-407E-A947-70E740481C1C}">
                <a14:useLocalDpi xmlns:a14="http://schemas.microsoft.com/office/drawing/2010/main"/>
              </a:ext>
            </a:extLst>
          </a:blip>
          <a:srcRect/>
          <a:stretch/>
        </p:blipFill>
        <p:spPr bwMode="auto">
          <a:xfrm>
            <a:off x="0" y="10160"/>
            <a:ext cx="12204373" cy="684784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4" name="Picture 43" descr="A white and black bubble with black text&#10;&#10;Description automatically generated">
            <a:extLst>
              <a:ext uri="{FF2B5EF4-FFF2-40B4-BE49-F238E27FC236}">
                <a16:creationId xmlns:a16="http://schemas.microsoft.com/office/drawing/2014/main" id="{2571D978-4F02-1A82-73F2-E9A2195D97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4843" y="6060536"/>
            <a:ext cx="937557" cy="475200"/>
          </a:xfrm>
          <a:prstGeom prst="rect">
            <a:avLst/>
          </a:prstGeom>
        </p:spPr>
      </p:pic>
      <p:sp>
        <p:nvSpPr>
          <p:cNvPr id="2" name="Text Placeholder 1">
            <a:extLst>
              <a:ext uri="{FF2B5EF4-FFF2-40B4-BE49-F238E27FC236}">
                <a16:creationId xmlns:a16="http://schemas.microsoft.com/office/drawing/2014/main" id="{FCF27A60-F369-4222-E460-0FE38073BCF7}"/>
              </a:ext>
            </a:extLst>
          </p:cNvPr>
          <p:cNvSpPr>
            <a:spLocks noGrp="1"/>
          </p:cNvSpPr>
          <p:nvPr>
            <p:ph type="body" sz="quarter" idx="14"/>
          </p:nvPr>
        </p:nvSpPr>
        <p:spPr/>
        <p:txBody>
          <a:bodyPr/>
          <a:lstStyle/>
          <a:p>
            <a:endParaRPr lang="en-GB" dirty="0"/>
          </a:p>
        </p:txBody>
      </p:sp>
      <p:sp>
        <p:nvSpPr>
          <p:cNvPr id="4" name="Text Placeholder 3">
            <a:extLst>
              <a:ext uri="{FF2B5EF4-FFF2-40B4-BE49-F238E27FC236}">
                <a16:creationId xmlns:a16="http://schemas.microsoft.com/office/drawing/2014/main" id="{92AAB9EA-8464-ECCB-F6DE-92CE98C8BF85}"/>
              </a:ext>
            </a:extLst>
          </p:cNvPr>
          <p:cNvSpPr>
            <a:spLocks noGrp="1"/>
          </p:cNvSpPr>
          <p:nvPr>
            <p:ph type="body" sz="quarter" idx="18"/>
          </p:nvPr>
        </p:nvSpPr>
        <p:spPr/>
        <p:txBody>
          <a:bodyPr/>
          <a:lstStyle/>
          <a:p>
            <a:endParaRPr lang="en-GB" dirty="0"/>
          </a:p>
        </p:txBody>
      </p:sp>
      <p:sp>
        <p:nvSpPr>
          <p:cNvPr id="965" name="Big Chasm">
            <a:extLst>
              <a:ext uri="{FF2B5EF4-FFF2-40B4-BE49-F238E27FC236}">
                <a16:creationId xmlns:a16="http://schemas.microsoft.com/office/drawing/2014/main" id="{4887626B-83E8-9963-4425-F2ECB046E838}"/>
              </a:ext>
            </a:extLst>
          </p:cNvPr>
          <p:cNvSpPr txBox="1">
            <a:spLocks noGrp="1"/>
          </p:cNvSpPr>
          <p:nvPr>
            <p:ph type="title"/>
          </p:nvPr>
        </p:nvSpPr>
        <p:spPr>
          <a:prstGeom prst="rect">
            <a:avLst/>
          </a:prstGeom>
        </p:spPr>
        <p:txBody>
          <a:bodyPr/>
          <a:lstStyle/>
          <a:p>
            <a:r>
              <a:rPr lang="en-GB" dirty="0"/>
              <a:t>When Push becomes Pull</a:t>
            </a:r>
          </a:p>
        </p:txBody>
      </p:sp>
      <p:grpSp>
        <p:nvGrpSpPr>
          <p:cNvPr id="14" name="Group 13">
            <a:extLst>
              <a:ext uri="{FF2B5EF4-FFF2-40B4-BE49-F238E27FC236}">
                <a16:creationId xmlns:a16="http://schemas.microsoft.com/office/drawing/2014/main" id="{B4E0B9F0-71F5-FB98-7250-659EF907BDFD}"/>
              </a:ext>
            </a:extLst>
          </p:cNvPr>
          <p:cNvGrpSpPr/>
          <p:nvPr/>
        </p:nvGrpSpPr>
        <p:grpSpPr>
          <a:xfrm>
            <a:off x="2226946" y="1605519"/>
            <a:ext cx="7738108" cy="4711485"/>
            <a:chOff x="2226946" y="1624361"/>
            <a:chExt cx="7738108" cy="4711485"/>
          </a:xfrm>
        </p:grpSpPr>
        <p:sp>
          <p:nvSpPr>
            <p:cNvPr id="5" name="Rounded Rectangle">
              <a:extLst>
                <a:ext uri="{FF2B5EF4-FFF2-40B4-BE49-F238E27FC236}">
                  <a16:creationId xmlns:a16="http://schemas.microsoft.com/office/drawing/2014/main" id="{46817110-0486-91FD-35BA-C78DFFB01CA8}"/>
                </a:ext>
              </a:extLst>
            </p:cNvPr>
            <p:cNvSpPr/>
            <p:nvPr/>
          </p:nvSpPr>
          <p:spPr>
            <a:xfrm>
              <a:off x="2226946" y="1624361"/>
              <a:ext cx="7738108" cy="4711485"/>
            </a:xfrm>
            <a:prstGeom prst="roundRect">
              <a:avLst>
                <a:gd name="adj" fmla="val 10102"/>
              </a:avLst>
            </a:prstGeom>
            <a:gradFill>
              <a:gsLst>
                <a:gs pos="0">
                  <a:srgbClr val="FF8C16"/>
                </a:gs>
                <a:gs pos="100000">
                  <a:srgbClr val="F5C368"/>
                </a:gs>
              </a:gsLst>
              <a:lin ang="17400000" scaled="0"/>
            </a:gradFill>
            <a:ln w="76200">
              <a:solidFill>
                <a:srgbClr val="FFFFFF"/>
              </a:solidFill>
              <a:miter lim="400000"/>
            </a:ln>
            <a:effectLst>
              <a:outerShdw blurRad="342900" dir="2700000" rotWithShape="0">
                <a:srgbClr val="000000">
                  <a:alpha val="60000"/>
                </a:srgbClr>
              </a:outerShdw>
            </a:effectLst>
          </p:spPr>
          <p:txBody>
            <a:bodyPr lIns="0" tIns="0" rIns="0" bIns="0"/>
            <a:lstStyle/>
            <a:p>
              <a:endParaRPr lang="en-GB" sz="1900" dirty="0">
                <a:latin typeface="Times Roman"/>
              </a:endParaRPr>
            </a:p>
          </p:txBody>
        </p:sp>
        <p:sp>
          <p:nvSpPr>
            <p:cNvPr id="18" name="Business…">
              <a:extLst>
                <a:ext uri="{FF2B5EF4-FFF2-40B4-BE49-F238E27FC236}">
                  <a16:creationId xmlns:a16="http://schemas.microsoft.com/office/drawing/2014/main" id="{427F37CC-FBB2-8E5E-3A02-EAD293F38B7C}"/>
                </a:ext>
              </a:extLst>
            </p:cNvPr>
            <p:cNvSpPr txBox="1"/>
            <p:nvPr/>
          </p:nvSpPr>
          <p:spPr>
            <a:xfrm>
              <a:off x="4005473" y="2171898"/>
              <a:ext cx="1905079" cy="570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gn="r">
                <a:lnSpc>
                  <a:spcPct val="90000"/>
                </a:lnSpc>
                <a:tabLst>
                  <a:tab pos="2149475" algn="l"/>
                </a:tabLst>
                <a:defRPr/>
              </a:pPr>
              <a:r>
                <a:rPr lang="en-GB"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Business </a:t>
              </a:r>
            </a:p>
            <a:p>
              <a:pPr algn="r">
                <a:lnSpc>
                  <a:spcPct val="90000"/>
                </a:lnSpc>
                <a:tabLst>
                  <a:tab pos="2149475" algn="l"/>
                </a:tabLst>
                <a:defRPr/>
              </a:pPr>
              <a:r>
                <a:rPr lang="en-GB"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Innovation</a:t>
              </a:r>
            </a:p>
          </p:txBody>
        </p:sp>
        <p:sp>
          <p:nvSpPr>
            <p:cNvPr id="32" name="Line">
              <a:extLst>
                <a:ext uri="{FF2B5EF4-FFF2-40B4-BE49-F238E27FC236}">
                  <a16:creationId xmlns:a16="http://schemas.microsoft.com/office/drawing/2014/main" id="{09565BFB-7A18-74B5-80E1-F6D4EDBCFF8A}"/>
                </a:ext>
              </a:extLst>
            </p:cNvPr>
            <p:cNvSpPr/>
            <p:nvPr/>
          </p:nvSpPr>
          <p:spPr>
            <a:xfrm flipV="1">
              <a:off x="6061844" y="2105554"/>
              <a:ext cx="1" cy="3933574"/>
            </a:xfrm>
            <a:prstGeom prst="line">
              <a:avLst/>
            </a:prstGeom>
            <a:noFill/>
            <a:ln w="85725" cap="rnd">
              <a:solidFill>
                <a:srgbClr val="FFFFFF"/>
              </a:solidFill>
              <a:prstDash val="solid"/>
              <a:miter lim="400000"/>
              <a:tailEnd type="none" w="med" len="med"/>
            </a:ln>
            <a:effectLst/>
          </p:spPr>
          <p:txBody>
            <a:bodyPr wrap="square" lIns="35719" tIns="35719" rIns="35719" bIns="35719" numCol="1" anchor="ctr">
              <a:noAutofit/>
            </a:bodyPr>
            <a:lstStyle/>
            <a:p>
              <a:pPr>
                <a:defRPr sz="3200"/>
              </a:pPr>
              <a:endParaRPr lang="en-GB" sz="1600" dirty="0"/>
            </a:p>
          </p:txBody>
        </p:sp>
        <p:sp>
          <p:nvSpPr>
            <p:cNvPr id="31" name="Technische Innovatie">
              <a:extLst>
                <a:ext uri="{FF2B5EF4-FFF2-40B4-BE49-F238E27FC236}">
                  <a16:creationId xmlns:a16="http://schemas.microsoft.com/office/drawing/2014/main" id="{DE3B32C9-892C-2DDD-80E5-F8ECEC4234F6}"/>
                </a:ext>
              </a:extLst>
            </p:cNvPr>
            <p:cNvSpPr txBox="1"/>
            <p:nvPr/>
          </p:nvSpPr>
          <p:spPr>
            <a:xfrm>
              <a:off x="4551623" y="5403625"/>
              <a:ext cx="1438128" cy="626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pPr algn="r"/>
              <a:r>
                <a:rPr lang="en-GB" sz="1800"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Technical</a:t>
              </a:r>
              <a:r>
                <a:rPr lang="en-GB" sz="1800" dirty="0">
                  <a:latin typeface="+mn-lt"/>
                </a:rPr>
                <a:t> </a:t>
              </a:r>
              <a:r>
                <a:rPr lang="en-GB" sz="1800"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Innovation</a:t>
              </a:r>
            </a:p>
          </p:txBody>
        </p:sp>
        <p:sp>
          <p:nvSpPr>
            <p:cNvPr id="10" name="Line">
              <a:extLst>
                <a:ext uri="{FF2B5EF4-FFF2-40B4-BE49-F238E27FC236}">
                  <a16:creationId xmlns:a16="http://schemas.microsoft.com/office/drawing/2014/main" id="{D72D7EF1-17B4-00FA-483E-0CE76A814D95}"/>
                </a:ext>
              </a:extLst>
            </p:cNvPr>
            <p:cNvSpPr/>
            <p:nvPr/>
          </p:nvSpPr>
          <p:spPr>
            <a:xfrm>
              <a:off x="3560674" y="3980104"/>
              <a:ext cx="4926542" cy="0"/>
            </a:xfrm>
            <a:prstGeom prst="line">
              <a:avLst/>
            </a:prstGeom>
            <a:noFill/>
            <a:ln w="85725" cap="rnd">
              <a:solidFill>
                <a:srgbClr val="FFFFFF"/>
              </a:solidFill>
              <a:prstDash val="solid"/>
              <a:miter lim="400000"/>
              <a:tailEnd type="none" w="med" len="med"/>
            </a:ln>
            <a:effectLst/>
          </p:spPr>
          <p:txBody>
            <a:bodyPr wrap="square" lIns="35719" tIns="35719" rIns="35719" bIns="35719" numCol="1" anchor="ctr">
              <a:noAutofit/>
            </a:bodyPr>
            <a:lstStyle/>
            <a:p>
              <a:pPr>
                <a:defRPr sz="3200"/>
              </a:pPr>
              <a:endParaRPr lang="en-GB" sz="1600" dirty="0"/>
            </a:p>
          </p:txBody>
        </p:sp>
        <p:sp>
          <p:nvSpPr>
            <p:cNvPr id="11" name="aantal gebruikers">
              <a:extLst>
                <a:ext uri="{FF2B5EF4-FFF2-40B4-BE49-F238E27FC236}">
                  <a16:creationId xmlns:a16="http://schemas.microsoft.com/office/drawing/2014/main" id="{42605E8D-A285-D1E0-0E38-AACAE6D6711F}"/>
                </a:ext>
              </a:extLst>
            </p:cNvPr>
            <p:cNvSpPr txBox="1"/>
            <p:nvPr/>
          </p:nvSpPr>
          <p:spPr>
            <a:xfrm>
              <a:off x="5946887" y="3592284"/>
              <a:ext cx="2515865" cy="34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lvl="0">
                <a:defRPr lang="nl-NL"/>
              </a:defPPr>
              <a:lvl1pPr>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pPr algn="r"/>
              <a:r>
                <a:rPr lang="en-GB" sz="1800" b="0" dirty="0"/>
                <a:t>Technology Push</a:t>
              </a:r>
            </a:p>
          </p:txBody>
        </p:sp>
        <p:sp>
          <p:nvSpPr>
            <p:cNvPr id="12" name="aantal gebruikers">
              <a:extLst>
                <a:ext uri="{FF2B5EF4-FFF2-40B4-BE49-F238E27FC236}">
                  <a16:creationId xmlns:a16="http://schemas.microsoft.com/office/drawing/2014/main" id="{8D3937EE-F818-32DE-D282-EC2FC98A292C}"/>
                </a:ext>
              </a:extLst>
            </p:cNvPr>
            <p:cNvSpPr txBox="1"/>
            <p:nvPr/>
          </p:nvSpPr>
          <p:spPr>
            <a:xfrm>
              <a:off x="3562543" y="3586012"/>
              <a:ext cx="2025715" cy="34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lvl="0">
                <a:defRPr lang="nl-NL"/>
              </a:defPPr>
              <a:lvl1pPr>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r>
                <a:rPr lang="en-GB" sz="1800" b="0" dirty="0"/>
                <a:t>Customer Pull</a:t>
              </a:r>
            </a:p>
          </p:txBody>
        </p:sp>
        <p:pic>
          <p:nvPicPr>
            <p:cNvPr id="6" name="Picture 2" descr="Push and Pull Door teken icoon: stockvector (rechtenvrij) 2622474921 |  Shutterstock">
              <a:extLst>
                <a:ext uri="{FF2B5EF4-FFF2-40B4-BE49-F238E27FC236}">
                  <a16:creationId xmlns:a16="http://schemas.microsoft.com/office/drawing/2014/main" id="{14E9B12C-4E06-0615-0D17-71E504D0700E}"/>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8813357" y="3698386"/>
              <a:ext cx="521016" cy="525752"/>
            </a:xfrm>
            <a:prstGeom prst="roundRect">
              <a:avLst>
                <a:gd name="adj" fmla="val 18441"/>
              </a:avLst>
            </a:prstGeom>
            <a:noFill/>
            <a:extLst>
              <a:ext uri="{909E8E84-426E-40DD-AFC4-6F175D3DCCD1}">
                <a14:hiddenFill xmlns:a14="http://schemas.microsoft.com/office/drawing/2010/main">
                  <a:solidFill>
                    <a:srgbClr val="FFFFFF"/>
                  </a:solidFill>
                </a14:hiddenFill>
              </a:ext>
            </a:extLst>
          </p:spPr>
        </p:pic>
        <p:pic>
          <p:nvPicPr>
            <p:cNvPr id="16" name="Picture 2" descr="Push and Pull Door teken icoon: stockvector (rechtenvrij) 2622474921 |  Shutterstock">
              <a:extLst>
                <a:ext uri="{FF2B5EF4-FFF2-40B4-BE49-F238E27FC236}">
                  <a16:creationId xmlns:a16="http://schemas.microsoft.com/office/drawing/2014/main" id="{279A3887-95E6-A7C2-FAD8-437F28899AB1}"/>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a:off x="2643946" y="3727364"/>
              <a:ext cx="521016" cy="525752"/>
            </a:xfrm>
            <a:prstGeom prst="roundRect">
              <a:avLst>
                <a:gd name="adj" fmla="val 18441"/>
              </a:avLst>
            </a:prstGeom>
            <a:noFill/>
            <a:extLst>
              <a:ext uri="{909E8E84-426E-40DD-AFC4-6F175D3DCCD1}">
                <a14:hiddenFill xmlns:a14="http://schemas.microsoft.com/office/drawing/2010/main">
                  <a:solidFill>
                    <a:srgbClr val="FFFFFF"/>
                  </a:solidFill>
                </a14:hiddenFill>
              </a:ext>
            </a:extLst>
          </p:spPr>
        </p:pic>
        <p:sp>
          <p:nvSpPr>
            <p:cNvPr id="8" name="Technische Innovatie">
              <a:extLst>
                <a:ext uri="{FF2B5EF4-FFF2-40B4-BE49-F238E27FC236}">
                  <a16:creationId xmlns:a16="http://schemas.microsoft.com/office/drawing/2014/main" id="{0D8E2482-0C61-2290-E764-BFA604FB1595}"/>
                </a:ext>
              </a:extLst>
            </p:cNvPr>
            <p:cNvSpPr txBox="1"/>
            <p:nvPr/>
          </p:nvSpPr>
          <p:spPr>
            <a:xfrm>
              <a:off x="6960813" y="4646631"/>
              <a:ext cx="1592191" cy="1269975"/>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pPr algn="ctr"/>
              <a:r>
                <a:rPr lang="en-GB" sz="1800" b="1" dirty="0">
                  <a:solidFill>
                    <a:schemeClr val="accent1"/>
                  </a:solidFill>
                  <a:latin typeface="Calibri" panose="020F0502020204030204" pitchFamily="34" charset="0"/>
                  <a:ea typeface="+mn-ea"/>
                  <a:cs typeface="Calibri" panose="020F0502020204030204" pitchFamily="34" charset="0"/>
                </a:rPr>
                <a:t>Time Frequency Transfer</a:t>
              </a:r>
            </a:p>
          </p:txBody>
        </p:sp>
        <p:sp>
          <p:nvSpPr>
            <p:cNvPr id="17" name="Technische Innovatie">
              <a:extLst>
                <a:ext uri="{FF2B5EF4-FFF2-40B4-BE49-F238E27FC236}">
                  <a16:creationId xmlns:a16="http://schemas.microsoft.com/office/drawing/2014/main" id="{37C10D3A-3FAA-1130-4826-6FA3F404A44B}"/>
                </a:ext>
              </a:extLst>
            </p:cNvPr>
            <p:cNvSpPr txBox="1"/>
            <p:nvPr/>
          </p:nvSpPr>
          <p:spPr>
            <a:xfrm>
              <a:off x="4067840" y="4574008"/>
              <a:ext cx="1171474" cy="490949"/>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pPr algn="ctr"/>
              <a:r>
                <a:rPr lang="en-GB" sz="1800" b="1" dirty="0">
                  <a:solidFill>
                    <a:schemeClr val="accent1"/>
                  </a:solidFill>
                  <a:latin typeface="Calibri" panose="020F0502020204030204" pitchFamily="34" charset="0"/>
                  <a:ea typeface="+mn-ea"/>
                  <a:cs typeface="Calibri" panose="020F0502020204030204" pitchFamily="34" charset="0"/>
                </a:rPr>
                <a:t>PTP</a:t>
              </a:r>
            </a:p>
          </p:txBody>
        </p:sp>
      </p:grpSp>
      <p:sp>
        <p:nvSpPr>
          <p:cNvPr id="15" name="Up Arrow 14">
            <a:extLst>
              <a:ext uri="{FF2B5EF4-FFF2-40B4-BE49-F238E27FC236}">
                <a16:creationId xmlns:a16="http://schemas.microsoft.com/office/drawing/2014/main" id="{5D411073-02B5-2CB0-EDE6-EF7EFF8275A6}"/>
              </a:ext>
            </a:extLst>
          </p:cNvPr>
          <p:cNvSpPr/>
          <p:nvPr/>
        </p:nvSpPr>
        <p:spPr>
          <a:xfrm rot="16814274">
            <a:off x="5920836" y="4247970"/>
            <a:ext cx="418641" cy="1538068"/>
          </a:xfrm>
          <a:prstGeom prst="upArrow">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pic>
        <p:nvPicPr>
          <p:cNvPr id="19" name="Picture 18">
            <a:extLst>
              <a:ext uri="{FF2B5EF4-FFF2-40B4-BE49-F238E27FC236}">
                <a16:creationId xmlns:a16="http://schemas.microsoft.com/office/drawing/2014/main" id="{22D25445-40C0-D971-91F7-A7B2666B8CD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05262" y="1991087"/>
            <a:ext cx="2620149" cy="713679"/>
          </a:xfrm>
          <a:prstGeom prst="rect">
            <a:avLst/>
          </a:prstGeom>
          <a:effectLst>
            <a:outerShdw blurRad="115145" sx="102000" sy="102000" algn="ctr" rotWithShape="0">
              <a:prstClr val="black">
                <a:alpha val="40000"/>
              </a:prstClr>
            </a:outerShdw>
          </a:effectLst>
        </p:spPr>
      </p:pic>
    </p:spTree>
    <p:extLst>
      <p:ext uri="{BB962C8B-B14F-4D97-AF65-F5344CB8AC3E}">
        <p14:creationId xmlns:p14="http://schemas.microsoft.com/office/powerpoint/2010/main" val="25619201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2F282194-3BB4-EC99-552A-A511DE98AFB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p:blipFill>
        <p:spPr>
          <a:xfrm>
            <a:off x="2509809" y="2300288"/>
            <a:ext cx="2181253" cy="2923065"/>
          </a:xfrm>
        </p:spPr>
      </p:pic>
      <p:sp>
        <p:nvSpPr>
          <p:cNvPr id="47" name="Text Placeholder 46">
            <a:extLst>
              <a:ext uri="{FF2B5EF4-FFF2-40B4-BE49-F238E27FC236}">
                <a16:creationId xmlns:a16="http://schemas.microsoft.com/office/drawing/2014/main" id="{624059E5-B533-3CB0-3C08-C7BEF0425503}"/>
              </a:ext>
            </a:extLst>
          </p:cNvPr>
          <p:cNvSpPr>
            <a:spLocks noGrp="1"/>
          </p:cNvSpPr>
          <p:nvPr>
            <p:ph type="body" sz="quarter" idx="14"/>
          </p:nvPr>
        </p:nvSpPr>
        <p:spPr/>
        <p:txBody>
          <a:bodyPr/>
          <a:lstStyle/>
          <a:p>
            <a:endParaRPr lang="en-GB" dirty="0"/>
          </a:p>
        </p:txBody>
      </p:sp>
      <p:sp>
        <p:nvSpPr>
          <p:cNvPr id="3" name="Text Placeholder 2">
            <a:extLst>
              <a:ext uri="{FF2B5EF4-FFF2-40B4-BE49-F238E27FC236}">
                <a16:creationId xmlns:a16="http://schemas.microsoft.com/office/drawing/2014/main" id="{1022DE4B-E994-5472-F92D-94B40B62A86F}"/>
              </a:ext>
            </a:extLst>
          </p:cNvPr>
          <p:cNvSpPr>
            <a:spLocks noGrp="1"/>
          </p:cNvSpPr>
          <p:nvPr>
            <p:ph type="body" sz="quarter" idx="18"/>
          </p:nvPr>
        </p:nvSpPr>
        <p:spPr>
          <a:xfrm>
            <a:off x="708207" y="707795"/>
            <a:ext cx="36000" cy="396000"/>
          </a:xfrm>
        </p:spPr>
        <p:txBody>
          <a:bodyPr/>
          <a:lstStyle/>
          <a:p>
            <a:r>
              <a:rPr lang="en-GB" dirty="0"/>
              <a:t>Campus </a:t>
            </a:r>
            <a:r>
              <a:rPr lang="en-GB" dirty="0" err="1"/>
              <a:t>Networjki</a:t>
            </a:r>
            <a:endParaRPr lang="en-GB" dirty="0"/>
          </a:p>
        </p:txBody>
      </p:sp>
      <p:sp>
        <p:nvSpPr>
          <p:cNvPr id="15" name="Title 14">
            <a:extLst>
              <a:ext uri="{FF2B5EF4-FFF2-40B4-BE49-F238E27FC236}">
                <a16:creationId xmlns:a16="http://schemas.microsoft.com/office/drawing/2014/main" id="{DF602101-D37F-8AA4-1840-0A38D486105F}"/>
              </a:ext>
            </a:extLst>
          </p:cNvPr>
          <p:cNvSpPr>
            <a:spLocks noGrp="1"/>
          </p:cNvSpPr>
          <p:nvPr>
            <p:ph type="title"/>
          </p:nvPr>
        </p:nvSpPr>
        <p:spPr>
          <a:xfrm>
            <a:off x="865163" y="722313"/>
            <a:ext cx="10606838" cy="342211"/>
          </a:xfrm>
        </p:spPr>
        <p:txBody>
          <a:bodyPr/>
          <a:lstStyle/>
          <a:p>
            <a:r>
              <a:rPr lang="en-GB" dirty="0"/>
              <a:t>Campus Network as a Service</a:t>
            </a:r>
          </a:p>
        </p:txBody>
      </p:sp>
      <p:pic>
        <p:nvPicPr>
          <p:cNvPr id="20" name="Picture Placeholder 19">
            <a:extLst>
              <a:ext uri="{FF2B5EF4-FFF2-40B4-BE49-F238E27FC236}">
                <a16:creationId xmlns:a16="http://schemas.microsoft.com/office/drawing/2014/main" id="{7ADACA97-6AAB-1A86-FDD4-9ABA705FBB55}"/>
              </a:ext>
            </a:extLst>
          </p:cNvPr>
          <p:cNvPicPr>
            <a:picLocks noGrp="1" noChangeAspect="1"/>
          </p:cNvPicPr>
          <p:nvPr>
            <p:ph type="pic" sz="quarter" idx="20"/>
          </p:nvPr>
        </p:nvPicPr>
        <p:blipFill>
          <a:blip r:embed="rId3" cstate="screen">
            <a:extLst>
              <a:ext uri="{28A0092B-C50C-407E-A947-70E740481C1C}">
                <a14:useLocalDpi xmlns:a14="http://schemas.microsoft.com/office/drawing/2010/main"/>
              </a:ext>
            </a:extLst>
          </a:blip>
          <a:srcRect/>
          <a:stretch/>
        </p:blipFill>
        <p:spPr>
          <a:xfrm>
            <a:off x="5012205" y="1642992"/>
            <a:ext cx="4587538" cy="2866969"/>
          </a:xfrm>
        </p:spPr>
      </p:pic>
      <p:pic>
        <p:nvPicPr>
          <p:cNvPr id="22" name="Picture Placeholder 21">
            <a:extLst>
              <a:ext uri="{FF2B5EF4-FFF2-40B4-BE49-F238E27FC236}">
                <a16:creationId xmlns:a16="http://schemas.microsoft.com/office/drawing/2014/main" id="{577C8AA0-2674-9FA5-85C3-CF23AA1E3053}"/>
              </a:ext>
            </a:extLst>
          </p:cNvPr>
          <p:cNvPicPr>
            <a:picLocks noGrp="1" noChangeAspect="1"/>
          </p:cNvPicPr>
          <p:nvPr>
            <p:ph type="pic" sz="quarter" idx="21"/>
          </p:nvPr>
        </p:nvPicPr>
        <p:blipFill>
          <a:blip r:embed="rId4" cstate="screen">
            <a:extLst>
              <a:ext uri="{28A0092B-C50C-407E-A947-70E740481C1C}">
                <a14:useLocalDpi xmlns:a14="http://schemas.microsoft.com/office/drawing/2010/main"/>
              </a:ext>
            </a:extLst>
          </a:blip>
          <a:srcRect/>
          <a:stretch/>
        </p:blipFill>
        <p:spPr>
          <a:xfrm>
            <a:off x="4191001" y="3307556"/>
            <a:ext cx="1227306" cy="2667793"/>
          </a:xfrm>
        </p:spPr>
      </p:pic>
      <p:grpSp>
        <p:nvGrpSpPr>
          <p:cNvPr id="48" name="Group 47">
            <a:extLst>
              <a:ext uri="{FF2B5EF4-FFF2-40B4-BE49-F238E27FC236}">
                <a16:creationId xmlns:a16="http://schemas.microsoft.com/office/drawing/2014/main" id="{96B7FCBF-53C7-045B-3AD6-E4972F21F390}"/>
              </a:ext>
            </a:extLst>
          </p:cNvPr>
          <p:cNvGrpSpPr/>
          <p:nvPr/>
        </p:nvGrpSpPr>
        <p:grpSpPr>
          <a:xfrm>
            <a:off x="10277856" y="464437"/>
            <a:ext cx="1514094" cy="1527858"/>
            <a:chOff x="10391746" y="388237"/>
            <a:chExt cx="1514094" cy="1527858"/>
          </a:xfrm>
          <a:effectLst>
            <a:outerShdw blurRad="127522" sx="102000" sy="102000" algn="ctr" rotWithShape="0">
              <a:prstClr val="black">
                <a:alpha val="40000"/>
              </a:prstClr>
            </a:outerShdw>
          </a:effectLst>
        </p:grpSpPr>
        <p:pic>
          <p:nvPicPr>
            <p:cNvPr id="49" name="Picture 2" descr="Push and Pull Door teken icoon: stockvector (rechtenvrij) 2622474921 |  Shutterstock">
              <a:extLst>
                <a:ext uri="{FF2B5EF4-FFF2-40B4-BE49-F238E27FC236}">
                  <a16:creationId xmlns:a16="http://schemas.microsoft.com/office/drawing/2014/main" id="{92DDE69A-0C7E-7FD4-5ED3-D7BDFBDB6476}"/>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10391746" y="388237"/>
              <a:ext cx="1514094" cy="1527858"/>
            </a:xfrm>
            <a:prstGeom prst="roundRect">
              <a:avLst>
                <a:gd name="adj" fmla="val 18441"/>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0555A15C-4646-850A-4556-23813ACBED54}"/>
                </a:ext>
              </a:extLst>
            </p:cNvPr>
            <p:cNvSpPr txBox="1"/>
            <p:nvPr/>
          </p:nvSpPr>
          <p:spPr>
            <a:xfrm>
              <a:off x="10411430" y="507754"/>
              <a:ext cx="879079" cy="342211"/>
            </a:xfrm>
            <a:prstGeom prst="rect">
              <a:avLst/>
            </a:prstGeom>
            <a:noFill/>
          </p:spPr>
          <p:txBody>
            <a:bodyPr wrap="none" lIns="0" tIns="0" rIns="0" bIns="0" rtlCol="0">
              <a:noAutofit/>
            </a:bodyPr>
            <a:lstStyle/>
            <a:p>
              <a:pPr algn="r">
                <a:lnSpc>
                  <a:spcPct val="90000"/>
                </a:lnSpc>
                <a:spcBef>
                  <a:spcPts val="600"/>
                </a:spcBef>
                <a:spcAft>
                  <a:spcPts val="600"/>
                </a:spcAft>
              </a:pPr>
              <a:r>
                <a:rPr lang="en-GB" sz="1200" b="1" dirty="0">
                  <a:solidFill>
                    <a:schemeClr val="bg1"/>
                  </a:solidFill>
                  <a:latin typeface="Aptos ExtraBold" panose="020B0004020202020204" pitchFamily="34" charset="0"/>
                </a:rPr>
                <a:t>CUSTOMER</a:t>
              </a:r>
            </a:p>
          </p:txBody>
        </p:sp>
        <p:sp>
          <p:nvSpPr>
            <p:cNvPr id="4" name="TextBox 3">
              <a:extLst>
                <a:ext uri="{FF2B5EF4-FFF2-40B4-BE49-F238E27FC236}">
                  <a16:creationId xmlns:a16="http://schemas.microsoft.com/office/drawing/2014/main" id="{6599E309-25AC-78E2-4D41-4DBAECE43FAC}"/>
                </a:ext>
              </a:extLst>
            </p:cNvPr>
            <p:cNvSpPr txBox="1"/>
            <p:nvPr/>
          </p:nvSpPr>
          <p:spPr>
            <a:xfrm>
              <a:off x="11585891" y="1465192"/>
              <a:ext cx="280019" cy="342211"/>
            </a:xfrm>
            <a:prstGeom prst="rect">
              <a:avLst/>
            </a:prstGeom>
            <a:noFill/>
          </p:spPr>
          <p:txBody>
            <a:bodyPr wrap="none" lIns="0" tIns="0" rIns="0" bIns="0" rtlCol="0">
              <a:noAutofit/>
            </a:bodyPr>
            <a:lstStyle/>
            <a:p>
              <a:pPr algn="r">
                <a:lnSpc>
                  <a:spcPct val="90000"/>
                </a:lnSpc>
                <a:spcBef>
                  <a:spcPts val="600"/>
                </a:spcBef>
                <a:spcAft>
                  <a:spcPts val="600"/>
                </a:spcAft>
              </a:pPr>
              <a:r>
                <a:rPr lang="en-GB" sz="2400" b="1" dirty="0">
                  <a:solidFill>
                    <a:schemeClr val="bg1"/>
                  </a:solidFill>
                  <a:latin typeface="Aptos ExtraBold" panose="020B0004020202020204" pitchFamily="34" charset="0"/>
                </a:rPr>
                <a:t>?</a:t>
              </a:r>
            </a:p>
          </p:txBody>
        </p:sp>
      </p:grpSp>
    </p:spTree>
    <p:extLst>
      <p:ext uri="{BB962C8B-B14F-4D97-AF65-F5344CB8AC3E}">
        <p14:creationId xmlns:p14="http://schemas.microsoft.com/office/powerpoint/2010/main" val="414293397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31A6F4E-92BF-907A-C489-52AECBF7F9D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27FC242-60CA-126E-85A9-C8F8630422D5}"/>
              </a:ext>
            </a:extLst>
          </p:cNvPr>
          <p:cNvSpPr>
            <a:spLocks noGrp="1"/>
          </p:cNvSpPr>
          <p:nvPr>
            <p:ph type="body" sz="quarter" idx="14"/>
          </p:nvPr>
        </p:nvSpPr>
        <p:spPr/>
        <p:txBody>
          <a:bodyPr/>
          <a:lstStyle/>
          <a:p>
            <a:endParaRPr lang="en-GB" dirty="0">
              <a:latin typeface="Aptos" panose="020B0004020202020204" pitchFamily="34" charset="0"/>
            </a:endParaRPr>
          </a:p>
        </p:txBody>
      </p:sp>
      <p:sp>
        <p:nvSpPr>
          <p:cNvPr id="5" name="Text Placeholder 4">
            <a:extLst>
              <a:ext uri="{FF2B5EF4-FFF2-40B4-BE49-F238E27FC236}">
                <a16:creationId xmlns:a16="http://schemas.microsoft.com/office/drawing/2014/main" id="{E08965B7-5FE5-7DE0-950B-5FA592BB3BA8}"/>
              </a:ext>
            </a:extLst>
          </p:cNvPr>
          <p:cNvSpPr>
            <a:spLocks noGrp="1"/>
          </p:cNvSpPr>
          <p:nvPr>
            <p:ph type="body" sz="quarter" idx="18"/>
          </p:nvPr>
        </p:nvSpPr>
        <p:spPr/>
        <p:txBody>
          <a:bodyPr/>
          <a:lstStyle/>
          <a:p>
            <a:endParaRPr lang="en-GB" dirty="0">
              <a:latin typeface="Aptos" panose="020B0004020202020204" pitchFamily="34" charset="0"/>
            </a:endParaRPr>
          </a:p>
        </p:txBody>
      </p:sp>
      <p:sp>
        <p:nvSpPr>
          <p:cNvPr id="2" name="Title 1">
            <a:extLst>
              <a:ext uri="{FF2B5EF4-FFF2-40B4-BE49-F238E27FC236}">
                <a16:creationId xmlns:a16="http://schemas.microsoft.com/office/drawing/2014/main" id="{36C73C31-FA24-DF8D-14D5-9ABB0770B9F4}"/>
              </a:ext>
            </a:extLst>
          </p:cNvPr>
          <p:cNvSpPr>
            <a:spLocks noGrp="1"/>
          </p:cNvSpPr>
          <p:nvPr>
            <p:ph type="title"/>
          </p:nvPr>
        </p:nvSpPr>
        <p:spPr/>
        <p:txBody>
          <a:bodyPr/>
          <a:lstStyle/>
          <a:p>
            <a:r>
              <a:rPr lang="en-GB" dirty="0">
                <a:latin typeface="Aptos" panose="020B0004020202020204" pitchFamily="34" charset="0"/>
              </a:rPr>
              <a:t>Campus Network as a Service — “Servicer </a:t>
            </a:r>
            <a:r>
              <a:rPr lang="en-GB" dirty="0" err="1">
                <a:latin typeface="Aptos" panose="020B0004020202020204" pitchFamily="34" charset="0"/>
              </a:rPr>
              <a:t>Shaslick</a:t>
            </a:r>
            <a:r>
              <a:rPr lang="en-GB" dirty="0">
                <a:latin typeface="Aptos" panose="020B0004020202020204" pitchFamily="34" charset="0"/>
              </a:rPr>
              <a:t>”</a:t>
            </a:r>
          </a:p>
        </p:txBody>
      </p:sp>
      <p:sp>
        <p:nvSpPr>
          <p:cNvPr id="9" name="TextBox 8">
            <a:extLst>
              <a:ext uri="{FF2B5EF4-FFF2-40B4-BE49-F238E27FC236}">
                <a16:creationId xmlns:a16="http://schemas.microsoft.com/office/drawing/2014/main" id="{2C05BDAD-EF63-7C84-3C26-793B6C2F536E}"/>
              </a:ext>
            </a:extLst>
          </p:cNvPr>
          <p:cNvSpPr txBox="1"/>
          <p:nvPr/>
        </p:nvSpPr>
        <p:spPr>
          <a:xfrm>
            <a:off x="708207" y="1822004"/>
            <a:ext cx="5285649" cy="3763485"/>
          </a:xfrm>
          <a:prstGeom prst="rect">
            <a:avLst/>
          </a:prstGeom>
          <a:noFill/>
        </p:spPr>
        <p:txBody>
          <a:bodyPr wrap="square" lIns="0" tIns="0" rIns="0" bIns="0" rtlCol="0">
            <a:noAutofit/>
          </a:bodyPr>
          <a:lstStyle/>
          <a:p>
            <a:pPr marL="342900" indent="-342900" algn="l">
              <a:lnSpc>
                <a:spcPct val="90000"/>
              </a:lnSpc>
              <a:spcBef>
                <a:spcPts val="600"/>
              </a:spcBef>
              <a:spcAft>
                <a:spcPts val="600"/>
              </a:spcAft>
              <a:buFont typeface="Arial" panose="020B0604020202020204" pitchFamily="34" charset="0"/>
              <a:buChar char="•"/>
            </a:pPr>
            <a:r>
              <a:rPr lang="en-GB" sz="2000" b="1" dirty="0" err="1">
                <a:solidFill>
                  <a:srgbClr val="000000"/>
                </a:solidFill>
                <a:effectLst/>
                <a:latin typeface="Aptos" panose="020B0004020202020204" pitchFamily="34" charset="0"/>
                <a:ea typeface="Times New Roman" panose="02020603050405020304" pitchFamily="18" charset="0"/>
                <a:cs typeface="Maiandra GD" panose="020E0502030308020204" pitchFamily="34" charset="77"/>
              </a:rPr>
              <a:t>CNaaS</a:t>
            </a:r>
            <a:r>
              <a:rPr lang="en-GB" sz="2000" b="1" dirty="0">
                <a:solidFill>
                  <a:srgbClr val="000000"/>
                </a:solidFill>
                <a:effectLst/>
                <a:latin typeface="Aptos" panose="020B0004020202020204" pitchFamily="34" charset="0"/>
                <a:ea typeface="Times New Roman" panose="02020603050405020304" pitchFamily="18" charset="0"/>
                <a:cs typeface="Maiandra GD" panose="020E0502030308020204" pitchFamily="34" charset="77"/>
              </a:rPr>
              <a:t> integrates and combines existing campus network services and those currently in development</a:t>
            </a:r>
          </a:p>
          <a:p>
            <a:pPr marL="342900" indent="-342900" algn="l">
              <a:lnSpc>
                <a:spcPct val="90000"/>
              </a:lnSpc>
              <a:spcBef>
                <a:spcPts val="600"/>
              </a:spcBef>
              <a:spcAft>
                <a:spcPts val="600"/>
              </a:spcAft>
              <a:buFont typeface="Arial" panose="020B0604020202020204" pitchFamily="34" charset="0"/>
              <a:buChar char="•"/>
            </a:pPr>
            <a:r>
              <a:rPr lang="en-GB" sz="2000" dirty="0">
                <a:solidFill>
                  <a:srgbClr val="000000"/>
                </a:solidFill>
                <a:effectLst/>
                <a:latin typeface="Aptos" panose="020B0004020202020204" pitchFamily="34" charset="0"/>
                <a:ea typeface="Times New Roman" panose="02020603050405020304" pitchFamily="18" charset="0"/>
                <a:cs typeface="Maiandra GD" panose="020E0502030308020204" pitchFamily="34" charset="77"/>
              </a:rPr>
              <a:t>Each service currently has its own proposition and is delivered or procured separately within SURF</a:t>
            </a:r>
          </a:p>
          <a:p>
            <a:pPr marL="342900" indent="-342900" algn="l">
              <a:lnSpc>
                <a:spcPct val="90000"/>
              </a:lnSpc>
              <a:spcBef>
                <a:spcPts val="600"/>
              </a:spcBef>
              <a:spcAft>
                <a:spcPts val="600"/>
              </a:spcAft>
              <a:buFont typeface="Arial" panose="020B0604020202020204" pitchFamily="34" charset="0"/>
              <a:buChar char="•"/>
            </a:pPr>
            <a:r>
              <a:rPr lang="en-GB" sz="2000" dirty="0">
                <a:solidFill>
                  <a:srgbClr val="000000"/>
                </a:solidFill>
                <a:effectLst/>
                <a:latin typeface="Aptos" panose="020B0004020202020204" pitchFamily="34" charset="0"/>
                <a:ea typeface="Times New Roman" panose="02020603050405020304" pitchFamily="18" charset="0"/>
                <a:cs typeface="Maiandra GD" panose="020E0502030308020204" pitchFamily="34" charset="77"/>
              </a:rPr>
              <a:t>Therefore procurement, organizational structure, architecture, product management, and engineering are all part of the program with a layered structure</a:t>
            </a:r>
            <a:endParaRPr lang="en-GB" dirty="0">
              <a:latin typeface="Aptos" panose="020B0004020202020204" pitchFamily="34" charset="0"/>
            </a:endParaRPr>
          </a:p>
        </p:txBody>
      </p:sp>
      <p:pic>
        <p:nvPicPr>
          <p:cNvPr id="18" name="Picture 17">
            <a:extLst>
              <a:ext uri="{FF2B5EF4-FFF2-40B4-BE49-F238E27FC236}">
                <a16:creationId xmlns:a16="http://schemas.microsoft.com/office/drawing/2014/main" id="{12460969-6F08-C87C-E6E3-A6B6D331931B}"/>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6198146" y="1304472"/>
            <a:ext cx="5680067" cy="5093016"/>
          </a:xfrm>
          <a:prstGeom prst="ellipse">
            <a:avLst/>
          </a:prstGeom>
          <a:effectLst>
            <a:outerShdw blurRad="416688" sx="97883" sy="97883" algn="ctr" rotWithShape="0">
              <a:prstClr val="black">
                <a:alpha val="40000"/>
              </a:prstClr>
            </a:outerShdw>
            <a:softEdge rad="40479"/>
          </a:effectLst>
        </p:spPr>
      </p:pic>
    </p:spTree>
    <p:extLst>
      <p:ext uri="{BB962C8B-B14F-4D97-AF65-F5344CB8AC3E}">
        <p14:creationId xmlns:p14="http://schemas.microsoft.com/office/powerpoint/2010/main" val="377113392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rapezoid 1">
            <a:extLst>
              <a:ext uri="{FF2B5EF4-FFF2-40B4-BE49-F238E27FC236}">
                <a16:creationId xmlns:a16="http://schemas.microsoft.com/office/drawing/2014/main" id="{1B96D955-A1C2-33FF-DC8D-0DDA242452CB}"/>
              </a:ext>
            </a:extLst>
          </p:cNvPr>
          <p:cNvSpPr/>
          <p:nvPr/>
        </p:nvSpPr>
        <p:spPr>
          <a:xfrm rot="5400000" flipH="1">
            <a:off x="4614657" y="-1793805"/>
            <a:ext cx="3095501" cy="11093581"/>
          </a:xfrm>
          <a:prstGeom prst="trapezoid">
            <a:avLst>
              <a:gd name="adj" fmla="val 16946"/>
            </a:avLst>
          </a:prstGeom>
          <a:solidFill>
            <a:srgbClr val="EA7600">
              <a:lumMod val="20000"/>
              <a:lumOff val="80000"/>
            </a:srgbClr>
          </a:solidFill>
          <a:ln w="53975" cap="flat" cmpd="sng" algn="ctr">
            <a:solidFill>
              <a:srgbClr val="EE7628"/>
            </a:solidFill>
            <a:prstDash val="solid"/>
            <a:miter lim="800000"/>
          </a:ln>
          <a:effectLst>
            <a:outerShdw blurRad="346064" algn="ctr" rotWithShape="0">
              <a:prstClr val="black">
                <a:alpha val="40000"/>
              </a:prstClr>
            </a:outerShdw>
          </a:effectLst>
        </p:spPr>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0" cap="none" spc="0" normalizeH="0" baseline="0" noProof="0" dirty="0">
              <a:ln>
                <a:noFill/>
              </a:ln>
              <a:solidFill>
                <a:srgbClr val="FFFFFF"/>
              </a:solidFill>
              <a:effectLst/>
              <a:uLnTx/>
              <a:uFillTx/>
              <a:latin typeface="Calibri Light"/>
              <a:ea typeface="+mn-ea"/>
              <a:cs typeface="+mn-cs"/>
            </a:endParaRPr>
          </a:p>
        </p:txBody>
      </p:sp>
      <p:sp>
        <p:nvSpPr>
          <p:cNvPr id="46" name="Trapezoid 2">
            <a:extLst>
              <a:ext uri="{FF2B5EF4-FFF2-40B4-BE49-F238E27FC236}">
                <a16:creationId xmlns:a16="http://schemas.microsoft.com/office/drawing/2014/main" id="{85AAE2BD-000A-32AA-B539-350B81D1ACC2}"/>
              </a:ext>
            </a:extLst>
          </p:cNvPr>
          <p:cNvSpPr/>
          <p:nvPr/>
        </p:nvSpPr>
        <p:spPr>
          <a:xfrm rot="5400000" flipH="1">
            <a:off x="5023336" y="2428400"/>
            <a:ext cx="2603742" cy="2650109"/>
          </a:xfrm>
          <a:prstGeom prst="trapezoid">
            <a:avLst>
              <a:gd name="adj" fmla="val 4290"/>
            </a:avLst>
          </a:prstGeom>
          <a:pattFill prst="wdDnDiag">
            <a:fgClr>
              <a:srgbClr val="7B2882">
                <a:lumMod val="20000"/>
                <a:lumOff val="80000"/>
              </a:srgbClr>
            </a:fgClr>
            <a:bgClr>
              <a:srgbClr val="EE7628">
                <a:lumMod val="20000"/>
                <a:lumOff val="80000"/>
              </a:srgbClr>
            </a:bgClr>
          </a:patt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108" name="TextBox 107">
            <a:extLst>
              <a:ext uri="{FF2B5EF4-FFF2-40B4-BE49-F238E27FC236}">
                <a16:creationId xmlns:a16="http://schemas.microsoft.com/office/drawing/2014/main" id="{8A1B33A0-156A-DB1A-CEBB-1FE271597130}"/>
              </a:ext>
            </a:extLst>
          </p:cNvPr>
          <p:cNvSpPr txBox="1"/>
          <p:nvPr/>
        </p:nvSpPr>
        <p:spPr>
          <a:xfrm>
            <a:off x="5051364" y="2516156"/>
            <a:ext cx="2492344" cy="264687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600" b="1" i="0" u="none" strike="noStrike" kern="0" normalizeH="0" baseline="0" noProof="0" dirty="0">
                <a:solidFill>
                  <a:schemeClr val="bg1">
                    <a:alpha val="61679"/>
                  </a:schemeClr>
                </a:solidFill>
                <a:uLnTx/>
                <a:uFillTx/>
                <a:latin typeface="DM Sans" pitchFamily="2" charset="0"/>
                <a:ea typeface="+mn-ea"/>
                <a:cs typeface="+mn-cs"/>
              </a:rPr>
              <a:t>&amp;</a:t>
            </a:r>
            <a:endParaRPr kumimoji="0" lang="en-GB" sz="16600" i="0" u="none" strike="noStrike" kern="0" normalizeH="0" baseline="0" noProof="0" dirty="0">
              <a:solidFill>
                <a:schemeClr val="bg1">
                  <a:alpha val="61679"/>
                </a:schemeClr>
              </a:solidFill>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7463AF50-03DD-D246-1607-463C0E818084}"/>
              </a:ext>
            </a:extLst>
          </p:cNvPr>
          <p:cNvSpPr txBox="1"/>
          <p:nvPr/>
        </p:nvSpPr>
        <p:spPr>
          <a:xfrm>
            <a:off x="349967" y="1566990"/>
            <a:ext cx="4643060"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dirty="0">
                <a:ln>
                  <a:noFill/>
                </a:ln>
                <a:solidFill>
                  <a:schemeClr val="accent5"/>
                </a:solidFill>
                <a:effectLst/>
                <a:uLnTx/>
                <a:uFillTx/>
                <a:latin typeface="Calibri" panose="020F0502020204030204" pitchFamily="34" charset="0"/>
                <a:cs typeface="Calibri" panose="020F0502020204030204" pitchFamily="34" charset="0"/>
              </a:rPr>
              <a:t>EXPLORE</a:t>
            </a:r>
            <a:endParaRPr kumimoji="0" lang="en-GB" sz="2800" b="0" i="0" u="none" strike="noStrike" kern="0" cap="none" spc="0" normalizeH="0" baseline="0" noProof="0" dirty="0">
              <a:ln>
                <a:noFill/>
              </a:ln>
              <a:solidFill>
                <a:schemeClr val="accent5"/>
              </a:solidFill>
              <a:effectLst/>
              <a:uLnTx/>
              <a:uFillTx/>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E3FDDFB8-9AFE-F560-5387-FEABA0D88886}"/>
              </a:ext>
            </a:extLst>
          </p:cNvPr>
          <p:cNvSpPr txBox="1"/>
          <p:nvPr/>
        </p:nvSpPr>
        <p:spPr>
          <a:xfrm>
            <a:off x="7636583" y="1566990"/>
            <a:ext cx="4164850"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dirty="0">
                <a:ln>
                  <a:noFill/>
                </a:ln>
                <a:solidFill>
                  <a:srgbClr val="E03C31"/>
                </a:solidFill>
                <a:effectLst/>
                <a:uLnTx/>
                <a:uFillTx/>
                <a:latin typeface="Calibri" panose="020F0502020204030204" pitchFamily="34" charset="0"/>
                <a:cs typeface="Calibri" panose="020F0502020204030204" pitchFamily="34" charset="0"/>
              </a:rPr>
              <a:t>EXPLOIT</a:t>
            </a:r>
            <a:endParaRPr kumimoji="0" lang="en-GB" sz="2800" b="0" i="0" u="none" strike="noStrike" kern="0" cap="none" spc="0" normalizeH="0" baseline="0" noProof="0" dirty="0">
              <a:ln>
                <a:noFill/>
              </a:ln>
              <a:solidFill>
                <a:srgbClr val="E03C31"/>
              </a:solidFill>
              <a:effectLst/>
              <a:uLnTx/>
              <a:uFillTx/>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F8780EA7-2246-B636-A0F3-43AE9201D6DA}"/>
              </a:ext>
            </a:extLst>
          </p:cNvPr>
          <p:cNvSpPr txBox="1"/>
          <p:nvPr/>
        </p:nvSpPr>
        <p:spPr>
          <a:xfrm>
            <a:off x="841859" y="3230342"/>
            <a:ext cx="2125985" cy="1015663"/>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rPr>
              <a:t>ACTIVITIES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rPr>
              <a:t>AIMED AT DISCOVERING  POTENTIAL IMPACT</a:t>
            </a:r>
            <a:endParaRPr kumimoji="0" lang="en-GB" sz="1500" b="0"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Calibri Light"/>
            </a:endParaRPr>
          </a:p>
        </p:txBody>
      </p:sp>
      <p:sp>
        <p:nvSpPr>
          <p:cNvPr id="29" name="TextBox 28">
            <a:extLst>
              <a:ext uri="{FF2B5EF4-FFF2-40B4-BE49-F238E27FC236}">
                <a16:creationId xmlns:a16="http://schemas.microsoft.com/office/drawing/2014/main" id="{CCC924BA-55D5-D6D7-CEF3-6B55030B7958}"/>
              </a:ext>
            </a:extLst>
          </p:cNvPr>
          <p:cNvSpPr txBox="1"/>
          <p:nvPr/>
        </p:nvSpPr>
        <p:spPr>
          <a:xfrm>
            <a:off x="5027596" y="3345758"/>
            <a:ext cx="2655787" cy="78483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ea typeface="+mn-ea"/>
                <a:cs typeface="+mn-cs"/>
              </a:rPr>
              <a:t>ACTIVITIES AIMED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ea typeface="+mn-ea"/>
                <a:cs typeface="+mn-cs"/>
              </a:rPr>
              <a:t>LAUNCHING AND SCALING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ea typeface="+mn-ea"/>
                <a:cs typeface="+mn-cs"/>
              </a:rPr>
              <a:t>PRODUCTS OR SERVICES</a:t>
            </a:r>
          </a:p>
        </p:txBody>
      </p:sp>
      <p:sp>
        <p:nvSpPr>
          <p:cNvPr id="27" name="TextBox 26">
            <a:extLst>
              <a:ext uri="{FF2B5EF4-FFF2-40B4-BE49-F238E27FC236}">
                <a16:creationId xmlns:a16="http://schemas.microsoft.com/office/drawing/2014/main" id="{7799AB20-478B-D8FB-4DB2-ABA346D90A0B}"/>
              </a:ext>
            </a:extLst>
          </p:cNvPr>
          <p:cNvSpPr txBox="1"/>
          <p:nvPr/>
        </p:nvSpPr>
        <p:spPr>
          <a:xfrm>
            <a:off x="7697269" y="3461174"/>
            <a:ext cx="4011930" cy="55399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ea typeface="+mn-ea"/>
                <a:cs typeface="+mn-cs"/>
              </a:rPr>
              <a:t>LIFECYCLE MANAGEMENT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ea typeface="+mn-ea"/>
                <a:cs typeface="+mn-cs"/>
              </a:rPr>
              <a:t>PRODUCTS AND SERVICES</a:t>
            </a:r>
            <a:endParaRPr kumimoji="0" lang="en-GB" sz="1500" b="0"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Calibri Light"/>
              <a:ea typeface="+mn-ea"/>
              <a:cs typeface="+mn-cs"/>
            </a:endParaRPr>
          </a:p>
        </p:txBody>
      </p:sp>
      <p:sp>
        <p:nvSpPr>
          <p:cNvPr id="54" name="Right Arrow 53">
            <a:extLst>
              <a:ext uri="{FF2B5EF4-FFF2-40B4-BE49-F238E27FC236}">
                <a16:creationId xmlns:a16="http://schemas.microsoft.com/office/drawing/2014/main" id="{417EB525-562A-E74E-65BF-12391DD5843B}"/>
              </a:ext>
            </a:extLst>
          </p:cNvPr>
          <p:cNvSpPr/>
          <p:nvPr/>
        </p:nvSpPr>
        <p:spPr>
          <a:xfrm>
            <a:off x="11040253" y="1608496"/>
            <a:ext cx="674917" cy="396001"/>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spcBef>
                <a:spcPts val="200"/>
              </a:spcBef>
              <a:spcAft>
                <a:spcPts val="200"/>
              </a:spcAft>
            </a:pPr>
            <a:r>
              <a:rPr lang="en-GB" sz="1000" dirty="0"/>
              <a:t>TIME</a:t>
            </a:r>
          </a:p>
        </p:txBody>
      </p:sp>
      <p:sp>
        <p:nvSpPr>
          <p:cNvPr id="3" name="Text Placeholder 2">
            <a:extLst>
              <a:ext uri="{FF2B5EF4-FFF2-40B4-BE49-F238E27FC236}">
                <a16:creationId xmlns:a16="http://schemas.microsoft.com/office/drawing/2014/main" id="{F8B0215B-F952-EB03-6497-8F9722D4EDAF}"/>
              </a:ext>
            </a:extLst>
          </p:cNvPr>
          <p:cNvSpPr>
            <a:spLocks noGrp="1"/>
          </p:cNvSpPr>
          <p:nvPr>
            <p:ph type="body" sz="quarter" idx="14"/>
          </p:nvPr>
        </p:nvSpPr>
        <p:spPr/>
        <p:txBody>
          <a:bodyPr/>
          <a:lstStyle/>
          <a:p>
            <a:endParaRPr lang="en-GB" dirty="0"/>
          </a:p>
        </p:txBody>
      </p:sp>
      <p:sp>
        <p:nvSpPr>
          <p:cNvPr id="5" name="Text Placeholder 4">
            <a:extLst>
              <a:ext uri="{FF2B5EF4-FFF2-40B4-BE49-F238E27FC236}">
                <a16:creationId xmlns:a16="http://schemas.microsoft.com/office/drawing/2014/main" id="{9C34F317-869B-9988-7B4E-AD62A073A232}"/>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0E9FA74A-0734-BF03-D152-646D8DD891CE}"/>
              </a:ext>
            </a:extLst>
          </p:cNvPr>
          <p:cNvSpPr>
            <a:spLocks noGrp="1"/>
          </p:cNvSpPr>
          <p:nvPr>
            <p:ph type="title"/>
          </p:nvPr>
        </p:nvSpPr>
        <p:spPr/>
        <p:txBody>
          <a:bodyPr/>
          <a:lstStyle/>
          <a:p>
            <a:r>
              <a:rPr lang="en-GB" dirty="0"/>
              <a:t>Strategic Portfolio Management</a:t>
            </a:r>
          </a:p>
        </p:txBody>
      </p:sp>
      <p:sp>
        <p:nvSpPr>
          <p:cNvPr id="107" name="TextBox 106">
            <a:extLst>
              <a:ext uri="{FF2B5EF4-FFF2-40B4-BE49-F238E27FC236}">
                <a16:creationId xmlns:a16="http://schemas.microsoft.com/office/drawing/2014/main" id="{C07641CA-D0C2-FC61-874A-C1D711D614C6}"/>
              </a:ext>
            </a:extLst>
          </p:cNvPr>
          <p:cNvSpPr txBox="1"/>
          <p:nvPr/>
        </p:nvSpPr>
        <p:spPr>
          <a:xfrm>
            <a:off x="5000152" y="1566990"/>
            <a:ext cx="2650110" cy="52322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dirty="0">
                <a:ln>
                  <a:noFill/>
                </a:ln>
                <a:solidFill>
                  <a:schemeClr val="accent5"/>
                </a:solidFill>
                <a:effectLst/>
                <a:uLnTx/>
                <a:uFillTx/>
                <a:latin typeface="Calibri" panose="020F0502020204030204" pitchFamily="34" charset="0"/>
                <a:cs typeface="Calibri" panose="020F0502020204030204" pitchFamily="34" charset="0"/>
              </a:rPr>
              <a:t>HAND</a:t>
            </a:r>
            <a:r>
              <a:rPr kumimoji="0" lang="en-GB" sz="2800" b="1" i="0" u="none" strike="noStrike" kern="0" cap="none" spc="0" normalizeH="0" baseline="0" noProof="0" dirty="0">
                <a:ln>
                  <a:noFill/>
                </a:ln>
                <a:solidFill>
                  <a:schemeClr val="accent6"/>
                </a:solidFill>
                <a:effectLst/>
                <a:uLnTx/>
                <a:uFillTx/>
                <a:latin typeface="Calibri" panose="020F0502020204030204" pitchFamily="34" charset="0"/>
                <a:cs typeface="Calibri" panose="020F0502020204030204" pitchFamily="34" charset="0"/>
              </a:rPr>
              <a:t>OFF</a:t>
            </a:r>
            <a:endParaRPr kumimoji="0" lang="en-GB" sz="2800" b="0" i="0" u="none" strike="noStrike" kern="0" cap="none" spc="0" normalizeH="0" baseline="0" noProof="0" dirty="0">
              <a:ln>
                <a:noFill/>
              </a:ln>
              <a:solidFill>
                <a:schemeClr val="accent6"/>
              </a:solidFill>
              <a:effectLst/>
              <a:uLnTx/>
              <a:uFillTx/>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E7311B33-2EDF-9C72-279D-F502C715BF98}"/>
              </a:ext>
            </a:extLst>
          </p:cNvPr>
          <p:cNvSpPr txBox="1"/>
          <p:nvPr/>
        </p:nvSpPr>
        <p:spPr>
          <a:xfrm>
            <a:off x="2999361" y="3461174"/>
            <a:ext cx="1994149" cy="553998"/>
          </a:xfrm>
          <a:prstGeom prst="rect">
            <a:avLst/>
          </a:prstGeom>
          <a:noFill/>
        </p:spPr>
        <p:txBody>
          <a:bodyPr wrap="square" rtlCol="0" anchor="ctr">
            <a:spAutoFit/>
          </a:bodyPr>
          <a:lstStyle/>
          <a:p>
            <a:pPr marL="0" marR="0" lvl="0" indent="0" algn="ctr" defTabSz="914400" rtl="0" eaLnBrk="1" fontAlgn="auto" latinLnBrk="0" hangingPunct="1">
              <a:spcBef>
                <a:spcPts val="0"/>
              </a:spcBef>
              <a:spcAft>
                <a:spcPts val="0"/>
              </a:spcAft>
              <a:buClrTx/>
              <a:buSzTx/>
              <a:buFontTx/>
              <a:buNone/>
              <a:tabLst/>
              <a:defRPr/>
            </a:pPr>
            <a:r>
              <a:rPr kumimoji="0" lang="en-GB" sz="1500" b="1" i="0" u="none" strike="noStrike" kern="0" cap="none" spc="0" normalizeH="0" baseline="0" noProof="0" dirty="0">
                <a:ln>
                  <a:noFill/>
                </a:ln>
                <a:solidFill>
                  <a:srgbClr val="EE7628"/>
                </a:solidFill>
                <a:effectLst>
                  <a:outerShdw blurRad="38100" algn="ctr" rotWithShape="0">
                    <a:schemeClr val="bg1">
                      <a:alpha val="40000"/>
                    </a:schemeClr>
                  </a:outerShdw>
                </a:effectLst>
                <a:uLnTx/>
                <a:uFillTx/>
                <a:latin typeface="DM Sans" pitchFamily="2" charset="0"/>
                <a:ea typeface="+mn-ea"/>
                <a:cs typeface="+mn-cs"/>
              </a:rPr>
              <a:t>INNOVATION ACTIVITIES</a:t>
            </a:r>
          </a:p>
        </p:txBody>
      </p:sp>
      <p:sp>
        <p:nvSpPr>
          <p:cNvPr id="33" name="TextBox 32">
            <a:extLst>
              <a:ext uri="{FF2B5EF4-FFF2-40B4-BE49-F238E27FC236}">
                <a16:creationId xmlns:a16="http://schemas.microsoft.com/office/drawing/2014/main" id="{B25C5F23-AFC0-E9FE-F318-F54E404D48C6}"/>
              </a:ext>
            </a:extLst>
          </p:cNvPr>
          <p:cNvSpPr txBox="1"/>
          <p:nvPr/>
        </p:nvSpPr>
        <p:spPr>
          <a:xfrm>
            <a:off x="4588471" y="6219963"/>
            <a:ext cx="3543467" cy="429014"/>
          </a:xfrm>
          <a:prstGeom prst="rect">
            <a:avLst/>
          </a:prstGeom>
          <a:noFill/>
        </p:spPr>
        <p:txBody>
          <a:bodyPr wrap="none" lIns="0" tIns="0" rIns="0" bIns="0" rtlCol="0">
            <a:noAutofit/>
          </a:bodyPr>
          <a:lstStyle/>
          <a:p>
            <a:pPr algn="ctr">
              <a:lnSpc>
                <a:spcPct val="90000"/>
              </a:lnSpc>
              <a:spcBef>
                <a:spcPts val="600"/>
              </a:spcBef>
              <a:spcAft>
                <a:spcPts val="600"/>
              </a:spcAft>
            </a:pPr>
            <a:r>
              <a:rPr lang="en-GB" sz="2800" b="1" dirty="0">
                <a:solidFill>
                  <a:schemeClr val="accent1"/>
                </a:solidFill>
                <a:latin typeface="Calibri" panose="020F0502020204030204" pitchFamily="34" charset="0"/>
                <a:cs typeface="Calibri" panose="020F0502020204030204" pitchFamily="34" charset="0"/>
              </a:rPr>
              <a:t>MEMBER INVOLVEMENT</a:t>
            </a:r>
          </a:p>
        </p:txBody>
      </p:sp>
      <p:grpSp>
        <p:nvGrpSpPr>
          <p:cNvPr id="37" name="Group 36">
            <a:extLst>
              <a:ext uri="{FF2B5EF4-FFF2-40B4-BE49-F238E27FC236}">
                <a16:creationId xmlns:a16="http://schemas.microsoft.com/office/drawing/2014/main" id="{97BC5FF7-5D11-D0BD-6D7D-89D5A4154B88}"/>
              </a:ext>
            </a:extLst>
          </p:cNvPr>
          <p:cNvGrpSpPr/>
          <p:nvPr/>
        </p:nvGrpSpPr>
        <p:grpSpPr>
          <a:xfrm>
            <a:off x="3774397" y="4488301"/>
            <a:ext cx="5145859" cy="1527896"/>
            <a:chOff x="3772733" y="4532640"/>
            <a:chExt cx="5145859" cy="1817293"/>
          </a:xfrm>
        </p:grpSpPr>
        <p:sp>
          <p:nvSpPr>
            <p:cNvPr id="34" name="Up-down Arrow 33">
              <a:extLst>
                <a:ext uri="{FF2B5EF4-FFF2-40B4-BE49-F238E27FC236}">
                  <a16:creationId xmlns:a16="http://schemas.microsoft.com/office/drawing/2014/main" id="{D4430F0B-4482-4666-775C-132B8855F2A2}"/>
                </a:ext>
              </a:extLst>
            </p:cNvPr>
            <p:cNvSpPr/>
            <p:nvPr/>
          </p:nvSpPr>
          <p:spPr>
            <a:xfrm>
              <a:off x="8486401" y="4532640"/>
              <a:ext cx="432191" cy="1817293"/>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35" name="Up-down Arrow 34">
              <a:extLst>
                <a:ext uri="{FF2B5EF4-FFF2-40B4-BE49-F238E27FC236}">
                  <a16:creationId xmlns:a16="http://schemas.microsoft.com/office/drawing/2014/main" id="{6757A042-A28E-D205-89C4-7BBDCB6E7D44}"/>
                </a:ext>
              </a:extLst>
            </p:cNvPr>
            <p:cNvSpPr/>
            <p:nvPr/>
          </p:nvSpPr>
          <p:spPr>
            <a:xfrm>
              <a:off x="6129567" y="4532640"/>
              <a:ext cx="432191" cy="1817293"/>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36" name="Up-down Arrow 35">
              <a:extLst>
                <a:ext uri="{FF2B5EF4-FFF2-40B4-BE49-F238E27FC236}">
                  <a16:creationId xmlns:a16="http://schemas.microsoft.com/office/drawing/2014/main" id="{B8466811-1C38-6665-145E-847CC6AC8DF4}"/>
                </a:ext>
              </a:extLst>
            </p:cNvPr>
            <p:cNvSpPr/>
            <p:nvPr/>
          </p:nvSpPr>
          <p:spPr>
            <a:xfrm>
              <a:off x="3772733" y="4532640"/>
              <a:ext cx="432191" cy="1817293"/>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grpSp>
    </p:spTree>
    <p:extLst>
      <p:ext uri="{BB962C8B-B14F-4D97-AF65-F5344CB8AC3E}">
        <p14:creationId xmlns:p14="http://schemas.microsoft.com/office/powerpoint/2010/main" val="404913767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5A24C25-5BD6-75FE-66BC-C834FD014D9E}"/>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761CEEDA-5873-092A-A67C-25E18CDF32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15944" y="387911"/>
            <a:ext cx="8315575" cy="6472171"/>
          </a:xfrm>
          <a:prstGeom prst="rect">
            <a:avLst/>
          </a:prstGeom>
        </p:spPr>
      </p:pic>
      <p:sp>
        <p:nvSpPr>
          <p:cNvPr id="21" name="Text Placeholder 20">
            <a:extLst>
              <a:ext uri="{FF2B5EF4-FFF2-40B4-BE49-F238E27FC236}">
                <a16:creationId xmlns:a16="http://schemas.microsoft.com/office/drawing/2014/main" id="{E4F1A2A1-B433-F3B4-B50D-F23FFBF9AD3E}"/>
              </a:ext>
            </a:extLst>
          </p:cNvPr>
          <p:cNvSpPr>
            <a:spLocks noGrp="1"/>
          </p:cNvSpPr>
          <p:nvPr>
            <p:ph type="body" sz="quarter" idx="15"/>
          </p:nvPr>
        </p:nvSpPr>
        <p:spPr/>
        <p:txBody>
          <a:bodyPr/>
          <a:lstStyle/>
          <a:p>
            <a:endParaRPr lang="en-GB" noProof="0" dirty="0"/>
          </a:p>
        </p:txBody>
      </p:sp>
      <p:sp>
        <p:nvSpPr>
          <p:cNvPr id="22" name="Text Placeholder 21">
            <a:extLst>
              <a:ext uri="{FF2B5EF4-FFF2-40B4-BE49-F238E27FC236}">
                <a16:creationId xmlns:a16="http://schemas.microsoft.com/office/drawing/2014/main" id="{2A89EECF-16A5-4D24-5870-EFA288E94A67}"/>
              </a:ext>
            </a:extLst>
          </p:cNvPr>
          <p:cNvSpPr>
            <a:spLocks noGrp="1"/>
          </p:cNvSpPr>
          <p:nvPr>
            <p:ph type="body" sz="quarter" idx="18"/>
          </p:nvPr>
        </p:nvSpPr>
        <p:spPr>
          <a:xfrm>
            <a:off x="702000" y="376633"/>
            <a:ext cx="36000" cy="396000"/>
          </a:xfrm>
        </p:spPr>
        <p:txBody>
          <a:bodyPr/>
          <a:lstStyle/>
          <a:p>
            <a:endParaRPr lang="en-GB" noProof="0" dirty="0"/>
          </a:p>
        </p:txBody>
      </p:sp>
      <p:sp>
        <p:nvSpPr>
          <p:cNvPr id="19" name="Title 18">
            <a:extLst>
              <a:ext uri="{FF2B5EF4-FFF2-40B4-BE49-F238E27FC236}">
                <a16:creationId xmlns:a16="http://schemas.microsoft.com/office/drawing/2014/main" id="{1B0AFCD4-5558-FF47-D4CD-810B6A7D46CE}"/>
              </a:ext>
            </a:extLst>
          </p:cNvPr>
          <p:cNvSpPr>
            <a:spLocks noGrp="1"/>
          </p:cNvSpPr>
          <p:nvPr>
            <p:ph type="title"/>
          </p:nvPr>
        </p:nvSpPr>
        <p:spPr>
          <a:xfrm>
            <a:off x="858440" y="376633"/>
            <a:ext cx="7660272" cy="396000"/>
          </a:xfrm>
        </p:spPr>
        <p:txBody>
          <a:bodyPr/>
          <a:lstStyle/>
          <a:p>
            <a:r>
              <a:rPr lang="en-GB" noProof="0" dirty="0" err="1"/>
              <a:t>CNaaS</a:t>
            </a:r>
            <a:r>
              <a:rPr lang="en-GB" noProof="0" dirty="0"/>
              <a:t> Portfolio</a:t>
            </a:r>
          </a:p>
        </p:txBody>
      </p:sp>
      <p:sp>
        <p:nvSpPr>
          <p:cNvPr id="288" name="TextBox 287">
            <a:extLst>
              <a:ext uri="{FF2B5EF4-FFF2-40B4-BE49-F238E27FC236}">
                <a16:creationId xmlns:a16="http://schemas.microsoft.com/office/drawing/2014/main" id="{3DD6D79E-9309-F6B5-78AA-1DC07C737C06}"/>
              </a:ext>
            </a:extLst>
          </p:cNvPr>
          <p:cNvSpPr txBox="1"/>
          <p:nvPr/>
        </p:nvSpPr>
        <p:spPr>
          <a:xfrm>
            <a:off x="10522376" y="1310123"/>
            <a:ext cx="1460121" cy="238696"/>
          </a:xfrm>
          <a:prstGeom prst="rect">
            <a:avLst/>
          </a:prstGeom>
          <a:noFill/>
        </p:spPr>
        <p:txBody>
          <a:bodyPr wrap="square" lIns="0" tIns="0" rIns="0" bIns="0" rtlCol="0">
            <a:noAutofit/>
          </a:bodyPr>
          <a:lstStyle/>
          <a:p>
            <a:pPr algn="l">
              <a:lnSpc>
                <a:spcPct val="90000"/>
              </a:lnSpc>
              <a:spcBef>
                <a:spcPts val="600"/>
              </a:spcBef>
              <a:spcAft>
                <a:spcPts val="600"/>
              </a:spcAft>
            </a:pPr>
            <a:r>
              <a:rPr lang="en-GB" sz="1200" dirty="0" err="1">
                <a:latin typeface="Aptos" panose="020B0004020202020204" pitchFamily="34" charset="0"/>
              </a:rPr>
              <a:t>SURFwired</a:t>
            </a:r>
            <a:r>
              <a:rPr lang="en-GB" sz="1200" dirty="0">
                <a:latin typeface="Aptos" panose="020B0004020202020204" pitchFamily="34" charset="0"/>
              </a:rPr>
              <a:t> Pilots</a:t>
            </a:r>
          </a:p>
        </p:txBody>
      </p:sp>
      <p:pic>
        <p:nvPicPr>
          <p:cNvPr id="289" name="Picture 2" descr="150+ mbo-opleidingen in Arnhem en Wageningen! | Rijn IJssel">
            <a:extLst>
              <a:ext uri="{FF2B5EF4-FFF2-40B4-BE49-F238E27FC236}">
                <a16:creationId xmlns:a16="http://schemas.microsoft.com/office/drawing/2014/main" id="{B10A608B-D723-A333-9F3A-8BA79AA7BD2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604040" y="3846780"/>
            <a:ext cx="957179" cy="309368"/>
          </a:xfrm>
          <a:prstGeom prst="rect">
            <a:avLst/>
          </a:prstGeom>
          <a:noFill/>
          <a:extLst>
            <a:ext uri="{909E8E84-426E-40DD-AFC4-6F175D3DCCD1}">
              <a14:hiddenFill xmlns:a14="http://schemas.microsoft.com/office/drawing/2010/main">
                <a:solidFill>
                  <a:srgbClr val="FFFFFF"/>
                </a:solidFill>
              </a14:hiddenFill>
            </a:ext>
          </a:extLst>
        </p:spPr>
      </p:pic>
      <p:grpSp>
        <p:nvGrpSpPr>
          <p:cNvPr id="290" name="Group 289">
            <a:extLst>
              <a:ext uri="{FF2B5EF4-FFF2-40B4-BE49-F238E27FC236}">
                <a16:creationId xmlns:a16="http://schemas.microsoft.com/office/drawing/2014/main" id="{4771614F-04B9-A707-0C0A-7AA04EF4DCD0}"/>
              </a:ext>
            </a:extLst>
          </p:cNvPr>
          <p:cNvGrpSpPr/>
          <p:nvPr/>
        </p:nvGrpSpPr>
        <p:grpSpPr>
          <a:xfrm>
            <a:off x="10604040" y="1997917"/>
            <a:ext cx="934027" cy="297929"/>
            <a:chOff x="7467327" y="3303826"/>
            <a:chExt cx="1774523" cy="566022"/>
          </a:xfrm>
        </p:grpSpPr>
        <p:pic>
          <p:nvPicPr>
            <p:cNvPr id="291" name="Picture 4" descr="Fontys">
              <a:extLst>
                <a:ext uri="{FF2B5EF4-FFF2-40B4-BE49-F238E27FC236}">
                  <a16:creationId xmlns:a16="http://schemas.microsoft.com/office/drawing/2014/main" id="{A7F7797F-D61E-3C44-9050-EA88A93943E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327" y="3425958"/>
              <a:ext cx="369602" cy="370029"/>
            </a:xfrm>
            <a:prstGeom prst="rect">
              <a:avLst/>
            </a:prstGeom>
            <a:noFill/>
            <a:extLst>
              <a:ext uri="{909E8E84-426E-40DD-AFC4-6F175D3DCCD1}">
                <a14:hiddenFill xmlns:a14="http://schemas.microsoft.com/office/drawing/2010/main">
                  <a:solidFill>
                    <a:srgbClr val="FFFFFF"/>
                  </a:solidFill>
                </a14:hiddenFill>
              </a:ext>
            </a:extLst>
          </p:spPr>
        </p:pic>
        <p:pic>
          <p:nvPicPr>
            <p:cNvPr id="292" name="Picture 6" descr="Tilburg University Logo PNG vector in SVG, PDF, AI, CDR format">
              <a:extLst>
                <a:ext uri="{FF2B5EF4-FFF2-40B4-BE49-F238E27FC236}">
                  <a16:creationId xmlns:a16="http://schemas.microsoft.com/office/drawing/2014/main" id="{BA2388F5-A600-9740-B0C7-A2956D0BF195}"/>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905315" y="3303826"/>
              <a:ext cx="488881" cy="566022"/>
            </a:xfrm>
            <a:prstGeom prst="rect">
              <a:avLst/>
            </a:prstGeom>
            <a:noFill/>
            <a:extLst>
              <a:ext uri="{909E8E84-426E-40DD-AFC4-6F175D3DCCD1}">
                <a14:hiddenFill xmlns:a14="http://schemas.microsoft.com/office/drawing/2010/main">
                  <a:solidFill>
                    <a:srgbClr val="FFFFFF"/>
                  </a:solidFill>
                </a14:hiddenFill>
              </a:ext>
            </a:extLst>
          </p:spPr>
        </p:pic>
        <p:pic>
          <p:nvPicPr>
            <p:cNvPr id="294" name="Picture 293">
              <a:extLst>
                <a:ext uri="{FF2B5EF4-FFF2-40B4-BE49-F238E27FC236}">
                  <a16:creationId xmlns:a16="http://schemas.microsoft.com/office/drawing/2014/main" id="{28AC22FE-F0DA-81E8-1CAB-B62C9D34B05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79160" y="3513146"/>
              <a:ext cx="762690" cy="234175"/>
            </a:xfrm>
            <a:prstGeom prst="rect">
              <a:avLst/>
            </a:prstGeom>
          </p:spPr>
        </p:pic>
      </p:grpSp>
      <p:pic>
        <p:nvPicPr>
          <p:cNvPr id="295" name="Picture 294">
            <a:extLst>
              <a:ext uri="{FF2B5EF4-FFF2-40B4-BE49-F238E27FC236}">
                <a16:creationId xmlns:a16="http://schemas.microsoft.com/office/drawing/2014/main" id="{FAA73063-D087-3F57-0E4E-7A82A6D080B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604040" y="1485505"/>
            <a:ext cx="1433272" cy="679371"/>
          </a:xfrm>
          <a:prstGeom prst="rect">
            <a:avLst/>
          </a:prstGeom>
        </p:spPr>
      </p:pic>
      <p:pic>
        <p:nvPicPr>
          <p:cNvPr id="296" name="Picture 16" descr="Van Hall Larenstein - Geo">
            <a:extLst>
              <a:ext uri="{FF2B5EF4-FFF2-40B4-BE49-F238E27FC236}">
                <a16:creationId xmlns:a16="http://schemas.microsoft.com/office/drawing/2014/main" id="{4EB3A185-0AE0-30F1-19DF-D0077F7A0F45}"/>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2834" t="35006" r="1146" b="40134"/>
          <a:stretch/>
        </p:blipFill>
        <p:spPr bwMode="auto">
          <a:xfrm>
            <a:off x="10535801" y="2485055"/>
            <a:ext cx="1238163" cy="301703"/>
          </a:xfrm>
          <a:prstGeom prst="rect">
            <a:avLst/>
          </a:prstGeom>
          <a:noFill/>
          <a:extLst>
            <a:ext uri="{909E8E84-426E-40DD-AFC4-6F175D3DCCD1}">
              <a14:hiddenFill xmlns:a14="http://schemas.microsoft.com/office/drawing/2010/main">
                <a:solidFill>
                  <a:srgbClr val="FFFFFF"/>
                </a:solidFill>
              </a14:hiddenFill>
            </a:ext>
          </a:extLst>
        </p:spPr>
      </p:pic>
      <p:pic>
        <p:nvPicPr>
          <p:cNvPr id="297" name="Picture 296">
            <a:extLst>
              <a:ext uri="{FF2B5EF4-FFF2-40B4-BE49-F238E27FC236}">
                <a16:creationId xmlns:a16="http://schemas.microsoft.com/office/drawing/2014/main" id="{6FDC0811-D276-37AA-F4E2-82D2976156F2}"/>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10604040" y="4332131"/>
            <a:ext cx="889368" cy="379422"/>
          </a:xfrm>
          <a:prstGeom prst="rect">
            <a:avLst/>
          </a:prstGeom>
        </p:spPr>
      </p:pic>
      <p:sp>
        <p:nvSpPr>
          <p:cNvPr id="298" name="TextBox 297">
            <a:extLst>
              <a:ext uri="{FF2B5EF4-FFF2-40B4-BE49-F238E27FC236}">
                <a16:creationId xmlns:a16="http://schemas.microsoft.com/office/drawing/2014/main" id="{07DA8F0A-BB1D-A270-ADE4-8E44FA2E5465}"/>
              </a:ext>
            </a:extLst>
          </p:cNvPr>
          <p:cNvSpPr txBox="1"/>
          <p:nvPr/>
        </p:nvSpPr>
        <p:spPr>
          <a:xfrm>
            <a:off x="10535800" y="5177281"/>
            <a:ext cx="1238157" cy="150383"/>
          </a:xfrm>
          <a:prstGeom prst="rect">
            <a:avLst/>
          </a:prstGeom>
          <a:noFill/>
        </p:spPr>
        <p:txBody>
          <a:bodyPr wrap="square" lIns="0" tIns="0" rIns="0" bIns="0" rtlCol="0">
            <a:noAutofit/>
          </a:bodyPr>
          <a:lstStyle/>
          <a:p>
            <a:pPr algn="l">
              <a:lnSpc>
                <a:spcPct val="90000"/>
              </a:lnSpc>
              <a:spcBef>
                <a:spcPts val="600"/>
              </a:spcBef>
              <a:spcAft>
                <a:spcPts val="600"/>
              </a:spcAft>
            </a:pPr>
            <a:r>
              <a:rPr lang="en-GB" sz="1200" dirty="0">
                <a:latin typeface="Aptos" panose="020B0004020202020204" pitchFamily="34" charset="0"/>
              </a:rPr>
              <a:t>Waiting Room</a:t>
            </a:r>
          </a:p>
        </p:txBody>
      </p:sp>
      <p:grpSp>
        <p:nvGrpSpPr>
          <p:cNvPr id="299" name="Group 298">
            <a:extLst>
              <a:ext uri="{FF2B5EF4-FFF2-40B4-BE49-F238E27FC236}">
                <a16:creationId xmlns:a16="http://schemas.microsoft.com/office/drawing/2014/main" id="{8FF7E2B4-5367-5176-F4FA-C741F8EBE00F}"/>
              </a:ext>
            </a:extLst>
          </p:cNvPr>
          <p:cNvGrpSpPr/>
          <p:nvPr/>
        </p:nvGrpSpPr>
        <p:grpSpPr>
          <a:xfrm>
            <a:off x="10604040" y="5412620"/>
            <a:ext cx="777702" cy="465710"/>
            <a:chOff x="10084919" y="5705516"/>
            <a:chExt cx="1467032" cy="878500"/>
          </a:xfrm>
        </p:grpSpPr>
        <p:pic>
          <p:nvPicPr>
            <p:cNvPr id="300" name="Picture 18" descr="Hbo-opleidingen | Hogeschool Inholland">
              <a:extLst>
                <a:ext uri="{FF2B5EF4-FFF2-40B4-BE49-F238E27FC236}">
                  <a16:creationId xmlns:a16="http://schemas.microsoft.com/office/drawing/2014/main" id="{05007742-70B0-31FF-E8D0-F7FC7DEDFE67}"/>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0084919" y="5746702"/>
              <a:ext cx="914365" cy="362532"/>
            </a:xfrm>
            <a:prstGeom prst="rect">
              <a:avLst/>
            </a:prstGeom>
            <a:noFill/>
            <a:extLst>
              <a:ext uri="{909E8E84-426E-40DD-AFC4-6F175D3DCCD1}">
                <a14:hiddenFill xmlns:a14="http://schemas.microsoft.com/office/drawing/2010/main">
                  <a:solidFill>
                    <a:srgbClr val="FFFFFF"/>
                  </a:solidFill>
                </a14:hiddenFill>
              </a:ext>
            </a:extLst>
          </p:spPr>
        </p:pic>
        <p:pic>
          <p:nvPicPr>
            <p:cNvPr id="301" name="Picture 300">
              <a:extLst>
                <a:ext uri="{FF2B5EF4-FFF2-40B4-BE49-F238E27FC236}">
                  <a16:creationId xmlns:a16="http://schemas.microsoft.com/office/drawing/2014/main" id="{1D12A3E2-CD4E-940D-4FCC-C114A62ED6B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107046" y="5705516"/>
              <a:ext cx="444905" cy="444905"/>
            </a:xfrm>
            <a:prstGeom prst="rect">
              <a:avLst/>
            </a:prstGeom>
          </p:spPr>
        </p:pic>
        <p:pic>
          <p:nvPicPr>
            <p:cNvPr id="302" name="Picture 20" descr="Universiteit Utrecht Logo PNG Transparent &amp; SVG Vector ...">
              <a:extLst>
                <a:ext uri="{FF2B5EF4-FFF2-40B4-BE49-F238E27FC236}">
                  <a16:creationId xmlns:a16="http://schemas.microsoft.com/office/drawing/2014/main" id="{7A1E0491-5070-82B7-74B1-19D2A19DB3E8}"/>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10106738" y="6186838"/>
              <a:ext cx="1316825" cy="397178"/>
            </a:xfrm>
            <a:prstGeom prst="rect">
              <a:avLst/>
            </a:prstGeom>
            <a:noFill/>
            <a:extLst>
              <a:ext uri="{909E8E84-426E-40DD-AFC4-6F175D3DCCD1}">
                <a14:hiddenFill xmlns:a14="http://schemas.microsoft.com/office/drawing/2010/main">
                  <a:solidFill>
                    <a:srgbClr val="FFFFFF"/>
                  </a:solidFill>
                </a14:hiddenFill>
              </a:ext>
            </a:extLst>
          </p:spPr>
        </p:pic>
      </p:grpSp>
      <p:pic>
        <p:nvPicPr>
          <p:cNvPr id="303" name="Picture 302" descr="A black background with yellow letters&#10;&#10;Description automatically generated">
            <a:extLst>
              <a:ext uri="{FF2B5EF4-FFF2-40B4-BE49-F238E27FC236}">
                <a16:creationId xmlns:a16="http://schemas.microsoft.com/office/drawing/2014/main" id="{34D12569-C82A-D653-8595-790491C3EBA0}"/>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604040" y="2978348"/>
            <a:ext cx="1347788" cy="402056"/>
          </a:xfrm>
          <a:prstGeom prst="rect">
            <a:avLst/>
          </a:prstGeom>
        </p:spPr>
      </p:pic>
      <p:cxnSp>
        <p:nvCxnSpPr>
          <p:cNvPr id="304" name="Straight Connector 303">
            <a:extLst>
              <a:ext uri="{FF2B5EF4-FFF2-40B4-BE49-F238E27FC236}">
                <a16:creationId xmlns:a16="http://schemas.microsoft.com/office/drawing/2014/main" id="{EBE91F5B-CC46-B7C5-827F-F21C63DD2542}"/>
              </a:ext>
            </a:extLst>
          </p:cNvPr>
          <p:cNvCxnSpPr>
            <a:cxnSpLocks/>
          </p:cNvCxnSpPr>
          <p:nvPr/>
        </p:nvCxnSpPr>
        <p:spPr>
          <a:xfrm>
            <a:off x="10377713" y="876616"/>
            <a:ext cx="0" cy="5218743"/>
          </a:xfrm>
          <a:prstGeom prst="line">
            <a:avLst/>
          </a:prstGeom>
          <a:ln w="127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179B512-BE14-1A0E-67CC-89180C4E3D9F}"/>
              </a:ext>
            </a:extLst>
          </p:cNvPr>
          <p:cNvSpPr txBox="1"/>
          <p:nvPr/>
        </p:nvSpPr>
        <p:spPr>
          <a:xfrm>
            <a:off x="10535800" y="3473614"/>
            <a:ext cx="1238157" cy="150383"/>
          </a:xfrm>
          <a:prstGeom prst="rect">
            <a:avLst/>
          </a:prstGeom>
          <a:noFill/>
        </p:spPr>
        <p:txBody>
          <a:bodyPr wrap="square" lIns="0" tIns="0" rIns="0" bIns="0" rtlCol="0">
            <a:noAutofit/>
          </a:bodyPr>
          <a:lstStyle/>
          <a:p>
            <a:pPr algn="l">
              <a:lnSpc>
                <a:spcPct val="90000"/>
              </a:lnSpc>
              <a:spcBef>
                <a:spcPts val="600"/>
              </a:spcBef>
              <a:spcAft>
                <a:spcPts val="600"/>
              </a:spcAft>
            </a:pPr>
            <a:r>
              <a:rPr lang="en-GB" sz="1200" dirty="0">
                <a:latin typeface="Aptos" panose="020B0004020202020204" pitchFamily="34" charset="0"/>
              </a:rPr>
              <a:t>Preparation Phase</a:t>
            </a:r>
          </a:p>
        </p:txBody>
      </p:sp>
    </p:spTree>
    <p:extLst>
      <p:ext uri="{BB962C8B-B14F-4D97-AF65-F5344CB8AC3E}">
        <p14:creationId xmlns:p14="http://schemas.microsoft.com/office/powerpoint/2010/main" val="51936772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6334AAC-2B34-2AC9-8324-A86BCC8166BF}"/>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0BDD5C2-82B3-49C9-23B0-9957E7F68A07}"/>
              </a:ext>
            </a:extLst>
          </p:cNvPr>
          <p:cNvSpPr>
            <a:spLocks noGrp="1"/>
          </p:cNvSpPr>
          <p:nvPr>
            <p:ph type="body" sz="quarter" idx="14"/>
          </p:nvPr>
        </p:nvSpPr>
        <p:spPr/>
        <p:txBody>
          <a:bodyPr/>
          <a:lstStyle/>
          <a:p>
            <a:endParaRPr lang="en-GB" dirty="0"/>
          </a:p>
        </p:txBody>
      </p:sp>
      <p:sp>
        <p:nvSpPr>
          <p:cNvPr id="6" name="Text Placeholder 5">
            <a:extLst>
              <a:ext uri="{FF2B5EF4-FFF2-40B4-BE49-F238E27FC236}">
                <a16:creationId xmlns:a16="http://schemas.microsoft.com/office/drawing/2014/main" id="{DC7BA425-4B02-FAD3-2324-098C2F441358}"/>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E74438E7-3BDD-7402-8223-06171820E270}"/>
              </a:ext>
            </a:extLst>
          </p:cNvPr>
          <p:cNvSpPr>
            <a:spLocks noGrp="1"/>
          </p:cNvSpPr>
          <p:nvPr>
            <p:ph type="title"/>
          </p:nvPr>
        </p:nvSpPr>
        <p:spPr>
          <a:xfrm>
            <a:off x="865162" y="722313"/>
            <a:ext cx="10559000" cy="342211"/>
          </a:xfrm>
        </p:spPr>
        <p:txBody>
          <a:bodyPr/>
          <a:lstStyle/>
          <a:p>
            <a:r>
              <a:rPr lang="en-GB" dirty="0" err="1">
                <a:sym typeface="Wingdings" pitchFamily="2" charset="2"/>
              </a:rPr>
              <a:t>SURFwired</a:t>
            </a:r>
            <a:r>
              <a:rPr lang="en-GB" dirty="0">
                <a:sym typeface="Wingdings" pitchFamily="2" charset="2"/>
              </a:rPr>
              <a:t> Pilot Goals from LCPM</a:t>
            </a:r>
            <a:endParaRPr lang="en-GB" dirty="0"/>
          </a:p>
        </p:txBody>
      </p:sp>
      <p:sp>
        <p:nvSpPr>
          <p:cNvPr id="11" name="Rectangle 3">
            <a:extLst>
              <a:ext uri="{FF2B5EF4-FFF2-40B4-BE49-F238E27FC236}">
                <a16:creationId xmlns:a16="http://schemas.microsoft.com/office/drawing/2014/main" id="{7F173D42-62EE-F643-6B2D-20C284AD33D6}"/>
              </a:ext>
            </a:extLst>
          </p:cNvPr>
          <p:cNvSpPr>
            <a:spLocks noGrp="1" noChangeArrowheads="1"/>
          </p:cNvSpPr>
          <p:nvPr>
            <p:ph idx="19"/>
          </p:nvPr>
        </p:nvSpPr>
        <p:spPr bwMode="auto">
          <a:xfrm>
            <a:off x="865188" y="1379861"/>
            <a:ext cx="10260012" cy="448562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69828" rIns="0" bIns="0" numCol="1" anchor="ctr" anchorCtr="0" compatLnSpc="1">
            <a:prstTxWarp prst="textNoShape">
              <a:avLst/>
            </a:prstTxWarp>
            <a:spAutoFit/>
          </a:bodyPr>
          <a:lstStyle/>
          <a:p>
            <a:pPr marL="0" lvl="0" indent="0">
              <a:buNone/>
            </a:pPr>
            <a:r>
              <a:rPr lang="en-GB" dirty="0"/>
              <a:t>In 2024, the </a:t>
            </a:r>
            <a:r>
              <a:rPr lang="en-GB" dirty="0" err="1"/>
              <a:t>Portfolioboard</a:t>
            </a:r>
            <a:r>
              <a:rPr lang="en-GB" dirty="0"/>
              <a:t> gave a GO on BM0.5 to start the </a:t>
            </a:r>
            <a:r>
              <a:rPr lang="en-GB" dirty="0" err="1"/>
              <a:t>SURFwired</a:t>
            </a:r>
            <a:r>
              <a:rPr lang="en-GB" dirty="0"/>
              <a:t> pilot phase and answer the following questions:</a:t>
            </a:r>
          </a:p>
          <a:p>
            <a:r>
              <a:rPr lang="en-GB" dirty="0"/>
              <a:t>What is the impact on the SURF organization (and its operations partner(s)) of taking on the management of a number of diverse institutions? What resources does it require, is it scalable, and what does it mean for the network team?</a:t>
            </a:r>
          </a:p>
          <a:p>
            <a:r>
              <a:rPr lang="en-GB" dirty="0"/>
              <a:t>Are we actually able to set up the processes properly so that we can provide services from procurement through to operations in a way that both the institutions and we are satisfied with?</a:t>
            </a:r>
          </a:p>
          <a:p>
            <a:r>
              <a:rPr lang="en-GB" dirty="0"/>
              <a:t>Can we handle brownfield situations, where the institution’s own network is still partly operational, and migrate to </a:t>
            </a:r>
            <a:r>
              <a:rPr lang="en-GB" dirty="0" err="1"/>
              <a:t>SURFwired</a:t>
            </a:r>
            <a:r>
              <a:rPr lang="en-GB" dirty="0"/>
              <a:t> in the short term?</a:t>
            </a:r>
          </a:p>
          <a:p>
            <a:r>
              <a:rPr lang="en-GB" dirty="0"/>
              <a:t>Can an institution procure parts of </a:t>
            </a:r>
            <a:r>
              <a:rPr lang="en-GB" dirty="0" err="1"/>
              <a:t>SURFwired</a:t>
            </a:r>
            <a:r>
              <a:rPr lang="en-GB" dirty="0"/>
              <a:t> (for example a do-it-yourself variant where only procurement and hardware support are handled via SURF)?</a:t>
            </a:r>
          </a:p>
          <a:p>
            <a:r>
              <a:rPr lang="en-GB" dirty="0"/>
              <a:t>Does SURF, with </a:t>
            </a:r>
            <a:r>
              <a:rPr lang="en-GB" dirty="0" err="1"/>
              <a:t>SURFwired</a:t>
            </a:r>
            <a:r>
              <a:rPr lang="en-GB" dirty="0"/>
              <a:t>, </a:t>
            </a:r>
            <a:r>
              <a:rPr lang="en-GB" dirty="0" err="1"/>
              <a:t>действительно</a:t>
            </a:r>
            <a:r>
              <a:rPr lang="en-GB" dirty="0"/>
              <a:t> offer a better solution, meaning added value, than what the market can provide with Network as a Service offerings?</a:t>
            </a:r>
          </a:p>
          <a:p>
            <a:r>
              <a:rPr lang="en-GB" dirty="0"/>
              <a:t>Is the business model valid, and does the designed model actually work in practice?</a:t>
            </a:r>
          </a:p>
        </p:txBody>
      </p:sp>
      <p:grpSp>
        <p:nvGrpSpPr>
          <p:cNvPr id="7" name="Group 6">
            <a:extLst>
              <a:ext uri="{FF2B5EF4-FFF2-40B4-BE49-F238E27FC236}">
                <a16:creationId xmlns:a16="http://schemas.microsoft.com/office/drawing/2014/main" id="{4CA75954-DDB9-CD27-4D97-3E27E4505684}"/>
              </a:ext>
            </a:extLst>
          </p:cNvPr>
          <p:cNvGrpSpPr/>
          <p:nvPr/>
        </p:nvGrpSpPr>
        <p:grpSpPr>
          <a:xfrm>
            <a:off x="8242300" y="385367"/>
            <a:ext cx="3703529" cy="786748"/>
            <a:chOff x="608766" y="3258487"/>
            <a:chExt cx="10402343" cy="2209789"/>
          </a:xfrm>
        </p:grpSpPr>
        <p:sp>
          <p:nvSpPr>
            <p:cNvPr id="8" name="Diamond 7">
              <a:extLst>
                <a:ext uri="{FF2B5EF4-FFF2-40B4-BE49-F238E27FC236}">
                  <a16:creationId xmlns:a16="http://schemas.microsoft.com/office/drawing/2014/main" id="{4E0C3C1B-4FBA-B384-7B37-40E714BAF152}"/>
                </a:ext>
              </a:extLst>
            </p:cNvPr>
            <p:cNvSpPr/>
            <p:nvPr/>
          </p:nvSpPr>
          <p:spPr>
            <a:xfrm>
              <a:off x="9457447" y="3268069"/>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EXIT</a:t>
              </a:r>
            </a:p>
          </p:txBody>
        </p:sp>
        <p:sp>
          <p:nvSpPr>
            <p:cNvPr id="9" name="Rounded Rectangle 8">
              <a:extLst>
                <a:ext uri="{FF2B5EF4-FFF2-40B4-BE49-F238E27FC236}">
                  <a16:creationId xmlns:a16="http://schemas.microsoft.com/office/drawing/2014/main" id="{27C0B1D6-5A8B-FD23-92A5-4334AC3553A8}"/>
                </a:ext>
              </a:extLst>
            </p:cNvPr>
            <p:cNvSpPr/>
            <p:nvPr/>
          </p:nvSpPr>
          <p:spPr>
            <a:xfrm>
              <a:off x="608766"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Exploration</a:t>
              </a:r>
            </a:p>
          </p:txBody>
        </p:sp>
        <p:sp>
          <p:nvSpPr>
            <p:cNvPr id="10" name="Rounded Rectangle 9">
              <a:extLst>
                <a:ext uri="{FF2B5EF4-FFF2-40B4-BE49-F238E27FC236}">
                  <a16:creationId xmlns:a16="http://schemas.microsoft.com/office/drawing/2014/main" id="{6A1018F8-FD46-259D-8623-E2F861E3173B}"/>
                </a:ext>
              </a:extLst>
            </p:cNvPr>
            <p:cNvSpPr/>
            <p:nvPr/>
          </p:nvSpPr>
          <p:spPr>
            <a:xfrm>
              <a:off x="2359550"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Proof of concept</a:t>
              </a:r>
            </a:p>
          </p:txBody>
        </p:sp>
        <p:sp>
          <p:nvSpPr>
            <p:cNvPr id="12" name="Rounded Rectangle 11">
              <a:extLst>
                <a:ext uri="{FF2B5EF4-FFF2-40B4-BE49-F238E27FC236}">
                  <a16:creationId xmlns:a16="http://schemas.microsoft.com/office/drawing/2014/main" id="{27ADE2C5-D2EE-A6E4-6D4D-BA18D077C375}"/>
                </a:ext>
              </a:extLst>
            </p:cNvPr>
            <p:cNvSpPr/>
            <p:nvPr/>
          </p:nvSpPr>
          <p:spPr>
            <a:xfrm>
              <a:off x="4110334"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Pilot</a:t>
              </a:r>
            </a:p>
          </p:txBody>
        </p:sp>
        <p:sp>
          <p:nvSpPr>
            <p:cNvPr id="13" name="Rounded Rectangle 12">
              <a:extLst>
                <a:ext uri="{FF2B5EF4-FFF2-40B4-BE49-F238E27FC236}">
                  <a16:creationId xmlns:a16="http://schemas.microsoft.com/office/drawing/2014/main" id="{224DD7DC-3EBD-CC7B-2F54-AD30B61EA99E}"/>
                </a:ext>
              </a:extLst>
            </p:cNvPr>
            <p:cNvSpPr/>
            <p:nvPr/>
          </p:nvSpPr>
          <p:spPr>
            <a:xfrm>
              <a:off x="5861118"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Service Development</a:t>
              </a:r>
            </a:p>
          </p:txBody>
        </p:sp>
        <p:sp>
          <p:nvSpPr>
            <p:cNvPr id="14" name="Rounded Rectangle 13">
              <a:extLst>
                <a:ext uri="{FF2B5EF4-FFF2-40B4-BE49-F238E27FC236}">
                  <a16:creationId xmlns:a16="http://schemas.microsoft.com/office/drawing/2014/main" id="{526CFAEF-35B1-2B77-B53C-64D975575361}"/>
                </a:ext>
              </a:extLst>
            </p:cNvPr>
            <p:cNvSpPr/>
            <p:nvPr/>
          </p:nvSpPr>
          <p:spPr>
            <a:xfrm>
              <a:off x="7611902" y="3845517"/>
              <a:ext cx="2084816"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Production</a:t>
              </a:r>
            </a:p>
          </p:txBody>
        </p:sp>
        <p:sp>
          <p:nvSpPr>
            <p:cNvPr id="15" name="Rounded Rectangle 14">
              <a:extLst>
                <a:ext uri="{FF2B5EF4-FFF2-40B4-BE49-F238E27FC236}">
                  <a16:creationId xmlns:a16="http://schemas.microsoft.com/office/drawing/2014/main" id="{FF940955-892A-7AAC-4361-48C8ED045F2C}"/>
                </a:ext>
              </a:extLst>
            </p:cNvPr>
            <p:cNvSpPr/>
            <p:nvPr/>
          </p:nvSpPr>
          <p:spPr>
            <a:xfrm>
              <a:off x="9805206" y="3845517"/>
              <a:ext cx="1205903"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Phase Out</a:t>
              </a:r>
            </a:p>
          </p:txBody>
        </p:sp>
        <p:sp>
          <p:nvSpPr>
            <p:cNvPr id="16" name="Diamond 15">
              <a:extLst>
                <a:ext uri="{FF2B5EF4-FFF2-40B4-BE49-F238E27FC236}">
                  <a16:creationId xmlns:a16="http://schemas.microsoft.com/office/drawing/2014/main" id="{B6FD6875-E01A-DB09-B06F-E27586A3E6CC}"/>
                </a:ext>
              </a:extLst>
            </p:cNvPr>
            <p:cNvSpPr/>
            <p:nvPr/>
          </p:nvSpPr>
          <p:spPr>
            <a:xfrm>
              <a:off x="3769892"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0.5</a:t>
              </a:r>
            </a:p>
          </p:txBody>
        </p:sp>
        <p:sp>
          <p:nvSpPr>
            <p:cNvPr id="17" name="Diamond 16">
              <a:extLst>
                <a:ext uri="{FF2B5EF4-FFF2-40B4-BE49-F238E27FC236}">
                  <a16:creationId xmlns:a16="http://schemas.microsoft.com/office/drawing/2014/main" id="{1C9BDB8A-BB83-2D0E-F4B6-E02E5CB0BACA}"/>
                </a:ext>
              </a:extLst>
            </p:cNvPr>
            <p:cNvSpPr/>
            <p:nvPr/>
          </p:nvSpPr>
          <p:spPr>
            <a:xfrm>
              <a:off x="5516424"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0.7</a:t>
              </a:r>
            </a:p>
          </p:txBody>
        </p:sp>
        <p:sp>
          <p:nvSpPr>
            <p:cNvPr id="18" name="Diamond 17">
              <a:extLst>
                <a:ext uri="{FF2B5EF4-FFF2-40B4-BE49-F238E27FC236}">
                  <a16:creationId xmlns:a16="http://schemas.microsoft.com/office/drawing/2014/main" id="{2D19FDD5-2F8A-6B84-E8F1-6D7DC3F314D3}"/>
                </a:ext>
              </a:extLst>
            </p:cNvPr>
            <p:cNvSpPr/>
            <p:nvPr/>
          </p:nvSpPr>
          <p:spPr>
            <a:xfrm>
              <a:off x="7262956"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1.0</a:t>
              </a:r>
            </a:p>
          </p:txBody>
        </p:sp>
        <p:sp>
          <p:nvSpPr>
            <p:cNvPr id="19" name="Diamond 18">
              <a:extLst>
                <a:ext uri="{FF2B5EF4-FFF2-40B4-BE49-F238E27FC236}">
                  <a16:creationId xmlns:a16="http://schemas.microsoft.com/office/drawing/2014/main" id="{AEFEF250-C6FE-A927-8ABD-FECC4ED52304}"/>
                </a:ext>
              </a:extLst>
            </p:cNvPr>
            <p:cNvSpPr/>
            <p:nvPr/>
          </p:nvSpPr>
          <p:spPr>
            <a:xfrm>
              <a:off x="2011791"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0.1</a:t>
              </a:r>
            </a:p>
          </p:txBody>
        </p:sp>
        <p:sp>
          <p:nvSpPr>
            <p:cNvPr id="22" name="Circular Arrow 21">
              <a:extLst>
                <a:ext uri="{FF2B5EF4-FFF2-40B4-BE49-F238E27FC236}">
                  <a16:creationId xmlns:a16="http://schemas.microsoft.com/office/drawing/2014/main" id="{22DC7C6A-2D31-B57D-7F0F-E59E815B958C}"/>
                </a:ext>
              </a:extLst>
            </p:cNvPr>
            <p:cNvSpPr/>
            <p:nvPr/>
          </p:nvSpPr>
          <p:spPr>
            <a:xfrm rot="10800000">
              <a:off x="8542621" y="4027671"/>
              <a:ext cx="1046045" cy="1440605"/>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sp>
          <p:nvSpPr>
            <p:cNvPr id="23" name="Circular Arrow 22">
              <a:extLst>
                <a:ext uri="{FF2B5EF4-FFF2-40B4-BE49-F238E27FC236}">
                  <a16:creationId xmlns:a16="http://schemas.microsoft.com/office/drawing/2014/main" id="{1C1F5CDE-409E-5FEA-9542-4EB8F8FED74F}"/>
                </a:ext>
              </a:extLst>
            </p:cNvPr>
            <p:cNvSpPr/>
            <p:nvPr/>
          </p:nvSpPr>
          <p:spPr>
            <a:xfrm rot="10800000" flipH="1">
              <a:off x="9374247" y="4203235"/>
              <a:ext cx="804323" cy="1107706"/>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grpSp>
    </p:spTree>
    <p:extLst>
      <p:ext uri="{BB962C8B-B14F-4D97-AF65-F5344CB8AC3E}">
        <p14:creationId xmlns:p14="http://schemas.microsoft.com/office/powerpoint/2010/main" val="122863583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8818F10-3DDA-150A-49B6-B0236F7C184A}"/>
            </a:ext>
          </a:extLst>
        </p:cNvPr>
        <p:cNvGrpSpPr/>
        <p:nvPr/>
      </p:nvGrpSpPr>
      <p:grpSpPr>
        <a:xfrm>
          <a:off x="0" y="0"/>
          <a:ext cx="0" cy="0"/>
          <a:chOff x="0" y="0"/>
          <a:chExt cx="0" cy="0"/>
        </a:xfrm>
      </p:grpSpPr>
      <p:sp>
        <p:nvSpPr>
          <p:cNvPr id="8" name="Text Placeholder 7">
            <a:extLst>
              <a:ext uri="{FF2B5EF4-FFF2-40B4-BE49-F238E27FC236}">
                <a16:creationId xmlns:a16="http://schemas.microsoft.com/office/drawing/2014/main" id="{0385A827-DC13-09A0-ACE1-6AE50C4AF5A0}"/>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FB16857F-6AE6-B7D9-6691-77CFC835AF8C}"/>
              </a:ext>
            </a:extLst>
          </p:cNvPr>
          <p:cNvSpPr>
            <a:spLocks noGrp="1"/>
          </p:cNvSpPr>
          <p:nvPr>
            <p:ph type="title"/>
          </p:nvPr>
        </p:nvSpPr>
        <p:spPr>
          <a:xfrm>
            <a:off x="865162" y="722313"/>
            <a:ext cx="10559000" cy="342211"/>
          </a:xfrm>
        </p:spPr>
        <p:txBody>
          <a:bodyPr/>
          <a:lstStyle/>
          <a:p>
            <a:r>
              <a:rPr lang="en-GB" dirty="0" err="1">
                <a:sym typeface="Wingdings" pitchFamily="2" charset="2"/>
              </a:rPr>
              <a:t>SURFwired</a:t>
            </a:r>
            <a:r>
              <a:rPr lang="en-GB" dirty="0">
                <a:sym typeface="Wingdings" pitchFamily="2" charset="2"/>
              </a:rPr>
              <a:t> pilot build up</a:t>
            </a:r>
            <a:endParaRPr lang="en-GB" dirty="0"/>
          </a:p>
        </p:txBody>
      </p:sp>
      <p:sp>
        <p:nvSpPr>
          <p:cNvPr id="11" name="Rectangle 3">
            <a:extLst>
              <a:ext uri="{FF2B5EF4-FFF2-40B4-BE49-F238E27FC236}">
                <a16:creationId xmlns:a16="http://schemas.microsoft.com/office/drawing/2014/main" id="{FC7194FF-F170-B9D2-DE66-EA05E5A0F82B}"/>
              </a:ext>
            </a:extLst>
          </p:cNvPr>
          <p:cNvSpPr>
            <a:spLocks noGrp="1" noChangeArrowheads="1"/>
          </p:cNvSpPr>
          <p:nvPr>
            <p:ph idx="19"/>
          </p:nvPr>
        </p:nvSpPr>
        <p:spPr bwMode="auto">
          <a:xfrm>
            <a:off x="865188" y="1592263"/>
            <a:ext cx="10729912" cy="4756473"/>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69828" rIns="0" bIns="0" numCol="1" anchor="t" anchorCtr="0" compatLnSpc="1">
            <a:prstTxWarp prst="textNoShape">
              <a:avLst/>
            </a:prstTxWarp>
            <a:spAutoFit/>
          </a:bodyPr>
          <a:lstStyle/>
          <a:p>
            <a:pPr marL="0" lvl="0" indent="0">
              <a:buNone/>
            </a:pPr>
            <a:r>
              <a:rPr lang="en-GB" b="1" dirty="0"/>
              <a:t>Initial setup → </a:t>
            </a:r>
            <a:r>
              <a:rPr lang="en-GB" dirty="0"/>
              <a:t>Van Hall </a:t>
            </a:r>
            <a:r>
              <a:rPr lang="en-GB" dirty="0" err="1"/>
              <a:t>Larenstein</a:t>
            </a:r>
            <a:r>
              <a:rPr lang="en-GB" dirty="0"/>
              <a:t> University of Applied Sciences</a:t>
            </a:r>
          </a:p>
          <a:p>
            <a:pPr lvl="0"/>
            <a:r>
              <a:rPr lang="en-GB" dirty="0"/>
              <a:t>2 locations, simple setup, low level of expertise</a:t>
            </a:r>
          </a:p>
          <a:p>
            <a:pPr lvl="0"/>
            <a:r>
              <a:rPr lang="en-GB" dirty="0"/>
              <a:t>First validate the network architecture and project organization</a:t>
            </a:r>
          </a:p>
          <a:p>
            <a:pPr marL="0" lvl="0" indent="0">
              <a:buNone/>
            </a:pPr>
            <a:r>
              <a:rPr lang="en-GB" b="1" dirty="0"/>
              <a:t>Medium-size setup </a:t>
            </a:r>
            <a:r>
              <a:rPr lang="en-GB" dirty="0"/>
              <a:t>→ The Hague University of Applied Sciences</a:t>
            </a:r>
          </a:p>
          <a:p>
            <a:pPr lvl="0"/>
            <a:r>
              <a:rPr lang="en-GB" dirty="0"/>
              <a:t>5 locations, complex setup, high level of expertise</a:t>
            </a:r>
          </a:p>
          <a:p>
            <a:pPr lvl="0"/>
            <a:r>
              <a:rPr lang="en-GB" dirty="0"/>
              <a:t>More complex network architecture and first scale-up</a:t>
            </a:r>
          </a:p>
          <a:p>
            <a:pPr marL="0" lvl="0" indent="0">
              <a:buNone/>
            </a:pPr>
            <a:r>
              <a:rPr lang="en-GB" b="1" dirty="0"/>
              <a:t>Large-size setup and partial brownfield </a:t>
            </a:r>
            <a:r>
              <a:rPr lang="en-GB" dirty="0"/>
              <a:t>→ Rijn </a:t>
            </a:r>
            <a:r>
              <a:rPr lang="en-GB" dirty="0" err="1"/>
              <a:t>IJssel</a:t>
            </a:r>
            <a:endParaRPr lang="en-GB" dirty="0"/>
          </a:p>
          <a:p>
            <a:pPr lvl="0"/>
            <a:r>
              <a:rPr lang="en-GB" dirty="0"/>
              <a:t>26 locations, complex setup, medium level of expertise</a:t>
            </a:r>
          </a:p>
          <a:p>
            <a:pPr lvl="0"/>
            <a:r>
              <a:rPr lang="en-GB" dirty="0"/>
              <a:t>Standardization, further scale-up</a:t>
            </a:r>
          </a:p>
          <a:p>
            <a:pPr marL="0" lvl="0" indent="0">
              <a:buNone/>
            </a:pPr>
            <a:r>
              <a:rPr lang="en-GB" b="1" dirty="0"/>
              <a:t>Parallel setup </a:t>
            </a:r>
            <a:r>
              <a:rPr lang="en-GB" dirty="0"/>
              <a:t>→ Vista College</a:t>
            </a:r>
          </a:p>
          <a:p>
            <a:pPr lvl="0"/>
            <a:r>
              <a:rPr lang="en-GB" dirty="0"/>
              <a:t>Low level of expertise</a:t>
            </a:r>
          </a:p>
          <a:p>
            <a:pPr lvl="0"/>
            <a:r>
              <a:rPr lang="en-GB" dirty="0"/>
              <a:t>Standard architecture and parallel rollout to enable scaling</a:t>
            </a:r>
          </a:p>
        </p:txBody>
      </p:sp>
    </p:spTree>
    <p:extLst>
      <p:ext uri="{BB962C8B-B14F-4D97-AF65-F5344CB8AC3E}">
        <p14:creationId xmlns:p14="http://schemas.microsoft.com/office/powerpoint/2010/main" val="164397769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F6BA2B2-2207-71A2-FA7A-672324E80745}"/>
            </a:ext>
          </a:extLst>
        </p:cNvPr>
        <p:cNvGrpSpPr/>
        <p:nvPr/>
      </p:nvGrpSpPr>
      <p:grpSpPr>
        <a:xfrm>
          <a:off x="0" y="0"/>
          <a:ext cx="0" cy="0"/>
          <a:chOff x="0" y="0"/>
          <a:chExt cx="0" cy="0"/>
        </a:xfrm>
      </p:grpSpPr>
      <p:sp>
        <p:nvSpPr>
          <p:cNvPr id="2" name="Rounded Rectangle 1">
            <a:extLst>
              <a:ext uri="{FF2B5EF4-FFF2-40B4-BE49-F238E27FC236}">
                <a16:creationId xmlns:a16="http://schemas.microsoft.com/office/drawing/2014/main" id="{C94A8F26-31EB-59B1-910C-9602E974F9C6}"/>
              </a:ext>
            </a:extLst>
          </p:cNvPr>
          <p:cNvSpPr/>
          <p:nvPr/>
        </p:nvSpPr>
        <p:spPr>
          <a:xfrm>
            <a:off x="388307" y="1623740"/>
            <a:ext cx="11406519" cy="4140133"/>
          </a:xfrm>
          <a:prstGeom prst="roundRect">
            <a:avLst>
              <a:gd name="adj" fmla="val 10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b="1" dirty="0"/>
          </a:p>
        </p:txBody>
      </p:sp>
      <p:sp>
        <p:nvSpPr>
          <p:cNvPr id="60" name="Rounded Rectangle 59">
            <a:extLst>
              <a:ext uri="{FF2B5EF4-FFF2-40B4-BE49-F238E27FC236}">
                <a16:creationId xmlns:a16="http://schemas.microsoft.com/office/drawing/2014/main" id="{E757F07F-6D6C-CEED-ABA4-3F49B5DAC7BF}"/>
              </a:ext>
            </a:extLst>
          </p:cNvPr>
          <p:cNvSpPr/>
          <p:nvPr/>
        </p:nvSpPr>
        <p:spPr>
          <a:xfrm>
            <a:off x="206679" y="1442898"/>
            <a:ext cx="11730123" cy="4466033"/>
          </a:xfrm>
          <a:prstGeom prst="roundRect">
            <a:avLst>
              <a:gd name="adj" fmla="val 13366"/>
            </a:avLst>
          </a:prstGeom>
          <a:gradFill>
            <a:gsLst>
              <a:gs pos="0">
                <a:schemeClr val="accent4">
                  <a:lumMod val="20000"/>
                  <a:lumOff val="80000"/>
                </a:schemeClr>
              </a:gs>
              <a:gs pos="100000">
                <a:schemeClr val="accent4">
                  <a:lumMod val="20000"/>
                  <a:lumOff val="80000"/>
                  <a:alpha val="60943"/>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3" name="Rectangle: Rounded Corners 8">
            <a:extLst>
              <a:ext uri="{FF2B5EF4-FFF2-40B4-BE49-F238E27FC236}">
                <a16:creationId xmlns:a16="http://schemas.microsoft.com/office/drawing/2014/main" id="{CDA25501-8453-5926-3855-2A2922E24CAF}"/>
              </a:ext>
            </a:extLst>
          </p:cNvPr>
          <p:cNvSpPr/>
          <p:nvPr/>
        </p:nvSpPr>
        <p:spPr>
          <a:xfrm>
            <a:off x="1649321" y="3099434"/>
            <a:ext cx="4350962" cy="72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80" name="Rectangle: Rounded Corners 8">
            <a:extLst>
              <a:ext uri="{FF2B5EF4-FFF2-40B4-BE49-F238E27FC236}">
                <a16:creationId xmlns:a16="http://schemas.microsoft.com/office/drawing/2014/main" id="{CF037344-19D2-9E50-7A36-D71494A33D6A}"/>
              </a:ext>
            </a:extLst>
          </p:cNvPr>
          <p:cNvSpPr/>
          <p:nvPr/>
        </p:nvSpPr>
        <p:spPr>
          <a:xfrm>
            <a:off x="5893952" y="3102570"/>
            <a:ext cx="2846008" cy="68864"/>
          </a:xfrm>
          <a:prstGeom prst="roundRect">
            <a:avLst>
              <a:gd name="adj" fmla="val 50000"/>
            </a:avLst>
          </a:prstGeom>
          <a:pattFill prst="wd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7" name="Text Placeholder 6">
            <a:extLst>
              <a:ext uri="{FF2B5EF4-FFF2-40B4-BE49-F238E27FC236}">
                <a16:creationId xmlns:a16="http://schemas.microsoft.com/office/drawing/2014/main" id="{719EF38F-0515-C533-C388-7028545EED86}"/>
              </a:ext>
            </a:extLst>
          </p:cNvPr>
          <p:cNvSpPr>
            <a:spLocks noGrp="1"/>
          </p:cNvSpPr>
          <p:nvPr>
            <p:ph type="body" sz="quarter" idx="14"/>
          </p:nvPr>
        </p:nvSpPr>
        <p:spPr/>
        <p:txBody>
          <a:bodyPr/>
          <a:lstStyle/>
          <a:p>
            <a:endParaRPr lang="en-GB" dirty="0"/>
          </a:p>
        </p:txBody>
      </p:sp>
      <p:sp>
        <p:nvSpPr>
          <p:cNvPr id="8" name="Text Placeholder 7">
            <a:extLst>
              <a:ext uri="{FF2B5EF4-FFF2-40B4-BE49-F238E27FC236}">
                <a16:creationId xmlns:a16="http://schemas.microsoft.com/office/drawing/2014/main" id="{FE1209BD-8DD6-1BCE-9D77-F2817B08C395}"/>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5AB2BA6C-062B-C03C-CA9D-82B3209C4EC0}"/>
              </a:ext>
            </a:extLst>
          </p:cNvPr>
          <p:cNvSpPr>
            <a:spLocks noGrp="1"/>
          </p:cNvSpPr>
          <p:nvPr>
            <p:ph type="title"/>
          </p:nvPr>
        </p:nvSpPr>
        <p:spPr>
          <a:xfrm>
            <a:off x="865162" y="722313"/>
            <a:ext cx="7342838" cy="342211"/>
          </a:xfrm>
        </p:spPr>
        <p:txBody>
          <a:bodyPr/>
          <a:lstStyle/>
          <a:p>
            <a:r>
              <a:rPr lang="en-GB" dirty="0"/>
              <a:t>Overlapping Pilot Roll Out</a:t>
            </a:r>
          </a:p>
        </p:txBody>
      </p:sp>
      <p:sp>
        <p:nvSpPr>
          <p:cNvPr id="32" name="TextBox 31">
            <a:extLst>
              <a:ext uri="{FF2B5EF4-FFF2-40B4-BE49-F238E27FC236}">
                <a16:creationId xmlns:a16="http://schemas.microsoft.com/office/drawing/2014/main" id="{AD635F05-E4A0-3DB7-37C8-D47F6153FC09}"/>
              </a:ext>
            </a:extLst>
          </p:cNvPr>
          <p:cNvSpPr txBox="1"/>
          <p:nvPr/>
        </p:nvSpPr>
        <p:spPr>
          <a:xfrm>
            <a:off x="2579692" y="2859899"/>
            <a:ext cx="1037404"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dirty="0"/>
              <a:t>Onboarding</a:t>
            </a:r>
          </a:p>
        </p:txBody>
      </p:sp>
      <p:sp>
        <p:nvSpPr>
          <p:cNvPr id="33" name="TextBox 32">
            <a:extLst>
              <a:ext uri="{FF2B5EF4-FFF2-40B4-BE49-F238E27FC236}">
                <a16:creationId xmlns:a16="http://schemas.microsoft.com/office/drawing/2014/main" id="{8ABA7CD6-585F-AC93-B6C8-B7B1A32FB51C}"/>
              </a:ext>
            </a:extLst>
          </p:cNvPr>
          <p:cNvSpPr txBox="1"/>
          <p:nvPr/>
        </p:nvSpPr>
        <p:spPr>
          <a:xfrm>
            <a:off x="3630993" y="2859899"/>
            <a:ext cx="643506" cy="216000"/>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200" dirty="0"/>
              <a:t>PoC</a:t>
            </a:r>
          </a:p>
        </p:txBody>
      </p:sp>
      <p:sp>
        <p:nvSpPr>
          <p:cNvPr id="38" name="TextBox 37">
            <a:extLst>
              <a:ext uri="{FF2B5EF4-FFF2-40B4-BE49-F238E27FC236}">
                <a16:creationId xmlns:a16="http://schemas.microsoft.com/office/drawing/2014/main" id="{8F607619-A684-2654-7C2F-15918F0E8151}"/>
              </a:ext>
            </a:extLst>
          </p:cNvPr>
          <p:cNvSpPr txBox="1"/>
          <p:nvPr/>
        </p:nvSpPr>
        <p:spPr>
          <a:xfrm>
            <a:off x="4203682" y="2859899"/>
            <a:ext cx="1096473"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dirty="0"/>
              <a:t>Migration</a:t>
            </a:r>
          </a:p>
        </p:txBody>
      </p:sp>
      <p:sp>
        <p:nvSpPr>
          <p:cNvPr id="39" name="TextBox 38">
            <a:extLst>
              <a:ext uri="{FF2B5EF4-FFF2-40B4-BE49-F238E27FC236}">
                <a16:creationId xmlns:a16="http://schemas.microsoft.com/office/drawing/2014/main" id="{0843DB94-8C13-ECB4-61DC-D14E2E158E2C}"/>
              </a:ext>
            </a:extLst>
          </p:cNvPr>
          <p:cNvSpPr txBox="1"/>
          <p:nvPr/>
        </p:nvSpPr>
        <p:spPr>
          <a:xfrm>
            <a:off x="6030056" y="2859899"/>
            <a:ext cx="1456765"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dirty="0"/>
              <a:t>Pilot Fase</a:t>
            </a:r>
          </a:p>
        </p:txBody>
      </p:sp>
      <p:sp>
        <p:nvSpPr>
          <p:cNvPr id="52" name="TextBox 51">
            <a:extLst>
              <a:ext uri="{FF2B5EF4-FFF2-40B4-BE49-F238E27FC236}">
                <a16:creationId xmlns:a16="http://schemas.microsoft.com/office/drawing/2014/main" id="{A95E0D33-E60F-6034-BE6E-75D5F55E5769}"/>
              </a:ext>
            </a:extLst>
          </p:cNvPr>
          <p:cNvSpPr txBox="1"/>
          <p:nvPr/>
        </p:nvSpPr>
        <p:spPr>
          <a:xfrm>
            <a:off x="1648867" y="2859899"/>
            <a:ext cx="916092"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dirty="0"/>
              <a:t>Scope</a:t>
            </a:r>
          </a:p>
        </p:txBody>
      </p:sp>
      <p:sp>
        <p:nvSpPr>
          <p:cNvPr id="58" name="TextBox 57">
            <a:extLst>
              <a:ext uri="{FF2B5EF4-FFF2-40B4-BE49-F238E27FC236}">
                <a16:creationId xmlns:a16="http://schemas.microsoft.com/office/drawing/2014/main" id="{89C2C623-1CC6-5B90-192D-1EF00D6AB676}"/>
              </a:ext>
            </a:extLst>
          </p:cNvPr>
          <p:cNvSpPr txBox="1"/>
          <p:nvPr/>
        </p:nvSpPr>
        <p:spPr>
          <a:xfrm>
            <a:off x="1335738" y="3356076"/>
            <a:ext cx="6858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START HVHL</a:t>
            </a:r>
          </a:p>
        </p:txBody>
      </p:sp>
      <p:grpSp>
        <p:nvGrpSpPr>
          <p:cNvPr id="64" name="Group 63">
            <a:extLst>
              <a:ext uri="{FF2B5EF4-FFF2-40B4-BE49-F238E27FC236}">
                <a16:creationId xmlns:a16="http://schemas.microsoft.com/office/drawing/2014/main" id="{6243B722-1800-B8B3-23A8-289608326467}"/>
              </a:ext>
            </a:extLst>
          </p:cNvPr>
          <p:cNvGrpSpPr/>
          <p:nvPr/>
        </p:nvGrpSpPr>
        <p:grpSpPr>
          <a:xfrm>
            <a:off x="1493745" y="2975331"/>
            <a:ext cx="311150" cy="311150"/>
            <a:chOff x="274017" y="2906516"/>
            <a:chExt cx="311150" cy="311150"/>
          </a:xfrm>
        </p:grpSpPr>
        <p:sp>
          <p:nvSpPr>
            <p:cNvPr id="61" name="Oval 60">
              <a:extLst>
                <a:ext uri="{FF2B5EF4-FFF2-40B4-BE49-F238E27FC236}">
                  <a16:creationId xmlns:a16="http://schemas.microsoft.com/office/drawing/2014/main" id="{81330E5A-35BC-B2FF-36EE-D55B8F64669F}"/>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63" name="Graphic 62" descr="Tick with solid fill">
              <a:extLst>
                <a:ext uri="{FF2B5EF4-FFF2-40B4-BE49-F238E27FC236}">
                  <a16:creationId xmlns:a16="http://schemas.microsoft.com/office/drawing/2014/main" id="{22E861EE-EF00-C82D-445E-7FCB95D949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65" name="Group 64">
            <a:extLst>
              <a:ext uri="{FF2B5EF4-FFF2-40B4-BE49-F238E27FC236}">
                <a16:creationId xmlns:a16="http://schemas.microsoft.com/office/drawing/2014/main" id="{9313AF7C-B05E-F57B-1BF1-7B44BC583CC5}"/>
              </a:ext>
            </a:extLst>
          </p:cNvPr>
          <p:cNvGrpSpPr/>
          <p:nvPr/>
        </p:nvGrpSpPr>
        <p:grpSpPr>
          <a:xfrm>
            <a:off x="2418999" y="2975331"/>
            <a:ext cx="311150" cy="311150"/>
            <a:chOff x="274017" y="2906516"/>
            <a:chExt cx="311150" cy="311150"/>
          </a:xfrm>
        </p:grpSpPr>
        <p:sp>
          <p:nvSpPr>
            <p:cNvPr id="66" name="Oval 65">
              <a:extLst>
                <a:ext uri="{FF2B5EF4-FFF2-40B4-BE49-F238E27FC236}">
                  <a16:creationId xmlns:a16="http://schemas.microsoft.com/office/drawing/2014/main" id="{90E2DCB3-0C69-7127-A949-9E2D3D9E6877}"/>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67" name="Graphic 66" descr="Tick with solid fill">
              <a:extLst>
                <a:ext uri="{FF2B5EF4-FFF2-40B4-BE49-F238E27FC236}">
                  <a16:creationId xmlns:a16="http://schemas.microsoft.com/office/drawing/2014/main" id="{70E5DD5C-279E-A20B-B960-953063F0CC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68" name="Group 67">
            <a:extLst>
              <a:ext uri="{FF2B5EF4-FFF2-40B4-BE49-F238E27FC236}">
                <a16:creationId xmlns:a16="http://schemas.microsoft.com/office/drawing/2014/main" id="{39BEC89E-4D33-1F87-CD06-052893AA4CAE}"/>
              </a:ext>
            </a:extLst>
          </p:cNvPr>
          <p:cNvGrpSpPr/>
          <p:nvPr/>
        </p:nvGrpSpPr>
        <p:grpSpPr>
          <a:xfrm>
            <a:off x="3459731" y="2975331"/>
            <a:ext cx="311150" cy="311150"/>
            <a:chOff x="274017" y="2906516"/>
            <a:chExt cx="311150" cy="311150"/>
          </a:xfrm>
        </p:grpSpPr>
        <p:sp>
          <p:nvSpPr>
            <p:cNvPr id="69" name="Oval 68">
              <a:extLst>
                <a:ext uri="{FF2B5EF4-FFF2-40B4-BE49-F238E27FC236}">
                  <a16:creationId xmlns:a16="http://schemas.microsoft.com/office/drawing/2014/main" id="{5BB77844-AB49-A3BD-601A-C9BB8712C8F5}"/>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0" name="Graphic 69" descr="Tick with solid fill">
              <a:extLst>
                <a:ext uri="{FF2B5EF4-FFF2-40B4-BE49-F238E27FC236}">
                  <a16:creationId xmlns:a16="http://schemas.microsoft.com/office/drawing/2014/main" id="{6C9B583B-44B5-73CA-EB5A-331769921C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71" name="Group 70">
            <a:extLst>
              <a:ext uri="{FF2B5EF4-FFF2-40B4-BE49-F238E27FC236}">
                <a16:creationId xmlns:a16="http://schemas.microsoft.com/office/drawing/2014/main" id="{485F170E-6174-DF22-C5C3-EE6FB35231F4}"/>
              </a:ext>
            </a:extLst>
          </p:cNvPr>
          <p:cNvGrpSpPr/>
          <p:nvPr/>
        </p:nvGrpSpPr>
        <p:grpSpPr>
          <a:xfrm>
            <a:off x="4117560" y="2975331"/>
            <a:ext cx="311150" cy="311150"/>
            <a:chOff x="274017" y="2906516"/>
            <a:chExt cx="311150" cy="311150"/>
          </a:xfrm>
        </p:grpSpPr>
        <p:sp>
          <p:nvSpPr>
            <p:cNvPr id="72" name="Oval 71">
              <a:extLst>
                <a:ext uri="{FF2B5EF4-FFF2-40B4-BE49-F238E27FC236}">
                  <a16:creationId xmlns:a16="http://schemas.microsoft.com/office/drawing/2014/main" id="{22C60AED-F0CF-355F-F769-7108DF15E5A8}"/>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3" name="Graphic 72" descr="Tick with solid fill">
              <a:extLst>
                <a:ext uri="{FF2B5EF4-FFF2-40B4-BE49-F238E27FC236}">
                  <a16:creationId xmlns:a16="http://schemas.microsoft.com/office/drawing/2014/main" id="{54DD6A68-A366-7D3F-EB7B-175C54DD33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74" name="Group 73">
            <a:extLst>
              <a:ext uri="{FF2B5EF4-FFF2-40B4-BE49-F238E27FC236}">
                <a16:creationId xmlns:a16="http://schemas.microsoft.com/office/drawing/2014/main" id="{AAC82BB6-3597-B0BB-7894-B054EE54ADB2}"/>
              </a:ext>
            </a:extLst>
          </p:cNvPr>
          <p:cNvGrpSpPr/>
          <p:nvPr/>
        </p:nvGrpSpPr>
        <p:grpSpPr>
          <a:xfrm>
            <a:off x="5058128" y="2975331"/>
            <a:ext cx="311150" cy="311150"/>
            <a:chOff x="274017" y="2906516"/>
            <a:chExt cx="311150" cy="311150"/>
          </a:xfrm>
        </p:grpSpPr>
        <p:sp>
          <p:nvSpPr>
            <p:cNvPr id="75" name="Oval 74">
              <a:extLst>
                <a:ext uri="{FF2B5EF4-FFF2-40B4-BE49-F238E27FC236}">
                  <a16:creationId xmlns:a16="http://schemas.microsoft.com/office/drawing/2014/main" id="{54115265-4ABA-16DD-3E13-AFBB42FCDB5C}"/>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6" name="Graphic 75" descr="Tick with solid fill">
              <a:extLst>
                <a:ext uri="{FF2B5EF4-FFF2-40B4-BE49-F238E27FC236}">
                  <a16:creationId xmlns:a16="http://schemas.microsoft.com/office/drawing/2014/main" id="{1D70FC83-AB8A-1CC2-6A6B-39DA2E4326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54" name="Rectangle: Rounded Corners 8">
            <a:extLst>
              <a:ext uri="{FF2B5EF4-FFF2-40B4-BE49-F238E27FC236}">
                <a16:creationId xmlns:a16="http://schemas.microsoft.com/office/drawing/2014/main" id="{0CE51296-0AE7-5509-8E3D-F0213D9C4D27}"/>
              </a:ext>
            </a:extLst>
          </p:cNvPr>
          <p:cNvSpPr/>
          <p:nvPr/>
        </p:nvSpPr>
        <p:spPr>
          <a:xfrm>
            <a:off x="1648867" y="2157706"/>
            <a:ext cx="8213680" cy="72000"/>
          </a:xfrm>
          <a:prstGeom prst="roundRect">
            <a:avLst>
              <a:gd name="adj" fmla="val 50000"/>
            </a:avLst>
          </a:prstGeom>
          <a:solidFill>
            <a:srgbClr val="FF9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TextBox 55">
            <a:extLst>
              <a:ext uri="{FF2B5EF4-FFF2-40B4-BE49-F238E27FC236}">
                <a16:creationId xmlns:a16="http://schemas.microsoft.com/office/drawing/2014/main" id="{3C46B1A9-9E58-1E74-06F5-3581BE971864}"/>
              </a:ext>
            </a:extLst>
          </p:cNvPr>
          <p:cNvSpPr txBox="1"/>
          <p:nvPr/>
        </p:nvSpPr>
        <p:spPr>
          <a:xfrm>
            <a:off x="10497961" y="2399436"/>
            <a:ext cx="14224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050" b="1" dirty="0">
                <a:solidFill>
                  <a:srgbClr val="FF9300"/>
                </a:solidFill>
              </a:rPr>
              <a:t>GO/ NO GO</a:t>
            </a:r>
          </a:p>
        </p:txBody>
      </p:sp>
      <p:sp>
        <p:nvSpPr>
          <p:cNvPr id="62" name="TextBox 61">
            <a:extLst>
              <a:ext uri="{FF2B5EF4-FFF2-40B4-BE49-F238E27FC236}">
                <a16:creationId xmlns:a16="http://schemas.microsoft.com/office/drawing/2014/main" id="{5B0BEBF4-79F0-943D-096D-82CCE26AD774}"/>
              </a:ext>
            </a:extLst>
          </p:cNvPr>
          <p:cNvSpPr txBox="1"/>
          <p:nvPr/>
        </p:nvSpPr>
        <p:spPr>
          <a:xfrm>
            <a:off x="517049" y="2399436"/>
            <a:ext cx="6858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050" b="1" dirty="0">
                <a:solidFill>
                  <a:srgbClr val="FF9300"/>
                </a:solidFill>
              </a:rPr>
              <a:t>GO</a:t>
            </a:r>
          </a:p>
        </p:txBody>
      </p:sp>
      <p:sp>
        <p:nvSpPr>
          <p:cNvPr id="103" name="Rectangle: Rounded Corners 8">
            <a:extLst>
              <a:ext uri="{FF2B5EF4-FFF2-40B4-BE49-F238E27FC236}">
                <a16:creationId xmlns:a16="http://schemas.microsoft.com/office/drawing/2014/main" id="{D6A61189-4479-22A5-DD9C-F9CB021556AE}"/>
              </a:ext>
            </a:extLst>
          </p:cNvPr>
          <p:cNvSpPr/>
          <p:nvPr/>
        </p:nvSpPr>
        <p:spPr>
          <a:xfrm>
            <a:off x="9689398" y="2157706"/>
            <a:ext cx="1519067" cy="72000"/>
          </a:xfrm>
          <a:prstGeom prst="roundRect">
            <a:avLst>
              <a:gd name="adj" fmla="val 50000"/>
            </a:avLst>
          </a:prstGeom>
          <a:pattFill prst="wdDnDiag">
            <a:fgClr>
              <a:schemeClr val="accent1">
                <a:lumMod val="20000"/>
                <a:lumOff val="8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1" name="Right Arrow 110">
            <a:extLst>
              <a:ext uri="{FF2B5EF4-FFF2-40B4-BE49-F238E27FC236}">
                <a16:creationId xmlns:a16="http://schemas.microsoft.com/office/drawing/2014/main" id="{74F69E75-A1B3-BD6D-AC00-F505D4FB14DB}"/>
              </a:ext>
            </a:extLst>
          </p:cNvPr>
          <p:cNvSpPr/>
          <p:nvPr/>
        </p:nvSpPr>
        <p:spPr>
          <a:xfrm>
            <a:off x="2021538" y="2073106"/>
            <a:ext cx="324000" cy="252000"/>
          </a:xfrm>
          <a:prstGeom prst="rightArrow">
            <a:avLst>
              <a:gd name="adj1" fmla="val 25147"/>
              <a:gd name="adj2" fmla="val 53908"/>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grpSp>
        <p:nvGrpSpPr>
          <p:cNvPr id="95" name="Group 94">
            <a:extLst>
              <a:ext uri="{FF2B5EF4-FFF2-40B4-BE49-F238E27FC236}">
                <a16:creationId xmlns:a16="http://schemas.microsoft.com/office/drawing/2014/main" id="{0303CE08-7D5A-D77B-B561-4BB7E8433751}"/>
              </a:ext>
            </a:extLst>
          </p:cNvPr>
          <p:cNvGrpSpPr/>
          <p:nvPr/>
        </p:nvGrpSpPr>
        <p:grpSpPr>
          <a:xfrm>
            <a:off x="11037075" y="2039029"/>
            <a:ext cx="311150" cy="311150"/>
            <a:chOff x="274017" y="2906516"/>
            <a:chExt cx="311150" cy="311150"/>
          </a:xfrm>
        </p:grpSpPr>
        <p:sp>
          <p:nvSpPr>
            <p:cNvPr id="96" name="Oval 95">
              <a:extLst>
                <a:ext uri="{FF2B5EF4-FFF2-40B4-BE49-F238E27FC236}">
                  <a16:creationId xmlns:a16="http://schemas.microsoft.com/office/drawing/2014/main" id="{81FD4688-823A-CE82-6E34-5EB1E2B1019D}"/>
                </a:ext>
              </a:extLst>
            </p:cNvPr>
            <p:cNvSpPr/>
            <p:nvPr/>
          </p:nvSpPr>
          <p:spPr>
            <a:xfrm>
              <a:off x="274017" y="2906516"/>
              <a:ext cx="311150" cy="311150"/>
            </a:xfrm>
            <a:prstGeom prst="ellipse">
              <a:avLst/>
            </a:prstGeom>
            <a:solidFill>
              <a:srgbClr val="FF930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97" name="Graphic 96" descr="Tick with solid fill">
              <a:extLst>
                <a:ext uri="{FF2B5EF4-FFF2-40B4-BE49-F238E27FC236}">
                  <a16:creationId xmlns:a16="http://schemas.microsoft.com/office/drawing/2014/main" id="{FD87A6A8-1DB2-BC54-B4CC-A42753021D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cxnSp>
        <p:nvCxnSpPr>
          <p:cNvPr id="117" name="Straight Arrow Connector 116">
            <a:extLst>
              <a:ext uri="{FF2B5EF4-FFF2-40B4-BE49-F238E27FC236}">
                <a16:creationId xmlns:a16="http://schemas.microsoft.com/office/drawing/2014/main" id="{25DB26FF-81B2-9E9E-660A-C5D3D5031584}"/>
              </a:ext>
            </a:extLst>
          </p:cNvPr>
          <p:cNvCxnSpPr>
            <a:cxnSpLocks/>
          </p:cNvCxnSpPr>
          <p:nvPr/>
        </p:nvCxnSpPr>
        <p:spPr>
          <a:xfrm flipV="1">
            <a:off x="8878448" y="2490257"/>
            <a:ext cx="1930301" cy="585642"/>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sp>
        <p:nvSpPr>
          <p:cNvPr id="121" name="Rectangle: Rounded Corners 8">
            <a:extLst>
              <a:ext uri="{FF2B5EF4-FFF2-40B4-BE49-F238E27FC236}">
                <a16:creationId xmlns:a16="http://schemas.microsoft.com/office/drawing/2014/main" id="{0EE2D713-E574-0A79-F9CD-BC7CA7EC07ED}"/>
              </a:ext>
            </a:extLst>
          </p:cNvPr>
          <p:cNvSpPr/>
          <p:nvPr/>
        </p:nvSpPr>
        <p:spPr>
          <a:xfrm>
            <a:off x="859949" y="2157706"/>
            <a:ext cx="788918" cy="72000"/>
          </a:xfrm>
          <a:prstGeom prst="roundRect">
            <a:avLst>
              <a:gd name="adj" fmla="val 50000"/>
            </a:avLst>
          </a:prstGeom>
          <a:pattFill prst="wdDnDiag">
            <a:fgClr>
              <a:schemeClr val="accent1">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82" name="Group 81">
            <a:extLst>
              <a:ext uri="{FF2B5EF4-FFF2-40B4-BE49-F238E27FC236}">
                <a16:creationId xmlns:a16="http://schemas.microsoft.com/office/drawing/2014/main" id="{27747864-D48E-1671-A4FB-D8A0296D1857}"/>
              </a:ext>
            </a:extLst>
          </p:cNvPr>
          <p:cNvGrpSpPr/>
          <p:nvPr/>
        </p:nvGrpSpPr>
        <p:grpSpPr>
          <a:xfrm>
            <a:off x="704374" y="2033986"/>
            <a:ext cx="311150" cy="311150"/>
            <a:chOff x="274017" y="2906516"/>
            <a:chExt cx="311150" cy="311150"/>
          </a:xfrm>
        </p:grpSpPr>
        <p:sp>
          <p:nvSpPr>
            <p:cNvPr id="83" name="Oval 82">
              <a:extLst>
                <a:ext uri="{FF2B5EF4-FFF2-40B4-BE49-F238E27FC236}">
                  <a16:creationId xmlns:a16="http://schemas.microsoft.com/office/drawing/2014/main" id="{59BAE459-937E-15C1-5E53-E50E5807622B}"/>
                </a:ext>
              </a:extLst>
            </p:cNvPr>
            <p:cNvSpPr/>
            <p:nvPr/>
          </p:nvSpPr>
          <p:spPr>
            <a:xfrm>
              <a:off x="274017" y="2906516"/>
              <a:ext cx="311150" cy="311150"/>
            </a:xfrm>
            <a:prstGeom prst="ellipse">
              <a:avLst/>
            </a:prstGeom>
            <a:solidFill>
              <a:srgbClr val="FF930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85" name="Graphic 84" descr="Tick with solid fill">
              <a:extLst>
                <a:ext uri="{FF2B5EF4-FFF2-40B4-BE49-F238E27FC236}">
                  <a16:creationId xmlns:a16="http://schemas.microsoft.com/office/drawing/2014/main" id="{C285D7E1-3E02-3FAC-FDBC-31BDE93675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126" name="TextBox 125">
            <a:extLst>
              <a:ext uri="{FF2B5EF4-FFF2-40B4-BE49-F238E27FC236}">
                <a16:creationId xmlns:a16="http://schemas.microsoft.com/office/drawing/2014/main" id="{80BCF599-86C3-DF02-C6A3-903FFB6AEC57}"/>
              </a:ext>
            </a:extLst>
          </p:cNvPr>
          <p:cNvSpPr txBox="1"/>
          <p:nvPr/>
        </p:nvSpPr>
        <p:spPr>
          <a:xfrm>
            <a:off x="1979154" y="1912258"/>
            <a:ext cx="7738514" cy="251658"/>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600" dirty="0"/>
              <a:t>PORTFOLIO  PROCESS</a:t>
            </a:r>
          </a:p>
        </p:txBody>
      </p:sp>
      <p:sp>
        <p:nvSpPr>
          <p:cNvPr id="130" name="TextBox 129">
            <a:extLst>
              <a:ext uri="{FF2B5EF4-FFF2-40B4-BE49-F238E27FC236}">
                <a16:creationId xmlns:a16="http://schemas.microsoft.com/office/drawing/2014/main" id="{D2855A7E-8387-0C85-5178-B3A608806DCF}"/>
              </a:ext>
            </a:extLst>
          </p:cNvPr>
          <p:cNvSpPr txBox="1"/>
          <p:nvPr/>
        </p:nvSpPr>
        <p:spPr>
          <a:xfrm>
            <a:off x="10497961" y="1697394"/>
            <a:ext cx="1422400"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b="1" dirty="0">
                <a:solidFill>
                  <a:srgbClr val="FF9300"/>
                </a:solidFill>
              </a:rPr>
              <a:t>BM0.7</a:t>
            </a:r>
          </a:p>
        </p:txBody>
      </p:sp>
      <p:sp>
        <p:nvSpPr>
          <p:cNvPr id="133" name="TextBox 132">
            <a:extLst>
              <a:ext uri="{FF2B5EF4-FFF2-40B4-BE49-F238E27FC236}">
                <a16:creationId xmlns:a16="http://schemas.microsoft.com/office/drawing/2014/main" id="{011DC419-D1CC-05DD-57BC-D0B4F6FBDCBB}"/>
              </a:ext>
            </a:extLst>
          </p:cNvPr>
          <p:cNvSpPr txBox="1"/>
          <p:nvPr/>
        </p:nvSpPr>
        <p:spPr>
          <a:xfrm>
            <a:off x="517049" y="1697394"/>
            <a:ext cx="685800"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b="1" dirty="0">
                <a:solidFill>
                  <a:srgbClr val="FF9300"/>
                </a:solidFill>
              </a:rPr>
              <a:t>BM0.5</a:t>
            </a:r>
          </a:p>
        </p:txBody>
      </p:sp>
      <p:sp>
        <p:nvSpPr>
          <p:cNvPr id="5" name="TextBox 4">
            <a:extLst>
              <a:ext uri="{FF2B5EF4-FFF2-40B4-BE49-F238E27FC236}">
                <a16:creationId xmlns:a16="http://schemas.microsoft.com/office/drawing/2014/main" id="{B343850C-AEF9-8971-EF6A-AE83F1369E40}"/>
              </a:ext>
            </a:extLst>
          </p:cNvPr>
          <p:cNvSpPr txBox="1"/>
          <p:nvPr/>
        </p:nvSpPr>
        <p:spPr>
          <a:xfrm>
            <a:off x="9163264" y="3131520"/>
            <a:ext cx="1204048" cy="208501"/>
          </a:xfrm>
          <a:prstGeom prst="rect">
            <a:avLst/>
          </a:prstGeom>
          <a:noFill/>
        </p:spPr>
        <p:txBody>
          <a:bodyPr wrap="square" lIns="0" tIns="0" rIns="0" bIns="0" rtlCol="0">
            <a:noAutofit/>
          </a:bodyPr>
          <a:lstStyle/>
          <a:p>
            <a:pPr algn="r">
              <a:lnSpc>
                <a:spcPct val="90000"/>
              </a:lnSpc>
              <a:spcBef>
                <a:spcPts val="600"/>
              </a:spcBef>
              <a:spcAft>
                <a:spcPts val="600"/>
              </a:spcAft>
            </a:pPr>
            <a:r>
              <a:rPr lang="en-GB" sz="1100" dirty="0"/>
              <a:t>Pilot Results</a:t>
            </a:r>
          </a:p>
        </p:txBody>
      </p:sp>
      <p:sp>
        <p:nvSpPr>
          <p:cNvPr id="128" name="TextBox 127">
            <a:extLst>
              <a:ext uri="{FF2B5EF4-FFF2-40B4-BE49-F238E27FC236}">
                <a16:creationId xmlns:a16="http://schemas.microsoft.com/office/drawing/2014/main" id="{26261A41-B7AE-0F26-B8FC-76FD6EABF354}"/>
              </a:ext>
            </a:extLst>
          </p:cNvPr>
          <p:cNvSpPr txBox="1"/>
          <p:nvPr/>
        </p:nvSpPr>
        <p:spPr>
          <a:xfrm>
            <a:off x="5177749" y="3841021"/>
            <a:ext cx="1049628"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Onboarding</a:t>
            </a:r>
          </a:p>
        </p:txBody>
      </p:sp>
      <p:sp>
        <p:nvSpPr>
          <p:cNvPr id="134" name="TextBox 133">
            <a:extLst>
              <a:ext uri="{FF2B5EF4-FFF2-40B4-BE49-F238E27FC236}">
                <a16:creationId xmlns:a16="http://schemas.microsoft.com/office/drawing/2014/main" id="{C99D2A84-1CC5-3F1E-26BF-EC483419C683}"/>
              </a:ext>
            </a:extLst>
          </p:cNvPr>
          <p:cNvSpPr txBox="1"/>
          <p:nvPr/>
        </p:nvSpPr>
        <p:spPr>
          <a:xfrm>
            <a:off x="6227376" y="3841021"/>
            <a:ext cx="656822" cy="216000"/>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050" dirty="0"/>
              <a:t>PoC</a:t>
            </a:r>
          </a:p>
        </p:txBody>
      </p:sp>
      <p:sp>
        <p:nvSpPr>
          <p:cNvPr id="139" name="TextBox 138">
            <a:extLst>
              <a:ext uri="{FF2B5EF4-FFF2-40B4-BE49-F238E27FC236}">
                <a16:creationId xmlns:a16="http://schemas.microsoft.com/office/drawing/2014/main" id="{A1C32FC0-4409-2D5E-B9AC-5C31FA057722}"/>
              </a:ext>
            </a:extLst>
          </p:cNvPr>
          <p:cNvSpPr txBox="1"/>
          <p:nvPr/>
        </p:nvSpPr>
        <p:spPr>
          <a:xfrm>
            <a:off x="6884198" y="3841021"/>
            <a:ext cx="940158"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Migration</a:t>
            </a:r>
          </a:p>
        </p:txBody>
      </p:sp>
      <p:sp>
        <p:nvSpPr>
          <p:cNvPr id="140" name="TextBox 139">
            <a:extLst>
              <a:ext uri="{FF2B5EF4-FFF2-40B4-BE49-F238E27FC236}">
                <a16:creationId xmlns:a16="http://schemas.microsoft.com/office/drawing/2014/main" id="{59825A68-8528-703A-0EE9-3C0C6C6F9B0C}"/>
              </a:ext>
            </a:extLst>
          </p:cNvPr>
          <p:cNvSpPr txBox="1"/>
          <p:nvPr/>
        </p:nvSpPr>
        <p:spPr>
          <a:xfrm>
            <a:off x="8236943" y="3841021"/>
            <a:ext cx="1456765"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Pilot Fase</a:t>
            </a:r>
          </a:p>
        </p:txBody>
      </p:sp>
      <p:sp>
        <p:nvSpPr>
          <p:cNvPr id="149" name="TextBox 148">
            <a:extLst>
              <a:ext uri="{FF2B5EF4-FFF2-40B4-BE49-F238E27FC236}">
                <a16:creationId xmlns:a16="http://schemas.microsoft.com/office/drawing/2014/main" id="{FE64ED4D-861F-341F-2721-0945489A91C2}"/>
              </a:ext>
            </a:extLst>
          </p:cNvPr>
          <p:cNvSpPr txBox="1"/>
          <p:nvPr/>
        </p:nvSpPr>
        <p:spPr>
          <a:xfrm>
            <a:off x="4307846" y="3841021"/>
            <a:ext cx="916092"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Scope</a:t>
            </a:r>
          </a:p>
        </p:txBody>
      </p:sp>
      <p:sp>
        <p:nvSpPr>
          <p:cNvPr id="151" name="TextBox 150">
            <a:extLst>
              <a:ext uri="{FF2B5EF4-FFF2-40B4-BE49-F238E27FC236}">
                <a16:creationId xmlns:a16="http://schemas.microsoft.com/office/drawing/2014/main" id="{ADB7D4AF-C2A0-D259-201A-A5E5B3B4C4A2}"/>
              </a:ext>
            </a:extLst>
          </p:cNvPr>
          <p:cNvSpPr txBox="1"/>
          <p:nvPr/>
        </p:nvSpPr>
        <p:spPr>
          <a:xfrm>
            <a:off x="3973957" y="4337198"/>
            <a:ext cx="6858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START HHS</a:t>
            </a:r>
          </a:p>
        </p:txBody>
      </p:sp>
      <p:sp>
        <p:nvSpPr>
          <p:cNvPr id="167" name="Rectangle: Rounded Corners 8">
            <a:extLst>
              <a:ext uri="{FF2B5EF4-FFF2-40B4-BE49-F238E27FC236}">
                <a16:creationId xmlns:a16="http://schemas.microsoft.com/office/drawing/2014/main" id="{26A3B76D-6DAA-A89C-1A53-97DA37E2FBCB}"/>
              </a:ext>
            </a:extLst>
          </p:cNvPr>
          <p:cNvSpPr/>
          <p:nvPr/>
        </p:nvSpPr>
        <p:spPr>
          <a:xfrm>
            <a:off x="6943216" y="4882828"/>
            <a:ext cx="3492421" cy="7199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8" name="TextBox 167">
            <a:extLst>
              <a:ext uri="{FF2B5EF4-FFF2-40B4-BE49-F238E27FC236}">
                <a16:creationId xmlns:a16="http://schemas.microsoft.com/office/drawing/2014/main" id="{797B191A-F8C9-6E6D-8ADC-83B1494AC93A}"/>
              </a:ext>
            </a:extLst>
          </p:cNvPr>
          <p:cNvSpPr txBox="1"/>
          <p:nvPr/>
        </p:nvSpPr>
        <p:spPr>
          <a:xfrm>
            <a:off x="7873587" y="4643291"/>
            <a:ext cx="1037404"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Onboarding</a:t>
            </a:r>
          </a:p>
        </p:txBody>
      </p:sp>
      <p:sp>
        <p:nvSpPr>
          <p:cNvPr id="169" name="TextBox 168">
            <a:extLst>
              <a:ext uri="{FF2B5EF4-FFF2-40B4-BE49-F238E27FC236}">
                <a16:creationId xmlns:a16="http://schemas.microsoft.com/office/drawing/2014/main" id="{EC41FEE4-A9A2-4249-46B0-6D9F90DDF056}"/>
              </a:ext>
            </a:extLst>
          </p:cNvPr>
          <p:cNvSpPr txBox="1"/>
          <p:nvPr/>
        </p:nvSpPr>
        <p:spPr>
          <a:xfrm>
            <a:off x="8910991" y="4643291"/>
            <a:ext cx="657403" cy="216000"/>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050" dirty="0"/>
              <a:t>PoC</a:t>
            </a:r>
          </a:p>
        </p:txBody>
      </p:sp>
      <p:sp>
        <p:nvSpPr>
          <p:cNvPr id="170" name="TextBox 169">
            <a:extLst>
              <a:ext uri="{FF2B5EF4-FFF2-40B4-BE49-F238E27FC236}">
                <a16:creationId xmlns:a16="http://schemas.microsoft.com/office/drawing/2014/main" id="{C412AEEF-BE5B-2D2E-DB79-8CADACFA8689}"/>
              </a:ext>
            </a:extLst>
          </p:cNvPr>
          <p:cNvSpPr txBox="1"/>
          <p:nvPr/>
        </p:nvSpPr>
        <p:spPr>
          <a:xfrm>
            <a:off x="9568394" y="4643291"/>
            <a:ext cx="929568"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Migration</a:t>
            </a:r>
          </a:p>
        </p:txBody>
      </p:sp>
      <p:sp>
        <p:nvSpPr>
          <p:cNvPr id="172" name="TextBox 171">
            <a:extLst>
              <a:ext uri="{FF2B5EF4-FFF2-40B4-BE49-F238E27FC236}">
                <a16:creationId xmlns:a16="http://schemas.microsoft.com/office/drawing/2014/main" id="{60A98B90-B083-75F0-DC35-061C77390092}"/>
              </a:ext>
            </a:extLst>
          </p:cNvPr>
          <p:cNvSpPr txBox="1"/>
          <p:nvPr/>
        </p:nvSpPr>
        <p:spPr>
          <a:xfrm>
            <a:off x="6943216" y="4643291"/>
            <a:ext cx="930370" cy="216000"/>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050" dirty="0"/>
              <a:t>Scope</a:t>
            </a:r>
          </a:p>
        </p:txBody>
      </p:sp>
      <p:sp>
        <p:nvSpPr>
          <p:cNvPr id="173" name="TextBox 172">
            <a:extLst>
              <a:ext uri="{FF2B5EF4-FFF2-40B4-BE49-F238E27FC236}">
                <a16:creationId xmlns:a16="http://schemas.microsoft.com/office/drawing/2014/main" id="{A393E4E0-8410-21E0-82CB-A94FA6482A66}"/>
              </a:ext>
            </a:extLst>
          </p:cNvPr>
          <p:cNvSpPr txBox="1"/>
          <p:nvPr/>
        </p:nvSpPr>
        <p:spPr>
          <a:xfrm>
            <a:off x="6599862" y="5139166"/>
            <a:ext cx="6858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START RIJNIJSSEL</a:t>
            </a:r>
          </a:p>
        </p:txBody>
      </p:sp>
      <p:grpSp>
        <p:nvGrpSpPr>
          <p:cNvPr id="177" name="Group 176">
            <a:extLst>
              <a:ext uri="{FF2B5EF4-FFF2-40B4-BE49-F238E27FC236}">
                <a16:creationId xmlns:a16="http://schemas.microsoft.com/office/drawing/2014/main" id="{3914C595-C2B5-AE4E-583C-940D757B3EF1}"/>
              </a:ext>
            </a:extLst>
          </p:cNvPr>
          <p:cNvGrpSpPr/>
          <p:nvPr/>
        </p:nvGrpSpPr>
        <p:grpSpPr>
          <a:xfrm>
            <a:off x="7712894" y="4758723"/>
            <a:ext cx="311150" cy="311150"/>
            <a:chOff x="274017" y="2906516"/>
            <a:chExt cx="311150" cy="311150"/>
          </a:xfrm>
        </p:grpSpPr>
        <p:sp>
          <p:nvSpPr>
            <p:cNvPr id="178" name="Oval 177">
              <a:extLst>
                <a:ext uri="{FF2B5EF4-FFF2-40B4-BE49-F238E27FC236}">
                  <a16:creationId xmlns:a16="http://schemas.microsoft.com/office/drawing/2014/main" id="{6379252C-BAC6-E9AC-AA2A-FAD9A72FACFA}"/>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79" name="Graphic 178" descr="Tick with solid fill">
              <a:extLst>
                <a:ext uri="{FF2B5EF4-FFF2-40B4-BE49-F238E27FC236}">
                  <a16:creationId xmlns:a16="http://schemas.microsoft.com/office/drawing/2014/main" id="{7F518445-EB97-DCBC-6D8E-54301668FF3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80" name="Group 179">
            <a:extLst>
              <a:ext uri="{FF2B5EF4-FFF2-40B4-BE49-F238E27FC236}">
                <a16:creationId xmlns:a16="http://schemas.microsoft.com/office/drawing/2014/main" id="{BB568F49-32DE-FA10-305B-8A8C5FF291F6}"/>
              </a:ext>
            </a:extLst>
          </p:cNvPr>
          <p:cNvGrpSpPr/>
          <p:nvPr/>
        </p:nvGrpSpPr>
        <p:grpSpPr>
          <a:xfrm>
            <a:off x="8753626" y="4758723"/>
            <a:ext cx="311150" cy="311150"/>
            <a:chOff x="274017" y="2906516"/>
            <a:chExt cx="311150" cy="311150"/>
          </a:xfrm>
        </p:grpSpPr>
        <p:sp>
          <p:nvSpPr>
            <p:cNvPr id="181" name="Oval 180">
              <a:extLst>
                <a:ext uri="{FF2B5EF4-FFF2-40B4-BE49-F238E27FC236}">
                  <a16:creationId xmlns:a16="http://schemas.microsoft.com/office/drawing/2014/main" id="{AA42EB72-88B4-28AF-31CF-004D4BCE15E2}"/>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82" name="Graphic 181" descr="Tick with solid fill">
              <a:extLst>
                <a:ext uri="{FF2B5EF4-FFF2-40B4-BE49-F238E27FC236}">
                  <a16:creationId xmlns:a16="http://schemas.microsoft.com/office/drawing/2014/main" id="{123428DE-673B-6664-8E88-F365803EAE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83" name="Group 182">
            <a:extLst>
              <a:ext uri="{FF2B5EF4-FFF2-40B4-BE49-F238E27FC236}">
                <a16:creationId xmlns:a16="http://schemas.microsoft.com/office/drawing/2014/main" id="{48CE2D5D-96EE-D300-DE72-146ECF0DF94B}"/>
              </a:ext>
            </a:extLst>
          </p:cNvPr>
          <p:cNvGrpSpPr/>
          <p:nvPr/>
        </p:nvGrpSpPr>
        <p:grpSpPr>
          <a:xfrm>
            <a:off x="9411455" y="4758723"/>
            <a:ext cx="311150" cy="311150"/>
            <a:chOff x="274017" y="2906516"/>
            <a:chExt cx="311150" cy="311150"/>
          </a:xfrm>
        </p:grpSpPr>
        <p:sp>
          <p:nvSpPr>
            <p:cNvPr id="184" name="Oval 183">
              <a:extLst>
                <a:ext uri="{FF2B5EF4-FFF2-40B4-BE49-F238E27FC236}">
                  <a16:creationId xmlns:a16="http://schemas.microsoft.com/office/drawing/2014/main" id="{2941F108-AD0E-53FF-A8A0-622231812063}"/>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85" name="Graphic 184" descr="Tick with solid fill">
              <a:extLst>
                <a:ext uri="{FF2B5EF4-FFF2-40B4-BE49-F238E27FC236}">
                  <a16:creationId xmlns:a16="http://schemas.microsoft.com/office/drawing/2014/main" id="{075B6D32-ACD8-E1C4-9143-AE26C00D8E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189" name="Rectangle: Rounded Corners 8">
            <a:extLst>
              <a:ext uri="{FF2B5EF4-FFF2-40B4-BE49-F238E27FC236}">
                <a16:creationId xmlns:a16="http://schemas.microsoft.com/office/drawing/2014/main" id="{02186662-D6AE-6DD0-77E4-2F75BB3ED326}"/>
              </a:ext>
            </a:extLst>
          </p:cNvPr>
          <p:cNvSpPr/>
          <p:nvPr/>
        </p:nvSpPr>
        <p:spPr>
          <a:xfrm>
            <a:off x="9866856" y="4087160"/>
            <a:ext cx="1687438" cy="72000"/>
          </a:xfrm>
          <a:prstGeom prst="roundRect">
            <a:avLst>
              <a:gd name="adj" fmla="val 50000"/>
            </a:avLst>
          </a:prstGeom>
          <a:pattFill prst="wd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0" name="Rectangle: Rounded Corners 8">
            <a:extLst>
              <a:ext uri="{FF2B5EF4-FFF2-40B4-BE49-F238E27FC236}">
                <a16:creationId xmlns:a16="http://schemas.microsoft.com/office/drawing/2014/main" id="{444DFCB2-D8A1-E2C8-B2CB-92C97B719FC2}"/>
              </a:ext>
            </a:extLst>
          </p:cNvPr>
          <p:cNvSpPr/>
          <p:nvPr/>
        </p:nvSpPr>
        <p:spPr>
          <a:xfrm>
            <a:off x="10540624" y="4882827"/>
            <a:ext cx="1013670" cy="72000"/>
          </a:xfrm>
          <a:prstGeom prst="roundRect">
            <a:avLst>
              <a:gd name="adj" fmla="val 50000"/>
            </a:avLst>
          </a:prstGeom>
          <a:pattFill prst="wd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86" name="Group 185">
            <a:extLst>
              <a:ext uri="{FF2B5EF4-FFF2-40B4-BE49-F238E27FC236}">
                <a16:creationId xmlns:a16="http://schemas.microsoft.com/office/drawing/2014/main" id="{28493497-E386-DC8C-D3AB-34FD903608C6}"/>
              </a:ext>
            </a:extLst>
          </p:cNvPr>
          <p:cNvGrpSpPr/>
          <p:nvPr/>
        </p:nvGrpSpPr>
        <p:grpSpPr>
          <a:xfrm>
            <a:off x="10352023" y="4758723"/>
            <a:ext cx="311150" cy="311150"/>
            <a:chOff x="274017" y="2906516"/>
            <a:chExt cx="311150" cy="311150"/>
          </a:xfrm>
        </p:grpSpPr>
        <p:sp>
          <p:nvSpPr>
            <p:cNvPr id="187" name="Oval 186">
              <a:extLst>
                <a:ext uri="{FF2B5EF4-FFF2-40B4-BE49-F238E27FC236}">
                  <a16:creationId xmlns:a16="http://schemas.microsoft.com/office/drawing/2014/main" id="{400A3707-8CAB-0476-3B78-2220AA3BB25B}"/>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88" name="Graphic 187" descr="Tick with solid fill">
              <a:extLst>
                <a:ext uri="{FF2B5EF4-FFF2-40B4-BE49-F238E27FC236}">
                  <a16:creationId xmlns:a16="http://schemas.microsoft.com/office/drawing/2014/main" id="{BCC3BB42-151B-9B21-4CD1-98220BB208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6" name="Rectangle: Rounded Corners 8">
            <a:extLst>
              <a:ext uri="{FF2B5EF4-FFF2-40B4-BE49-F238E27FC236}">
                <a16:creationId xmlns:a16="http://schemas.microsoft.com/office/drawing/2014/main" id="{5BD9EEA6-49AD-81CC-59B4-2D1B81B9019E}"/>
              </a:ext>
            </a:extLst>
          </p:cNvPr>
          <p:cNvSpPr/>
          <p:nvPr/>
        </p:nvSpPr>
        <p:spPr>
          <a:xfrm>
            <a:off x="1764614" y="4882827"/>
            <a:ext cx="5318862" cy="64709"/>
          </a:xfrm>
          <a:prstGeom prst="roundRect">
            <a:avLst>
              <a:gd name="adj" fmla="val 50000"/>
            </a:avLst>
          </a:prstGeom>
          <a:pattFill prst="lt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4" name="Group 173">
            <a:extLst>
              <a:ext uri="{FF2B5EF4-FFF2-40B4-BE49-F238E27FC236}">
                <a16:creationId xmlns:a16="http://schemas.microsoft.com/office/drawing/2014/main" id="{B5DC8D2A-854D-387B-DCFB-3A0DA7CF53F4}"/>
              </a:ext>
            </a:extLst>
          </p:cNvPr>
          <p:cNvGrpSpPr/>
          <p:nvPr/>
        </p:nvGrpSpPr>
        <p:grpSpPr>
          <a:xfrm>
            <a:off x="1463799" y="4758723"/>
            <a:ext cx="311150" cy="311150"/>
            <a:chOff x="274017" y="2906516"/>
            <a:chExt cx="311150" cy="311150"/>
          </a:xfrm>
        </p:grpSpPr>
        <p:sp>
          <p:nvSpPr>
            <p:cNvPr id="175" name="Oval 174">
              <a:extLst>
                <a:ext uri="{FF2B5EF4-FFF2-40B4-BE49-F238E27FC236}">
                  <a16:creationId xmlns:a16="http://schemas.microsoft.com/office/drawing/2014/main" id="{065E1237-8388-D6B9-61C8-82421D83B53E}"/>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76" name="Graphic 175" descr="Tick with solid fill">
              <a:extLst>
                <a:ext uri="{FF2B5EF4-FFF2-40B4-BE49-F238E27FC236}">
                  <a16:creationId xmlns:a16="http://schemas.microsoft.com/office/drawing/2014/main" id="{7ABCE93C-03C5-A653-8783-F518FB1132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9" name="Rectangle: Rounded Corners 8">
            <a:extLst>
              <a:ext uri="{FF2B5EF4-FFF2-40B4-BE49-F238E27FC236}">
                <a16:creationId xmlns:a16="http://schemas.microsoft.com/office/drawing/2014/main" id="{9C18E81E-59F0-F0D7-F735-F430A22794AB}"/>
              </a:ext>
            </a:extLst>
          </p:cNvPr>
          <p:cNvSpPr/>
          <p:nvPr/>
        </p:nvSpPr>
        <p:spPr>
          <a:xfrm>
            <a:off x="1557581" y="4087160"/>
            <a:ext cx="4832751" cy="72000"/>
          </a:xfrm>
          <a:prstGeom prst="roundRect">
            <a:avLst>
              <a:gd name="adj" fmla="val 50000"/>
            </a:avLst>
          </a:prstGeom>
          <a:pattFill prst="lt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7" name="Rectangle: Rounded Corners 8">
            <a:extLst>
              <a:ext uri="{FF2B5EF4-FFF2-40B4-BE49-F238E27FC236}">
                <a16:creationId xmlns:a16="http://schemas.microsoft.com/office/drawing/2014/main" id="{FECD90DE-CF54-6372-9D13-5F3421F78634}"/>
              </a:ext>
            </a:extLst>
          </p:cNvPr>
          <p:cNvSpPr/>
          <p:nvPr/>
        </p:nvSpPr>
        <p:spPr>
          <a:xfrm>
            <a:off x="4308300" y="4087160"/>
            <a:ext cx="6451557" cy="72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61" name="Group 160">
            <a:extLst>
              <a:ext uri="{FF2B5EF4-FFF2-40B4-BE49-F238E27FC236}">
                <a16:creationId xmlns:a16="http://schemas.microsoft.com/office/drawing/2014/main" id="{7A75C624-2DA1-9D95-EF9F-CEFB22AAFE35}"/>
              </a:ext>
            </a:extLst>
          </p:cNvPr>
          <p:cNvGrpSpPr/>
          <p:nvPr/>
        </p:nvGrpSpPr>
        <p:grpSpPr>
          <a:xfrm>
            <a:off x="6722072" y="3956453"/>
            <a:ext cx="311150" cy="311150"/>
            <a:chOff x="274017" y="2906516"/>
            <a:chExt cx="311150" cy="311150"/>
          </a:xfrm>
        </p:grpSpPr>
        <p:sp>
          <p:nvSpPr>
            <p:cNvPr id="162" name="Oval 161">
              <a:extLst>
                <a:ext uri="{FF2B5EF4-FFF2-40B4-BE49-F238E27FC236}">
                  <a16:creationId xmlns:a16="http://schemas.microsoft.com/office/drawing/2014/main" id="{3749E239-0450-547F-6C32-224D0E0F6A90}"/>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63" name="Graphic 162" descr="Tick with solid fill">
              <a:extLst>
                <a:ext uri="{FF2B5EF4-FFF2-40B4-BE49-F238E27FC236}">
                  <a16:creationId xmlns:a16="http://schemas.microsoft.com/office/drawing/2014/main" id="{CEBF9BBF-2DE4-2399-F470-EC20134128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64" name="Group 163">
            <a:extLst>
              <a:ext uri="{FF2B5EF4-FFF2-40B4-BE49-F238E27FC236}">
                <a16:creationId xmlns:a16="http://schemas.microsoft.com/office/drawing/2014/main" id="{DB27C828-15B7-40C0-46ED-87C3E7BFB264}"/>
              </a:ext>
            </a:extLst>
          </p:cNvPr>
          <p:cNvGrpSpPr/>
          <p:nvPr/>
        </p:nvGrpSpPr>
        <p:grpSpPr>
          <a:xfrm>
            <a:off x="7662640" y="3956453"/>
            <a:ext cx="311150" cy="311150"/>
            <a:chOff x="274017" y="2906516"/>
            <a:chExt cx="311150" cy="311150"/>
          </a:xfrm>
        </p:grpSpPr>
        <p:sp>
          <p:nvSpPr>
            <p:cNvPr id="165" name="Oval 164">
              <a:extLst>
                <a:ext uri="{FF2B5EF4-FFF2-40B4-BE49-F238E27FC236}">
                  <a16:creationId xmlns:a16="http://schemas.microsoft.com/office/drawing/2014/main" id="{43BB8516-40D7-CBEE-652B-79B70E2858BE}"/>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66" name="Graphic 165" descr="Tick with solid fill">
              <a:extLst>
                <a:ext uri="{FF2B5EF4-FFF2-40B4-BE49-F238E27FC236}">
                  <a16:creationId xmlns:a16="http://schemas.microsoft.com/office/drawing/2014/main" id="{62E7F810-51C6-703E-239C-AEE277E3F5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52" name="Group 151">
            <a:extLst>
              <a:ext uri="{FF2B5EF4-FFF2-40B4-BE49-F238E27FC236}">
                <a16:creationId xmlns:a16="http://schemas.microsoft.com/office/drawing/2014/main" id="{4D148A28-ADD2-61AC-5DE9-3B09E2BC016B}"/>
              </a:ext>
            </a:extLst>
          </p:cNvPr>
          <p:cNvGrpSpPr/>
          <p:nvPr/>
        </p:nvGrpSpPr>
        <p:grpSpPr>
          <a:xfrm>
            <a:off x="4163875" y="3956453"/>
            <a:ext cx="311150" cy="311150"/>
            <a:chOff x="274017" y="2906516"/>
            <a:chExt cx="311150" cy="311150"/>
          </a:xfrm>
        </p:grpSpPr>
        <p:sp>
          <p:nvSpPr>
            <p:cNvPr id="153" name="Oval 152">
              <a:extLst>
                <a:ext uri="{FF2B5EF4-FFF2-40B4-BE49-F238E27FC236}">
                  <a16:creationId xmlns:a16="http://schemas.microsoft.com/office/drawing/2014/main" id="{FFE28BC5-BE62-C28C-98F7-470DDF7D4F85}"/>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54" name="Graphic 153" descr="Tick with solid fill">
              <a:extLst>
                <a:ext uri="{FF2B5EF4-FFF2-40B4-BE49-F238E27FC236}">
                  <a16:creationId xmlns:a16="http://schemas.microsoft.com/office/drawing/2014/main" id="{987F3515-27BB-FAA1-A8C5-FE164DCAF5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55" name="Group 154">
            <a:extLst>
              <a:ext uri="{FF2B5EF4-FFF2-40B4-BE49-F238E27FC236}">
                <a16:creationId xmlns:a16="http://schemas.microsoft.com/office/drawing/2014/main" id="{BEE35A12-655E-CC52-5C29-7AE4D49A1B9B}"/>
              </a:ext>
            </a:extLst>
          </p:cNvPr>
          <p:cNvGrpSpPr/>
          <p:nvPr/>
        </p:nvGrpSpPr>
        <p:grpSpPr>
          <a:xfrm>
            <a:off x="5023511" y="3956453"/>
            <a:ext cx="311150" cy="311150"/>
            <a:chOff x="274017" y="2906516"/>
            <a:chExt cx="311150" cy="311150"/>
          </a:xfrm>
        </p:grpSpPr>
        <p:sp>
          <p:nvSpPr>
            <p:cNvPr id="156" name="Oval 155">
              <a:extLst>
                <a:ext uri="{FF2B5EF4-FFF2-40B4-BE49-F238E27FC236}">
                  <a16:creationId xmlns:a16="http://schemas.microsoft.com/office/drawing/2014/main" id="{DF74C779-E366-BE1E-9337-FC42CADAF033}"/>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57" name="Graphic 156" descr="Tick with solid fill">
              <a:extLst>
                <a:ext uri="{FF2B5EF4-FFF2-40B4-BE49-F238E27FC236}">
                  <a16:creationId xmlns:a16="http://schemas.microsoft.com/office/drawing/2014/main" id="{0697A8EC-5F22-622D-6CF5-E861CFA8FD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58" name="Group 157">
            <a:extLst>
              <a:ext uri="{FF2B5EF4-FFF2-40B4-BE49-F238E27FC236}">
                <a16:creationId xmlns:a16="http://schemas.microsoft.com/office/drawing/2014/main" id="{4D3F680C-9D9E-CB69-CB50-315880E40446}"/>
              </a:ext>
            </a:extLst>
          </p:cNvPr>
          <p:cNvGrpSpPr/>
          <p:nvPr/>
        </p:nvGrpSpPr>
        <p:grpSpPr>
          <a:xfrm>
            <a:off x="6064243" y="3956453"/>
            <a:ext cx="311150" cy="311150"/>
            <a:chOff x="274017" y="2906516"/>
            <a:chExt cx="311150" cy="311150"/>
          </a:xfrm>
        </p:grpSpPr>
        <p:sp>
          <p:nvSpPr>
            <p:cNvPr id="159" name="Oval 158">
              <a:extLst>
                <a:ext uri="{FF2B5EF4-FFF2-40B4-BE49-F238E27FC236}">
                  <a16:creationId xmlns:a16="http://schemas.microsoft.com/office/drawing/2014/main" id="{3069CB55-19D2-5F30-571C-A4814B1C3EAD}"/>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60" name="Graphic 159" descr="Tick with solid fill">
              <a:extLst>
                <a:ext uri="{FF2B5EF4-FFF2-40B4-BE49-F238E27FC236}">
                  <a16:creationId xmlns:a16="http://schemas.microsoft.com/office/drawing/2014/main" id="{C22626B3-60C8-9B05-B21E-0AE39EEFF3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0" name="Group 9">
            <a:extLst>
              <a:ext uri="{FF2B5EF4-FFF2-40B4-BE49-F238E27FC236}">
                <a16:creationId xmlns:a16="http://schemas.microsoft.com/office/drawing/2014/main" id="{1444C3AA-1594-3380-CF1F-77D0EF905FED}"/>
              </a:ext>
            </a:extLst>
          </p:cNvPr>
          <p:cNvGrpSpPr/>
          <p:nvPr/>
        </p:nvGrpSpPr>
        <p:grpSpPr>
          <a:xfrm>
            <a:off x="1463799" y="3969659"/>
            <a:ext cx="311150" cy="311150"/>
            <a:chOff x="274017" y="2906516"/>
            <a:chExt cx="311150" cy="311150"/>
          </a:xfrm>
        </p:grpSpPr>
        <p:sp>
          <p:nvSpPr>
            <p:cNvPr id="11" name="Oval 10">
              <a:extLst>
                <a:ext uri="{FF2B5EF4-FFF2-40B4-BE49-F238E27FC236}">
                  <a16:creationId xmlns:a16="http://schemas.microsoft.com/office/drawing/2014/main" id="{BDA511E9-6D36-D6D5-A0DF-532F3695D238}"/>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2" name="Graphic 11" descr="Tick with solid fill">
              <a:extLst>
                <a:ext uri="{FF2B5EF4-FFF2-40B4-BE49-F238E27FC236}">
                  <a16:creationId xmlns:a16="http://schemas.microsoft.com/office/drawing/2014/main" id="{58ADA42D-2563-5C4D-A9DA-BB60EAD0C8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3" name="Group 12">
            <a:extLst>
              <a:ext uri="{FF2B5EF4-FFF2-40B4-BE49-F238E27FC236}">
                <a16:creationId xmlns:a16="http://schemas.microsoft.com/office/drawing/2014/main" id="{7BE01C33-3350-9537-ED33-E7A3F09B465B}"/>
              </a:ext>
            </a:extLst>
          </p:cNvPr>
          <p:cNvGrpSpPr/>
          <p:nvPr/>
        </p:nvGrpSpPr>
        <p:grpSpPr>
          <a:xfrm>
            <a:off x="6794082" y="4758723"/>
            <a:ext cx="311150" cy="311150"/>
            <a:chOff x="274017" y="2906516"/>
            <a:chExt cx="311150" cy="311150"/>
          </a:xfrm>
        </p:grpSpPr>
        <p:sp>
          <p:nvSpPr>
            <p:cNvPr id="14" name="Oval 13">
              <a:extLst>
                <a:ext uri="{FF2B5EF4-FFF2-40B4-BE49-F238E27FC236}">
                  <a16:creationId xmlns:a16="http://schemas.microsoft.com/office/drawing/2014/main" id="{64839CDF-B44C-1C7D-1E53-3724C83C342D}"/>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5" name="Graphic 14" descr="Tick with solid fill">
              <a:extLst>
                <a:ext uri="{FF2B5EF4-FFF2-40B4-BE49-F238E27FC236}">
                  <a16:creationId xmlns:a16="http://schemas.microsoft.com/office/drawing/2014/main" id="{F80A5BB9-5911-7495-C20D-D55585C9C6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17" name="Bent Up Arrow 16">
            <a:extLst>
              <a:ext uri="{FF2B5EF4-FFF2-40B4-BE49-F238E27FC236}">
                <a16:creationId xmlns:a16="http://schemas.microsoft.com/office/drawing/2014/main" id="{7484DA73-736B-A0AA-2440-C4FE91478193}"/>
              </a:ext>
            </a:extLst>
          </p:cNvPr>
          <p:cNvSpPr/>
          <p:nvPr/>
        </p:nvSpPr>
        <p:spPr>
          <a:xfrm rot="5400000">
            <a:off x="3566343" y="3517210"/>
            <a:ext cx="355600" cy="337731"/>
          </a:xfrm>
          <a:prstGeom prst="ben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18" name="Bent Up Arrow 17">
            <a:extLst>
              <a:ext uri="{FF2B5EF4-FFF2-40B4-BE49-F238E27FC236}">
                <a16:creationId xmlns:a16="http://schemas.microsoft.com/office/drawing/2014/main" id="{CD92EA2E-027A-373D-7275-68C6A56CF93B}"/>
              </a:ext>
            </a:extLst>
          </p:cNvPr>
          <p:cNvSpPr/>
          <p:nvPr/>
        </p:nvSpPr>
        <p:spPr>
          <a:xfrm rot="5400000">
            <a:off x="6179448" y="4433750"/>
            <a:ext cx="355600" cy="337731"/>
          </a:xfrm>
          <a:prstGeom prst="ben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pic>
        <p:nvPicPr>
          <p:cNvPr id="21" name="Picture 20" descr="A black background with yellow letters&#10;&#10;Description automatically generated">
            <a:extLst>
              <a:ext uri="{FF2B5EF4-FFF2-40B4-BE49-F238E27FC236}">
                <a16:creationId xmlns:a16="http://schemas.microsoft.com/office/drawing/2014/main" id="{5870D3C5-38C1-25EF-57CE-FEC8B825BDE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4680" y="4034169"/>
            <a:ext cx="933758" cy="278547"/>
          </a:xfrm>
          <a:prstGeom prst="rect">
            <a:avLst/>
          </a:prstGeom>
        </p:spPr>
      </p:pic>
      <p:pic>
        <p:nvPicPr>
          <p:cNvPr id="22" name="Picture 21">
            <a:extLst>
              <a:ext uri="{FF2B5EF4-FFF2-40B4-BE49-F238E27FC236}">
                <a16:creationId xmlns:a16="http://schemas.microsoft.com/office/drawing/2014/main" id="{A60383EE-E39E-7389-9258-0D7AEB921F7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4680" y="4815290"/>
            <a:ext cx="819956" cy="199781"/>
          </a:xfrm>
          <a:prstGeom prst="rect">
            <a:avLst/>
          </a:prstGeom>
        </p:spPr>
      </p:pic>
      <p:pic>
        <p:nvPicPr>
          <p:cNvPr id="23" name="Picture 22">
            <a:extLst>
              <a:ext uri="{FF2B5EF4-FFF2-40B4-BE49-F238E27FC236}">
                <a16:creationId xmlns:a16="http://schemas.microsoft.com/office/drawing/2014/main" id="{ED7BD5A2-3D99-4909-F80A-BE47D59B0AE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4680" y="2994325"/>
            <a:ext cx="878538" cy="216000"/>
          </a:xfrm>
          <a:prstGeom prst="rect">
            <a:avLst/>
          </a:prstGeom>
        </p:spPr>
      </p:pic>
      <p:cxnSp>
        <p:nvCxnSpPr>
          <p:cNvPr id="28" name="Straight Arrow Connector 27">
            <a:extLst>
              <a:ext uri="{FF2B5EF4-FFF2-40B4-BE49-F238E27FC236}">
                <a16:creationId xmlns:a16="http://schemas.microsoft.com/office/drawing/2014/main" id="{6B98D3DA-655C-1758-9C57-DC55433935F4}"/>
              </a:ext>
            </a:extLst>
          </p:cNvPr>
          <p:cNvCxnSpPr>
            <a:cxnSpLocks/>
          </p:cNvCxnSpPr>
          <p:nvPr/>
        </p:nvCxnSpPr>
        <p:spPr>
          <a:xfrm flipV="1">
            <a:off x="10041901" y="2608080"/>
            <a:ext cx="1005558" cy="1209644"/>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726EB99A-FFB8-F59D-ECC5-5EFA4E463634}"/>
              </a:ext>
            </a:extLst>
          </p:cNvPr>
          <p:cNvCxnSpPr>
            <a:cxnSpLocks/>
            <a:endCxn id="56" idx="2"/>
          </p:cNvCxnSpPr>
          <p:nvPr/>
        </p:nvCxnSpPr>
        <p:spPr>
          <a:xfrm flipV="1">
            <a:off x="11047459" y="2719275"/>
            <a:ext cx="161702" cy="1229746"/>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790525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59C599D-A981-2EC3-BABF-38670BC4C56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44EEA96-7466-1CEF-4101-4020CDEF6B35}"/>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B67CC347-C246-E9C0-45E1-EA0DEE2FC630}"/>
              </a:ext>
            </a:extLst>
          </p:cNvPr>
          <p:cNvSpPr>
            <a:spLocks noGrp="1"/>
          </p:cNvSpPr>
          <p:nvPr>
            <p:ph type="title"/>
          </p:nvPr>
        </p:nvSpPr>
        <p:spPr>
          <a:xfrm>
            <a:off x="1026519" y="722312"/>
            <a:ext cx="10559000" cy="342211"/>
          </a:xfrm>
        </p:spPr>
        <p:txBody>
          <a:bodyPr/>
          <a:lstStyle/>
          <a:p>
            <a:r>
              <a:rPr lang="en-GB" dirty="0">
                <a:sym typeface="Wingdings" pitchFamily="2" charset="2"/>
              </a:rPr>
              <a:t>Results so far...</a:t>
            </a:r>
            <a:endParaRPr lang="en-GB" dirty="0"/>
          </a:p>
        </p:txBody>
      </p:sp>
      <p:sp>
        <p:nvSpPr>
          <p:cNvPr id="6" name="Content Placeholder 5">
            <a:extLst>
              <a:ext uri="{FF2B5EF4-FFF2-40B4-BE49-F238E27FC236}">
                <a16:creationId xmlns:a16="http://schemas.microsoft.com/office/drawing/2014/main" id="{7B9B8F5D-ADAA-1C78-688A-5790C196C189}"/>
              </a:ext>
            </a:extLst>
          </p:cNvPr>
          <p:cNvSpPr>
            <a:spLocks noGrp="1"/>
          </p:cNvSpPr>
          <p:nvPr>
            <p:ph idx="19"/>
          </p:nvPr>
        </p:nvSpPr>
        <p:spPr>
          <a:xfrm>
            <a:off x="865162" y="4095580"/>
            <a:ext cx="10272738" cy="2654324"/>
          </a:xfrm>
        </p:spPr>
        <p:txBody>
          <a:bodyPr/>
          <a:lstStyle/>
          <a:p>
            <a:r>
              <a:rPr lang="en-GB" dirty="0"/>
              <a:t>Interpretation of the word </a:t>
            </a:r>
            <a:r>
              <a:rPr lang="en-GB" b="1" dirty="0"/>
              <a:t>pilot </a:t>
            </a:r>
            <a:r>
              <a:rPr lang="en-GB" dirty="0"/>
              <a:t>and</a:t>
            </a:r>
            <a:r>
              <a:rPr lang="en-GB" b="1" dirty="0"/>
              <a:t> partnership</a:t>
            </a:r>
            <a:endParaRPr lang="en-GB" dirty="0"/>
          </a:p>
          <a:p>
            <a:r>
              <a:rPr lang="en-GB" dirty="0"/>
              <a:t>Institution </a:t>
            </a:r>
            <a:r>
              <a:rPr lang="en-GB" dirty="0">
                <a:sym typeface="Wingdings" pitchFamily="2" charset="2"/>
              </a:rPr>
              <a:t> Excellent timing! SURF is going to take over our network because the equipment is end-of-service, and besides that let’s reassign the networking staff and achieve cost savings</a:t>
            </a:r>
          </a:p>
          <a:p>
            <a:pPr lvl="1"/>
            <a:r>
              <a:rPr lang="en-GB" dirty="0">
                <a:sym typeface="Wingdings" pitchFamily="2" charset="2"/>
              </a:rPr>
              <a:t>We wanted it so badly, but we forgot to mention these decisions…</a:t>
            </a:r>
          </a:p>
          <a:p>
            <a:r>
              <a:rPr lang="en-GB" dirty="0">
                <a:sym typeface="Wingdings" pitchFamily="2" charset="2"/>
              </a:rPr>
              <a:t>SURF  Great! we can work together with the institution and start experimenting with our design</a:t>
            </a:r>
          </a:p>
          <a:p>
            <a:pPr lvl="1"/>
            <a:r>
              <a:rPr lang="en-GB" dirty="0">
                <a:sym typeface="Wingdings" pitchFamily="2" charset="2"/>
              </a:rPr>
              <a:t>We wanted it so badly, that we adapted to the customer too much, that the design no longer made sense and we forgot to put operations and support in place...</a:t>
            </a:r>
          </a:p>
          <a:p>
            <a:endParaRPr lang="en-GB" dirty="0"/>
          </a:p>
        </p:txBody>
      </p:sp>
      <p:sp>
        <p:nvSpPr>
          <p:cNvPr id="12" name="TextBox 11">
            <a:extLst>
              <a:ext uri="{FF2B5EF4-FFF2-40B4-BE49-F238E27FC236}">
                <a16:creationId xmlns:a16="http://schemas.microsoft.com/office/drawing/2014/main" id="{5188C98E-8BD5-164F-3164-BE0117CE660A}"/>
              </a:ext>
            </a:extLst>
          </p:cNvPr>
          <p:cNvSpPr txBox="1"/>
          <p:nvPr/>
        </p:nvSpPr>
        <p:spPr>
          <a:xfrm>
            <a:off x="11049000" y="3479800"/>
            <a:ext cx="0" cy="0"/>
          </a:xfrm>
          <a:prstGeom prst="rect">
            <a:avLst/>
          </a:prstGeom>
          <a:noFill/>
        </p:spPr>
        <p:txBody>
          <a:bodyPr wrap="none" lIns="0" tIns="0" rIns="0" bIns="0" rtlCol="0">
            <a:noAutofit/>
          </a:bodyPr>
          <a:lstStyle/>
          <a:p>
            <a:pPr algn="l">
              <a:lnSpc>
                <a:spcPct val="90000"/>
              </a:lnSpc>
              <a:spcBef>
                <a:spcPts val="600"/>
              </a:spcBef>
              <a:spcAft>
                <a:spcPts val="600"/>
              </a:spcAft>
            </a:pPr>
            <a:endParaRPr lang="en-GB" sz="1600" dirty="0" err="1"/>
          </a:p>
        </p:txBody>
      </p:sp>
      <p:sp>
        <p:nvSpPr>
          <p:cNvPr id="84" name="Rounded Rectangle 83">
            <a:extLst>
              <a:ext uri="{FF2B5EF4-FFF2-40B4-BE49-F238E27FC236}">
                <a16:creationId xmlns:a16="http://schemas.microsoft.com/office/drawing/2014/main" id="{E8F5B243-6708-3BBA-C300-2C35308ABDEF}"/>
              </a:ext>
            </a:extLst>
          </p:cNvPr>
          <p:cNvSpPr/>
          <p:nvPr/>
        </p:nvSpPr>
        <p:spPr>
          <a:xfrm>
            <a:off x="2763121" y="1725575"/>
            <a:ext cx="6696237" cy="1796636"/>
          </a:xfrm>
          <a:prstGeom prst="roundRect">
            <a:avLst>
              <a:gd name="adj" fmla="val 10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b="1" dirty="0"/>
          </a:p>
        </p:txBody>
      </p:sp>
      <p:sp>
        <p:nvSpPr>
          <p:cNvPr id="83" name="Rounded Rectangle 82">
            <a:extLst>
              <a:ext uri="{FF2B5EF4-FFF2-40B4-BE49-F238E27FC236}">
                <a16:creationId xmlns:a16="http://schemas.microsoft.com/office/drawing/2014/main" id="{F42374E8-9FBC-0BFD-1071-9D1F78C6561C}"/>
              </a:ext>
            </a:extLst>
          </p:cNvPr>
          <p:cNvSpPr/>
          <p:nvPr/>
        </p:nvSpPr>
        <p:spPr>
          <a:xfrm>
            <a:off x="2602081" y="1571853"/>
            <a:ext cx="6987837" cy="2104079"/>
          </a:xfrm>
          <a:prstGeom prst="roundRect">
            <a:avLst>
              <a:gd name="adj" fmla="val 16463"/>
            </a:avLst>
          </a:prstGeom>
          <a:gradFill>
            <a:gsLst>
              <a:gs pos="0">
                <a:schemeClr val="accent4">
                  <a:lumMod val="20000"/>
                  <a:lumOff val="80000"/>
                </a:schemeClr>
              </a:gs>
              <a:gs pos="100000">
                <a:schemeClr val="accent4">
                  <a:lumMod val="20000"/>
                  <a:lumOff val="80000"/>
                  <a:alpha val="60943"/>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40" name="Rectangle: Rounded Corners 8">
            <a:extLst>
              <a:ext uri="{FF2B5EF4-FFF2-40B4-BE49-F238E27FC236}">
                <a16:creationId xmlns:a16="http://schemas.microsoft.com/office/drawing/2014/main" id="{A9154247-D3BC-D19D-2731-091A6B757250}"/>
              </a:ext>
            </a:extLst>
          </p:cNvPr>
          <p:cNvSpPr/>
          <p:nvPr/>
        </p:nvSpPr>
        <p:spPr>
          <a:xfrm>
            <a:off x="3709195" y="2699148"/>
            <a:ext cx="3982234" cy="83665"/>
          </a:xfrm>
          <a:prstGeom prst="roundRect">
            <a:avLst>
              <a:gd name="adj" fmla="val 50000"/>
            </a:avLst>
          </a:prstGeom>
          <a:noFill/>
          <a:ln w="3175">
            <a:solidFill>
              <a:schemeClr val="accent4">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17" name="TextBox 16">
            <a:extLst>
              <a:ext uri="{FF2B5EF4-FFF2-40B4-BE49-F238E27FC236}">
                <a16:creationId xmlns:a16="http://schemas.microsoft.com/office/drawing/2014/main" id="{90F5C8A5-39BF-C77C-DACC-79D702B96FE2}"/>
              </a:ext>
            </a:extLst>
          </p:cNvPr>
          <p:cNvSpPr txBox="1"/>
          <p:nvPr/>
        </p:nvSpPr>
        <p:spPr>
          <a:xfrm>
            <a:off x="4339795" y="3090421"/>
            <a:ext cx="1205473" cy="250994"/>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900" dirty="0"/>
              <a:t>Onboarding</a:t>
            </a:r>
          </a:p>
        </p:txBody>
      </p:sp>
      <p:sp>
        <p:nvSpPr>
          <p:cNvPr id="18" name="TextBox 17">
            <a:extLst>
              <a:ext uri="{FF2B5EF4-FFF2-40B4-BE49-F238E27FC236}">
                <a16:creationId xmlns:a16="http://schemas.microsoft.com/office/drawing/2014/main" id="{73676B20-6D78-F37D-CE3B-9BF8A913A265}"/>
              </a:ext>
            </a:extLst>
          </p:cNvPr>
          <p:cNvSpPr txBox="1"/>
          <p:nvPr/>
        </p:nvSpPr>
        <p:spPr>
          <a:xfrm>
            <a:off x="5494104" y="3090421"/>
            <a:ext cx="747760" cy="250994"/>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900" dirty="0"/>
              <a:t>PoC</a:t>
            </a:r>
          </a:p>
        </p:txBody>
      </p:sp>
      <p:sp>
        <p:nvSpPr>
          <p:cNvPr id="19" name="TextBox 18">
            <a:extLst>
              <a:ext uri="{FF2B5EF4-FFF2-40B4-BE49-F238E27FC236}">
                <a16:creationId xmlns:a16="http://schemas.microsoft.com/office/drawing/2014/main" id="{8205A7D9-8283-F75F-1367-DCFEB7FCC044}"/>
              </a:ext>
            </a:extLst>
          </p:cNvPr>
          <p:cNvSpPr txBox="1"/>
          <p:nvPr/>
        </p:nvSpPr>
        <p:spPr>
          <a:xfrm>
            <a:off x="6157865" y="3090421"/>
            <a:ext cx="1274112" cy="250994"/>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900" dirty="0"/>
              <a:t>Migration</a:t>
            </a:r>
          </a:p>
        </p:txBody>
      </p:sp>
      <p:sp>
        <p:nvSpPr>
          <p:cNvPr id="21" name="TextBox 20">
            <a:extLst>
              <a:ext uri="{FF2B5EF4-FFF2-40B4-BE49-F238E27FC236}">
                <a16:creationId xmlns:a16="http://schemas.microsoft.com/office/drawing/2014/main" id="{0A22EB99-10ED-D336-E94B-8A8F43AA9CC3}"/>
              </a:ext>
            </a:extLst>
          </p:cNvPr>
          <p:cNvSpPr txBox="1"/>
          <p:nvPr/>
        </p:nvSpPr>
        <p:spPr>
          <a:xfrm>
            <a:off x="3222722" y="3090421"/>
            <a:ext cx="1064507" cy="250994"/>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900" dirty="0"/>
              <a:t>Scope</a:t>
            </a:r>
          </a:p>
        </p:txBody>
      </p:sp>
      <p:pic>
        <p:nvPicPr>
          <p:cNvPr id="37" name="Picture 36">
            <a:extLst>
              <a:ext uri="{FF2B5EF4-FFF2-40B4-BE49-F238E27FC236}">
                <a16:creationId xmlns:a16="http://schemas.microsoft.com/office/drawing/2014/main" id="{4F76E22D-0B82-3A48-F90B-0011E43235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5327" y="1879183"/>
            <a:ext cx="1020869" cy="250994"/>
          </a:xfrm>
          <a:prstGeom prst="rect">
            <a:avLst/>
          </a:prstGeom>
        </p:spPr>
      </p:pic>
      <p:sp>
        <p:nvSpPr>
          <p:cNvPr id="16" name="Freeform 15">
            <a:extLst>
              <a:ext uri="{FF2B5EF4-FFF2-40B4-BE49-F238E27FC236}">
                <a16:creationId xmlns:a16="http://schemas.microsoft.com/office/drawing/2014/main" id="{3BE1CE69-A866-5F97-1214-3A1AE79EC8F5}"/>
              </a:ext>
            </a:extLst>
          </p:cNvPr>
          <p:cNvSpPr/>
          <p:nvPr/>
        </p:nvSpPr>
        <p:spPr>
          <a:xfrm>
            <a:off x="3735590" y="2057935"/>
            <a:ext cx="1812781" cy="1160841"/>
          </a:xfrm>
          <a:custGeom>
            <a:avLst/>
            <a:gdLst>
              <a:gd name="csX0" fmla="*/ 0 w 966439"/>
              <a:gd name="csY0" fmla="*/ 274125 h 522470"/>
              <a:gd name="csX1" fmla="*/ 211873 w 966439"/>
              <a:gd name="csY1" fmla="*/ 6496 h 522470"/>
              <a:gd name="csX2" fmla="*/ 494371 w 966439"/>
              <a:gd name="csY2" fmla="*/ 515735 h 522470"/>
              <a:gd name="csX3" fmla="*/ 735981 w 966439"/>
              <a:gd name="csY3" fmla="*/ 296428 h 522470"/>
              <a:gd name="csX4" fmla="*/ 966439 w 966439"/>
              <a:gd name="csY4" fmla="*/ 266691 h 522470"/>
              <a:gd name="csX0" fmla="*/ 0 w 3859373"/>
              <a:gd name="csY0" fmla="*/ 473912 h 722257"/>
              <a:gd name="csX1" fmla="*/ 211873 w 3859373"/>
              <a:gd name="csY1" fmla="*/ 206283 h 722257"/>
              <a:gd name="csX2" fmla="*/ 494371 w 3859373"/>
              <a:gd name="csY2" fmla="*/ 715522 h 722257"/>
              <a:gd name="csX3" fmla="*/ 735981 w 3859373"/>
              <a:gd name="csY3" fmla="*/ 496215 h 722257"/>
              <a:gd name="csX4" fmla="*/ 3859373 w 3859373"/>
              <a:gd name="csY4" fmla="*/ 54 h 722257"/>
              <a:gd name="csX0" fmla="*/ 0 w 3859373"/>
              <a:gd name="csY0" fmla="*/ 473914 h 1595039"/>
              <a:gd name="csX1" fmla="*/ 211873 w 3859373"/>
              <a:gd name="csY1" fmla="*/ 206285 h 1595039"/>
              <a:gd name="csX2" fmla="*/ 554019 w 3859373"/>
              <a:gd name="csY2" fmla="*/ 1593499 h 1595039"/>
              <a:gd name="csX3" fmla="*/ 735981 w 3859373"/>
              <a:gd name="csY3" fmla="*/ 496217 h 1595039"/>
              <a:gd name="csX4" fmla="*/ 3859373 w 3859373"/>
              <a:gd name="csY4" fmla="*/ 56 h 1595039"/>
              <a:gd name="csX0" fmla="*/ 0 w 3859373"/>
              <a:gd name="csY0" fmla="*/ 473983 h 1593585"/>
              <a:gd name="csX1" fmla="*/ 211873 w 3859373"/>
              <a:gd name="csY1" fmla="*/ 206354 h 1593585"/>
              <a:gd name="csX2" fmla="*/ 554019 w 3859373"/>
              <a:gd name="csY2" fmla="*/ 1593568 h 1593585"/>
              <a:gd name="csX3" fmla="*/ 721068 w 3859373"/>
              <a:gd name="csY3" fmla="*/ 240209 h 1593585"/>
              <a:gd name="csX4" fmla="*/ 3859373 w 3859373"/>
              <a:gd name="csY4" fmla="*/ 125 h 1593585"/>
              <a:gd name="csX0" fmla="*/ 0 w 3859373"/>
              <a:gd name="csY0" fmla="*/ 473983 h 1593587"/>
              <a:gd name="csX1" fmla="*/ 211873 w 3859373"/>
              <a:gd name="csY1" fmla="*/ 206354 h 1593587"/>
              <a:gd name="csX2" fmla="*/ 554019 w 3859373"/>
              <a:gd name="csY2" fmla="*/ 1593568 h 1593587"/>
              <a:gd name="csX3" fmla="*/ 721068 w 3859373"/>
              <a:gd name="csY3" fmla="*/ 240209 h 1593587"/>
              <a:gd name="csX4" fmla="*/ 3859373 w 3859373"/>
              <a:gd name="csY4" fmla="*/ 125 h 1593587"/>
              <a:gd name="csX0" fmla="*/ 0 w 1622566"/>
              <a:gd name="csY0" fmla="*/ 326852 h 1627233"/>
              <a:gd name="csX1" fmla="*/ 211873 w 1622566"/>
              <a:gd name="csY1" fmla="*/ 59223 h 1627233"/>
              <a:gd name="csX2" fmla="*/ 554019 w 1622566"/>
              <a:gd name="csY2" fmla="*/ 1446437 h 1627233"/>
              <a:gd name="csX3" fmla="*/ 721068 w 1622566"/>
              <a:gd name="csY3" fmla="*/ 93078 h 1627233"/>
              <a:gd name="csX4" fmla="*/ 1622566 w 1622566"/>
              <a:gd name="csY4" fmla="*/ 1627234 h 1627233"/>
              <a:gd name="csX0" fmla="*/ 0 w 1085734"/>
              <a:gd name="csY0" fmla="*/ 326850 h 1846727"/>
              <a:gd name="csX1" fmla="*/ 211873 w 1085734"/>
              <a:gd name="csY1" fmla="*/ 59221 h 1846727"/>
              <a:gd name="csX2" fmla="*/ 554019 w 1085734"/>
              <a:gd name="csY2" fmla="*/ 1446435 h 1846727"/>
              <a:gd name="csX3" fmla="*/ 721068 w 1085734"/>
              <a:gd name="csY3" fmla="*/ 93076 h 1846727"/>
              <a:gd name="csX4" fmla="*/ 1085734 w 1085734"/>
              <a:gd name="csY4" fmla="*/ 1846726 h 1846727"/>
              <a:gd name="csX0" fmla="*/ 0 w 1085734"/>
              <a:gd name="csY0" fmla="*/ 286261 h 1806136"/>
              <a:gd name="csX1" fmla="*/ 211873 w 1085734"/>
              <a:gd name="csY1" fmla="*/ 18632 h 1806136"/>
              <a:gd name="csX2" fmla="*/ 539108 w 1085734"/>
              <a:gd name="csY2" fmla="*/ 765655 h 1806136"/>
              <a:gd name="csX3" fmla="*/ 721068 w 1085734"/>
              <a:gd name="csY3" fmla="*/ 52487 h 1806136"/>
              <a:gd name="csX4" fmla="*/ 1085734 w 1085734"/>
              <a:gd name="csY4" fmla="*/ 1806137 h 1806136"/>
              <a:gd name="csX0" fmla="*/ 0 w 1085734"/>
              <a:gd name="csY0" fmla="*/ 1051997 h 2571874"/>
              <a:gd name="csX1" fmla="*/ 211873 w 1085734"/>
              <a:gd name="csY1" fmla="*/ 784368 h 2571874"/>
              <a:gd name="csX2" fmla="*/ 539108 w 1085734"/>
              <a:gd name="csY2" fmla="*/ 1531391 h 2571874"/>
              <a:gd name="csX3" fmla="*/ 810541 w 1085734"/>
              <a:gd name="csY3" fmla="*/ 13413 h 2571874"/>
              <a:gd name="csX4" fmla="*/ 1085734 w 1085734"/>
              <a:gd name="csY4" fmla="*/ 2571873 h 2571874"/>
              <a:gd name="csX0" fmla="*/ 0 w 3024299"/>
              <a:gd name="csY0" fmla="*/ 1039001 h 1532402"/>
              <a:gd name="csX1" fmla="*/ 211873 w 3024299"/>
              <a:gd name="csY1" fmla="*/ 771372 h 1532402"/>
              <a:gd name="csX2" fmla="*/ 539108 w 3024299"/>
              <a:gd name="csY2" fmla="*/ 1518395 h 1532402"/>
              <a:gd name="csX3" fmla="*/ 810541 w 3024299"/>
              <a:gd name="csY3" fmla="*/ 417 h 1532402"/>
              <a:gd name="csX4" fmla="*/ 3024299 w 3024299"/>
              <a:gd name="csY4" fmla="*/ 1351662 h 1532402"/>
              <a:gd name="csX0" fmla="*/ 0 w 3024299"/>
              <a:gd name="csY0" fmla="*/ 1039269 h 1781581"/>
              <a:gd name="csX1" fmla="*/ 211873 w 3024299"/>
              <a:gd name="csY1" fmla="*/ 771640 h 1781581"/>
              <a:gd name="csX2" fmla="*/ 539108 w 3024299"/>
              <a:gd name="csY2" fmla="*/ 1518663 h 1781581"/>
              <a:gd name="csX3" fmla="*/ 810541 w 3024299"/>
              <a:gd name="csY3" fmla="*/ 685 h 1781581"/>
              <a:gd name="csX4" fmla="*/ 1512577 w 3024299"/>
              <a:gd name="csY4" fmla="*/ 1736920 h 1781581"/>
              <a:gd name="csX5" fmla="*/ 3024299 w 3024299"/>
              <a:gd name="csY5" fmla="*/ 1351930 h 1781581"/>
              <a:gd name="csX0" fmla="*/ 0 w 3665518"/>
              <a:gd name="csY0" fmla="*/ 1039269 h 1766574"/>
              <a:gd name="csX1" fmla="*/ 211873 w 3665518"/>
              <a:gd name="csY1" fmla="*/ 771640 h 1766574"/>
              <a:gd name="csX2" fmla="*/ 539108 w 3665518"/>
              <a:gd name="csY2" fmla="*/ 1518663 h 1766574"/>
              <a:gd name="csX3" fmla="*/ 810541 w 3665518"/>
              <a:gd name="csY3" fmla="*/ 685 h 1766574"/>
              <a:gd name="csX4" fmla="*/ 1512577 w 3665518"/>
              <a:gd name="csY4" fmla="*/ 1736920 h 1766574"/>
              <a:gd name="csX5" fmla="*/ 3665518 w 3665518"/>
              <a:gd name="csY5" fmla="*/ 922090 h 1766574"/>
              <a:gd name="csX0" fmla="*/ 0 w 3665518"/>
              <a:gd name="csY0" fmla="*/ 1039269 h 1757732"/>
              <a:gd name="csX1" fmla="*/ 211873 w 3665518"/>
              <a:gd name="csY1" fmla="*/ 771640 h 1757732"/>
              <a:gd name="csX2" fmla="*/ 539108 w 3665518"/>
              <a:gd name="csY2" fmla="*/ 1518663 h 1757732"/>
              <a:gd name="csX3" fmla="*/ 810541 w 3665518"/>
              <a:gd name="csY3" fmla="*/ 685 h 1757732"/>
              <a:gd name="csX4" fmla="*/ 1512577 w 3665518"/>
              <a:gd name="csY4" fmla="*/ 1736920 h 1757732"/>
              <a:gd name="csX5" fmla="*/ 1913244 w 3665518"/>
              <a:gd name="csY5" fmla="*/ 75438 h 1757732"/>
              <a:gd name="csX6" fmla="*/ 3665518 w 3665518"/>
              <a:gd name="csY6" fmla="*/ 922090 h 1757732"/>
              <a:gd name="csX0" fmla="*/ 0 w 3665518"/>
              <a:gd name="csY0" fmla="*/ 1039269 h 1758531"/>
              <a:gd name="csX1" fmla="*/ 211873 w 3665518"/>
              <a:gd name="csY1" fmla="*/ 771640 h 1758531"/>
              <a:gd name="csX2" fmla="*/ 539108 w 3665518"/>
              <a:gd name="csY2" fmla="*/ 1518663 h 1758531"/>
              <a:gd name="csX3" fmla="*/ 810541 w 3665518"/>
              <a:gd name="csY3" fmla="*/ 685 h 1758531"/>
              <a:gd name="csX4" fmla="*/ 1512577 w 3665518"/>
              <a:gd name="csY4" fmla="*/ 1736920 h 1758531"/>
              <a:gd name="csX5" fmla="*/ 1913244 w 3665518"/>
              <a:gd name="csY5" fmla="*/ 75438 h 1758531"/>
              <a:gd name="csX6" fmla="*/ 2345693 w 3665518"/>
              <a:gd name="csY6" fmla="*/ 1465564 h 1758531"/>
              <a:gd name="csX7" fmla="*/ 3665518 w 3665518"/>
              <a:gd name="csY7" fmla="*/ 922090 h 1758531"/>
              <a:gd name="csX0" fmla="*/ 0 w 4068142"/>
              <a:gd name="csY0" fmla="*/ 1039269 h 1758531"/>
              <a:gd name="csX1" fmla="*/ 211873 w 4068142"/>
              <a:gd name="csY1" fmla="*/ 771640 h 1758531"/>
              <a:gd name="csX2" fmla="*/ 539108 w 4068142"/>
              <a:gd name="csY2" fmla="*/ 1518663 h 1758531"/>
              <a:gd name="csX3" fmla="*/ 810541 w 4068142"/>
              <a:gd name="csY3" fmla="*/ 685 h 1758531"/>
              <a:gd name="csX4" fmla="*/ 1512577 w 4068142"/>
              <a:gd name="csY4" fmla="*/ 1736920 h 1758531"/>
              <a:gd name="csX5" fmla="*/ 1913244 w 4068142"/>
              <a:gd name="csY5" fmla="*/ 75438 h 1758531"/>
              <a:gd name="csX6" fmla="*/ 2345693 w 4068142"/>
              <a:gd name="csY6" fmla="*/ 1465564 h 1758531"/>
              <a:gd name="csX7" fmla="*/ 4068142 w 4068142"/>
              <a:gd name="csY7" fmla="*/ 254464 h 1758531"/>
              <a:gd name="csX0" fmla="*/ 0 w 4775459"/>
              <a:gd name="csY0" fmla="*/ 1039269 h 1758531"/>
              <a:gd name="csX1" fmla="*/ 211873 w 4775459"/>
              <a:gd name="csY1" fmla="*/ 771640 h 1758531"/>
              <a:gd name="csX2" fmla="*/ 539108 w 4775459"/>
              <a:gd name="csY2" fmla="*/ 1518663 h 1758531"/>
              <a:gd name="csX3" fmla="*/ 810541 w 4775459"/>
              <a:gd name="csY3" fmla="*/ 685 h 1758531"/>
              <a:gd name="csX4" fmla="*/ 1512577 w 4775459"/>
              <a:gd name="csY4" fmla="*/ 1736920 h 1758531"/>
              <a:gd name="csX5" fmla="*/ 1913244 w 4775459"/>
              <a:gd name="csY5" fmla="*/ 75438 h 1758531"/>
              <a:gd name="csX6" fmla="*/ 2345693 w 4775459"/>
              <a:gd name="csY6" fmla="*/ 1465564 h 1758531"/>
              <a:gd name="csX7" fmla="*/ 4775459 w 4775459"/>
              <a:gd name="csY7" fmla="*/ 117475 h 1758531"/>
              <a:gd name="csX0" fmla="*/ 0 w 4775459"/>
              <a:gd name="csY0" fmla="*/ 1039269 h 1758531"/>
              <a:gd name="csX1" fmla="*/ 211873 w 4775459"/>
              <a:gd name="csY1" fmla="*/ 771640 h 1758531"/>
              <a:gd name="csX2" fmla="*/ 539108 w 4775459"/>
              <a:gd name="csY2" fmla="*/ 1518663 h 1758531"/>
              <a:gd name="csX3" fmla="*/ 810541 w 4775459"/>
              <a:gd name="csY3" fmla="*/ 685 h 1758531"/>
              <a:gd name="csX4" fmla="*/ 1512577 w 4775459"/>
              <a:gd name="csY4" fmla="*/ 1736920 h 1758531"/>
              <a:gd name="csX5" fmla="*/ 1913244 w 4775459"/>
              <a:gd name="csY5" fmla="*/ 75438 h 1758531"/>
              <a:gd name="csX6" fmla="*/ 2345693 w 4775459"/>
              <a:gd name="csY6" fmla="*/ 1465564 h 1758531"/>
              <a:gd name="csX7" fmla="*/ 3275250 w 4775459"/>
              <a:gd name="csY7" fmla="*/ 525675 h 1758531"/>
              <a:gd name="csX8" fmla="*/ 4775459 w 4775459"/>
              <a:gd name="csY8" fmla="*/ 117475 h 1758531"/>
              <a:gd name="csX0" fmla="*/ 0 w 4477640"/>
              <a:gd name="csY0" fmla="*/ 1039269 h 1758531"/>
              <a:gd name="csX1" fmla="*/ 211873 w 4477640"/>
              <a:gd name="csY1" fmla="*/ 771640 h 1758531"/>
              <a:gd name="csX2" fmla="*/ 539108 w 4477640"/>
              <a:gd name="csY2" fmla="*/ 1518663 h 1758531"/>
              <a:gd name="csX3" fmla="*/ 810541 w 4477640"/>
              <a:gd name="csY3" fmla="*/ 685 h 1758531"/>
              <a:gd name="csX4" fmla="*/ 1512577 w 4477640"/>
              <a:gd name="csY4" fmla="*/ 1736920 h 1758531"/>
              <a:gd name="csX5" fmla="*/ 1913244 w 4477640"/>
              <a:gd name="csY5" fmla="*/ 75438 h 1758531"/>
              <a:gd name="csX6" fmla="*/ 2345693 w 4477640"/>
              <a:gd name="csY6" fmla="*/ 1465564 h 1758531"/>
              <a:gd name="csX7" fmla="*/ 3275250 w 4477640"/>
              <a:gd name="csY7" fmla="*/ 525675 h 1758531"/>
              <a:gd name="csX8" fmla="*/ 4477640 w 4477640"/>
              <a:gd name="csY8" fmla="*/ 208802 h 1758531"/>
              <a:gd name="csX0" fmla="*/ 0 w 4477640"/>
              <a:gd name="csY0" fmla="*/ 1039269 h 1758531"/>
              <a:gd name="csX1" fmla="*/ 211873 w 4477640"/>
              <a:gd name="csY1" fmla="*/ 771640 h 1758531"/>
              <a:gd name="csX2" fmla="*/ 539108 w 4477640"/>
              <a:gd name="csY2" fmla="*/ 1518663 h 1758531"/>
              <a:gd name="csX3" fmla="*/ 810541 w 4477640"/>
              <a:gd name="csY3" fmla="*/ 685 h 1758531"/>
              <a:gd name="csX4" fmla="*/ 1512577 w 4477640"/>
              <a:gd name="csY4" fmla="*/ 1736920 h 1758531"/>
              <a:gd name="csX5" fmla="*/ 1913244 w 4477640"/>
              <a:gd name="csY5" fmla="*/ 75438 h 1758531"/>
              <a:gd name="csX6" fmla="*/ 2345693 w 4477640"/>
              <a:gd name="csY6" fmla="*/ 1465564 h 1758531"/>
              <a:gd name="csX7" fmla="*/ 3275250 w 4477640"/>
              <a:gd name="csY7" fmla="*/ 525675 h 1758531"/>
              <a:gd name="csX8" fmla="*/ 4477640 w 4477640"/>
              <a:gd name="csY8" fmla="*/ 208802 h 175853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4477640" h="1758531">
                <a:moveTo>
                  <a:pt x="0" y="1039269"/>
                </a:moveTo>
                <a:cubicBezTo>
                  <a:pt x="64739" y="885320"/>
                  <a:pt x="122022" y="691741"/>
                  <a:pt x="211873" y="771640"/>
                </a:cubicBezTo>
                <a:cubicBezTo>
                  <a:pt x="301724" y="851539"/>
                  <a:pt x="439330" y="1647155"/>
                  <a:pt x="539108" y="1518663"/>
                </a:cubicBezTo>
                <a:cubicBezTo>
                  <a:pt x="638886" y="1390171"/>
                  <a:pt x="648296" y="-35691"/>
                  <a:pt x="810541" y="685"/>
                </a:cubicBezTo>
                <a:cubicBezTo>
                  <a:pt x="972786" y="37061"/>
                  <a:pt x="1204526" y="1506492"/>
                  <a:pt x="1512577" y="1736920"/>
                </a:cubicBezTo>
                <a:cubicBezTo>
                  <a:pt x="1820628" y="1967348"/>
                  <a:pt x="1687405" y="283760"/>
                  <a:pt x="1913244" y="75438"/>
                </a:cubicBezTo>
                <a:cubicBezTo>
                  <a:pt x="2139083" y="-132884"/>
                  <a:pt x="2031828" y="1365790"/>
                  <a:pt x="2345693" y="1465564"/>
                </a:cubicBezTo>
                <a:cubicBezTo>
                  <a:pt x="2659558" y="1565338"/>
                  <a:pt x="2870289" y="750356"/>
                  <a:pt x="3275250" y="525675"/>
                </a:cubicBezTo>
                <a:cubicBezTo>
                  <a:pt x="3680211" y="300994"/>
                  <a:pt x="4072493" y="244490"/>
                  <a:pt x="4477640" y="208802"/>
                </a:cubicBezTo>
              </a:path>
            </a:pathLst>
          </a:custGeom>
          <a:noFill/>
          <a:ln w="76200" cap="rnd">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39" name="Rectangle: Rounded Corners 8">
            <a:extLst>
              <a:ext uri="{FF2B5EF4-FFF2-40B4-BE49-F238E27FC236}">
                <a16:creationId xmlns:a16="http://schemas.microsoft.com/office/drawing/2014/main" id="{1EAB59BA-7282-90E4-02F2-854FB4E4D8F8}"/>
              </a:ext>
            </a:extLst>
          </p:cNvPr>
          <p:cNvSpPr/>
          <p:nvPr/>
        </p:nvSpPr>
        <p:spPr>
          <a:xfrm rot="21241418">
            <a:off x="5540638" y="2090461"/>
            <a:ext cx="1280712" cy="83665"/>
          </a:xfrm>
          <a:prstGeom prst="roundRect">
            <a:avLst>
              <a:gd name="adj" fmla="val 50000"/>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grpSp>
        <p:nvGrpSpPr>
          <p:cNvPr id="25" name="Group 24">
            <a:extLst>
              <a:ext uri="{FF2B5EF4-FFF2-40B4-BE49-F238E27FC236}">
                <a16:creationId xmlns:a16="http://schemas.microsoft.com/office/drawing/2014/main" id="{0D0DFF67-3797-CCCB-3D08-48CDE327B4C1}"/>
              </a:ext>
            </a:extLst>
          </p:cNvPr>
          <p:cNvGrpSpPr/>
          <p:nvPr/>
        </p:nvGrpSpPr>
        <p:grpSpPr>
          <a:xfrm>
            <a:off x="4153069" y="2560201"/>
            <a:ext cx="361559" cy="361559"/>
            <a:chOff x="274017" y="2906516"/>
            <a:chExt cx="311150" cy="311150"/>
          </a:xfrm>
        </p:grpSpPr>
        <p:sp>
          <p:nvSpPr>
            <p:cNvPr id="26" name="Oval 25">
              <a:extLst>
                <a:ext uri="{FF2B5EF4-FFF2-40B4-BE49-F238E27FC236}">
                  <a16:creationId xmlns:a16="http://schemas.microsoft.com/office/drawing/2014/main" id="{F7EE9D41-E289-2A3C-0F68-53609F6DDD6A}"/>
                </a:ext>
              </a:extLst>
            </p:cNvPr>
            <p:cNvSpPr/>
            <p:nvPr/>
          </p:nvSpPr>
          <p:spPr>
            <a:xfrm>
              <a:off x="274017" y="2906516"/>
              <a:ext cx="311150" cy="311150"/>
            </a:xfrm>
            <a:prstGeom prst="ellipse">
              <a:avLst/>
            </a:prstGeom>
            <a:solidFill>
              <a:schemeClr val="accent1">
                <a:lumMod val="40000"/>
                <a:lumOff val="60000"/>
              </a:schemeClr>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27" name="Graphic 26" descr="Tick with solid fill">
              <a:extLst>
                <a:ext uri="{FF2B5EF4-FFF2-40B4-BE49-F238E27FC236}">
                  <a16:creationId xmlns:a16="http://schemas.microsoft.com/office/drawing/2014/main" id="{45ACFC1C-53A3-8556-4C29-260F1C5A2F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5128" y="2961328"/>
              <a:ext cx="186044" cy="186044"/>
            </a:xfrm>
            <a:prstGeom prst="rect">
              <a:avLst/>
            </a:prstGeom>
          </p:spPr>
        </p:pic>
      </p:grpSp>
      <p:sp>
        <p:nvSpPr>
          <p:cNvPr id="64" name="Oval 63">
            <a:extLst>
              <a:ext uri="{FF2B5EF4-FFF2-40B4-BE49-F238E27FC236}">
                <a16:creationId xmlns:a16="http://schemas.microsoft.com/office/drawing/2014/main" id="{0DF5FCDC-B2D0-948B-B436-01925EEB24BE}"/>
              </a:ext>
            </a:extLst>
          </p:cNvPr>
          <p:cNvSpPr>
            <a:spLocks noChangeAspect="1"/>
          </p:cNvSpPr>
          <p:nvPr/>
        </p:nvSpPr>
        <p:spPr>
          <a:xfrm>
            <a:off x="5296567" y="2614980"/>
            <a:ext cx="250744" cy="252000"/>
          </a:xfrm>
          <a:prstGeom prst="ellipse">
            <a:avLst/>
          </a:prstGeom>
          <a:solidFill>
            <a:schemeClr val="bg1">
              <a:alpha val="21000"/>
            </a:schemeClr>
          </a:solidFill>
          <a:ln w="3175">
            <a:solidFill>
              <a:schemeClr val="accent4">
                <a:lumMod val="20000"/>
                <a:lumOff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72" name="Oval 71">
            <a:extLst>
              <a:ext uri="{FF2B5EF4-FFF2-40B4-BE49-F238E27FC236}">
                <a16:creationId xmlns:a16="http://schemas.microsoft.com/office/drawing/2014/main" id="{186BE6FE-4B5A-B0BE-0F23-ED610EF282CA}"/>
              </a:ext>
            </a:extLst>
          </p:cNvPr>
          <p:cNvSpPr>
            <a:spLocks noChangeAspect="1"/>
          </p:cNvSpPr>
          <p:nvPr/>
        </p:nvSpPr>
        <p:spPr>
          <a:xfrm>
            <a:off x="6044219" y="2614980"/>
            <a:ext cx="250744" cy="252000"/>
          </a:xfrm>
          <a:prstGeom prst="ellipse">
            <a:avLst/>
          </a:prstGeom>
          <a:solidFill>
            <a:schemeClr val="bg1">
              <a:alpha val="21000"/>
            </a:schemeClr>
          </a:solidFill>
          <a:ln w="3175">
            <a:solidFill>
              <a:schemeClr val="accent4">
                <a:lumMod val="20000"/>
                <a:lumOff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73" name="Oval 72">
            <a:extLst>
              <a:ext uri="{FF2B5EF4-FFF2-40B4-BE49-F238E27FC236}">
                <a16:creationId xmlns:a16="http://schemas.microsoft.com/office/drawing/2014/main" id="{914109FA-B058-15F8-C1CA-CDB01A2D2B89}"/>
              </a:ext>
            </a:extLst>
          </p:cNvPr>
          <p:cNvSpPr>
            <a:spLocks noChangeAspect="1"/>
          </p:cNvSpPr>
          <p:nvPr/>
        </p:nvSpPr>
        <p:spPr>
          <a:xfrm>
            <a:off x="7241961" y="2614980"/>
            <a:ext cx="250744" cy="252000"/>
          </a:xfrm>
          <a:prstGeom prst="ellipse">
            <a:avLst/>
          </a:prstGeom>
          <a:solidFill>
            <a:schemeClr val="bg1">
              <a:alpha val="21000"/>
            </a:schemeClr>
          </a:solidFill>
          <a:ln w="3175">
            <a:solidFill>
              <a:schemeClr val="accent4">
                <a:lumMod val="20000"/>
                <a:lumOff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grpSp>
        <p:nvGrpSpPr>
          <p:cNvPr id="78" name="Group 77">
            <a:extLst>
              <a:ext uri="{FF2B5EF4-FFF2-40B4-BE49-F238E27FC236}">
                <a16:creationId xmlns:a16="http://schemas.microsoft.com/office/drawing/2014/main" id="{20C5A79E-E77C-2EE8-0D7E-63F265B10205}"/>
              </a:ext>
            </a:extLst>
          </p:cNvPr>
          <p:cNvGrpSpPr/>
          <p:nvPr/>
        </p:nvGrpSpPr>
        <p:grpSpPr>
          <a:xfrm>
            <a:off x="5364115" y="2022230"/>
            <a:ext cx="361559" cy="361559"/>
            <a:chOff x="5518777" y="5585236"/>
            <a:chExt cx="311150" cy="311150"/>
          </a:xfrm>
        </p:grpSpPr>
        <p:sp>
          <p:nvSpPr>
            <p:cNvPr id="29" name="Oval 28">
              <a:extLst>
                <a:ext uri="{FF2B5EF4-FFF2-40B4-BE49-F238E27FC236}">
                  <a16:creationId xmlns:a16="http://schemas.microsoft.com/office/drawing/2014/main" id="{3225F24A-4C3E-3E96-BBC0-AD9D66F48F9A}"/>
                </a:ext>
              </a:extLst>
            </p:cNvPr>
            <p:cNvSpPr/>
            <p:nvPr/>
          </p:nvSpPr>
          <p:spPr>
            <a:xfrm>
              <a:off x="5518777" y="5585236"/>
              <a:ext cx="311150" cy="311150"/>
            </a:xfrm>
            <a:prstGeom prst="ellipse">
              <a:avLst/>
            </a:prstGeom>
            <a:solidFill>
              <a:schemeClr val="accent1"/>
            </a:solid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6" name="Graphic 75" descr="Exclamation mark with solid fill">
              <a:extLst>
                <a:ext uri="{FF2B5EF4-FFF2-40B4-BE49-F238E27FC236}">
                  <a16:creationId xmlns:a16="http://schemas.microsoft.com/office/drawing/2014/main" id="{9FDD1225-C619-D243-F352-3255361BD05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89838" y="5656297"/>
              <a:ext cx="169029" cy="169029"/>
            </a:xfrm>
            <a:prstGeom prst="rect">
              <a:avLst/>
            </a:prstGeom>
          </p:spPr>
        </p:pic>
      </p:grpSp>
      <p:grpSp>
        <p:nvGrpSpPr>
          <p:cNvPr id="79" name="Group 78">
            <a:extLst>
              <a:ext uri="{FF2B5EF4-FFF2-40B4-BE49-F238E27FC236}">
                <a16:creationId xmlns:a16="http://schemas.microsoft.com/office/drawing/2014/main" id="{6ED9789B-FA36-E6CA-AC81-ACDBD6EC080D}"/>
              </a:ext>
            </a:extLst>
          </p:cNvPr>
          <p:cNvGrpSpPr/>
          <p:nvPr/>
        </p:nvGrpSpPr>
        <p:grpSpPr>
          <a:xfrm>
            <a:off x="6306019" y="1901033"/>
            <a:ext cx="361559" cy="361559"/>
            <a:chOff x="5518777" y="5585236"/>
            <a:chExt cx="311150" cy="311150"/>
          </a:xfrm>
        </p:grpSpPr>
        <p:sp>
          <p:nvSpPr>
            <p:cNvPr id="80" name="Oval 79">
              <a:extLst>
                <a:ext uri="{FF2B5EF4-FFF2-40B4-BE49-F238E27FC236}">
                  <a16:creationId xmlns:a16="http://schemas.microsoft.com/office/drawing/2014/main" id="{387EEAB7-D840-F604-A38F-16B2C03DF729}"/>
                </a:ext>
              </a:extLst>
            </p:cNvPr>
            <p:cNvSpPr/>
            <p:nvPr/>
          </p:nvSpPr>
          <p:spPr>
            <a:xfrm>
              <a:off x="5518777" y="5585236"/>
              <a:ext cx="311150" cy="311150"/>
            </a:xfrm>
            <a:prstGeom prst="ellipse">
              <a:avLst/>
            </a:prstGeom>
            <a:solidFill>
              <a:schemeClr val="accent1"/>
            </a:solidFill>
            <a:ln w="317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81" name="Graphic 80" descr="Exclamation mark with solid fill">
              <a:extLst>
                <a:ext uri="{FF2B5EF4-FFF2-40B4-BE49-F238E27FC236}">
                  <a16:creationId xmlns:a16="http://schemas.microsoft.com/office/drawing/2014/main" id="{9C353CC0-AD9F-262B-F42E-D6EEB851D52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89838" y="5656297"/>
              <a:ext cx="169029" cy="169029"/>
            </a:xfrm>
            <a:prstGeom prst="rect">
              <a:avLst/>
            </a:prstGeom>
          </p:spPr>
        </p:pic>
      </p:grpSp>
      <p:sp>
        <p:nvSpPr>
          <p:cNvPr id="2" name="Rectangle: Rounded Corners 8">
            <a:extLst>
              <a:ext uri="{FF2B5EF4-FFF2-40B4-BE49-F238E27FC236}">
                <a16:creationId xmlns:a16="http://schemas.microsoft.com/office/drawing/2014/main" id="{06EB43DC-76F4-291C-15D9-C01B8FBC5845}"/>
              </a:ext>
            </a:extLst>
          </p:cNvPr>
          <p:cNvSpPr/>
          <p:nvPr/>
        </p:nvSpPr>
        <p:spPr>
          <a:xfrm>
            <a:off x="7928194" y="2157361"/>
            <a:ext cx="741424" cy="88397"/>
          </a:xfrm>
          <a:prstGeom prst="roundRect">
            <a:avLst>
              <a:gd name="adj" fmla="val 50000"/>
            </a:avLst>
          </a:prstGeom>
          <a:pattFill prst="ltDnDiag">
            <a:fgClr>
              <a:schemeClr val="accent1"/>
            </a:fgClr>
            <a:bgClr>
              <a:schemeClr val="bg1"/>
            </a:bgClr>
          </a:pattFill>
          <a:ln>
            <a:solidFill>
              <a:schemeClr val="accent4">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43" name="Freeform 42">
            <a:extLst>
              <a:ext uri="{FF2B5EF4-FFF2-40B4-BE49-F238E27FC236}">
                <a16:creationId xmlns:a16="http://schemas.microsoft.com/office/drawing/2014/main" id="{6E36689F-4A4E-F7DD-BCCC-6ABD769CA80B}"/>
              </a:ext>
            </a:extLst>
          </p:cNvPr>
          <p:cNvSpPr/>
          <p:nvPr/>
        </p:nvSpPr>
        <p:spPr>
          <a:xfrm>
            <a:off x="6785061" y="1876095"/>
            <a:ext cx="1235020" cy="342561"/>
          </a:xfrm>
          <a:custGeom>
            <a:avLst/>
            <a:gdLst>
              <a:gd name="csX0" fmla="*/ 0 w 966439"/>
              <a:gd name="csY0" fmla="*/ 274125 h 522470"/>
              <a:gd name="csX1" fmla="*/ 211873 w 966439"/>
              <a:gd name="csY1" fmla="*/ 6496 h 522470"/>
              <a:gd name="csX2" fmla="*/ 494371 w 966439"/>
              <a:gd name="csY2" fmla="*/ 515735 h 522470"/>
              <a:gd name="csX3" fmla="*/ 735981 w 966439"/>
              <a:gd name="csY3" fmla="*/ 296428 h 522470"/>
              <a:gd name="csX4" fmla="*/ 966439 w 966439"/>
              <a:gd name="csY4" fmla="*/ 266691 h 522470"/>
              <a:gd name="csX0" fmla="*/ 0 w 1328940"/>
              <a:gd name="csY0" fmla="*/ 274125 h 522470"/>
              <a:gd name="csX1" fmla="*/ 211873 w 1328940"/>
              <a:gd name="csY1" fmla="*/ 6496 h 522470"/>
              <a:gd name="csX2" fmla="*/ 494371 w 1328940"/>
              <a:gd name="csY2" fmla="*/ 515735 h 522470"/>
              <a:gd name="csX3" fmla="*/ 735981 w 1328940"/>
              <a:gd name="csY3" fmla="*/ 296428 h 522470"/>
              <a:gd name="csX4" fmla="*/ 1328940 w 1328940"/>
              <a:gd name="csY4" fmla="*/ 355620 h 522470"/>
              <a:gd name="csX0" fmla="*/ 0 w 8143984"/>
              <a:gd name="csY0" fmla="*/ 665549 h 913894"/>
              <a:gd name="csX1" fmla="*/ 211873 w 8143984"/>
              <a:gd name="csY1" fmla="*/ 397920 h 913894"/>
              <a:gd name="csX2" fmla="*/ 494371 w 8143984"/>
              <a:gd name="csY2" fmla="*/ 907159 h 913894"/>
              <a:gd name="csX3" fmla="*/ 735981 w 8143984"/>
              <a:gd name="csY3" fmla="*/ 687852 h 913894"/>
              <a:gd name="csX4" fmla="*/ 8143984 w 8143984"/>
              <a:gd name="csY4" fmla="*/ 38 h 913894"/>
              <a:gd name="csX0" fmla="*/ 0 w 8317985"/>
              <a:gd name="csY0" fmla="*/ 274127 h 773591"/>
              <a:gd name="csX1" fmla="*/ 211873 w 8317985"/>
              <a:gd name="csY1" fmla="*/ 6498 h 773591"/>
              <a:gd name="csX2" fmla="*/ 494371 w 8317985"/>
              <a:gd name="csY2" fmla="*/ 515737 h 773591"/>
              <a:gd name="csX3" fmla="*/ 735981 w 8317985"/>
              <a:gd name="csY3" fmla="*/ 296430 h 773591"/>
              <a:gd name="csX4" fmla="*/ 8317985 w 8317985"/>
              <a:gd name="csY4" fmla="*/ 773591 h 773591"/>
              <a:gd name="csX0" fmla="*/ 0 w 8317985"/>
              <a:gd name="csY0" fmla="*/ 274125 h 773589"/>
              <a:gd name="csX1" fmla="*/ 211873 w 8317985"/>
              <a:gd name="csY1" fmla="*/ 6496 h 773589"/>
              <a:gd name="csX2" fmla="*/ 494371 w 8317985"/>
              <a:gd name="csY2" fmla="*/ 515735 h 773589"/>
              <a:gd name="csX3" fmla="*/ 735981 w 8317985"/>
              <a:gd name="csY3" fmla="*/ 296428 h 773589"/>
              <a:gd name="csX4" fmla="*/ 8317985 w 8317985"/>
              <a:gd name="csY4" fmla="*/ 773589 h 773589"/>
              <a:gd name="csX0" fmla="*/ 0 w 8317985"/>
              <a:gd name="csY0" fmla="*/ 274125 h 773589"/>
              <a:gd name="csX1" fmla="*/ 211873 w 8317985"/>
              <a:gd name="csY1" fmla="*/ 6496 h 773589"/>
              <a:gd name="csX2" fmla="*/ 494371 w 8317985"/>
              <a:gd name="csY2" fmla="*/ 515735 h 773589"/>
              <a:gd name="csX3" fmla="*/ 735981 w 8317985"/>
              <a:gd name="csY3" fmla="*/ 296428 h 773589"/>
              <a:gd name="csX4" fmla="*/ 8317985 w 8317985"/>
              <a:gd name="csY4" fmla="*/ 773589 h 773589"/>
              <a:gd name="csX0" fmla="*/ 0 w 5015221"/>
              <a:gd name="csY0" fmla="*/ 274125 h 538476"/>
              <a:gd name="csX1" fmla="*/ 211873 w 5015221"/>
              <a:gd name="csY1" fmla="*/ 6496 h 538476"/>
              <a:gd name="csX2" fmla="*/ 494371 w 5015221"/>
              <a:gd name="csY2" fmla="*/ 515735 h 538476"/>
              <a:gd name="csX3" fmla="*/ 735981 w 5015221"/>
              <a:gd name="csY3" fmla="*/ 296428 h 538476"/>
              <a:gd name="csX4" fmla="*/ 5015221 w 5015221"/>
              <a:gd name="csY4" fmla="*/ 538476 h 538476"/>
              <a:gd name="csX0" fmla="*/ 0 w 5015221"/>
              <a:gd name="csY0" fmla="*/ 274125 h 538476"/>
              <a:gd name="csX1" fmla="*/ 211873 w 5015221"/>
              <a:gd name="csY1" fmla="*/ 6496 h 538476"/>
              <a:gd name="csX2" fmla="*/ 494371 w 5015221"/>
              <a:gd name="csY2" fmla="*/ 515735 h 538476"/>
              <a:gd name="csX3" fmla="*/ 735981 w 5015221"/>
              <a:gd name="csY3" fmla="*/ 296428 h 538476"/>
              <a:gd name="csX4" fmla="*/ 5015221 w 5015221"/>
              <a:gd name="csY4" fmla="*/ 538476 h 538476"/>
              <a:gd name="csX0" fmla="*/ 0 w 3050546"/>
              <a:gd name="csY0" fmla="*/ 274125 h 518937"/>
              <a:gd name="csX1" fmla="*/ 211873 w 3050546"/>
              <a:gd name="csY1" fmla="*/ 6496 h 518937"/>
              <a:gd name="csX2" fmla="*/ 494371 w 3050546"/>
              <a:gd name="csY2" fmla="*/ 515735 h 518937"/>
              <a:gd name="csX3" fmla="*/ 735981 w 3050546"/>
              <a:gd name="csY3" fmla="*/ 296428 h 518937"/>
              <a:gd name="csX4" fmla="*/ 3050546 w 3050546"/>
              <a:gd name="csY4" fmla="*/ 500525 h 518937"/>
            </a:gdLst>
            <a:ahLst/>
            <a:cxnLst>
              <a:cxn ang="0">
                <a:pos x="csX0" y="csY0"/>
              </a:cxn>
              <a:cxn ang="0">
                <a:pos x="csX1" y="csY1"/>
              </a:cxn>
              <a:cxn ang="0">
                <a:pos x="csX2" y="csY2"/>
              </a:cxn>
              <a:cxn ang="0">
                <a:pos x="csX3" y="csY3"/>
              </a:cxn>
              <a:cxn ang="0">
                <a:pos x="csX4" y="csY4"/>
              </a:cxn>
            </a:cxnLst>
            <a:rect l="l" t="t" r="r" b="b"/>
            <a:pathLst>
              <a:path w="3050546" h="518937">
                <a:moveTo>
                  <a:pt x="0" y="274125"/>
                </a:moveTo>
                <a:cubicBezTo>
                  <a:pt x="64739" y="120176"/>
                  <a:pt x="129478" y="-33772"/>
                  <a:pt x="211873" y="6496"/>
                </a:cubicBezTo>
                <a:cubicBezTo>
                  <a:pt x="294268" y="46764"/>
                  <a:pt x="407020" y="467413"/>
                  <a:pt x="494371" y="515735"/>
                </a:cubicBezTo>
                <a:cubicBezTo>
                  <a:pt x="581722" y="564057"/>
                  <a:pt x="541188" y="45617"/>
                  <a:pt x="735981" y="296428"/>
                </a:cubicBezTo>
                <a:cubicBezTo>
                  <a:pt x="930774" y="547239"/>
                  <a:pt x="2974656" y="494640"/>
                  <a:pt x="3050546" y="500525"/>
                </a:cubicBezTo>
              </a:path>
            </a:pathLst>
          </a:custGeom>
          <a:noFill/>
          <a:ln w="76200" cap="rnd">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pic>
        <p:nvPicPr>
          <p:cNvPr id="87" name="Graphic 86" descr="Clock with solid fill">
            <a:extLst>
              <a:ext uri="{FF2B5EF4-FFF2-40B4-BE49-F238E27FC236}">
                <a16:creationId xmlns:a16="http://schemas.microsoft.com/office/drawing/2014/main" id="{5DBB37D9-527A-005F-E641-449656EFC34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637503" y="2709592"/>
            <a:ext cx="747760" cy="747760"/>
          </a:xfrm>
          <a:prstGeom prst="rect">
            <a:avLst/>
          </a:prstGeom>
        </p:spPr>
      </p:pic>
      <p:grpSp>
        <p:nvGrpSpPr>
          <p:cNvPr id="74" name="Group 73">
            <a:extLst>
              <a:ext uri="{FF2B5EF4-FFF2-40B4-BE49-F238E27FC236}">
                <a16:creationId xmlns:a16="http://schemas.microsoft.com/office/drawing/2014/main" id="{B5929DA4-E99E-4CBD-B5CB-8A6C939A5C7B}"/>
              </a:ext>
            </a:extLst>
          </p:cNvPr>
          <p:cNvGrpSpPr/>
          <p:nvPr/>
        </p:nvGrpSpPr>
        <p:grpSpPr>
          <a:xfrm>
            <a:off x="7704117" y="2021560"/>
            <a:ext cx="361559" cy="360000"/>
            <a:chOff x="7119748" y="5602258"/>
            <a:chExt cx="311150" cy="282883"/>
          </a:xfrm>
        </p:grpSpPr>
        <p:sp>
          <p:nvSpPr>
            <p:cNvPr id="49" name="Oval 48">
              <a:extLst>
                <a:ext uri="{FF2B5EF4-FFF2-40B4-BE49-F238E27FC236}">
                  <a16:creationId xmlns:a16="http://schemas.microsoft.com/office/drawing/2014/main" id="{75F784AA-4D63-D7FE-58E6-2AC8F2D5B35E}"/>
                </a:ext>
              </a:extLst>
            </p:cNvPr>
            <p:cNvSpPr/>
            <p:nvPr/>
          </p:nvSpPr>
          <p:spPr>
            <a:xfrm>
              <a:off x="7119748" y="5602258"/>
              <a:ext cx="311150" cy="282883"/>
            </a:xfrm>
            <a:prstGeom prst="ellipse">
              <a:avLst/>
            </a:prstGeom>
            <a:solidFill>
              <a:schemeClr val="accent6"/>
            </a:solidFill>
            <a:ln w="317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62" name="Graphic 61" descr="Close with solid fill">
              <a:extLst>
                <a:ext uri="{FF2B5EF4-FFF2-40B4-BE49-F238E27FC236}">
                  <a16:creationId xmlns:a16="http://schemas.microsoft.com/office/drawing/2014/main" id="{D1F7B935-281B-350E-1390-20CE9152453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182589" y="5665099"/>
              <a:ext cx="185467" cy="168617"/>
            </a:xfrm>
            <a:prstGeom prst="rect">
              <a:avLst/>
            </a:prstGeom>
          </p:spPr>
        </p:pic>
      </p:grpSp>
      <p:sp>
        <p:nvSpPr>
          <p:cNvPr id="14" name="Rectangle: Rounded Corners 8">
            <a:extLst>
              <a:ext uri="{FF2B5EF4-FFF2-40B4-BE49-F238E27FC236}">
                <a16:creationId xmlns:a16="http://schemas.microsoft.com/office/drawing/2014/main" id="{3A39683B-B81D-18DF-05A4-89D566ED3C2D}"/>
              </a:ext>
            </a:extLst>
          </p:cNvPr>
          <p:cNvSpPr/>
          <p:nvPr/>
        </p:nvSpPr>
        <p:spPr>
          <a:xfrm>
            <a:off x="3258696" y="2699148"/>
            <a:ext cx="520880" cy="83665"/>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p:txBody>
      </p:sp>
      <p:grpSp>
        <p:nvGrpSpPr>
          <p:cNvPr id="22" name="Group 21">
            <a:extLst>
              <a:ext uri="{FF2B5EF4-FFF2-40B4-BE49-F238E27FC236}">
                <a16:creationId xmlns:a16="http://schemas.microsoft.com/office/drawing/2014/main" id="{D795738B-EF67-6648-0668-BBA938F78E82}"/>
              </a:ext>
            </a:extLst>
          </p:cNvPr>
          <p:cNvGrpSpPr/>
          <p:nvPr/>
        </p:nvGrpSpPr>
        <p:grpSpPr>
          <a:xfrm>
            <a:off x="3077915" y="2560201"/>
            <a:ext cx="361559" cy="361559"/>
            <a:chOff x="274017" y="2906516"/>
            <a:chExt cx="311150" cy="311150"/>
          </a:xfrm>
        </p:grpSpPr>
        <p:sp>
          <p:nvSpPr>
            <p:cNvPr id="23" name="Oval 22">
              <a:extLst>
                <a:ext uri="{FF2B5EF4-FFF2-40B4-BE49-F238E27FC236}">
                  <a16:creationId xmlns:a16="http://schemas.microsoft.com/office/drawing/2014/main" id="{C46B5338-8EBE-6CFC-5919-C87B92A15286}"/>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24" name="Graphic 23" descr="Tick with solid fill">
              <a:extLst>
                <a:ext uri="{FF2B5EF4-FFF2-40B4-BE49-F238E27FC236}">
                  <a16:creationId xmlns:a16="http://schemas.microsoft.com/office/drawing/2014/main" id="{3F555C07-29AE-C0A2-1CC7-69F0A91B07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5128" y="2961328"/>
              <a:ext cx="186044" cy="186044"/>
            </a:xfrm>
            <a:prstGeom prst="rect">
              <a:avLst/>
            </a:prstGeom>
          </p:spPr>
        </p:pic>
      </p:grpSp>
    </p:spTree>
    <p:extLst>
      <p:ext uri="{BB962C8B-B14F-4D97-AF65-F5344CB8AC3E}">
        <p14:creationId xmlns:p14="http://schemas.microsoft.com/office/powerpoint/2010/main" val="87482205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A6EAD122-591B-974A-41FA-2C270584C9AB}"/>
              </a:ext>
            </a:extLst>
          </p:cNvPr>
          <p:cNvSpPr/>
          <p:nvPr/>
        </p:nvSpPr>
        <p:spPr>
          <a:xfrm>
            <a:off x="657821" y="1623740"/>
            <a:ext cx="10924063" cy="4140133"/>
          </a:xfrm>
          <a:prstGeom prst="roundRect">
            <a:avLst>
              <a:gd name="adj" fmla="val 10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b="1" dirty="0"/>
          </a:p>
        </p:txBody>
      </p:sp>
      <p:sp>
        <p:nvSpPr>
          <p:cNvPr id="60" name="Rounded Rectangle 59">
            <a:extLst>
              <a:ext uri="{FF2B5EF4-FFF2-40B4-BE49-F238E27FC236}">
                <a16:creationId xmlns:a16="http://schemas.microsoft.com/office/drawing/2014/main" id="{3B0437AA-23F6-05D6-1F9C-E048D165A92C}"/>
              </a:ext>
            </a:extLst>
          </p:cNvPr>
          <p:cNvSpPr/>
          <p:nvPr/>
        </p:nvSpPr>
        <p:spPr>
          <a:xfrm>
            <a:off x="440315" y="1459420"/>
            <a:ext cx="11359074" cy="4466033"/>
          </a:xfrm>
          <a:prstGeom prst="roundRect">
            <a:avLst>
              <a:gd name="adj" fmla="val 11403"/>
            </a:avLst>
          </a:prstGeom>
          <a:gradFill>
            <a:gsLst>
              <a:gs pos="0">
                <a:schemeClr val="accent4">
                  <a:lumMod val="20000"/>
                  <a:lumOff val="80000"/>
                </a:schemeClr>
              </a:gs>
              <a:gs pos="100000">
                <a:schemeClr val="accent4">
                  <a:lumMod val="20000"/>
                  <a:lumOff val="80000"/>
                  <a:alpha val="60943"/>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7" name="Text Placeholder 6">
            <a:extLst>
              <a:ext uri="{FF2B5EF4-FFF2-40B4-BE49-F238E27FC236}">
                <a16:creationId xmlns:a16="http://schemas.microsoft.com/office/drawing/2014/main" id="{51D02803-CAC5-D00D-C2A0-6F6B9C30E312}"/>
              </a:ext>
            </a:extLst>
          </p:cNvPr>
          <p:cNvSpPr>
            <a:spLocks noGrp="1"/>
          </p:cNvSpPr>
          <p:nvPr>
            <p:ph type="body" sz="quarter" idx="14"/>
          </p:nvPr>
        </p:nvSpPr>
        <p:spPr/>
        <p:txBody>
          <a:bodyPr/>
          <a:lstStyle/>
          <a:p>
            <a:endParaRPr lang="en-GB" dirty="0"/>
          </a:p>
        </p:txBody>
      </p:sp>
      <p:sp>
        <p:nvSpPr>
          <p:cNvPr id="8" name="Text Placeholder 7">
            <a:extLst>
              <a:ext uri="{FF2B5EF4-FFF2-40B4-BE49-F238E27FC236}">
                <a16:creationId xmlns:a16="http://schemas.microsoft.com/office/drawing/2014/main" id="{3725858F-6EA5-670F-495D-F96B10AFF79D}"/>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BF393F79-CCB1-0CDB-95C0-94394D940845}"/>
              </a:ext>
            </a:extLst>
          </p:cNvPr>
          <p:cNvSpPr>
            <a:spLocks noGrp="1"/>
          </p:cNvSpPr>
          <p:nvPr>
            <p:ph type="title"/>
          </p:nvPr>
        </p:nvSpPr>
        <p:spPr>
          <a:xfrm>
            <a:off x="865162" y="722313"/>
            <a:ext cx="7342838" cy="342211"/>
          </a:xfrm>
        </p:spPr>
        <p:txBody>
          <a:bodyPr/>
          <a:lstStyle/>
          <a:p>
            <a:r>
              <a:rPr lang="en-GB" dirty="0"/>
              <a:t>Back on Track</a:t>
            </a:r>
          </a:p>
        </p:txBody>
      </p:sp>
      <p:sp>
        <p:nvSpPr>
          <p:cNvPr id="129" name="Rectangle: Rounded Corners 8">
            <a:extLst>
              <a:ext uri="{FF2B5EF4-FFF2-40B4-BE49-F238E27FC236}">
                <a16:creationId xmlns:a16="http://schemas.microsoft.com/office/drawing/2014/main" id="{F6611B44-F3A7-3982-C7E7-41FC4D361A36}"/>
              </a:ext>
            </a:extLst>
          </p:cNvPr>
          <p:cNvSpPr/>
          <p:nvPr/>
        </p:nvSpPr>
        <p:spPr>
          <a:xfrm>
            <a:off x="3464741" y="4861131"/>
            <a:ext cx="1900327" cy="36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Rectangle: Rounded Corners 8">
            <a:extLst>
              <a:ext uri="{FF2B5EF4-FFF2-40B4-BE49-F238E27FC236}">
                <a16:creationId xmlns:a16="http://schemas.microsoft.com/office/drawing/2014/main" id="{F503A235-2EF6-C9BC-4C19-8E94B11CB938}"/>
              </a:ext>
            </a:extLst>
          </p:cNvPr>
          <p:cNvSpPr/>
          <p:nvPr/>
        </p:nvSpPr>
        <p:spPr>
          <a:xfrm>
            <a:off x="1436378" y="3404923"/>
            <a:ext cx="8501859" cy="96618"/>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a:extLst>
              <a:ext uri="{FF2B5EF4-FFF2-40B4-BE49-F238E27FC236}">
                <a16:creationId xmlns:a16="http://schemas.microsoft.com/office/drawing/2014/main" id="{CC88BDBC-2D70-3F2F-E16B-B6F78B7DCAF3}"/>
              </a:ext>
            </a:extLst>
          </p:cNvPr>
          <p:cNvSpPr txBox="1"/>
          <p:nvPr/>
        </p:nvSpPr>
        <p:spPr>
          <a:xfrm>
            <a:off x="2507632" y="3039234"/>
            <a:ext cx="1437724"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600" dirty="0"/>
              <a:t>Onboarding</a:t>
            </a:r>
          </a:p>
        </p:txBody>
      </p:sp>
      <p:sp>
        <p:nvSpPr>
          <p:cNvPr id="33" name="TextBox 32">
            <a:extLst>
              <a:ext uri="{FF2B5EF4-FFF2-40B4-BE49-F238E27FC236}">
                <a16:creationId xmlns:a16="http://schemas.microsoft.com/office/drawing/2014/main" id="{EE90B596-58FC-92B0-C721-8D735703D92A}"/>
              </a:ext>
            </a:extLst>
          </p:cNvPr>
          <p:cNvSpPr txBox="1"/>
          <p:nvPr/>
        </p:nvSpPr>
        <p:spPr>
          <a:xfrm>
            <a:off x="3953683" y="2881713"/>
            <a:ext cx="1411385" cy="477360"/>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600" dirty="0"/>
              <a:t>Proof of Concept</a:t>
            </a:r>
          </a:p>
        </p:txBody>
      </p:sp>
      <p:sp>
        <p:nvSpPr>
          <p:cNvPr id="38" name="TextBox 37">
            <a:extLst>
              <a:ext uri="{FF2B5EF4-FFF2-40B4-BE49-F238E27FC236}">
                <a16:creationId xmlns:a16="http://schemas.microsoft.com/office/drawing/2014/main" id="{4C2B42B3-F5E8-1954-1975-D67AF54E444B}"/>
              </a:ext>
            </a:extLst>
          </p:cNvPr>
          <p:cNvSpPr txBox="1"/>
          <p:nvPr/>
        </p:nvSpPr>
        <p:spPr>
          <a:xfrm>
            <a:off x="6277930" y="3039234"/>
            <a:ext cx="1096473"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600" dirty="0"/>
              <a:t>Migration</a:t>
            </a:r>
          </a:p>
        </p:txBody>
      </p:sp>
      <p:sp>
        <p:nvSpPr>
          <p:cNvPr id="39" name="TextBox 38">
            <a:extLst>
              <a:ext uri="{FF2B5EF4-FFF2-40B4-BE49-F238E27FC236}">
                <a16:creationId xmlns:a16="http://schemas.microsoft.com/office/drawing/2014/main" id="{5AD87060-7E1F-8B9C-AA60-19FFFBA5572E}"/>
              </a:ext>
            </a:extLst>
          </p:cNvPr>
          <p:cNvSpPr txBox="1"/>
          <p:nvPr/>
        </p:nvSpPr>
        <p:spPr>
          <a:xfrm>
            <a:off x="8042905" y="3039234"/>
            <a:ext cx="1456765"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600" dirty="0"/>
              <a:t>Pilot Fase</a:t>
            </a:r>
          </a:p>
        </p:txBody>
      </p:sp>
      <p:sp>
        <p:nvSpPr>
          <p:cNvPr id="44" name="TextBox 43">
            <a:extLst>
              <a:ext uri="{FF2B5EF4-FFF2-40B4-BE49-F238E27FC236}">
                <a16:creationId xmlns:a16="http://schemas.microsoft.com/office/drawing/2014/main" id="{D286DA11-2BB5-7DFD-A07E-970254146FB1}"/>
              </a:ext>
            </a:extLst>
          </p:cNvPr>
          <p:cNvSpPr txBox="1"/>
          <p:nvPr/>
        </p:nvSpPr>
        <p:spPr>
          <a:xfrm>
            <a:off x="3205596" y="3678920"/>
            <a:ext cx="14224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GO/NO GO</a:t>
            </a:r>
          </a:p>
        </p:txBody>
      </p:sp>
      <p:sp>
        <p:nvSpPr>
          <p:cNvPr id="46" name="TextBox 45">
            <a:extLst>
              <a:ext uri="{FF2B5EF4-FFF2-40B4-BE49-F238E27FC236}">
                <a16:creationId xmlns:a16="http://schemas.microsoft.com/office/drawing/2014/main" id="{DCE6B07E-17FE-6B8C-9A4F-30BF87B30065}"/>
              </a:ext>
            </a:extLst>
          </p:cNvPr>
          <p:cNvSpPr txBox="1"/>
          <p:nvPr/>
        </p:nvSpPr>
        <p:spPr>
          <a:xfrm>
            <a:off x="4651810" y="3678920"/>
            <a:ext cx="14224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GO/NO GO</a:t>
            </a:r>
          </a:p>
        </p:txBody>
      </p:sp>
      <p:sp>
        <p:nvSpPr>
          <p:cNvPr id="47" name="TextBox 46">
            <a:extLst>
              <a:ext uri="{FF2B5EF4-FFF2-40B4-BE49-F238E27FC236}">
                <a16:creationId xmlns:a16="http://schemas.microsoft.com/office/drawing/2014/main" id="{31658950-962F-EDEF-3FC3-D8131FF54FB4}"/>
              </a:ext>
            </a:extLst>
          </p:cNvPr>
          <p:cNvSpPr txBox="1"/>
          <p:nvPr/>
        </p:nvSpPr>
        <p:spPr>
          <a:xfrm>
            <a:off x="6683864" y="3678920"/>
            <a:ext cx="14224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GO/NO GO</a:t>
            </a:r>
          </a:p>
        </p:txBody>
      </p:sp>
      <p:sp>
        <p:nvSpPr>
          <p:cNvPr id="50" name="TextBox 49">
            <a:extLst>
              <a:ext uri="{FF2B5EF4-FFF2-40B4-BE49-F238E27FC236}">
                <a16:creationId xmlns:a16="http://schemas.microsoft.com/office/drawing/2014/main" id="{34699912-5CE1-4EDB-91D6-0E143DD8E6B6}"/>
              </a:ext>
            </a:extLst>
          </p:cNvPr>
          <p:cNvSpPr txBox="1"/>
          <p:nvPr/>
        </p:nvSpPr>
        <p:spPr>
          <a:xfrm>
            <a:off x="1808596" y="3678920"/>
            <a:ext cx="14224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PILOT- </a:t>
            </a:r>
            <a:br>
              <a:rPr lang="en-GB" sz="1200" b="1" dirty="0">
                <a:solidFill>
                  <a:srgbClr val="00B050"/>
                </a:solidFill>
              </a:rPr>
            </a:br>
            <a:r>
              <a:rPr lang="en-GB" sz="1200" b="1" dirty="0">
                <a:solidFill>
                  <a:srgbClr val="00B050"/>
                </a:solidFill>
              </a:rPr>
              <a:t>AGREEMENT</a:t>
            </a:r>
          </a:p>
        </p:txBody>
      </p:sp>
      <p:sp>
        <p:nvSpPr>
          <p:cNvPr id="52" name="TextBox 51">
            <a:extLst>
              <a:ext uri="{FF2B5EF4-FFF2-40B4-BE49-F238E27FC236}">
                <a16:creationId xmlns:a16="http://schemas.microsoft.com/office/drawing/2014/main" id="{9035E2B6-78F7-E9E6-9843-44EB061EA8E6}"/>
              </a:ext>
            </a:extLst>
          </p:cNvPr>
          <p:cNvSpPr txBox="1"/>
          <p:nvPr/>
        </p:nvSpPr>
        <p:spPr>
          <a:xfrm>
            <a:off x="1436378" y="3039234"/>
            <a:ext cx="1109840"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600" dirty="0"/>
              <a:t>Scope</a:t>
            </a:r>
          </a:p>
        </p:txBody>
      </p:sp>
      <p:sp>
        <p:nvSpPr>
          <p:cNvPr id="58" name="TextBox 57">
            <a:extLst>
              <a:ext uri="{FF2B5EF4-FFF2-40B4-BE49-F238E27FC236}">
                <a16:creationId xmlns:a16="http://schemas.microsoft.com/office/drawing/2014/main" id="{2A0E91AF-8981-24E4-6382-E2FFA048D9B7}"/>
              </a:ext>
            </a:extLst>
          </p:cNvPr>
          <p:cNvSpPr txBox="1"/>
          <p:nvPr/>
        </p:nvSpPr>
        <p:spPr>
          <a:xfrm>
            <a:off x="1122796" y="3678920"/>
            <a:ext cx="6858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200" b="1" dirty="0">
                <a:solidFill>
                  <a:srgbClr val="00B050"/>
                </a:solidFill>
              </a:rPr>
              <a:t>START</a:t>
            </a:r>
          </a:p>
        </p:txBody>
      </p:sp>
      <p:grpSp>
        <p:nvGrpSpPr>
          <p:cNvPr id="64" name="Group 63">
            <a:extLst>
              <a:ext uri="{FF2B5EF4-FFF2-40B4-BE49-F238E27FC236}">
                <a16:creationId xmlns:a16="http://schemas.microsoft.com/office/drawing/2014/main" id="{347E8948-3EA2-485D-EEEF-0BABA45A3248}"/>
              </a:ext>
            </a:extLst>
          </p:cNvPr>
          <p:cNvGrpSpPr/>
          <p:nvPr/>
        </p:nvGrpSpPr>
        <p:grpSpPr>
          <a:xfrm>
            <a:off x="1280803" y="3298175"/>
            <a:ext cx="311150" cy="311150"/>
            <a:chOff x="274017" y="2906516"/>
            <a:chExt cx="311150" cy="311150"/>
          </a:xfrm>
        </p:grpSpPr>
        <p:sp>
          <p:nvSpPr>
            <p:cNvPr id="61" name="Oval 60">
              <a:extLst>
                <a:ext uri="{FF2B5EF4-FFF2-40B4-BE49-F238E27FC236}">
                  <a16:creationId xmlns:a16="http://schemas.microsoft.com/office/drawing/2014/main" id="{037F5AEE-2F58-4CF2-83C5-D6BEDD1ED50C}"/>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63" name="Graphic 62" descr="Tick with solid fill">
              <a:extLst>
                <a:ext uri="{FF2B5EF4-FFF2-40B4-BE49-F238E27FC236}">
                  <a16:creationId xmlns:a16="http://schemas.microsoft.com/office/drawing/2014/main" id="{97FA7C79-6253-5BA0-52C2-C964E19026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65" name="Group 64">
            <a:extLst>
              <a:ext uri="{FF2B5EF4-FFF2-40B4-BE49-F238E27FC236}">
                <a16:creationId xmlns:a16="http://schemas.microsoft.com/office/drawing/2014/main" id="{60744BCD-4AD3-4F11-8C65-1D1F5764D048}"/>
              </a:ext>
            </a:extLst>
          </p:cNvPr>
          <p:cNvGrpSpPr/>
          <p:nvPr/>
        </p:nvGrpSpPr>
        <p:grpSpPr>
          <a:xfrm>
            <a:off x="2342399" y="3298175"/>
            <a:ext cx="311150" cy="311150"/>
            <a:chOff x="274017" y="2906516"/>
            <a:chExt cx="311150" cy="311150"/>
          </a:xfrm>
        </p:grpSpPr>
        <p:sp>
          <p:nvSpPr>
            <p:cNvPr id="66" name="Oval 65">
              <a:extLst>
                <a:ext uri="{FF2B5EF4-FFF2-40B4-BE49-F238E27FC236}">
                  <a16:creationId xmlns:a16="http://schemas.microsoft.com/office/drawing/2014/main" id="{1D3EF530-DEB9-0664-701B-1B2BA9EA14D8}"/>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67" name="Graphic 66" descr="Tick with solid fill">
              <a:extLst>
                <a:ext uri="{FF2B5EF4-FFF2-40B4-BE49-F238E27FC236}">
                  <a16:creationId xmlns:a16="http://schemas.microsoft.com/office/drawing/2014/main" id="{09340770-A796-15BD-7514-300C66FCE2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68" name="Group 67">
            <a:extLst>
              <a:ext uri="{FF2B5EF4-FFF2-40B4-BE49-F238E27FC236}">
                <a16:creationId xmlns:a16="http://schemas.microsoft.com/office/drawing/2014/main" id="{FC9DF454-C1CC-03E2-4CC6-E8ABFADB35A5}"/>
              </a:ext>
            </a:extLst>
          </p:cNvPr>
          <p:cNvGrpSpPr/>
          <p:nvPr/>
        </p:nvGrpSpPr>
        <p:grpSpPr>
          <a:xfrm>
            <a:off x="3771667" y="3298175"/>
            <a:ext cx="311150" cy="311150"/>
            <a:chOff x="274017" y="2906516"/>
            <a:chExt cx="311150" cy="311150"/>
          </a:xfrm>
        </p:grpSpPr>
        <p:sp>
          <p:nvSpPr>
            <p:cNvPr id="69" name="Oval 68">
              <a:extLst>
                <a:ext uri="{FF2B5EF4-FFF2-40B4-BE49-F238E27FC236}">
                  <a16:creationId xmlns:a16="http://schemas.microsoft.com/office/drawing/2014/main" id="{54301B04-4AAB-2157-2131-8DCEB366D042}"/>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0" name="Graphic 69" descr="Tick with solid fill">
              <a:extLst>
                <a:ext uri="{FF2B5EF4-FFF2-40B4-BE49-F238E27FC236}">
                  <a16:creationId xmlns:a16="http://schemas.microsoft.com/office/drawing/2014/main" id="{4189C886-BBB9-B1EA-4DC3-358AF5B6E1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71" name="Group 70">
            <a:extLst>
              <a:ext uri="{FF2B5EF4-FFF2-40B4-BE49-F238E27FC236}">
                <a16:creationId xmlns:a16="http://schemas.microsoft.com/office/drawing/2014/main" id="{B8E3B209-894D-424C-655D-33D3DF7F8B46}"/>
              </a:ext>
            </a:extLst>
          </p:cNvPr>
          <p:cNvGrpSpPr/>
          <p:nvPr/>
        </p:nvGrpSpPr>
        <p:grpSpPr>
          <a:xfrm>
            <a:off x="5200935" y="3298175"/>
            <a:ext cx="311150" cy="311150"/>
            <a:chOff x="274017" y="2906516"/>
            <a:chExt cx="311150" cy="311150"/>
          </a:xfrm>
        </p:grpSpPr>
        <p:sp>
          <p:nvSpPr>
            <p:cNvPr id="72" name="Oval 71">
              <a:extLst>
                <a:ext uri="{FF2B5EF4-FFF2-40B4-BE49-F238E27FC236}">
                  <a16:creationId xmlns:a16="http://schemas.microsoft.com/office/drawing/2014/main" id="{E09F3974-14C1-0279-CA31-BA63FD9D6FB1}"/>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3" name="Graphic 72" descr="Tick with solid fill">
              <a:extLst>
                <a:ext uri="{FF2B5EF4-FFF2-40B4-BE49-F238E27FC236}">
                  <a16:creationId xmlns:a16="http://schemas.microsoft.com/office/drawing/2014/main" id="{9C7A0C4A-541D-A9E5-483F-9B211D76CA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74" name="Group 73">
            <a:extLst>
              <a:ext uri="{FF2B5EF4-FFF2-40B4-BE49-F238E27FC236}">
                <a16:creationId xmlns:a16="http://schemas.microsoft.com/office/drawing/2014/main" id="{10828078-ECB2-7EA3-FF26-12DD1E1FBB91}"/>
              </a:ext>
            </a:extLst>
          </p:cNvPr>
          <p:cNvGrpSpPr/>
          <p:nvPr/>
        </p:nvGrpSpPr>
        <p:grpSpPr>
          <a:xfrm>
            <a:off x="7226422" y="3298175"/>
            <a:ext cx="311150" cy="311150"/>
            <a:chOff x="274017" y="2906516"/>
            <a:chExt cx="311150" cy="311150"/>
          </a:xfrm>
        </p:grpSpPr>
        <p:sp>
          <p:nvSpPr>
            <p:cNvPr id="75" name="Oval 74">
              <a:extLst>
                <a:ext uri="{FF2B5EF4-FFF2-40B4-BE49-F238E27FC236}">
                  <a16:creationId xmlns:a16="http://schemas.microsoft.com/office/drawing/2014/main" id="{B4B22781-36F6-E9C9-1BC3-0610CBA848C0}"/>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6" name="Graphic 75" descr="Tick with solid fill">
              <a:extLst>
                <a:ext uri="{FF2B5EF4-FFF2-40B4-BE49-F238E27FC236}">
                  <a16:creationId xmlns:a16="http://schemas.microsoft.com/office/drawing/2014/main" id="{3189DFDE-0222-E44D-F618-ABC6156CE7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80" name="Rectangle: Rounded Corners 8">
            <a:extLst>
              <a:ext uri="{FF2B5EF4-FFF2-40B4-BE49-F238E27FC236}">
                <a16:creationId xmlns:a16="http://schemas.microsoft.com/office/drawing/2014/main" id="{91452D5A-3E35-9AA8-E9C4-1D6D6595AAA9}"/>
              </a:ext>
            </a:extLst>
          </p:cNvPr>
          <p:cNvSpPr/>
          <p:nvPr/>
        </p:nvSpPr>
        <p:spPr>
          <a:xfrm>
            <a:off x="8918294" y="3404922"/>
            <a:ext cx="1095385" cy="96619"/>
          </a:xfrm>
          <a:prstGeom prst="roundRect">
            <a:avLst>
              <a:gd name="adj" fmla="val 50000"/>
            </a:avLst>
          </a:prstGeom>
          <a:pattFill prst="wd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Rectangle: Rounded Corners 8">
            <a:extLst>
              <a:ext uri="{FF2B5EF4-FFF2-40B4-BE49-F238E27FC236}">
                <a16:creationId xmlns:a16="http://schemas.microsoft.com/office/drawing/2014/main" id="{DE0EFCE2-BDF2-B228-760A-4676AF9DC286}"/>
              </a:ext>
            </a:extLst>
          </p:cNvPr>
          <p:cNvSpPr/>
          <p:nvPr/>
        </p:nvSpPr>
        <p:spPr>
          <a:xfrm>
            <a:off x="9965626" y="3404921"/>
            <a:ext cx="1034207" cy="91223"/>
          </a:xfrm>
          <a:prstGeom prst="roundRect">
            <a:avLst>
              <a:gd name="adj" fmla="val 50000"/>
            </a:avLst>
          </a:prstGeom>
          <a:pattFill prst="wdDnDiag">
            <a:fgClr>
              <a:schemeClr val="accent4">
                <a:lumMod val="20000"/>
                <a:lumOff val="8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77" name="Group 76">
            <a:extLst>
              <a:ext uri="{FF2B5EF4-FFF2-40B4-BE49-F238E27FC236}">
                <a16:creationId xmlns:a16="http://schemas.microsoft.com/office/drawing/2014/main" id="{B9C667A7-9F9F-0B7A-5EDA-03865B3FCB3E}"/>
              </a:ext>
            </a:extLst>
          </p:cNvPr>
          <p:cNvGrpSpPr/>
          <p:nvPr/>
        </p:nvGrpSpPr>
        <p:grpSpPr>
          <a:xfrm>
            <a:off x="9359674" y="3298175"/>
            <a:ext cx="311150" cy="311150"/>
            <a:chOff x="274017" y="2906516"/>
            <a:chExt cx="311150" cy="311150"/>
          </a:xfrm>
        </p:grpSpPr>
        <p:sp>
          <p:nvSpPr>
            <p:cNvPr id="78" name="Oval 77">
              <a:extLst>
                <a:ext uri="{FF2B5EF4-FFF2-40B4-BE49-F238E27FC236}">
                  <a16:creationId xmlns:a16="http://schemas.microsoft.com/office/drawing/2014/main" id="{C9A7B802-C03C-F887-FBED-DD737997D5DA}"/>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79" name="Graphic 78" descr="Tick with solid fill">
              <a:extLst>
                <a:ext uri="{FF2B5EF4-FFF2-40B4-BE49-F238E27FC236}">
                  <a16:creationId xmlns:a16="http://schemas.microsoft.com/office/drawing/2014/main" id="{EDB9CDA2-5DB2-2BB1-D3CC-E18037933E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1" name="Group 10">
            <a:extLst>
              <a:ext uri="{FF2B5EF4-FFF2-40B4-BE49-F238E27FC236}">
                <a16:creationId xmlns:a16="http://schemas.microsoft.com/office/drawing/2014/main" id="{1D94C307-14CA-7BC4-7E66-741FDE130DCF}"/>
              </a:ext>
            </a:extLst>
          </p:cNvPr>
          <p:cNvGrpSpPr/>
          <p:nvPr/>
        </p:nvGrpSpPr>
        <p:grpSpPr>
          <a:xfrm>
            <a:off x="10773743" y="3298175"/>
            <a:ext cx="311150" cy="311150"/>
            <a:chOff x="10654852" y="2877754"/>
            <a:chExt cx="311150" cy="311150"/>
          </a:xfrm>
        </p:grpSpPr>
        <p:sp>
          <p:nvSpPr>
            <p:cNvPr id="84" name="Oval 83">
              <a:extLst>
                <a:ext uri="{FF2B5EF4-FFF2-40B4-BE49-F238E27FC236}">
                  <a16:creationId xmlns:a16="http://schemas.microsoft.com/office/drawing/2014/main" id="{CF1ADE25-6002-C3AB-040C-9D193EC6B1B8}"/>
                </a:ext>
              </a:extLst>
            </p:cNvPr>
            <p:cNvSpPr/>
            <p:nvPr/>
          </p:nvSpPr>
          <p:spPr>
            <a:xfrm>
              <a:off x="10654852" y="2877754"/>
              <a:ext cx="311150" cy="311150"/>
            </a:xfrm>
            <a:prstGeom prst="ellipse">
              <a:avLst/>
            </a:prstGeom>
            <a:solidFill>
              <a:schemeClr val="bg1"/>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endParaRPr lang="en-GB" sz="1600" dirty="0"/>
            </a:p>
          </p:txBody>
        </p:sp>
        <p:pic>
          <p:nvPicPr>
            <p:cNvPr id="88" name="Graphic 87" descr="Question Mark with solid fill">
              <a:extLst>
                <a:ext uri="{FF2B5EF4-FFF2-40B4-BE49-F238E27FC236}">
                  <a16:creationId xmlns:a16="http://schemas.microsoft.com/office/drawing/2014/main" id="{11EAEAE4-C37D-63A0-DDEE-ECB94DE82F4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31460" y="2954362"/>
              <a:ext cx="157934" cy="157934"/>
            </a:xfrm>
            <a:prstGeom prst="rect">
              <a:avLst/>
            </a:prstGeom>
          </p:spPr>
        </p:pic>
      </p:grpSp>
      <p:sp>
        <p:nvSpPr>
          <p:cNvPr id="132" name="TextBox 131">
            <a:extLst>
              <a:ext uri="{FF2B5EF4-FFF2-40B4-BE49-F238E27FC236}">
                <a16:creationId xmlns:a16="http://schemas.microsoft.com/office/drawing/2014/main" id="{AB778AB7-4FF3-3446-1DAD-1CF4F53F7538}"/>
              </a:ext>
            </a:extLst>
          </p:cNvPr>
          <p:cNvSpPr txBox="1"/>
          <p:nvPr/>
        </p:nvSpPr>
        <p:spPr>
          <a:xfrm>
            <a:off x="2444579" y="4701201"/>
            <a:ext cx="1491336" cy="198175"/>
          </a:xfrm>
          <a:prstGeom prst="rect">
            <a:avLst/>
          </a:prstGeom>
          <a:noFill/>
        </p:spPr>
        <p:txBody>
          <a:bodyPr wrap="square" lIns="0" tIns="0" rIns="0" bIns="0" rtlCol="0">
            <a:noAutofit/>
          </a:bodyPr>
          <a:lstStyle/>
          <a:p>
            <a:pPr>
              <a:lnSpc>
                <a:spcPct val="90000"/>
              </a:lnSpc>
              <a:spcBef>
                <a:spcPts val="600"/>
              </a:spcBef>
              <a:spcAft>
                <a:spcPts val="600"/>
              </a:spcAft>
            </a:pPr>
            <a:r>
              <a:rPr lang="en-GB" sz="1100" dirty="0"/>
              <a:t>Setup Operations</a:t>
            </a:r>
          </a:p>
        </p:txBody>
      </p:sp>
      <p:sp>
        <p:nvSpPr>
          <p:cNvPr id="135" name="TextBox 134">
            <a:extLst>
              <a:ext uri="{FF2B5EF4-FFF2-40B4-BE49-F238E27FC236}">
                <a16:creationId xmlns:a16="http://schemas.microsoft.com/office/drawing/2014/main" id="{8276CB4F-E8EC-440D-0279-460761242225}"/>
              </a:ext>
            </a:extLst>
          </p:cNvPr>
          <p:cNvSpPr txBox="1"/>
          <p:nvPr/>
        </p:nvSpPr>
        <p:spPr>
          <a:xfrm>
            <a:off x="4956077" y="5048589"/>
            <a:ext cx="819312" cy="202561"/>
          </a:xfrm>
          <a:prstGeom prst="rect">
            <a:avLst/>
          </a:prstGeom>
          <a:noFill/>
        </p:spPr>
        <p:txBody>
          <a:bodyPr wrap="none" lIns="0" tIns="0" rIns="0" bIns="0" rtlCol="0">
            <a:noAutofit/>
          </a:bodyPr>
          <a:lstStyle/>
          <a:p>
            <a:pPr algn="ctr">
              <a:lnSpc>
                <a:spcPct val="90000"/>
              </a:lnSpc>
              <a:spcBef>
                <a:spcPts val="600"/>
              </a:spcBef>
              <a:spcAft>
                <a:spcPts val="600"/>
              </a:spcAft>
            </a:pPr>
            <a:r>
              <a:rPr lang="en-GB" sz="800" b="1" dirty="0">
                <a:solidFill>
                  <a:srgbClr val="00B050"/>
                </a:solidFill>
              </a:rPr>
              <a:t>GO/NO GO</a:t>
            </a:r>
          </a:p>
        </p:txBody>
      </p:sp>
      <p:cxnSp>
        <p:nvCxnSpPr>
          <p:cNvPr id="141" name="Straight Arrow Connector 140">
            <a:extLst>
              <a:ext uri="{FF2B5EF4-FFF2-40B4-BE49-F238E27FC236}">
                <a16:creationId xmlns:a16="http://schemas.microsoft.com/office/drawing/2014/main" id="{0C3C5F7E-83BA-4494-26A4-5C792F6EADEA}"/>
              </a:ext>
            </a:extLst>
          </p:cNvPr>
          <p:cNvCxnSpPr>
            <a:cxnSpLocks/>
          </p:cNvCxnSpPr>
          <p:nvPr/>
        </p:nvCxnSpPr>
        <p:spPr>
          <a:xfrm flipV="1">
            <a:off x="5365068" y="3859727"/>
            <a:ext cx="0" cy="841474"/>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sp>
        <p:nvSpPr>
          <p:cNvPr id="142" name="Rectangle: Rounded Corners 8">
            <a:extLst>
              <a:ext uri="{FF2B5EF4-FFF2-40B4-BE49-F238E27FC236}">
                <a16:creationId xmlns:a16="http://schemas.microsoft.com/office/drawing/2014/main" id="{23CCA7AC-9C99-C629-3D1C-0DE3127EC8ED}"/>
              </a:ext>
            </a:extLst>
          </p:cNvPr>
          <p:cNvSpPr/>
          <p:nvPr/>
        </p:nvSpPr>
        <p:spPr>
          <a:xfrm>
            <a:off x="2444578" y="4861130"/>
            <a:ext cx="1647196" cy="36000"/>
          </a:xfrm>
          <a:prstGeom prst="roundRect">
            <a:avLst>
              <a:gd name="adj" fmla="val 50000"/>
            </a:avLst>
          </a:prstGeom>
          <a:pattFill prst="wdDnDiag">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3" name="Rectangle: Rounded Corners 8">
            <a:extLst>
              <a:ext uri="{FF2B5EF4-FFF2-40B4-BE49-F238E27FC236}">
                <a16:creationId xmlns:a16="http://schemas.microsoft.com/office/drawing/2014/main" id="{BFDD5CB9-5B45-B616-A427-4CF77A6E74A5}"/>
              </a:ext>
            </a:extLst>
          </p:cNvPr>
          <p:cNvSpPr/>
          <p:nvPr/>
        </p:nvSpPr>
        <p:spPr>
          <a:xfrm>
            <a:off x="2444579" y="4418492"/>
            <a:ext cx="1482114" cy="36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4" name="TextBox 143">
            <a:extLst>
              <a:ext uri="{FF2B5EF4-FFF2-40B4-BE49-F238E27FC236}">
                <a16:creationId xmlns:a16="http://schemas.microsoft.com/office/drawing/2014/main" id="{059AF5F9-29F2-04A8-8570-5961CB07DAFE}"/>
              </a:ext>
            </a:extLst>
          </p:cNvPr>
          <p:cNvSpPr txBox="1"/>
          <p:nvPr/>
        </p:nvSpPr>
        <p:spPr>
          <a:xfrm>
            <a:off x="2444579" y="4251269"/>
            <a:ext cx="1563829" cy="172498"/>
          </a:xfrm>
          <a:prstGeom prst="rect">
            <a:avLst/>
          </a:prstGeom>
          <a:noFill/>
        </p:spPr>
        <p:txBody>
          <a:bodyPr wrap="square" lIns="0" tIns="0" rIns="0" bIns="0" rtlCol="0">
            <a:noAutofit/>
          </a:bodyPr>
          <a:lstStyle/>
          <a:p>
            <a:pPr>
              <a:lnSpc>
                <a:spcPct val="90000"/>
              </a:lnSpc>
              <a:spcBef>
                <a:spcPts val="600"/>
              </a:spcBef>
              <a:spcAft>
                <a:spcPts val="600"/>
              </a:spcAft>
            </a:pPr>
            <a:r>
              <a:rPr lang="en-GB" sz="1100" dirty="0"/>
              <a:t>Design &amp; Procurement</a:t>
            </a:r>
          </a:p>
        </p:txBody>
      </p:sp>
      <p:sp>
        <p:nvSpPr>
          <p:cNvPr id="145" name="TextBox 144">
            <a:extLst>
              <a:ext uri="{FF2B5EF4-FFF2-40B4-BE49-F238E27FC236}">
                <a16:creationId xmlns:a16="http://schemas.microsoft.com/office/drawing/2014/main" id="{B48839E9-4C89-F617-A370-C7B770A64B97}"/>
              </a:ext>
            </a:extLst>
          </p:cNvPr>
          <p:cNvSpPr txBox="1"/>
          <p:nvPr/>
        </p:nvSpPr>
        <p:spPr>
          <a:xfrm>
            <a:off x="3526259" y="4562402"/>
            <a:ext cx="819312" cy="202561"/>
          </a:xfrm>
          <a:prstGeom prst="rect">
            <a:avLst/>
          </a:prstGeom>
          <a:noFill/>
        </p:spPr>
        <p:txBody>
          <a:bodyPr wrap="none" lIns="0" tIns="0" rIns="0" bIns="0" rtlCol="0">
            <a:noAutofit/>
          </a:bodyPr>
          <a:lstStyle/>
          <a:p>
            <a:pPr algn="ctr">
              <a:lnSpc>
                <a:spcPct val="90000"/>
              </a:lnSpc>
              <a:spcBef>
                <a:spcPts val="600"/>
              </a:spcBef>
              <a:spcAft>
                <a:spcPts val="600"/>
              </a:spcAft>
            </a:pPr>
            <a:r>
              <a:rPr lang="en-GB" sz="800" b="1" dirty="0">
                <a:solidFill>
                  <a:srgbClr val="00B050"/>
                </a:solidFill>
              </a:rPr>
              <a:t>GO/NO GO</a:t>
            </a:r>
          </a:p>
        </p:txBody>
      </p:sp>
      <p:grpSp>
        <p:nvGrpSpPr>
          <p:cNvPr id="146" name="Group 145">
            <a:extLst>
              <a:ext uri="{FF2B5EF4-FFF2-40B4-BE49-F238E27FC236}">
                <a16:creationId xmlns:a16="http://schemas.microsoft.com/office/drawing/2014/main" id="{74DBF755-4306-9EC4-8CEE-7123B3927CF8}"/>
              </a:ext>
            </a:extLst>
          </p:cNvPr>
          <p:cNvGrpSpPr/>
          <p:nvPr/>
        </p:nvGrpSpPr>
        <p:grpSpPr>
          <a:xfrm>
            <a:off x="3838928" y="4319389"/>
            <a:ext cx="207345" cy="207345"/>
            <a:chOff x="274017" y="2906516"/>
            <a:chExt cx="311150" cy="311150"/>
          </a:xfrm>
        </p:grpSpPr>
        <p:sp>
          <p:nvSpPr>
            <p:cNvPr id="147" name="Oval 146">
              <a:extLst>
                <a:ext uri="{FF2B5EF4-FFF2-40B4-BE49-F238E27FC236}">
                  <a16:creationId xmlns:a16="http://schemas.microsoft.com/office/drawing/2014/main" id="{215AA49C-F42F-666C-AE86-64D9ACEBB0E3}"/>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48" name="Graphic 147" descr="Tick with solid fill">
              <a:extLst>
                <a:ext uri="{FF2B5EF4-FFF2-40B4-BE49-F238E27FC236}">
                  <a16:creationId xmlns:a16="http://schemas.microsoft.com/office/drawing/2014/main" id="{09195360-EBCF-89D9-2405-BDB67D1020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cxnSp>
        <p:nvCxnSpPr>
          <p:cNvPr id="150" name="Straight Arrow Connector 149">
            <a:extLst>
              <a:ext uri="{FF2B5EF4-FFF2-40B4-BE49-F238E27FC236}">
                <a16:creationId xmlns:a16="http://schemas.microsoft.com/office/drawing/2014/main" id="{95A52BA2-CBFA-86B4-0F9C-0D68A3F86A36}"/>
              </a:ext>
            </a:extLst>
          </p:cNvPr>
          <p:cNvCxnSpPr>
            <a:cxnSpLocks/>
          </p:cNvCxnSpPr>
          <p:nvPr/>
        </p:nvCxnSpPr>
        <p:spPr>
          <a:xfrm flipH="1" flipV="1">
            <a:off x="3944713" y="3865555"/>
            <a:ext cx="8970" cy="393891"/>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sp>
        <p:nvSpPr>
          <p:cNvPr id="10" name="Right Arrow 9">
            <a:extLst>
              <a:ext uri="{FF2B5EF4-FFF2-40B4-BE49-F238E27FC236}">
                <a16:creationId xmlns:a16="http://schemas.microsoft.com/office/drawing/2014/main" id="{CA919749-2692-7E4C-C2D2-C22CD89BFA73}"/>
              </a:ext>
            </a:extLst>
          </p:cNvPr>
          <p:cNvSpPr/>
          <p:nvPr/>
        </p:nvSpPr>
        <p:spPr>
          <a:xfrm>
            <a:off x="1857612" y="3363231"/>
            <a:ext cx="228743" cy="180000"/>
          </a:xfrm>
          <a:prstGeom prst="rightArrow">
            <a:avLst>
              <a:gd name="adj1" fmla="val 50000"/>
              <a:gd name="adj2" fmla="val 5390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13" name="TextBox 12">
            <a:extLst>
              <a:ext uri="{FF2B5EF4-FFF2-40B4-BE49-F238E27FC236}">
                <a16:creationId xmlns:a16="http://schemas.microsoft.com/office/drawing/2014/main" id="{A3A8AABF-0807-B708-EB73-68CC41A99F80}"/>
              </a:ext>
            </a:extLst>
          </p:cNvPr>
          <p:cNvSpPr txBox="1"/>
          <p:nvPr/>
        </p:nvSpPr>
        <p:spPr>
          <a:xfrm>
            <a:off x="5547561" y="3170776"/>
            <a:ext cx="652500" cy="188297"/>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100" dirty="0"/>
              <a:t>Test Run</a:t>
            </a:r>
          </a:p>
        </p:txBody>
      </p:sp>
      <p:grpSp>
        <p:nvGrpSpPr>
          <p:cNvPr id="21" name="Group 20">
            <a:extLst>
              <a:ext uri="{FF2B5EF4-FFF2-40B4-BE49-F238E27FC236}">
                <a16:creationId xmlns:a16="http://schemas.microsoft.com/office/drawing/2014/main" id="{09E633BE-5117-CF3C-AE1C-F71B80156424}"/>
              </a:ext>
            </a:extLst>
          </p:cNvPr>
          <p:cNvGrpSpPr/>
          <p:nvPr/>
        </p:nvGrpSpPr>
        <p:grpSpPr>
          <a:xfrm>
            <a:off x="6184560" y="3374732"/>
            <a:ext cx="182085" cy="182085"/>
            <a:chOff x="274017" y="2906516"/>
            <a:chExt cx="311150" cy="311150"/>
          </a:xfrm>
        </p:grpSpPr>
        <p:sp>
          <p:nvSpPr>
            <p:cNvPr id="22" name="Oval 21">
              <a:extLst>
                <a:ext uri="{FF2B5EF4-FFF2-40B4-BE49-F238E27FC236}">
                  <a16:creationId xmlns:a16="http://schemas.microsoft.com/office/drawing/2014/main" id="{FB63D026-F2E7-55FB-6AE3-1A693CABDFEA}"/>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23" name="Graphic 22" descr="Tick with solid fill">
              <a:extLst>
                <a:ext uri="{FF2B5EF4-FFF2-40B4-BE49-F238E27FC236}">
                  <a16:creationId xmlns:a16="http://schemas.microsoft.com/office/drawing/2014/main" id="{9C5D74F3-CA2F-6EC5-0CF8-A8D26DD8F7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36" name="Group 135">
            <a:extLst>
              <a:ext uri="{FF2B5EF4-FFF2-40B4-BE49-F238E27FC236}">
                <a16:creationId xmlns:a16="http://schemas.microsoft.com/office/drawing/2014/main" id="{695E17B0-8933-BFDA-FEB7-F51A4E158962}"/>
              </a:ext>
            </a:extLst>
          </p:cNvPr>
          <p:cNvGrpSpPr/>
          <p:nvPr/>
        </p:nvGrpSpPr>
        <p:grpSpPr>
          <a:xfrm>
            <a:off x="5259968" y="4767306"/>
            <a:ext cx="207345" cy="207345"/>
            <a:chOff x="274017" y="2906516"/>
            <a:chExt cx="311150" cy="311150"/>
          </a:xfrm>
        </p:grpSpPr>
        <p:sp>
          <p:nvSpPr>
            <p:cNvPr id="137" name="Oval 136">
              <a:extLst>
                <a:ext uri="{FF2B5EF4-FFF2-40B4-BE49-F238E27FC236}">
                  <a16:creationId xmlns:a16="http://schemas.microsoft.com/office/drawing/2014/main" id="{21F1C8A0-8537-5E55-0888-1F6702F028AE}"/>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38" name="Graphic 137" descr="Tick with solid fill">
              <a:extLst>
                <a:ext uri="{FF2B5EF4-FFF2-40B4-BE49-F238E27FC236}">
                  <a16:creationId xmlns:a16="http://schemas.microsoft.com/office/drawing/2014/main" id="{0A555961-35E4-F7EA-645B-553BDC37C8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27" name="Rectangle: Rounded Corners 8">
            <a:extLst>
              <a:ext uri="{FF2B5EF4-FFF2-40B4-BE49-F238E27FC236}">
                <a16:creationId xmlns:a16="http://schemas.microsoft.com/office/drawing/2014/main" id="{65C8935D-CABC-0A24-7241-A7FA133FA596}"/>
              </a:ext>
            </a:extLst>
          </p:cNvPr>
          <p:cNvSpPr/>
          <p:nvPr/>
        </p:nvSpPr>
        <p:spPr>
          <a:xfrm>
            <a:off x="2444578" y="5352569"/>
            <a:ext cx="5169815" cy="36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0DC7DD23-5BA6-E9C4-2AE8-DCFB4D9330A0}"/>
              </a:ext>
            </a:extLst>
          </p:cNvPr>
          <p:cNvSpPr txBox="1"/>
          <p:nvPr/>
        </p:nvSpPr>
        <p:spPr>
          <a:xfrm>
            <a:off x="2444579" y="5162780"/>
            <a:ext cx="3080708" cy="154084"/>
          </a:xfrm>
          <a:prstGeom prst="rect">
            <a:avLst/>
          </a:prstGeom>
          <a:noFill/>
        </p:spPr>
        <p:txBody>
          <a:bodyPr wrap="square" lIns="0" tIns="0" rIns="0" bIns="0" rtlCol="0">
            <a:noAutofit/>
          </a:bodyPr>
          <a:lstStyle/>
          <a:p>
            <a:pPr>
              <a:lnSpc>
                <a:spcPct val="90000"/>
              </a:lnSpc>
              <a:spcBef>
                <a:spcPts val="600"/>
              </a:spcBef>
              <a:spcAft>
                <a:spcPts val="600"/>
              </a:spcAft>
            </a:pPr>
            <a:r>
              <a:rPr lang="en-GB" sz="1100" dirty="0"/>
              <a:t>Development  </a:t>
            </a:r>
            <a:r>
              <a:rPr lang="en-GB" sz="1100" dirty="0" err="1"/>
              <a:t>CNaaS</a:t>
            </a:r>
            <a:r>
              <a:rPr lang="en-GB" sz="1100" dirty="0"/>
              <a:t> Management Platform</a:t>
            </a:r>
          </a:p>
        </p:txBody>
      </p:sp>
      <p:sp>
        <p:nvSpPr>
          <p:cNvPr id="37" name="Rectangle: Rounded Corners 8">
            <a:extLst>
              <a:ext uri="{FF2B5EF4-FFF2-40B4-BE49-F238E27FC236}">
                <a16:creationId xmlns:a16="http://schemas.microsoft.com/office/drawing/2014/main" id="{E6ACCD8A-51C2-10DC-8A6C-8A6924C44FC5}"/>
              </a:ext>
            </a:extLst>
          </p:cNvPr>
          <p:cNvSpPr/>
          <p:nvPr/>
        </p:nvSpPr>
        <p:spPr>
          <a:xfrm>
            <a:off x="7470447" y="5352571"/>
            <a:ext cx="783622" cy="36000"/>
          </a:xfrm>
          <a:prstGeom prst="roundRect">
            <a:avLst>
              <a:gd name="adj" fmla="val 50000"/>
            </a:avLst>
          </a:prstGeom>
          <a:pattFill prst="wdDnDiag">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3" name="Group 42">
            <a:extLst>
              <a:ext uri="{FF2B5EF4-FFF2-40B4-BE49-F238E27FC236}">
                <a16:creationId xmlns:a16="http://schemas.microsoft.com/office/drawing/2014/main" id="{C00E624F-1F48-7DAB-DAE3-CB50A3D229A4}"/>
              </a:ext>
            </a:extLst>
          </p:cNvPr>
          <p:cNvGrpSpPr/>
          <p:nvPr/>
        </p:nvGrpSpPr>
        <p:grpSpPr>
          <a:xfrm>
            <a:off x="8168762" y="5277733"/>
            <a:ext cx="185676" cy="185676"/>
            <a:chOff x="10654852" y="2877754"/>
            <a:chExt cx="311150" cy="311150"/>
          </a:xfrm>
        </p:grpSpPr>
        <p:sp>
          <p:nvSpPr>
            <p:cNvPr id="45" name="Oval 44">
              <a:extLst>
                <a:ext uri="{FF2B5EF4-FFF2-40B4-BE49-F238E27FC236}">
                  <a16:creationId xmlns:a16="http://schemas.microsoft.com/office/drawing/2014/main" id="{C26CD6CF-5DA7-159B-6F56-BBCBD6DD74D2}"/>
                </a:ext>
              </a:extLst>
            </p:cNvPr>
            <p:cNvSpPr/>
            <p:nvPr/>
          </p:nvSpPr>
          <p:spPr>
            <a:xfrm>
              <a:off x="10654852" y="2877754"/>
              <a:ext cx="311150" cy="311150"/>
            </a:xfrm>
            <a:prstGeom prst="ellipse">
              <a:avLst/>
            </a:prstGeom>
            <a:solidFill>
              <a:schemeClr val="bg1"/>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endParaRPr lang="en-GB" sz="1600" dirty="0"/>
            </a:p>
          </p:txBody>
        </p:sp>
        <p:pic>
          <p:nvPicPr>
            <p:cNvPr id="48" name="Graphic 47" descr="Question Mark with solid fill">
              <a:extLst>
                <a:ext uri="{FF2B5EF4-FFF2-40B4-BE49-F238E27FC236}">
                  <a16:creationId xmlns:a16="http://schemas.microsoft.com/office/drawing/2014/main" id="{2BA8D9DC-C25A-3C40-0F11-EA7DA37369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31460" y="2954362"/>
              <a:ext cx="157934" cy="157934"/>
            </a:xfrm>
            <a:prstGeom prst="rect">
              <a:avLst/>
            </a:prstGeom>
          </p:spPr>
        </p:pic>
      </p:grpSp>
      <p:sp>
        <p:nvSpPr>
          <p:cNvPr id="54" name="Rectangle: Rounded Corners 8">
            <a:extLst>
              <a:ext uri="{FF2B5EF4-FFF2-40B4-BE49-F238E27FC236}">
                <a16:creationId xmlns:a16="http://schemas.microsoft.com/office/drawing/2014/main" id="{087EAFE6-5843-2A71-0C98-F7643C3285FD}"/>
              </a:ext>
            </a:extLst>
          </p:cNvPr>
          <p:cNvSpPr/>
          <p:nvPr/>
        </p:nvSpPr>
        <p:spPr>
          <a:xfrm>
            <a:off x="1351914" y="2145777"/>
            <a:ext cx="8586323" cy="97578"/>
          </a:xfrm>
          <a:prstGeom prst="roundRect">
            <a:avLst>
              <a:gd name="adj" fmla="val 50000"/>
            </a:avLst>
          </a:prstGeom>
          <a:solidFill>
            <a:srgbClr val="FF9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TextBox 55">
            <a:extLst>
              <a:ext uri="{FF2B5EF4-FFF2-40B4-BE49-F238E27FC236}">
                <a16:creationId xmlns:a16="http://schemas.microsoft.com/office/drawing/2014/main" id="{A40B108F-C145-EB83-FAF9-04751FD1DE5D}"/>
              </a:ext>
            </a:extLst>
          </p:cNvPr>
          <p:cNvSpPr txBox="1"/>
          <p:nvPr/>
        </p:nvSpPr>
        <p:spPr>
          <a:xfrm>
            <a:off x="8231514" y="2399436"/>
            <a:ext cx="14224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050" b="1" dirty="0">
                <a:solidFill>
                  <a:srgbClr val="FF9300"/>
                </a:solidFill>
              </a:rPr>
              <a:t>GO/ NO GO</a:t>
            </a:r>
          </a:p>
        </p:txBody>
      </p:sp>
      <p:sp>
        <p:nvSpPr>
          <p:cNvPr id="62" name="TextBox 61">
            <a:extLst>
              <a:ext uri="{FF2B5EF4-FFF2-40B4-BE49-F238E27FC236}">
                <a16:creationId xmlns:a16="http://schemas.microsoft.com/office/drawing/2014/main" id="{DE0E2B12-DA84-792C-2AE6-3168DA8F5217}"/>
              </a:ext>
            </a:extLst>
          </p:cNvPr>
          <p:cNvSpPr txBox="1"/>
          <p:nvPr/>
        </p:nvSpPr>
        <p:spPr>
          <a:xfrm>
            <a:off x="878298" y="2399436"/>
            <a:ext cx="685800" cy="319839"/>
          </a:xfrm>
          <a:prstGeom prst="rect">
            <a:avLst/>
          </a:prstGeom>
          <a:noFill/>
        </p:spPr>
        <p:txBody>
          <a:bodyPr wrap="none" lIns="0" tIns="0" rIns="0" bIns="0" rtlCol="0">
            <a:noAutofit/>
          </a:bodyPr>
          <a:lstStyle/>
          <a:p>
            <a:pPr algn="ctr">
              <a:lnSpc>
                <a:spcPct val="90000"/>
              </a:lnSpc>
              <a:spcBef>
                <a:spcPts val="600"/>
              </a:spcBef>
              <a:spcAft>
                <a:spcPts val="600"/>
              </a:spcAft>
            </a:pPr>
            <a:r>
              <a:rPr lang="en-GB" sz="1050" b="1" dirty="0">
                <a:solidFill>
                  <a:srgbClr val="FF9300"/>
                </a:solidFill>
              </a:rPr>
              <a:t>GO</a:t>
            </a:r>
          </a:p>
        </p:txBody>
      </p:sp>
      <p:sp>
        <p:nvSpPr>
          <p:cNvPr id="101" name="Rectangle: Rounded Corners 8">
            <a:extLst>
              <a:ext uri="{FF2B5EF4-FFF2-40B4-BE49-F238E27FC236}">
                <a16:creationId xmlns:a16="http://schemas.microsoft.com/office/drawing/2014/main" id="{38E789ED-7757-A608-FC4D-5ED0F832A6DD}"/>
              </a:ext>
            </a:extLst>
          </p:cNvPr>
          <p:cNvSpPr/>
          <p:nvPr/>
        </p:nvSpPr>
        <p:spPr>
          <a:xfrm>
            <a:off x="8918294" y="2145776"/>
            <a:ext cx="1095385" cy="96619"/>
          </a:xfrm>
          <a:prstGeom prst="roundRect">
            <a:avLst>
              <a:gd name="adj" fmla="val 50000"/>
            </a:avLst>
          </a:prstGeom>
          <a:pattFill prst="wdDnDiag">
            <a:fgClr>
              <a:srgbClr val="FF9300"/>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2" name="TextBox 101">
            <a:extLst>
              <a:ext uri="{FF2B5EF4-FFF2-40B4-BE49-F238E27FC236}">
                <a16:creationId xmlns:a16="http://schemas.microsoft.com/office/drawing/2014/main" id="{6DA9D84E-9063-05B8-84EC-76159CBA250D}"/>
              </a:ext>
            </a:extLst>
          </p:cNvPr>
          <p:cNvSpPr txBox="1"/>
          <p:nvPr/>
        </p:nvSpPr>
        <p:spPr>
          <a:xfrm>
            <a:off x="10517285" y="2399436"/>
            <a:ext cx="824067" cy="146387"/>
          </a:xfrm>
          <a:prstGeom prst="rect">
            <a:avLst/>
          </a:prstGeom>
          <a:noFill/>
        </p:spPr>
        <p:txBody>
          <a:bodyPr wrap="square" lIns="0" tIns="0" rIns="0" bIns="0" rtlCol="0">
            <a:spAutoFit/>
          </a:bodyPr>
          <a:lstStyle/>
          <a:p>
            <a:pPr algn="ctr">
              <a:lnSpc>
                <a:spcPct val="90000"/>
              </a:lnSpc>
              <a:spcBef>
                <a:spcPts val="600"/>
              </a:spcBef>
              <a:spcAft>
                <a:spcPts val="600"/>
              </a:spcAft>
            </a:pPr>
            <a:r>
              <a:rPr lang="en-GB" sz="1050" b="1" dirty="0">
                <a:solidFill>
                  <a:srgbClr val="FF9300"/>
                </a:solidFill>
              </a:rPr>
              <a:t>GO/NO GO</a:t>
            </a:r>
          </a:p>
        </p:txBody>
      </p:sp>
      <p:sp>
        <p:nvSpPr>
          <p:cNvPr id="103" name="Rectangle: Rounded Corners 8">
            <a:extLst>
              <a:ext uri="{FF2B5EF4-FFF2-40B4-BE49-F238E27FC236}">
                <a16:creationId xmlns:a16="http://schemas.microsoft.com/office/drawing/2014/main" id="{DE32E152-D95B-67E7-2A55-0D734D4A7DC0}"/>
              </a:ext>
            </a:extLst>
          </p:cNvPr>
          <p:cNvSpPr/>
          <p:nvPr/>
        </p:nvSpPr>
        <p:spPr>
          <a:xfrm>
            <a:off x="9965626" y="2145775"/>
            <a:ext cx="1034207" cy="91223"/>
          </a:xfrm>
          <a:prstGeom prst="roundRect">
            <a:avLst>
              <a:gd name="adj" fmla="val 50000"/>
            </a:avLst>
          </a:prstGeom>
          <a:pattFill prst="wdDnDiag">
            <a:fgClr>
              <a:schemeClr val="accent1">
                <a:lumMod val="20000"/>
                <a:lumOff val="8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04" name="Group 103">
            <a:extLst>
              <a:ext uri="{FF2B5EF4-FFF2-40B4-BE49-F238E27FC236}">
                <a16:creationId xmlns:a16="http://schemas.microsoft.com/office/drawing/2014/main" id="{0E265472-76CD-4CF9-A978-48CA57A5EB88}"/>
              </a:ext>
            </a:extLst>
          </p:cNvPr>
          <p:cNvGrpSpPr/>
          <p:nvPr/>
        </p:nvGrpSpPr>
        <p:grpSpPr>
          <a:xfrm>
            <a:off x="10773743" y="2039029"/>
            <a:ext cx="311150" cy="311150"/>
            <a:chOff x="274017" y="2906516"/>
            <a:chExt cx="311150" cy="311150"/>
          </a:xfrm>
        </p:grpSpPr>
        <p:sp>
          <p:nvSpPr>
            <p:cNvPr id="105" name="Oval 104">
              <a:extLst>
                <a:ext uri="{FF2B5EF4-FFF2-40B4-BE49-F238E27FC236}">
                  <a16:creationId xmlns:a16="http://schemas.microsoft.com/office/drawing/2014/main" id="{2B0E3008-580C-2E1A-D03C-448242964B42}"/>
                </a:ext>
              </a:extLst>
            </p:cNvPr>
            <p:cNvSpPr/>
            <p:nvPr/>
          </p:nvSpPr>
          <p:spPr>
            <a:xfrm>
              <a:off x="274017" y="2906516"/>
              <a:ext cx="311150" cy="311150"/>
            </a:xfrm>
            <a:prstGeom prst="ellipse">
              <a:avLst/>
            </a:prstGeom>
            <a:solidFill>
              <a:srgbClr val="FF930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06" name="Graphic 105" descr="Tick with solid fill">
              <a:extLst>
                <a:ext uri="{FF2B5EF4-FFF2-40B4-BE49-F238E27FC236}">
                  <a16:creationId xmlns:a16="http://schemas.microsoft.com/office/drawing/2014/main" id="{17638368-B518-8FE8-22DD-7D7E22A07C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111" name="Right Arrow 110">
            <a:extLst>
              <a:ext uri="{FF2B5EF4-FFF2-40B4-BE49-F238E27FC236}">
                <a16:creationId xmlns:a16="http://schemas.microsoft.com/office/drawing/2014/main" id="{E25054A7-E0F5-7A01-EECB-66AAE91FC02C}"/>
              </a:ext>
            </a:extLst>
          </p:cNvPr>
          <p:cNvSpPr/>
          <p:nvPr/>
        </p:nvSpPr>
        <p:spPr>
          <a:xfrm>
            <a:off x="1857612" y="2104085"/>
            <a:ext cx="228743" cy="180000"/>
          </a:xfrm>
          <a:prstGeom prst="rightArrow">
            <a:avLst>
              <a:gd name="adj1" fmla="val 50000"/>
              <a:gd name="adj2" fmla="val 53908"/>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grpSp>
        <p:nvGrpSpPr>
          <p:cNvPr id="95" name="Group 94">
            <a:extLst>
              <a:ext uri="{FF2B5EF4-FFF2-40B4-BE49-F238E27FC236}">
                <a16:creationId xmlns:a16="http://schemas.microsoft.com/office/drawing/2014/main" id="{562DF293-C834-A6F7-2A2E-00B7EA517697}"/>
              </a:ext>
            </a:extLst>
          </p:cNvPr>
          <p:cNvGrpSpPr/>
          <p:nvPr/>
        </p:nvGrpSpPr>
        <p:grpSpPr>
          <a:xfrm>
            <a:off x="8787139" y="2039029"/>
            <a:ext cx="311150" cy="311150"/>
            <a:chOff x="274017" y="2906516"/>
            <a:chExt cx="311150" cy="311150"/>
          </a:xfrm>
        </p:grpSpPr>
        <p:sp>
          <p:nvSpPr>
            <p:cNvPr id="96" name="Oval 95">
              <a:extLst>
                <a:ext uri="{FF2B5EF4-FFF2-40B4-BE49-F238E27FC236}">
                  <a16:creationId xmlns:a16="http://schemas.microsoft.com/office/drawing/2014/main" id="{EF58180D-C9FB-35CF-B358-6AC27B4D4C37}"/>
                </a:ext>
              </a:extLst>
            </p:cNvPr>
            <p:cNvSpPr/>
            <p:nvPr/>
          </p:nvSpPr>
          <p:spPr>
            <a:xfrm>
              <a:off x="274017" y="2906516"/>
              <a:ext cx="311150" cy="311150"/>
            </a:xfrm>
            <a:prstGeom prst="ellipse">
              <a:avLst/>
            </a:prstGeom>
            <a:solidFill>
              <a:srgbClr val="FF930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97" name="Graphic 96" descr="Tick with solid fill">
              <a:extLst>
                <a:ext uri="{FF2B5EF4-FFF2-40B4-BE49-F238E27FC236}">
                  <a16:creationId xmlns:a16="http://schemas.microsoft.com/office/drawing/2014/main" id="{ABE5FC7F-43A6-61FE-D77D-4241EAFECCE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cxnSp>
        <p:nvCxnSpPr>
          <p:cNvPr id="117" name="Straight Arrow Connector 116">
            <a:extLst>
              <a:ext uri="{FF2B5EF4-FFF2-40B4-BE49-F238E27FC236}">
                <a16:creationId xmlns:a16="http://schemas.microsoft.com/office/drawing/2014/main" id="{B58081AF-5D40-AC1A-1795-4C9516981745}"/>
              </a:ext>
            </a:extLst>
          </p:cNvPr>
          <p:cNvCxnSpPr>
            <a:cxnSpLocks/>
          </p:cNvCxnSpPr>
          <p:nvPr/>
        </p:nvCxnSpPr>
        <p:spPr>
          <a:xfrm flipV="1">
            <a:off x="8942714" y="2855985"/>
            <a:ext cx="0" cy="264408"/>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sp>
        <p:nvSpPr>
          <p:cNvPr id="121" name="Rectangle: Rounded Corners 8">
            <a:extLst>
              <a:ext uri="{FF2B5EF4-FFF2-40B4-BE49-F238E27FC236}">
                <a16:creationId xmlns:a16="http://schemas.microsoft.com/office/drawing/2014/main" id="{29FBA515-6EA0-4BB2-671A-AD8FFDD8B322}"/>
              </a:ext>
            </a:extLst>
          </p:cNvPr>
          <p:cNvSpPr/>
          <p:nvPr/>
        </p:nvSpPr>
        <p:spPr>
          <a:xfrm>
            <a:off x="1300397" y="2145776"/>
            <a:ext cx="391328" cy="97578"/>
          </a:xfrm>
          <a:prstGeom prst="roundRect">
            <a:avLst>
              <a:gd name="adj" fmla="val 50000"/>
            </a:avLst>
          </a:prstGeom>
          <a:pattFill prst="wdDnDiag">
            <a:fgClr>
              <a:srgbClr val="FF9300"/>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82" name="Group 81">
            <a:extLst>
              <a:ext uri="{FF2B5EF4-FFF2-40B4-BE49-F238E27FC236}">
                <a16:creationId xmlns:a16="http://schemas.microsoft.com/office/drawing/2014/main" id="{D5672B73-B141-842A-3993-5AC5464D9A06}"/>
              </a:ext>
            </a:extLst>
          </p:cNvPr>
          <p:cNvGrpSpPr/>
          <p:nvPr/>
        </p:nvGrpSpPr>
        <p:grpSpPr>
          <a:xfrm>
            <a:off x="1065623" y="2033986"/>
            <a:ext cx="311150" cy="311150"/>
            <a:chOff x="274017" y="2906516"/>
            <a:chExt cx="311150" cy="311150"/>
          </a:xfrm>
        </p:grpSpPr>
        <p:sp>
          <p:nvSpPr>
            <p:cNvPr id="83" name="Oval 82">
              <a:extLst>
                <a:ext uri="{FF2B5EF4-FFF2-40B4-BE49-F238E27FC236}">
                  <a16:creationId xmlns:a16="http://schemas.microsoft.com/office/drawing/2014/main" id="{9B14DCCF-274E-E117-911A-636E294B0C64}"/>
                </a:ext>
              </a:extLst>
            </p:cNvPr>
            <p:cNvSpPr/>
            <p:nvPr/>
          </p:nvSpPr>
          <p:spPr>
            <a:xfrm>
              <a:off x="274017" y="2906516"/>
              <a:ext cx="311150" cy="311150"/>
            </a:xfrm>
            <a:prstGeom prst="ellipse">
              <a:avLst/>
            </a:prstGeom>
            <a:solidFill>
              <a:srgbClr val="FF930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85" name="Graphic 84" descr="Tick with solid fill">
              <a:extLst>
                <a:ext uri="{FF2B5EF4-FFF2-40B4-BE49-F238E27FC236}">
                  <a16:creationId xmlns:a16="http://schemas.microsoft.com/office/drawing/2014/main" id="{5979DA27-EC47-F38A-2F31-F503CD0DD9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cxnSp>
        <p:nvCxnSpPr>
          <p:cNvPr id="122" name="Straight Arrow Connector 121">
            <a:extLst>
              <a:ext uri="{FF2B5EF4-FFF2-40B4-BE49-F238E27FC236}">
                <a16:creationId xmlns:a16="http://schemas.microsoft.com/office/drawing/2014/main" id="{3919D86F-E1E2-83F5-0FD7-38643DF7575F}"/>
              </a:ext>
            </a:extLst>
          </p:cNvPr>
          <p:cNvCxnSpPr>
            <a:cxnSpLocks/>
          </p:cNvCxnSpPr>
          <p:nvPr/>
        </p:nvCxnSpPr>
        <p:spPr>
          <a:xfrm>
            <a:off x="10929318" y="2654912"/>
            <a:ext cx="0" cy="566313"/>
          </a:xfrm>
          <a:prstGeom prst="straightConnector1">
            <a:avLst/>
          </a:prstGeom>
          <a:ln w="12700" cap="rnd">
            <a:solidFill>
              <a:schemeClr val="bg1"/>
            </a:solidFill>
            <a:prstDash val="dash"/>
            <a:round/>
            <a:headEnd type="none"/>
            <a:tailEnd type="stealth"/>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F82F5254-A748-6490-BAA6-1D69ED5847AC}"/>
              </a:ext>
            </a:extLst>
          </p:cNvPr>
          <p:cNvSpPr txBox="1"/>
          <p:nvPr/>
        </p:nvSpPr>
        <p:spPr>
          <a:xfrm>
            <a:off x="1236017" y="1862243"/>
            <a:ext cx="7738514" cy="251658"/>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1600" dirty="0"/>
              <a:t>PRE-SERVICE PHASE</a:t>
            </a:r>
          </a:p>
        </p:txBody>
      </p:sp>
      <p:sp>
        <p:nvSpPr>
          <p:cNvPr id="130" name="TextBox 129">
            <a:extLst>
              <a:ext uri="{FF2B5EF4-FFF2-40B4-BE49-F238E27FC236}">
                <a16:creationId xmlns:a16="http://schemas.microsoft.com/office/drawing/2014/main" id="{FA928A9B-9684-725E-2349-84B4331FD2B7}"/>
              </a:ext>
            </a:extLst>
          </p:cNvPr>
          <p:cNvSpPr txBox="1"/>
          <p:nvPr/>
        </p:nvSpPr>
        <p:spPr>
          <a:xfrm>
            <a:off x="8231514" y="1697394"/>
            <a:ext cx="1422400"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b="1" dirty="0">
                <a:solidFill>
                  <a:srgbClr val="FF9300"/>
                </a:solidFill>
              </a:rPr>
              <a:t>BM0.7</a:t>
            </a:r>
          </a:p>
        </p:txBody>
      </p:sp>
      <p:sp>
        <p:nvSpPr>
          <p:cNvPr id="131" name="TextBox 130">
            <a:extLst>
              <a:ext uri="{FF2B5EF4-FFF2-40B4-BE49-F238E27FC236}">
                <a16:creationId xmlns:a16="http://schemas.microsoft.com/office/drawing/2014/main" id="{171B7834-0284-3A1A-AB60-D28EA2EFB1F4}"/>
              </a:ext>
            </a:extLst>
          </p:cNvPr>
          <p:cNvSpPr txBox="1"/>
          <p:nvPr/>
        </p:nvSpPr>
        <p:spPr>
          <a:xfrm>
            <a:off x="10517285" y="1850008"/>
            <a:ext cx="824067" cy="167225"/>
          </a:xfrm>
          <a:prstGeom prst="rect">
            <a:avLst/>
          </a:prstGeom>
          <a:noFill/>
        </p:spPr>
        <p:txBody>
          <a:bodyPr wrap="square" lIns="0" tIns="0" rIns="0" bIns="0" rtlCol="0" anchor="b">
            <a:spAutoFit/>
          </a:bodyPr>
          <a:lstStyle/>
          <a:p>
            <a:pPr algn="ctr">
              <a:lnSpc>
                <a:spcPct val="90000"/>
              </a:lnSpc>
              <a:spcBef>
                <a:spcPts val="600"/>
              </a:spcBef>
              <a:spcAft>
                <a:spcPts val="600"/>
              </a:spcAft>
            </a:pPr>
            <a:r>
              <a:rPr lang="en-GB" sz="1200" b="1" dirty="0">
                <a:solidFill>
                  <a:srgbClr val="FF9300"/>
                </a:solidFill>
              </a:rPr>
              <a:t>BM1.0</a:t>
            </a:r>
          </a:p>
        </p:txBody>
      </p:sp>
      <p:sp>
        <p:nvSpPr>
          <p:cNvPr id="133" name="TextBox 132">
            <a:extLst>
              <a:ext uri="{FF2B5EF4-FFF2-40B4-BE49-F238E27FC236}">
                <a16:creationId xmlns:a16="http://schemas.microsoft.com/office/drawing/2014/main" id="{F7181E90-AA1F-6D2F-52E6-AB0C8CA47FAA}"/>
              </a:ext>
            </a:extLst>
          </p:cNvPr>
          <p:cNvSpPr txBox="1"/>
          <p:nvPr/>
        </p:nvSpPr>
        <p:spPr>
          <a:xfrm>
            <a:off x="878298" y="1697394"/>
            <a:ext cx="685800" cy="319839"/>
          </a:xfrm>
          <a:prstGeom prst="rect">
            <a:avLst/>
          </a:prstGeom>
          <a:noFill/>
        </p:spPr>
        <p:txBody>
          <a:bodyPr wrap="none" lIns="0" tIns="0" rIns="0" bIns="0" rtlCol="0" anchor="b">
            <a:noAutofit/>
          </a:bodyPr>
          <a:lstStyle/>
          <a:p>
            <a:pPr algn="ctr">
              <a:lnSpc>
                <a:spcPct val="90000"/>
              </a:lnSpc>
              <a:spcBef>
                <a:spcPts val="600"/>
              </a:spcBef>
              <a:spcAft>
                <a:spcPts val="600"/>
              </a:spcAft>
            </a:pPr>
            <a:r>
              <a:rPr lang="en-GB" sz="1200" b="1" dirty="0">
                <a:solidFill>
                  <a:srgbClr val="FF9300"/>
                </a:solidFill>
              </a:rPr>
              <a:t>BM0.5</a:t>
            </a:r>
          </a:p>
        </p:txBody>
      </p:sp>
      <p:sp>
        <p:nvSpPr>
          <p:cNvPr id="5" name="TextBox 4">
            <a:extLst>
              <a:ext uri="{FF2B5EF4-FFF2-40B4-BE49-F238E27FC236}">
                <a16:creationId xmlns:a16="http://schemas.microsoft.com/office/drawing/2014/main" id="{BFF60271-EBB2-BEB7-BDC0-B28062827405}"/>
              </a:ext>
            </a:extLst>
          </p:cNvPr>
          <p:cNvSpPr txBox="1"/>
          <p:nvPr/>
        </p:nvSpPr>
        <p:spPr>
          <a:xfrm>
            <a:off x="9018647" y="2934983"/>
            <a:ext cx="1204048" cy="208501"/>
          </a:xfrm>
          <a:prstGeom prst="rect">
            <a:avLst/>
          </a:prstGeom>
          <a:noFill/>
        </p:spPr>
        <p:txBody>
          <a:bodyPr wrap="square" lIns="0" tIns="0" rIns="0" bIns="0" rtlCol="0">
            <a:noAutofit/>
          </a:bodyPr>
          <a:lstStyle/>
          <a:p>
            <a:pPr>
              <a:lnSpc>
                <a:spcPct val="90000"/>
              </a:lnSpc>
              <a:spcBef>
                <a:spcPts val="600"/>
              </a:spcBef>
              <a:spcAft>
                <a:spcPts val="600"/>
              </a:spcAft>
            </a:pPr>
            <a:r>
              <a:rPr lang="en-GB" sz="1100" dirty="0"/>
              <a:t>Pilot Results</a:t>
            </a:r>
          </a:p>
        </p:txBody>
      </p:sp>
      <p:sp>
        <p:nvSpPr>
          <p:cNvPr id="6" name="Rectangle: Rounded Corners 8">
            <a:extLst>
              <a:ext uri="{FF2B5EF4-FFF2-40B4-BE49-F238E27FC236}">
                <a16:creationId xmlns:a16="http://schemas.microsoft.com/office/drawing/2014/main" id="{6B61BEAF-910C-E9F3-3254-497728893DD4}"/>
              </a:ext>
            </a:extLst>
          </p:cNvPr>
          <p:cNvSpPr/>
          <p:nvPr/>
        </p:nvSpPr>
        <p:spPr>
          <a:xfrm>
            <a:off x="1195641" y="2695612"/>
            <a:ext cx="7668000" cy="36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B585CD22-545A-8805-567C-4789845238A6}"/>
              </a:ext>
            </a:extLst>
          </p:cNvPr>
          <p:cNvSpPr txBox="1"/>
          <p:nvPr/>
        </p:nvSpPr>
        <p:spPr>
          <a:xfrm>
            <a:off x="1767925" y="2461290"/>
            <a:ext cx="4508336" cy="224692"/>
          </a:xfrm>
          <a:prstGeom prst="rect">
            <a:avLst/>
          </a:prstGeom>
          <a:noFill/>
        </p:spPr>
        <p:txBody>
          <a:bodyPr wrap="square" lIns="0" tIns="0" rIns="0" bIns="0" rtlCol="0" anchor="b">
            <a:noAutofit/>
          </a:bodyPr>
          <a:lstStyle/>
          <a:p>
            <a:pPr>
              <a:lnSpc>
                <a:spcPct val="90000"/>
              </a:lnSpc>
              <a:spcBef>
                <a:spcPts val="600"/>
              </a:spcBef>
              <a:spcAft>
                <a:spcPts val="600"/>
              </a:spcAft>
            </a:pPr>
            <a:r>
              <a:rPr lang="en-GB" sz="1100" dirty="0"/>
              <a:t>Business Development — Market Scan / Service Proposition / Tariff</a:t>
            </a:r>
          </a:p>
        </p:txBody>
      </p:sp>
      <p:grpSp>
        <p:nvGrpSpPr>
          <p:cNvPr id="12" name="Group 11">
            <a:extLst>
              <a:ext uri="{FF2B5EF4-FFF2-40B4-BE49-F238E27FC236}">
                <a16:creationId xmlns:a16="http://schemas.microsoft.com/office/drawing/2014/main" id="{7FA30F19-1E74-041E-B540-34B46B85E003}"/>
              </a:ext>
            </a:extLst>
          </p:cNvPr>
          <p:cNvGrpSpPr/>
          <p:nvPr/>
        </p:nvGrpSpPr>
        <p:grpSpPr>
          <a:xfrm>
            <a:off x="1130156" y="2622570"/>
            <a:ext cx="182085" cy="182085"/>
            <a:chOff x="274017" y="2906516"/>
            <a:chExt cx="311150" cy="311150"/>
          </a:xfrm>
        </p:grpSpPr>
        <p:sp>
          <p:nvSpPr>
            <p:cNvPr id="14" name="Oval 13">
              <a:extLst>
                <a:ext uri="{FF2B5EF4-FFF2-40B4-BE49-F238E27FC236}">
                  <a16:creationId xmlns:a16="http://schemas.microsoft.com/office/drawing/2014/main" id="{4742F871-A21A-0B34-2B8C-270D26CBB651}"/>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5" name="Graphic 14" descr="Tick with solid fill">
              <a:extLst>
                <a:ext uri="{FF2B5EF4-FFF2-40B4-BE49-F238E27FC236}">
                  <a16:creationId xmlns:a16="http://schemas.microsoft.com/office/drawing/2014/main" id="{1616BDE7-44F4-98C2-0136-A8CA3888AE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grpSp>
        <p:nvGrpSpPr>
          <p:cNvPr id="16" name="Group 15">
            <a:extLst>
              <a:ext uri="{FF2B5EF4-FFF2-40B4-BE49-F238E27FC236}">
                <a16:creationId xmlns:a16="http://schemas.microsoft.com/office/drawing/2014/main" id="{D092927E-25B9-FED2-5BE5-2CD9B35DCC35}"/>
              </a:ext>
            </a:extLst>
          </p:cNvPr>
          <p:cNvGrpSpPr/>
          <p:nvPr/>
        </p:nvGrpSpPr>
        <p:grpSpPr>
          <a:xfrm>
            <a:off x="8851672" y="2622570"/>
            <a:ext cx="182085" cy="182085"/>
            <a:chOff x="274017" y="2906516"/>
            <a:chExt cx="311150" cy="311150"/>
          </a:xfrm>
        </p:grpSpPr>
        <p:sp>
          <p:nvSpPr>
            <p:cNvPr id="17" name="Oval 16">
              <a:extLst>
                <a:ext uri="{FF2B5EF4-FFF2-40B4-BE49-F238E27FC236}">
                  <a16:creationId xmlns:a16="http://schemas.microsoft.com/office/drawing/2014/main" id="{C6CEDEE2-E33E-00F7-4F49-88A3BA74F486}"/>
                </a:ext>
              </a:extLst>
            </p:cNvPr>
            <p:cNvSpPr/>
            <p:nvPr/>
          </p:nvSpPr>
          <p:spPr>
            <a:xfrm>
              <a:off x="274017" y="2906516"/>
              <a:ext cx="311150" cy="311150"/>
            </a:xfrm>
            <a:prstGeom prst="ellipse">
              <a:avLst/>
            </a:prstGeom>
            <a:solidFill>
              <a:srgbClr val="00B050"/>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pic>
          <p:nvPicPr>
            <p:cNvPr id="18" name="Graphic 17" descr="Tick with solid fill">
              <a:extLst>
                <a:ext uri="{FF2B5EF4-FFF2-40B4-BE49-F238E27FC236}">
                  <a16:creationId xmlns:a16="http://schemas.microsoft.com/office/drawing/2014/main" id="{9701A204-EE23-1CF1-5BD8-2BA5FE3C2A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128" y="2961328"/>
              <a:ext cx="186044" cy="186044"/>
            </a:xfrm>
            <a:prstGeom prst="rect">
              <a:avLst/>
            </a:prstGeom>
          </p:spPr>
        </p:pic>
      </p:grpSp>
      <p:sp>
        <p:nvSpPr>
          <p:cNvPr id="24" name="Rectangle: Rounded Corners 8">
            <a:extLst>
              <a:ext uri="{FF2B5EF4-FFF2-40B4-BE49-F238E27FC236}">
                <a16:creationId xmlns:a16="http://schemas.microsoft.com/office/drawing/2014/main" id="{17B9A507-1EF3-947D-70AA-45943F794DB1}"/>
              </a:ext>
            </a:extLst>
          </p:cNvPr>
          <p:cNvSpPr/>
          <p:nvPr/>
        </p:nvSpPr>
        <p:spPr>
          <a:xfrm>
            <a:off x="9053624" y="2695612"/>
            <a:ext cx="1835999" cy="36000"/>
          </a:xfrm>
          <a:prstGeom prst="roundRect">
            <a:avLst>
              <a:gd name="adj" fmla="val 50000"/>
            </a:avLst>
          </a:prstGeom>
          <a:pattFill prst="wdDnDiag">
            <a:fgClr>
              <a:schemeClr val="accent4"/>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TextBox 24">
            <a:extLst>
              <a:ext uri="{FF2B5EF4-FFF2-40B4-BE49-F238E27FC236}">
                <a16:creationId xmlns:a16="http://schemas.microsoft.com/office/drawing/2014/main" id="{4FCB67EE-AA78-B6FB-8A32-03C30B894F90}"/>
              </a:ext>
            </a:extLst>
          </p:cNvPr>
          <p:cNvSpPr txBox="1"/>
          <p:nvPr/>
        </p:nvSpPr>
        <p:spPr>
          <a:xfrm>
            <a:off x="9198075" y="2505257"/>
            <a:ext cx="1490711" cy="180724"/>
          </a:xfrm>
          <a:prstGeom prst="rect">
            <a:avLst/>
          </a:prstGeom>
          <a:noFill/>
        </p:spPr>
        <p:txBody>
          <a:bodyPr wrap="square" lIns="0" tIns="0" rIns="0" bIns="0" rtlCol="0" anchor="b">
            <a:noAutofit/>
          </a:bodyPr>
          <a:lstStyle/>
          <a:p>
            <a:pPr algn="ctr">
              <a:lnSpc>
                <a:spcPct val="90000"/>
              </a:lnSpc>
              <a:spcBef>
                <a:spcPts val="600"/>
              </a:spcBef>
              <a:spcAft>
                <a:spcPts val="600"/>
              </a:spcAft>
            </a:pPr>
            <a:r>
              <a:rPr lang="en-GB" sz="900" dirty="0"/>
              <a:t>Product Management</a:t>
            </a:r>
          </a:p>
        </p:txBody>
      </p:sp>
      <p:grpSp>
        <p:nvGrpSpPr>
          <p:cNvPr id="26" name="Group 25">
            <a:extLst>
              <a:ext uri="{FF2B5EF4-FFF2-40B4-BE49-F238E27FC236}">
                <a16:creationId xmlns:a16="http://schemas.microsoft.com/office/drawing/2014/main" id="{8FAE2813-58F2-B2CE-87F3-9393DC40FABE}"/>
              </a:ext>
            </a:extLst>
          </p:cNvPr>
          <p:cNvGrpSpPr/>
          <p:nvPr/>
        </p:nvGrpSpPr>
        <p:grpSpPr>
          <a:xfrm>
            <a:off x="10827811" y="2599455"/>
            <a:ext cx="203015" cy="203015"/>
            <a:chOff x="10654852" y="2877754"/>
            <a:chExt cx="311150" cy="311150"/>
          </a:xfrm>
        </p:grpSpPr>
        <p:sp>
          <p:nvSpPr>
            <p:cNvPr id="29" name="Oval 28">
              <a:extLst>
                <a:ext uri="{FF2B5EF4-FFF2-40B4-BE49-F238E27FC236}">
                  <a16:creationId xmlns:a16="http://schemas.microsoft.com/office/drawing/2014/main" id="{D37A720A-C9D2-1FCF-94DF-7324DFCFE1B4}"/>
                </a:ext>
              </a:extLst>
            </p:cNvPr>
            <p:cNvSpPr/>
            <p:nvPr/>
          </p:nvSpPr>
          <p:spPr>
            <a:xfrm>
              <a:off x="10654852" y="2877754"/>
              <a:ext cx="311150" cy="311150"/>
            </a:xfrm>
            <a:prstGeom prst="ellipse">
              <a:avLst/>
            </a:prstGeom>
            <a:solidFill>
              <a:schemeClr val="bg1"/>
            </a:solidFill>
            <a:ln w="317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90000"/>
                </a:lnSpc>
              </a:pPr>
              <a:endParaRPr lang="en-GB" sz="1600" dirty="0"/>
            </a:p>
          </p:txBody>
        </p:sp>
        <p:pic>
          <p:nvPicPr>
            <p:cNvPr id="30" name="Graphic 29" descr="Question Mark with solid fill">
              <a:extLst>
                <a:ext uri="{FF2B5EF4-FFF2-40B4-BE49-F238E27FC236}">
                  <a16:creationId xmlns:a16="http://schemas.microsoft.com/office/drawing/2014/main" id="{6B593E9A-5267-2BB0-5335-14F6B11B59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31460" y="2954362"/>
              <a:ext cx="157934" cy="157934"/>
            </a:xfrm>
            <a:prstGeom prst="rect">
              <a:avLst/>
            </a:prstGeom>
          </p:spPr>
        </p:pic>
      </p:grpSp>
    </p:spTree>
    <p:extLst>
      <p:ext uri="{BB962C8B-B14F-4D97-AF65-F5344CB8AC3E}">
        <p14:creationId xmlns:p14="http://schemas.microsoft.com/office/powerpoint/2010/main" val="255023259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D418DC8-8DD7-1947-7C96-9C10AA6266C5}"/>
            </a:ext>
          </a:extLst>
        </p:cNvPr>
        <p:cNvGrpSpPr/>
        <p:nvPr/>
      </p:nvGrpSpPr>
      <p:grpSpPr>
        <a:xfrm>
          <a:off x="0" y="0"/>
          <a:ext cx="0" cy="0"/>
          <a:chOff x="0" y="0"/>
          <a:chExt cx="0" cy="0"/>
        </a:xfrm>
      </p:grpSpPr>
      <p:grpSp>
        <p:nvGrpSpPr>
          <p:cNvPr id="140" name="Group 139">
            <a:extLst>
              <a:ext uri="{FF2B5EF4-FFF2-40B4-BE49-F238E27FC236}">
                <a16:creationId xmlns:a16="http://schemas.microsoft.com/office/drawing/2014/main" id="{68B89939-7B3F-8188-45B1-F40F17EEE57E}"/>
              </a:ext>
            </a:extLst>
          </p:cNvPr>
          <p:cNvGrpSpPr/>
          <p:nvPr/>
        </p:nvGrpSpPr>
        <p:grpSpPr>
          <a:xfrm>
            <a:off x="2012172" y="1772021"/>
            <a:ext cx="8398395" cy="3986228"/>
            <a:chOff x="3167529" y="1889410"/>
            <a:chExt cx="8398395" cy="3986228"/>
          </a:xfrm>
        </p:grpSpPr>
        <p:sp>
          <p:nvSpPr>
            <p:cNvPr id="125" name="Right Arrow 124">
              <a:extLst>
                <a:ext uri="{FF2B5EF4-FFF2-40B4-BE49-F238E27FC236}">
                  <a16:creationId xmlns:a16="http://schemas.microsoft.com/office/drawing/2014/main" id="{8F1747DB-E67D-04EF-0740-2C3593F03803}"/>
                </a:ext>
              </a:extLst>
            </p:cNvPr>
            <p:cNvSpPr/>
            <p:nvPr/>
          </p:nvSpPr>
          <p:spPr>
            <a:xfrm>
              <a:off x="3700849" y="1889410"/>
              <a:ext cx="7865075" cy="3986228"/>
            </a:xfrm>
            <a:prstGeom prst="rightArrow">
              <a:avLst>
                <a:gd name="adj1" fmla="val 10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NL" sz="1600" dirty="0" err="1"/>
            </a:p>
          </p:txBody>
        </p:sp>
        <p:sp>
          <p:nvSpPr>
            <p:cNvPr id="2" name="Rounded Rectangle 1">
              <a:extLst>
                <a:ext uri="{FF2B5EF4-FFF2-40B4-BE49-F238E27FC236}">
                  <a16:creationId xmlns:a16="http://schemas.microsoft.com/office/drawing/2014/main" id="{9CD7B70A-6E3B-5067-45E1-E229AAED9F93}"/>
                </a:ext>
              </a:extLst>
            </p:cNvPr>
            <p:cNvSpPr/>
            <p:nvPr/>
          </p:nvSpPr>
          <p:spPr>
            <a:xfrm>
              <a:off x="3167529" y="1889410"/>
              <a:ext cx="5762467" cy="3986228"/>
            </a:xfrm>
            <a:prstGeom prst="roundRect">
              <a:avLst>
                <a:gd name="adj" fmla="val 931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b="1" dirty="0"/>
            </a:p>
          </p:txBody>
        </p:sp>
      </p:grpSp>
      <p:sp>
        <p:nvSpPr>
          <p:cNvPr id="60" name="Rounded Rectangle 59">
            <a:extLst>
              <a:ext uri="{FF2B5EF4-FFF2-40B4-BE49-F238E27FC236}">
                <a16:creationId xmlns:a16="http://schemas.microsoft.com/office/drawing/2014/main" id="{3D590029-5DF0-3659-348D-2A485C4FDCAD}"/>
              </a:ext>
            </a:extLst>
          </p:cNvPr>
          <p:cNvSpPr/>
          <p:nvPr/>
        </p:nvSpPr>
        <p:spPr>
          <a:xfrm>
            <a:off x="1773195" y="1568436"/>
            <a:ext cx="8810367" cy="4374711"/>
          </a:xfrm>
          <a:prstGeom prst="roundRect">
            <a:avLst>
              <a:gd name="adj" fmla="val 11403"/>
            </a:avLst>
          </a:prstGeom>
          <a:gradFill>
            <a:gsLst>
              <a:gs pos="0">
                <a:schemeClr val="accent4">
                  <a:lumMod val="20000"/>
                  <a:lumOff val="80000"/>
                </a:schemeClr>
              </a:gs>
              <a:gs pos="100000">
                <a:schemeClr val="accent4">
                  <a:lumMod val="20000"/>
                  <a:lumOff val="80000"/>
                  <a:alpha val="60943"/>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a:p>
        </p:txBody>
      </p:sp>
      <p:sp>
        <p:nvSpPr>
          <p:cNvPr id="7" name="Text Placeholder 6">
            <a:extLst>
              <a:ext uri="{FF2B5EF4-FFF2-40B4-BE49-F238E27FC236}">
                <a16:creationId xmlns:a16="http://schemas.microsoft.com/office/drawing/2014/main" id="{359253BB-A1E4-0E6B-BDB9-9E0A944DE55D}"/>
              </a:ext>
            </a:extLst>
          </p:cNvPr>
          <p:cNvSpPr>
            <a:spLocks noGrp="1"/>
          </p:cNvSpPr>
          <p:nvPr>
            <p:ph type="body" sz="quarter" idx="14"/>
          </p:nvPr>
        </p:nvSpPr>
        <p:spPr/>
        <p:txBody>
          <a:bodyPr/>
          <a:lstStyle/>
          <a:p>
            <a:endParaRPr lang="en-GB" dirty="0"/>
          </a:p>
        </p:txBody>
      </p:sp>
      <p:sp>
        <p:nvSpPr>
          <p:cNvPr id="8" name="Text Placeholder 7">
            <a:extLst>
              <a:ext uri="{FF2B5EF4-FFF2-40B4-BE49-F238E27FC236}">
                <a16:creationId xmlns:a16="http://schemas.microsoft.com/office/drawing/2014/main" id="{33F27F5A-1D93-3847-2E1A-37C9BC34A2E9}"/>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10051A61-7056-7257-66F8-D8E629172E5B}"/>
              </a:ext>
            </a:extLst>
          </p:cNvPr>
          <p:cNvSpPr>
            <a:spLocks noGrp="1"/>
          </p:cNvSpPr>
          <p:nvPr>
            <p:ph type="title"/>
          </p:nvPr>
        </p:nvSpPr>
        <p:spPr>
          <a:xfrm>
            <a:off x="865162" y="722313"/>
            <a:ext cx="7342838" cy="342211"/>
          </a:xfrm>
        </p:spPr>
        <p:txBody>
          <a:bodyPr/>
          <a:lstStyle/>
          <a:p>
            <a:r>
              <a:rPr lang="en-GB" dirty="0"/>
              <a:t>Weaving the rope…</a:t>
            </a:r>
          </a:p>
        </p:txBody>
      </p:sp>
      <p:sp>
        <p:nvSpPr>
          <p:cNvPr id="51" name="TextBox 50">
            <a:extLst>
              <a:ext uri="{FF2B5EF4-FFF2-40B4-BE49-F238E27FC236}">
                <a16:creationId xmlns:a16="http://schemas.microsoft.com/office/drawing/2014/main" id="{53A0A045-762E-B9EA-2523-62A7793D3492}"/>
              </a:ext>
            </a:extLst>
          </p:cNvPr>
          <p:cNvSpPr txBox="1"/>
          <p:nvPr/>
        </p:nvSpPr>
        <p:spPr>
          <a:xfrm rot="2131645">
            <a:off x="2280913" y="1929280"/>
            <a:ext cx="2879629" cy="311375"/>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Documentation</a:t>
            </a:r>
          </a:p>
        </p:txBody>
      </p:sp>
      <p:pic>
        <p:nvPicPr>
          <p:cNvPr id="42" name="Picture 41">
            <a:extLst>
              <a:ext uri="{FF2B5EF4-FFF2-40B4-BE49-F238E27FC236}">
                <a16:creationId xmlns:a16="http://schemas.microsoft.com/office/drawing/2014/main" id="{99191614-F878-D5C1-CACC-D61D14911A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7324" b="-3500"/>
          <a:stretch>
            <a:fillRect/>
          </a:stretch>
        </p:blipFill>
        <p:spPr>
          <a:xfrm rot="10988529">
            <a:off x="3862968" y="2493063"/>
            <a:ext cx="3695803" cy="2371505"/>
          </a:xfrm>
          <a:prstGeom prst="ellipse">
            <a:avLst/>
          </a:prstGeom>
          <a:noFill/>
        </p:spPr>
      </p:pic>
      <p:sp>
        <p:nvSpPr>
          <p:cNvPr id="20" name="TextBox 19">
            <a:extLst>
              <a:ext uri="{FF2B5EF4-FFF2-40B4-BE49-F238E27FC236}">
                <a16:creationId xmlns:a16="http://schemas.microsoft.com/office/drawing/2014/main" id="{C630DC73-E897-FEA1-3F97-FA735E580F52}"/>
              </a:ext>
            </a:extLst>
          </p:cNvPr>
          <p:cNvSpPr txBox="1"/>
          <p:nvPr/>
        </p:nvSpPr>
        <p:spPr>
          <a:xfrm rot="18641168">
            <a:off x="3869941" y="5094536"/>
            <a:ext cx="1502302" cy="409831"/>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Operations</a:t>
            </a:r>
          </a:p>
        </p:txBody>
      </p:sp>
      <p:sp>
        <p:nvSpPr>
          <p:cNvPr id="31" name="TextBox 30">
            <a:extLst>
              <a:ext uri="{FF2B5EF4-FFF2-40B4-BE49-F238E27FC236}">
                <a16:creationId xmlns:a16="http://schemas.microsoft.com/office/drawing/2014/main" id="{5CD89865-E64F-8595-7CCC-4A37D47E6DD7}"/>
              </a:ext>
            </a:extLst>
          </p:cNvPr>
          <p:cNvSpPr txBox="1"/>
          <p:nvPr/>
        </p:nvSpPr>
        <p:spPr>
          <a:xfrm rot="18430309">
            <a:off x="4213899" y="5330558"/>
            <a:ext cx="1502302" cy="409831"/>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Support</a:t>
            </a:r>
          </a:p>
        </p:txBody>
      </p:sp>
      <p:sp>
        <p:nvSpPr>
          <p:cNvPr id="36" name="TextBox 35">
            <a:extLst>
              <a:ext uri="{FF2B5EF4-FFF2-40B4-BE49-F238E27FC236}">
                <a16:creationId xmlns:a16="http://schemas.microsoft.com/office/drawing/2014/main" id="{EC4135EE-74BF-AE61-489C-0F9AB00B0DBD}"/>
              </a:ext>
            </a:extLst>
          </p:cNvPr>
          <p:cNvSpPr txBox="1"/>
          <p:nvPr/>
        </p:nvSpPr>
        <p:spPr>
          <a:xfrm rot="1632382">
            <a:off x="1907820" y="2554559"/>
            <a:ext cx="2879629" cy="240335"/>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Program Management</a:t>
            </a:r>
          </a:p>
        </p:txBody>
      </p:sp>
      <p:sp>
        <p:nvSpPr>
          <p:cNvPr id="40" name="TextBox 39">
            <a:extLst>
              <a:ext uri="{FF2B5EF4-FFF2-40B4-BE49-F238E27FC236}">
                <a16:creationId xmlns:a16="http://schemas.microsoft.com/office/drawing/2014/main" id="{5FC76729-5CEA-6189-CCB8-2EA2DAD27F4D}"/>
              </a:ext>
            </a:extLst>
          </p:cNvPr>
          <p:cNvSpPr txBox="1"/>
          <p:nvPr/>
        </p:nvSpPr>
        <p:spPr>
          <a:xfrm rot="2383213">
            <a:off x="3779626" y="1991260"/>
            <a:ext cx="1541829" cy="249522"/>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Design</a:t>
            </a:r>
          </a:p>
        </p:txBody>
      </p:sp>
      <p:sp>
        <p:nvSpPr>
          <p:cNvPr id="41" name="TextBox 40">
            <a:extLst>
              <a:ext uri="{FF2B5EF4-FFF2-40B4-BE49-F238E27FC236}">
                <a16:creationId xmlns:a16="http://schemas.microsoft.com/office/drawing/2014/main" id="{5C7C47EC-21D1-C24D-EF16-67A95A1DED77}"/>
              </a:ext>
            </a:extLst>
          </p:cNvPr>
          <p:cNvSpPr txBox="1"/>
          <p:nvPr/>
        </p:nvSpPr>
        <p:spPr>
          <a:xfrm rot="478641">
            <a:off x="2230526" y="3362132"/>
            <a:ext cx="2313974" cy="248376"/>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Business Development</a:t>
            </a:r>
          </a:p>
        </p:txBody>
      </p:sp>
      <p:sp>
        <p:nvSpPr>
          <p:cNvPr id="49" name="TextBox 48">
            <a:extLst>
              <a:ext uri="{FF2B5EF4-FFF2-40B4-BE49-F238E27FC236}">
                <a16:creationId xmlns:a16="http://schemas.microsoft.com/office/drawing/2014/main" id="{CFACB015-3CEC-C0E7-F3F6-350D5B1A1C30}"/>
              </a:ext>
            </a:extLst>
          </p:cNvPr>
          <p:cNvSpPr txBox="1"/>
          <p:nvPr/>
        </p:nvSpPr>
        <p:spPr>
          <a:xfrm rot="18920542">
            <a:off x="2958049" y="5074275"/>
            <a:ext cx="2120863" cy="409831"/>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Service Mgmt.</a:t>
            </a:r>
          </a:p>
        </p:txBody>
      </p:sp>
      <p:sp>
        <p:nvSpPr>
          <p:cNvPr id="53" name="TextBox 52">
            <a:extLst>
              <a:ext uri="{FF2B5EF4-FFF2-40B4-BE49-F238E27FC236}">
                <a16:creationId xmlns:a16="http://schemas.microsoft.com/office/drawing/2014/main" id="{53966FF0-07B2-087A-901A-457EF8105017}"/>
              </a:ext>
            </a:extLst>
          </p:cNvPr>
          <p:cNvSpPr txBox="1"/>
          <p:nvPr/>
        </p:nvSpPr>
        <p:spPr>
          <a:xfrm rot="19237869">
            <a:off x="2707001" y="4777687"/>
            <a:ext cx="2120863" cy="409831"/>
          </a:xfrm>
          <a:prstGeom prst="rect">
            <a:avLst/>
          </a:prstGeom>
          <a:noFill/>
        </p:spPr>
        <p:txBody>
          <a:bodyPr wrap="square" lIns="0" tIns="0" rIns="0" bIns="0" rtlCol="0">
            <a:noAutofit/>
          </a:bodyPr>
          <a:lstStyle/>
          <a:p>
            <a:pPr algn="r">
              <a:lnSpc>
                <a:spcPct val="90000"/>
              </a:lnSpc>
              <a:spcBef>
                <a:spcPts val="600"/>
              </a:spcBef>
              <a:spcAft>
                <a:spcPts val="600"/>
              </a:spcAft>
            </a:pPr>
            <a:r>
              <a:rPr lang="en-GB" sz="1600" b="1" dirty="0">
                <a:latin typeface="Aptos" panose="020B0004020202020204" pitchFamily="34" charset="0"/>
              </a:rPr>
              <a:t>Platform Dev.</a:t>
            </a:r>
          </a:p>
        </p:txBody>
      </p:sp>
      <p:sp>
        <p:nvSpPr>
          <p:cNvPr id="124" name="TextBox 123">
            <a:extLst>
              <a:ext uri="{FF2B5EF4-FFF2-40B4-BE49-F238E27FC236}">
                <a16:creationId xmlns:a16="http://schemas.microsoft.com/office/drawing/2014/main" id="{D5460D0F-8CC1-AB6A-99DE-9AE5C9CD8891}"/>
              </a:ext>
            </a:extLst>
          </p:cNvPr>
          <p:cNvSpPr txBox="1"/>
          <p:nvPr/>
        </p:nvSpPr>
        <p:spPr>
          <a:xfrm>
            <a:off x="7774639" y="3604674"/>
            <a:ext cx="1792934" cy="472729"/>
          </a:xfrm>
          <a:prstGeom prst="rect">
            <a:avLst/>
          </a:prstGeom>
          <a:noFill/>
        </p:spPr>
        <p:txBody>
          <a:bodyPr wrap="square" lIns="0" tIns="0" rIns="0" bIns="0" rtlCol="0">
            <a:noAutofit/>
          </a:bodyPr>
          <a:lstStyle/>
          <a:p>
            <a:pPr>
              <a:lnSpc>
                <a:spcPct val="90000"/>
              </a:lnSpc>
              <a:spcBef>
                <a:spcPts val="600"/>
              </a:spcBef>
              <a:spcAft>
                <a:spcPts val="600"/>
              </a:spcAft>
            </a:pPr>
            <a:r>
              <a:rPr lang="en-GB" sz="3200" b="1" dirty="0">
                <a:latin typeface="Aptos" panose="020B0004020202020204" pitchFamily="34" charset="0"/>
              </a:rPr>
              <a:t>Service</a:t>
            </a:r>
          </a:p>
        </p:txBody>
      </p:sp>
    </p:spTree>
    <p:extLst>
      <p:ext uri="{BB962C8B-B14F-4D97-AF65-F5344CB8AC3E}">
        <p14:creationId xmlns:p14="http://schemas.microsoft.com/office/powerpoint/2010/main" val="110766528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763BDC4-8E6B-CA1A-4EAE-534FFFAD6421}"/>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99E65AD2-DEB9-54CB-5544-5E4EBE6BD925}"/>
              </a:ext>
            </a:extLst>
          </p:cNvPr>
          <p:cNvSpPr>
            <a:spLocks noGrp="1"/>
          </p:cNvSpPr>
          <p:nvPr>
            <p:ph type="body" sz="quarter" idx="14"/>
          </p:nvPr>
        </p:nvSpPr>
        <p:spPr/>
        <p:txBody>
          <a:bodyPr/>
          <a:lstStyle/>
          <a:p>
            <a:endParaRPr lang="en-GB" dirty="0"/>
          </a:p>
        </p:txBody>
      </p:sp>
      <p:sp>
        <p:nvSpPr>
          <p:cNvPr id="5" name="Text Placeholder 4">
            <a:extLst>
              <a:ext uri="{FF2B5EF4-FFF2-40B4-BE49-F238E27FC236}">
                <a16:creationId xmlns:a16="http://schemas.microsoft.com/office/drawing/2014/main" id="{474E0C8A-1737-AFB2-62A6-593BF1FDBBC0}"/>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60853684-6655-F7E6-A554-498B8214E834}"/>
              </a:ext>
            </a:extLst>
          </p:cNvPr>
          <p:cNvSpPr>
            <a:spLocks noGrp="1"/>
          </p:cNvSpPr>
          <p:nvPr>
            <p:ph type="title"/>
          </p:nvPr>
        </p:nvSpPr>
        <p:spPr>
          <a:xfrm>
            <a:off x="865162" y="722313"/>
            <a:ext cx="10559000" cy="342211"/>
          </a:xfrm>
        </p:spPr>
        <p:txBody>
          <a:bodyPr/>
          <a:lstStyle/>
          <a:p>
            <a:r>
              <a:rPr lang="en-GB" dirty="0">
                <a:sym typeface="Wingdings" pitchFamily="2" charset="2"/>
              </a:rPr>
              <a:t>Lessons Learned</a:t>
            </a:r>
            <a:endParaRPr lang="en-GB" dirty="0"/>
          </a:p>
        </p:txBody>
      </p:sp>
      <p:sp>
        <p:nvSpPr>
          <p:cNvPr id="6" name="Content Placeholder 5">
            <a:extLst>
              <a:ext uri="{FF2B5EF4-FFF2-40B4-BE49-F238E27FC236}">
                <a16:creationId xmlns:a16="http://schemas.microsoft.com/office/drawing/2014/main" id="{4F3EC2D3-D318-014B-0A88-BDC86CB7F97B}"/>
              </a:ext>
            </a:extLst>
          </p:cNvPr>
          <p:cNvSpPr>
            <a:spLocks noGrp="1"/>
          </p:cNvSpPr>
          <p:nvPr>
            <p:ph idx="19"/>
          </p:nvPr>
        </p:nvSpPr>
        <p:spPr>
          <a:xfrm>
            <a:off x="865162" y="1592262"/>
            <a:ext cx="10272738" cy="4060393"/>
          </a:xfrm>
        </p:spPr>
        <p:txBody>
          <a:bodyPr/>
          <a:lstStyle/>
          <a:p>
            <a:r>
              <a:rPr lang="en-GB" dirty="0"/>
              <a:t>What does a ”Pilot” mean when you are replacing the network heart of an institution?</a:t>
            </a:r>
          </a:p>
          <a:p>
            <a:pPr lvl="1"/>
            <a:r>
              <a:rPr lang="en-GB" dirty="0"/>
              <a:t>To big to fail!</a:t>
            </a:r>
          </a:p>
          <a:p>
            <a:r>
              <a:rPr lang="en-GB" dirty="0"/>
              <a:t>What are the risks and critical success factors?</a:t>
            </a:r>
          </a:p>
          <a:p>
            <a:pPr lvl="1"/>
            <a:r>
              <a:rPr lang="en-GB" dirty="0"/>
              <a:t>And since it is still a pilot, a final decision has not been made the LCPM</a:t>
            </a:r>
          </a:p>
          <a:p>
            <a:r>
              <a:rPr lang="en-GB" dirty="0"/>
              <a:t>What are the roles of the institution, SURF, etc?</a:t>
            </a:r>
          </a:p>
          <a:p>
            <a:r>
              <a:rPr lang="en-GB" dirty="0"/>
              <a:t>Promises versus written agreements?</a:t>
            </a:r>
          </a:p>
          <a:p>
            <a:r>
              <a:rPr lang="en-GB" dirty="0"/>
              <a:t>What are the maturity levels?</a:t>
            </a:r>
          </a:p>
          <a:p>
            <a:endParaRPr lang="en-GB" dirty="0"/>
          </a:p>
          <a:p>
            <a:r>
              <a:rPr lang="en-GB" dirty="0"/>
              <a:t>How to deal with delay... Since the next institution in line has made the same decisions... </a:t>
            </a:r>
            <a:r>
              <a:rPr lang="en-GB" dirty="0">
                <a:sym typeface="Wingdings" pitchFamily="2" charset="2"/>
              </a:rPr>
              <a:t>“Why is this taking so long, we should have migrated 2 months ago! And where is the firewall?” 🤯😡</a:t>
            </a:r>
          </a:p>
          <a:p>
            <a:endParaRPr lang="en-GB" dirty="0"/>
          </a:p>
        </p:txBody>
      </p:sp>
      <p:sp>
        <p:nvSpPr>
          <p:cNvPr id="12" name="TextBox 11">
            <a:extLst>
              <a:ext uri="{FF2B5EF4-FFF2-40B4-BE49-F238E27FC236}">
                <a16:creationId xmlns:a16="http://schemas.microsoft.com/office/drawing/2014/main" id="{010B2F48-727B-B4C7-4976-688B16D574EF}"/>
              </a:ext>
            </a:extLst>
          </p:cNvPr>
          <p:cNvSpPr txBox="1"/>
          <p:nvPr/>
        </p:nvSpPr>
        <p:spPr>
          <a:xfrm>
            <a:off x="11049000" y="3479800"/>
            <a:ext cx="0" cy="0"/>
          </a:xfrm>
          <a:prstGeom prst="rect">
            <a:avLst/>
          </a:prstGeom>
          <a:noFill/>
        </p:spPr>
        <p:txBody>
          <a:bodyPr wrap="none" lIns="0" tIns="0" rIns="0" bIns="0" rtlCol="0">
            <a:noAutofit/>
          </a:bodyPr>
          <a:lstStyle/>
          <a:p>
            <a:pPr algn="l">
              <a:lnSpc>
                <a:spcPct val="90000"/>
              </a:lnSpc>
              <a:spcBef>
                <a:spcPts val="600"/>
              </a:spcBef>
              <a:spcAft>
                <a:spcPts val="600"/>
              </a:spcAft>
            </a:pPr>
            <a:endParaRPr lang="en-GB" sz="1600" dirty="0" err="1"/>
          </a:p>
        </p:txBody>
      </p:sp>
      <p:grpSp>
        <p:nvGrpSpPr>
          <p:cNvPr id="2" name="Group 1">
            <a:extLst>
              <a:ext uri="{FF2B5EF4-FFF2-40B4-BE49-F238E27FC236}">
                <a16:creationId xmlns:a16="http://schemas.microsoft.com/office/drawing/2014/main" id="{552F8836-889C-F5B4-3626-47781B880585}"/>
              </a:ext>
            </a:extLst>
          </p:cNvPr>
          <p:cNvGrpSpPr/>
          <p:nvPr/>
        </p:nvGrpSpPr>
        <p:grpSpPr>
          <a:xfrm>
            <a:off x="7805126" y="2493567"/>
            <a:ext cx="3703529" cy="786748"/>
            <a:chOff x="608766" y="3258487"/>
            <a:chExt cx="10402343" cy="2209789"/>
          </a:xfrm>
        </p:grpSpPr>
        <p:sp>
          <p:nvSpPr>
            <p:cNvPr id="7" name="Diamond 6">
              <a:extLst>
                <a:ext uri="{FF2B5EF4-FFF2-40B4-BE49-F238E27FC236}">
                  <a16:creationId xmlns:a16="http://schemas.microsoft.com/office/drawing/2014/main" id="{C6D18F41-58F6-B8FD-9509-364A780CA043}"/>
                </a:ext>
              </a:extLst>
            </p:cNvPr>
            <p:cNvSpPr/>
            <p:nvPr/>
          </p:nvSpPr>
          <p:spPr>
            <a:xfrm>
              <a:off x="9457447" y="3268069"/>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EXIT</a:t>
              </a:r>
            </a:p>
          </p:txBody>
        </p:sp>
        <p:sp>
          <p:nvSpPr>
            <p:cNvPr id="8" name="Rounded Rectangle 7">
              <a:extLst>
                <a:ext uri="{FF2B5EF4-FFF2-40B4-BE49-F238E27FC236}">
                  <a16:creationId xmlns:a16="http://schemas.microsoft.com/office/drawing/2014/main" id="{02E31971-D6CB-59B8-3FBE-998D45CE4AEC}"/>
                </a:ext>
              </a:extLst>
            </p:cNvPr>
            <p:cNvSpPr/>
            <p:nvPr/>
          </p:nvSpPr>
          <p:spPr>
            <a:xfrm>
              <a:off x="608766"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Exploration</a:t>
              </a:r>
            </a:p>
          </p:txBody>
        </p:sp>
        <p:sp>
          <p:nvSpPr>
            <p:cNvPr id="9" name="Rounded Rectangle 8">
              <a:extLst>
                <a:ext uri="{FF2B5EF4-FFF2-40B4-BE49-F238E27FC236}">
                  <a16:creationId xmlns:a16="http://schemas.microsoft.com/office/drawing/2014/main" id="{AE0F710F-B062-26B1-0E12-109D93C01D37}"/>
                </a:ext>
              </a:extLst>
            </p:cNvPr>
            <p:cNvSpPr/>
            <p:nvPr/>
          </p:nvSpPr>
          <p:spPr>
            <a:xfrm>
              <a:off x="2359550"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Proof of concept</a:t>
              </a:r>
            </a:p>
          </p:txBody>
        </p:sp>
        <p:sp>
          <p:nvSpPr>
            <p:cNvPr id="10" name="Rounded Rectangle 9">
              <a:extLst>
                <a:ext uri="{FF2B5EF4-FFF2-40B4-BE49-F238E27FC236}">
                  <a16:creationId xmlns:a16="http://schemas.microsoft.com/office/drawing/2014/main" id="{4AF71750-0448-56EF-9A79-F08D8EA5780C}"/>
                </a:ext>
              </a:extLst>
            </p:cNvPr>
            <p:cNvSpPr/>
            <p:nvPr/>
          </p:nvSpPr>
          <p:spPr>
            <a:xfrm>
              <a:off x="4110334"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Pilot</a:t>
              </a:r>
            </a:p>
          </p:txBody>
        </p:sp>
        <p:sp>
          <p:nvSpPr>
            <p:cNvPr id="11" name="Rounded Rectangle 10">
              <a:extLst>
                <a:ext uri="{FF2B5EF4-FFF2-40B4-BE49-F238E27FC236}">
                  <a16:creationId xmlns:a16="http://schemas.microsoft.com/office/drawing/2014/main" id="{18B5BACC-1FF9-1B8D-3C99-9C6DCCA4F05A}"/>
                </a:ext>
              </a:extLst>
            </p:cNvPr>
            <p:cNvSpPr/>
            <p:nvPr/>
          </p:nvSpPr>
          <p:spPr>
            <a:xfrm>
              <a:off x="5861118"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Service Development</a:t>
              </a:r>
            </a:p>
          </p:txBody>
        </p:sp>
        <p:sp>
          <p:nvSpPr>
            <p:cNvPr id="13" name="Rounded Rectangle 12">
              <a:extLst>
                <a:ext uri="{FF2B5EF4-FFF2-40B4-BE49-F238E27FC236}">
                  <a16:creationId xmlns:a16="http://schemas.microsoft.com/office/drawing/2014/main" id="{13A2EF96-D154-8E63-E0A2-A795F1F18D2E}"/>
                </a:ext>
              </a:extLst>
            </p:cNvPr>
            <p:cNvSpPr/>
            <p:nvPr/>
          </p:nvSpPr>
          <p:spPr>
            <a:xfrm>
              <a:off x="7611902" y="3845517"/>
              <a:ext cx="2084816"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Production</a:t>
              </a:r>
            </a:p>
          </p:txBody>
        </p:sp>
        <p:sp>
          <p:nvSpPr>
            <p:cNvPr id="15" name="Rounded Rectangle 14">
              <a:extLst>
                <a:ext uri="{FF2B5EF4-FFF2-40B4-BE49-F238E27FC236}">
                  <a16:creationId xmlns:a16="http://schemas.microsoft.com/office/drawing/2014/main" id="{CAE1B447-06F5-D1B6-15D1-6756D2A4F5C6}"/>
                </a:ext>
              </a:extLst>
            </p:cNvPr>
            <p:cNvSpPr/>
            <p:nvPr/>
          </p:nvSpPr>
          <p:spPr>
            <a:xfrm>
              <a:off x="9805206" y="3845517"/>
              <a:ext cx="1205903"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Phase Out</a:t>
              </a:r>
            </a:p>
          </p:txBody>
        </p:sp>
        <p:sp>
          <p:nvSpPr>
            <p:cNvPr id="20" name="Diamond 19">
              <a:extLst>
                <a:ext uri="{FF2B5EF4-FFF2-40B4-BE49-F238E27FC236}">
                  <a16:creationId xmlns:a16="http://schemas.microsoft.com/office/drawing/2014/main" id="{E64ECDCD-59BA-C18D-65C8-56C62E673D1C}"/>
                </a:ext>
              </a:extLst>
            </p:cNvPr>
            <p:cNvSpPr/>
            <p:nvPr/>
          </p:nvSpPr>
          <p:spPr>
            <a:xfrm>
              <a:off x="3769892"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0.5</a:t>
              </a:r>
            </a:p>
          </p:txBody>
        </p:sp>
        <p:sp>
          <p:nvSpPr>
            <p:cNvPr id="28" name="Diamond 27">
              <a:extLst>
                <a:ext uri="{FF2B5EF4-FFF2-40B4-BE49-F238E27FC236}">
                  <a16:creationId xmlns:a16="http://schemas.microsoft.com/office/drawing/2014/main" id="{2C45EB35-B0DA-12C4-B34D-3EEB3A7EFC0E}"/>
                </a:ext>
              </a:extLst>
            </p:cNvPr>
            <p:cNvSpPr/>
            <p:nvPr/>
          </p:nvSpPr>
          <p:spPr>
            <a:xfrm>
              <a:off x="5516424"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0.7</a:t>
              </a:r>
            </a:p>
          </p:txBody>
        </p:sp>
        <p:sp>
          <p:nvSpPr>
            <p:cNvPr id="30" name="Diamond 29">
              <a:extLst>
                <a:ext uri="{FF2B5EF4-FFF2-40B4-BE49-F238E27FC236}">
                  <a16:creationId xmlns:a16="http://schemas.microsoft.com/office/drawing/2014/main" id="{319EB3ED-23A3-6C8F-4A9D-D8E1988C33B3}"/>
                </a:ext>
              </a:extLst>
            </p:cNvPr>
            <p:cNvSpPr/>
            <p:nvPr/>
          </p:nvSpPr>
          <p:spPr>
            <a:xfrm>
              <a:off x="7262956"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1.0</a:t>
              </a:r>
            </a:p>
          </p:txBody>
        </p:sp>
        <p:sp>
          <p:nvSpPr>
            <p:cNvPr id="31" name="Diamond 30">
              <a:extLst>
                <a:ext uri="{FF2B5EF4-FFF2-40B4-BE49-F238E27FC236}">
                  <a16:creationId xmlns:a16="http://schemas.microsoft.com/office/drawing/2014/main" id="{56FCFE6C-1FA6-F3D5-360C-BB2629093BE9}"/>
                </a:ext>
              </a:extLst>
            </p:cNvPr>
            <p:cNvSpPr/>
            <p:nvPr/>
          </p:nvSpPr>
          <p:spPr>
            <a:xfrm>
              <a:off x="2011791"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0.1</a:t>
              </a:r>
            </a:p>
          </p:txBody>
        </p:sp>
        <p:sp>
          <p:nvSpPr>
            <p:cNvPr id="32" name="Circular Arrow 31">
              <a:extLst>
                <a:ext uri="{FF2B5EF4-FFF2-40B4-BE49-F238E27FC236}">
                  <a16:creationId xmlns:a16="http://schemas.microsoft.com/office/drawing/2014/main" id="{28B195CB-5170-0696-F9DE-2EA428D82AE4}"/>
                </a:ext>
              </a:extLst>
            </p:cNvPr>
            <p:cNvSpPr/>
            <p:nvPr/>
          </p:nvSpPr>
          <p:spPr>
            <a:xfrm rot="10800000">
              <a:off x="8542621" y="4027671"/>
              <a:ext cx="1046045" cy="1440605"/>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sp>
          <p:nvSpPr>
            <p:cNvPr id="33" name="Circular Arrow 32">
              <a:extLst>
                <a:ext uri="{FF2B5EF4-FFF2-40B4-BE49-F238E27FC236}">
                  <a16:creationId xmlns:a16="http://schemas.microsoft.com/office/drawing/2014/main" id="{2D639623-F261-A07A-41B8-D32340187B53}"/>
                </a:ext>
              </a:extLst>
            </p:cNvPr>
            <p:cNvSpPr/>
            <p:nvPr/>
          </p:nvSpPr>
          <p:spPr>
            <a:xfrm rot="10800000" flipH="1">
              <a:off x="9374247" y="4203235"/>
              <a:ext cx="804323" cy="1107706"/>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grpSp>
    </p:spTree>
    <p:extLst>
      <p:ext uri="{BB962C8B-B14F-4D97-AF65-F5344CB8AC3E}">
        <p14:creationId xmlns:p14="http://schemas.microsoft.com/office/powerpoint/2010/main" val="335291479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85F52-0A99-F816-7314-E5135BC0B142}"/>
            </a:ext>
          </a:extLst>
        </p:cNvPr>
        <p:cNvGrpSpPr/>
        <p:nvPr/>
      </p:nvGrpSpPr>
      <p:grpSpPr>
        <a:xfrm>
          <a:off x="0" y="0"/>
          <a:ext cx="0" cy="0"/>
          <a:chOff x="0" y="0"/>
          <a:chExt cx="0" cy="0"/>
        </a:xfrm>
      </p:grpSpPr>
      <p:sp>
        <p:nvSpPr>
          <p:cNvPr id="9" name="Text Placeholder 8">
            <a:extLst>
              <a:ext uri="{FF2B5EF4-FFF2-40B4-BE49-F238E27FC236}">
                <a16:creationId xmlns:a16="http://schemas.microsoft.com/office/drawing/2014/main" id="{D68809DA-F642-944B-7E40-D1BD90871B04}"/>
              </a:ext>
            </a:extLst>
          </p:cNvPr>
          <p:cNvSpPr>
            <a:spLocks noGrp="1"/>
          </p:cNvSpPr>
          <p:nvPr>
            <p:ph type="body" sz="quarter" idx="14"/>
          </p:nvPr>
        </p:nvSpPr>
        <p:spPr/>
        <p:txBody>
          <a:bodyPr/>
          <a:lstStyle/>
          <a:p>
            <a:endParaRPr lang="en-GB" dirty="0"/>
          </a:p>
        </p:txBody>
      </p:sp>
      <p:sp>
        <p:nvSpPr>
          <p:cNvPr id="10" name="Text Placeholder 9">
            <a:extLst>
              <a:ext uri="{FF2B5EF4-FFF2-40B4-BE49-F238E27FC236}">
                <a16:creationId xmlns:a16="http://schemas.microsoft.com/office/drawing/2014/main" id="{20DC26C0-01AE-BFD1-A4C3-7211A192DD23}"/>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CFD10EF4-FA22-126D-C572-628DDF9E027B}"/>
              </a:ext>
            </a:extLst>
          </p:cNvPr>
          <p:cNvSpPr>
            <a:spLocks noGrp="1"/>
          </p:cNvSpPr>
          <p:nvPr>
            <p:ph type="title"/>
          </p:nvPr>
        </p:nvSpPr>
        <p:spPr>
          <a:xfrm>
            <a:off x="865162" y="722313"/>
            <a:ext cx="10559000" cy="342211"/>
          </a:xfrm>
        </p:spPr>
        <p:txBody>
          <a:bodyPr/>
          <a:lstStyle/>
          <a:p>
            <a:r>
              <a:rPr lang="en-GB" dirty="0"/>
              <a:t>Cost of development</a:t>
            </a:r>
          </a:p>
        </p:txBody>
      </p:sp>
      <p:grpSp>
        <p:nvGrpSpPr>
          <p:cNvPr id="3" name="Group 2">
            <a:extLst>
              <a:ext uri="{FF2B5EF4-FFF2-40B4-BE49-F238E27FC236}">
                <a16:creationId xmlns:a16="http://schemas.microsoft.com/office/drawing/2014/main" id="{87394FCD-4C59-FF1D-1E29-D6E1E89F830B}"/>
              </a:ext>
            </a:extLst>
          </p:cNvPr>
          <p:cNvGrpSpPr/>
          <p:nvPr/>
        </p:nvGrpSpPr>
        <p:grpSpPr>
          <a:xfrm>
            <a:off x="3916062" y="1823399"/>
            <a:ext cx="6658155" cy="1414405"/>
            <a:chOff x="608766" y="3258487"/>
            <a:chExt cx="10402343" cy="2209789"/>
          </a:xfrm>
        </p:grpSpPr>
        <p:sp>
          <p:nvSpPr>
            <p:cNvPr id="4" name="Diamond 3">
              <a:extLst>
                <a:ext uri="{FF2B5EF4-FFF2-40B4-BE49-F238E27FC236}">
                  <a16:creationId xmlns:a16="http://schemas.microsoft.com/office/drawing/2014/main" id="{AB34996A-C1F1-1036-AA8D-D0F5521A4A24}"/>
                </a:ext>
              </a:extLst>
            </p:cNvPr>
            <p:cNvSpPr/>
            <p:nvPr/>
          </p:nvSpPr>
          <p:spPr>
            <a:xfrm>
              <a:off x="9457447" y="3268069"/>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EXIT</a:t>
              </a:r>
            </a:p>
          </p:txBody>
        </p:sp>
        <p:sp>
          <p:nvSpPr>
            <p:cNvPr id="5" name="Rounded Rectangle 4">
              <a:extLst>
                <a:ext uri="{FF2B5EF4-FFF2-40B4-BE49-F238E27FC236}">
                  <a16:creationId xmlns:a16="http://schemas.microsoft.com/office/drawing/2014/main" id="{9D56FCAE-EB02-A2CF-FBA4-00E85797DCBC}"/>
                </a:ext>
              </a:extLst>
            </p:cNvPr>
            <p:cNvSpPr/>
            <p:nvPr/>
          </p:nvSpPr>
          <p:spPr>
            <a:xfrm>
              <a:off x="608766"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Exploration</a:t>
              </a:r>
            </a:p>
          </p:txBody>
        </p:sp>
        <p:sp>
          <p:nvSpPr>
            <p:cNvPr id="7" name="Rounded Rectangle 6">
              <a:extLst>
                <a:ext uri="{FF2B5EF4-FFF2-40B4-BE49-F238E27FC236}">
                  <a16:creationId xmlns:a16="http://schemas.microsoft.com/office/drawing/2014/main" id="{034B896A-4852-C4FC-3B65-04CC5B19A1F6}"/>
                </a:ext>
              </a:extLst>
            </p:cNvPr>
            <p:cNvSpPr/>
            <p:nvPr/>
          </p:nvSpPr>
          <p:spPr>
            <a:xfrm>
              <a:off x="2359550"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Proof of concept</a:t>
              </a:r>
            </a:p>
          </p:txBody>
        </p:sp>
        <p:sp>
          <p:nvSpPr>
            <p:cNvPr id="8" name="Rounded Rectangle 7">
              <a:extLst>
                <a:ext uri="{FF2B5EF4-FFF2-40B4-BE49-F238E27FC236}">
                  <a16:creationId xmlns:a16="http://schemas.microsoft.com/office/drawing/2014/main" id="{48461803-D58E-17B8-BF2F-EA94D76C2944}"/>
                </a:ext>
              </a:extLst>
            </p:cNvPr>
            <p:cNvSpPr/>
            <p:nvPr/>
          </p:nvSpPr>
          <p:spPr>
            <a:xfrm>
              <a:off x="4110334"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Pilot</a:t>
              </a:r>
            </a:p>
          </p:txBody>
        </p:sp>
        <p:sp>
          <p:nvSpPr>
            <p:cNvPr id="11" name="Rounded Rectangle 10">
              <a:extLst>
                <a:ext uri="{FF2B5EF4-FFF2-40B4-BE49-F238E27FC236}">
                  <a16:creationId xmlns:a16="http://schemas.microsoft.com/office/drawing/2014/main" id="{3EEB2AED-AF75-C193-2155-69C3626771FA}"/>
                </a:ext>
              </a:extLst>
            </p:cNvPr>
            <p:cNvSpPr/>
            <p:nvPr/>
          </p:nvSpPr>
          <p:spPr>
            <a:xfrm>
              <a:off x="5861118"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Service Development</a:t>
              </a:r>
            </a:p>
          </p:txBody>
        </p:sp>
        <p:sp>
          <p:nvSpPr>
            <p:cNvPr id="12" name="Rounded Rectangle 11">
              <a:extLst>
                <a:ext uri="{FF2B5EF4-FFF2-40B4-BE49-F238E27FC236}">
                  <a16:creationId xmlns:a16="http://schemas.microsoft.com/office/drawing/2014/main" id="{A7A2F5B2-B6A6-9E3A-24BD-102886328715}"/>
                </a:ext>
              </a:extLst>
            </p:cNvPr>
            <p:cNvSpPr/>
            <p:nvPr/>
          </p:nvSpPr>
          <p:spPr>
            <a:xfrm>
              <a:off x="7611902" y="3845517"/>
              <a:ext cx="2084816"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Production</a:t>
              </a:r>
            </a:p>
          </p:txBody>
        </p:sp>
        <p:sp>
          <p:nvSpPr>
            <p:cNvPr id="13" name="Rounded Rectangle 12">
              <a:extLst>
                <a:ext uri="{FF2B5EF4-FFF2-40B4-BE49-F238E27FC236}">
                  <a16:creationId xmlns:a16="http://schemas.microsoft.com/office/drawing/2014/main" id="{D8C06CAE-AB7C-1869-FEE8-8C9B7A6DD5CD}"/>
                </a:ext>
              </a:extLst>
            </p:cNvPr>
            <p:cNvSpPr/>
            <p:nvPr/>
          </p:nvSpPr>
          <p:spPr>
            <a:xfrm>
              <a:off x="9805206" y="3845517"/>
              <a:ext cx="1205903"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Phase Out</a:t>
              </a:r>
            </a:p>
          </p:txBody>
        </p:sp>
        <p:sp>
          <p:nvSpPr>
            <p:cNvPr id="14" name="Diamond 13">
              <a:extLst>
                <a:ext uri="{FF2B5EF4-FFF2-40B4-BE49-F238E27FC236}">
                  <a16:creationId xmlns:a16="http://schemas.microsoft.com/office/drawing/2014/main" id="{DD7DC90E-732C-0F4A-9F90-CC7494929821}"/>
                </a:ext>
              </a:extLst>
            </p:cNvPr>
            <p:cNvSpPr/>
            <p:nvPr/>
          </p:nvSpPr>
          <p:spPr>
            <a:xfrm>
              <a:off x="3769892"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0.5</a:t>
              </a:r>
            </a:p>
          </p:txBody>
        </p:sp>
        <p:sp>
          <p:nvSpPr>
            <p:cNvPr id="15" name="Diamond 14">
              <a:extLst>
                <a:ext uri="{FF2B5EF4-FFF2-40B4-BE49-F238E27FC236}">
                  <a16:creationId xmlns:a16="http://schemas.microsoft.com/office/drawing/2014/main" id="{4E07F7D6-37BD-1CFB-5E17-613586F1EFB1}"/>
                </a:ext>
              </a:extLst>
            </p:cNvPr>
            <p:cNvSpPr/>
            <p:nvPr/>
          </p:nvSpPr>
          <p:spPr>
            <a:xfrm>
              <a:off x="5516424"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0.7</a:t>
              </a:r>
            </a:p>
          </p:txBody>
        </p:sp>
        <p:sp>
          <p:nvSpPr>
            <p:cNvPr id="16" name="Diamond 15">
              <a:extLst>
                <a:ext uri="{FF2B5EF4-FFF2-40B4-BE49-F238E27FC236}">
                  <a16:creationId xmlns:a16="http://schemas.microsoft.com/office/drawing/2014/main" id="{8964FE2F-D91D-CE01-C793-A6C45AF760DA}"/>
                </a:ext>
              </a:extLst>
            </p:cNvPr>
            <p:cNvSpPr/>
            <p:nvPr/>
          </p:nvSpPr>
          <p:spPr>
            <a:xfrm>
              <a:off x="7262956"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1.0</a:t>
              </a:r>
            </a:p>
          </p:txBody>
        </p:sp>
        <p:sp>
          <p:nvSpPr>
            <p:cNvPr id="17" name="Diamond 16">
              <a:extLst>
                <a:ext uri="{FF2B5EF4-FFF2-40B4-BE49-F238E27FC236}">
                  <a16:creationId xmlns:a16="http://schemas.microsoft.com/office/drawing/2014/main" id="{173ECCC7-F0E9-DF88-4309-615028995E89}"/>
                </a:ext>
              </a:extLst>
            </p:cNvPr>
            <p:cNvSpPr/>
            <p:nvPr/>
          </p:nvSpPr>
          <p:spPr>
            <a:xfrm>
              <a:off x="2011791"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0.1</a:t>
              </a:r>
            </a:p>
          </p:txBody>
        </p:sp>
        <p:sp>
          <p:nvSpPr>
            <p:cNvPr id="18" name="Circular Arrow 17">
              <a:extLst>
                <a:ext uri="{FF2B5EF4-FFF2-40B4-BE49-F238E27FC236}">
                  <a16:creationId xmlns:a16="http://schemas.microsoft.com/office/drawing/2014/main" id="{303222B4-41F2-428B-B280-D55373E768FB}"/>
                </a:ext>
              </a:extLst>
            </p:cNvPr>
            <p:cNvSpPr/>
            <p:nvPr/>
          </p:nvSpPr>
          <p:spPr>
            <a:xfrm rot="10800000">
              <a:off x="8542621" y="4027671"/>
              <a:ext cx="1046045" cy="1440605"/>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sp>
          <p:nvSpPr>
            <p:cNvPr id="19" name="Circular Arrow 18">
              <a:extLst>
                <a:ext uri="{FF2B5EF4-FFF2-40B4-BE49-F238E27FC236}">
                  <a16:creationId xmlns:a16="http://schemas.microsoft.com/office/drawing/2014/main" id="{C58E5EA1-4876-A60D-BE1B-DAD12DD3FE97}"/>
                </a:ext>
              </a:extLst>
            </p:cNvPr>
            <p:cNvSpPr/>
            <p:nvPr/>
          </p:nvSpPr>
          <p:spPr>
            <a:xfrm rot="10800000" flipH="1">
              <a:off x="9374247" y="4203235"/>
              <a:ext cx="804323" cy="1107706"/>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grpSp>
      <p:grpSp>
        <p:nvGrpSpPr>
          <p:cNvPr id="20" name="Group 19">
            <a:extLst>
              <a:ext uri="{FF2B5EF4-FFF2-40B4-BE49-F238E27FC236}">
                <a16:creationId xmlns:a16="http://schemas.microsoft.com/office/drawing/2014/main" id="{7E9AA54A-EF14-F686-F19F-EAEE48389EE4}"/>
              </a:ext>
            </a:extLst>
          </p:cNvPr>
          <p:cNvGrpSpPr/>
          <p:nvPr/>
        </p:nvGrpSpPr>
        <p:grpSpPr>
          <a:xfrm>
            <a:off x="3916062" y="3996141"/>
            <a:ext cx="6658155" cy="1414405"/>
            <a:chOff x="608766" y="3258487"/>
            <a:chExt cx="10402343" cy="2209789"/>
          </a:xfrm>
        </p:grpSpPr>
        <p:sp>
          <p:nvSpPr>
            <p:cNvPr id="21" name="Diamond 20">
              <a:extLst>
                <a:ext uri="{FF2B5EF4-FFF2-40B4-BE49-F238E27FC236}">
                  <a16:creationId xmlns:a16="http://schemas.microsoft.com/office/drawing/2014/main" id="{2730CDCD-E67D-CC17-2486-0A737D504162}"/>
                </a:ext>
              </a:extLst>
            </p:cNvPr>
            <p:cNvSpPr/>
            <p:nvPr/>
          </p:nvSpPr>
          <p:spPr>
            <a:xfrm>
              <a:off x="9457447" y="3268069"/>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EXIT</a:t>
              </a:r>
            </a:p>
          </p:txBody>
        </p:sp>
        <p:sp>
          <p:nvSpPr>
            <p:cNvPr id="22" name="Rounded Rectangle 21">
              <a:extLst>
                <a:ext uri="{FF2B5EF4-FFF2-40B4-BE49-F238E27FC236}">
                  <a16:creationId xmlns:a16="http://schemas.microsoft.com/office/drawing/2014/main" id="{E5D595B4-5314-4A5D-8D6D-E8CB79DB81A5}"/>
                </a:ext>
              </a:extLst>
            </p:cNvPr>
            <p:cNvSpPr/>
            <p:nvPr/>
          </p:nvSpPr>
          <p:spPr>
            <a:xfrm>
              <a:off x="608766"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Exploration</a:t>
              </a:r>
            </a:p>
          </p:txBody>
        </p:sp>
        <p:sp>
          <p:nvSpPr>
            <p:cNvPr id="23" name="Rounded Rectangle 22">
              <a:extLst>
                <a:ext uri="{FF2B5EF4-FFF2-40B4-BE49-F238E27FC236}">
                  <a16:creationId xmlns:a16="http://schemas.microsoft.com/office/drawing/2014/main" id="{7BCEE99F-550B-F3E6-52C6-63AB72E4EF95}"/>
                </a:ext>
              </a:extLst>
            </p:cNvPr>
            <p:cNvSpPr/>
            <p:nvPr/>
          </p:nvSpPr>
          <p:spPr>
            <a:xfrm>
              <a:off x="2359550"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Proof of concept</a:t>
              </a:r>
            </a:p>
          </p:txBody>
        </p:sp>
        <p:sp>
          <p:nvSpPr>
            <p:cNvPr id="24" name="Rounded Rectangle 23">
              <a:extLst>
                <a:ext uri="{FF2B5EF4-FFF2-40B4-BE49-F238E27FC236}">
                  <a16:creationId xmlns:a16="http://schemas.microsoft.com/office/drawing/2014/main" id="{260753CB-BE78-7351-EBC9-5BBF1971E76F}"/>
                </a:ext>
              </a:extLst>
            </p:cNvPr>
            <p:cNvSpPr/>
            <p:nvPr/>
          </p:nvSpPr>
          <p:spPr>
            <a:xfrm>
              <a:off x="4110334"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Pilot</a:t>
              </a:r>
            </a:p>
          </p:txBody>
        </p:sp>
        <p:sp>
          <p:nvSpPr>
            <p:cNvPr id="25" name="Rounded Rectangle 24">
              <a:extLst>
                <a:ext uri="{FF2B5EF4-FFF2-40B4-BE49-F238E27FC236}">
                  <a16:creationId xmlns:a16="http://schemas.microsoft.com/office/drawing/2014/main" id="{465967E3-8D94-981F-C90C-9B445E0CCC7C}"/>
                </a:ext>
              </a:extLst>
            </p:cNvPr>
            <p:cNvSpPr/>
            <p:nvPr/>
          </p:nvSpPr>
          <p:spPr>
            <a:xfrm>
              <a:off x="5861118"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Service Development</a:t>
              </a:r>
            </a:p>
          </p:txBody>
        </p:sp>
        <p:sp>
          <p:nvSpPr>
            <p:cNvPr id="26" name="Rounded Rectangle 25">
              <a:extLst>
                <a:ext uri="{FF2B5EF4-FFF2-40B4-BE49-F238E27FC236}">
                  <a16:creationId xmlns:a16="http://schemas.microsoft.com/office/drawing/2014/main" id="{353F4281-010E-07F9-4A7E-D68F78C7E2B8}"/>
                </a:ext>
              </a:extLst>
            </p:cNvPr>
            <p:cNvSpPr/>
            <p:nvPr/>
          </p:nvSpPr>
          <p:spPr>
            <a:xfrm>
              <a:off x="7611902" y="3845517"/>
              <a:ext cx="2084816"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Production</a:t>
              </a:r>
            </a:p>
          </p:txBody>
        </p:sp>
        <p:sp>
          <p:nvSpPr>
            <p:cNvPr id="27" name="Rounded Rectangle 26">
              <a:extLst>
                <a:ext uri="{FF2B5EF4-FFF2-40B4-BE49-F238E27FC236}">
                  <a16:creationId xmlns:a16="http://schemas.microsoft.com/office/drawing/2014/main" id="{074A451D-38BB-5794-2507-ECB164252AAA}"/>
                </a:ext>
              </a:extLst>
            </p:cNvPr>
            <p:cNvSpPr/>
            <p:nvPr/>
          </p:nvSpPr>
          <p:spPr>
            <a:xfrm>
              <a:off x="9805206" y="3845517"/>
              <a:ext cx="1205903"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dirty="0"/>
                <a:t>Phase Out</a:t>
              </a:r>
            </a:p>
          </p:txBody>
        </p:sp>
        <p:sp>
          <p:nvSpPr>
            <p:cNvPr id="28" name="Diamond 27">
              <a:extLst>
                <a:ext uri="{FF2B5EF4-FFF2-40B4-BE49-F238E27FC236}">
                  <a16:creationId xmlns:a16="http://schemas.microsoft.com/office/drawing/2014/main" id="{368519A6-D5A5-69CE-5339-369AA067F258}"/>
                </a:ext>
              </a:extLst>
            </p:cNvPr>
            <p:cNvSpPr/>
            <p:nvPr/>
          </p:nvSpPr>
          <p:spPr>
            <a:xfrm>
              <a:off x="3769892"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0.5</a:t>
              </a:r>
            </a:p>
          </p:txBody>
        </p:sp>
        <p:sp>
          <p:nvSpPr>
            <p:cNvPr id="29" name="Diamond 28">
              <a:extLst>
                <a:ext uri="{FF2B5EF4-FFF2-40B4-BE49-F238E27FC236}">
                  <a16:creationId xmlns:a16="http://schemas.microsoft.com/office/drawing/2014/main" id="{E78B2A8F-C426-C974-A0EC-B1AC3290E13A}"/>
                </a:ext>
              </a:extLst>
            </p:cNvPr>
            <p:cNvSpPr/>
            <p:nvPr/>
          </p:nvSpPr>
          <p:spPr>
            <a:xfrm>
              <a:off x="5516424"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0.7</a:t>
              </a:r>
            </a:p>
          </p:txBody>
        </p:sp>
        <p:sp>
          <p:nvSpPr>
            <p:cNvPr id="30" name="Diamond 29">
              <a:extLst>
                <a:ext uri="{FF2B5EF4-FFF2-40B4-BE49-F238E27FC236}">
                  <a16:creationId xmlns:a16="http://schemas.microsoft.com/office/drawing/2014/main" id="{14BBA662-C33D-3EB4-C6CF-8A65885C0846}"/>
                </a:ext>
              </a:extLst>
            </p:cNvPr>
            <p:cNvSpPr/>
            <p:nvPr/>
          </p:nvSpPr>
          <p:spPr>
            <a:xfrm>
              <a:off x="7262956"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1.0</a:t>
              </a:r>
            </a:p>
          </p:txBody>
        </p:sp>
        <p:sp>
          <p:nvSpPr>
            <p:cNvPr id="31" name="Diamond 30">
              <a:extLst>
                <a:ext uri="{FF2B5EF4-FFF2-40B4-BE49-F238E27FC236}">
                  <a16:creationId xmlns:a16="http://schemas.microsoft.com/office/drawing/2014/main" id="{4EACB2F9-3715-00AA-D322-FAC32C114855}"/>
                </a:ext>
              </a:extLst>
            </p:cNvPr>
            <p:cNvSpPr/>
            <p:nvPr/>
          </p:nvSpPr>
          <p:spPr>
            <a:xfrm>
              <a:off x="2011791"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500" dirty="0"/>
                <a:t>BP 0.1</a:t>
              </a:r>
            </a:p>
          </p:txBody>
        </p:sp>
        <p:sp>
          <p:nvSpPr>
            <p:cNvPr id="32" name="Circular Arrow 31">
              <a:extLst>
                <a:ext uri="{FF2B5EF4-FFF2-40B4-BE49-F238E27FC236}">
                  <a16:creationId xmlns:a16="http://schemas.microsoft.com/office/drawing/2014/main" id="{E4F2B58C-5031-CF4D-C67E-2826B65FBEF7}"/>
                </a:ext>
              </a:extLst>
            </p:cNvPr>
            <p:cNvSpPr/>
            <p:nvPr/>
          </p:nvSpPr>
          <p:spPr>
            <a:xfrm rot="10800000">
              <a:off x="8542621" y="4027671"/>
              <a:ext cx="1046045" cy="1440605"/>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sp>
          <p:nvSpPr>
            <p:cNvPr id="33" name="Circular Arrow 32">
              <a:extLst>
                <a:ext uri="{FF2B5EF4-FFF2-40B4-BE49-F238E27FC236}">
                  <a16:creationId xmlns:a16="http://schemas.microsoft.com/office/drawing/2014/main" id="{EEA8697D-5C3A-B4B1-8B7A-DFA426C8C31C}"/>
                </a:ext>
              </a:extLst>
            </p:cNvPr>
            <p:cNvSpPr/>
            <p:nvPr/>
          </p:nvSpPr>
          <p:spPr>
            <a:xfrm rot="10800000" flipH="1">
              <a:off x="9374247" y="4203235"/>
              <a:ext cx="804323" cy="1107706"/>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00" dirty="0"/>
            </a:p>
          </p:txBody>
        </p:sp>
      </p:grpSp>
      <p:sp>
        <p:nvSpPr>
          <p:cNvPr id="34" name="TextBox 33">
            <a:extLst>
              <a:ext uri="{FF2B5EF4-FFF2-40B4-BE49-F238E27FC236}">
                <a16:creationId xmlns:a16="http://schemas.microsoft.com/office/drawing/2014/main" id="{E89B9AB6-9EAD-9C0E-34B2-DC025DC74685}"/>
              </a:ext>
            </a:extLst>
          </p:cNvPr>
          <p:cNvSpPr txBox="1"/>
          <p:nvPr/>
        </p:nvSpPr>
        <p:spPr>
          <a:xfrm>
            <a:off x="6258517" y="1861812"/>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€ 100k</a:t>
            </a:r>
          </a:p>
        </p:txBody>
      </p:sp>
      <p:sp>
        <p:nvSpPr>
          <p:cNvPr id="35" name="TextBox 34">
            <a:extLst>
              <a:ext uri="{FF2B5EF4-FFF2-40B4-BE49-F238E27FC236}">
                <a16:creationId xmlns:a16="http://schemas.microsoft.com/office/drawing/2014/main" id="{01221CB2-E9E1-CB5B-6557-3819A5CCE1BE}"/>
              </a:ext>
            </a:extLst>
          </p:cNvPr>
          <p:cNvSpPr txBox="1"/>
          <p:nvPr/>
        </p:nvSpPr>
        <p:spPr>
          <a:xfrm>
            <a:off x="7379129" y="1861812"/>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€ 100k</a:t>
            </a:r>
          </a:p>
        </p:txBody>
      </p:sp>
      <p:sp>
        <p:nvSpPr>
          <p:cNvPr id="36" name="TextBox 35">
            <a:extLst>
              <a:ext uri="{FF2B5EF4-FFF2-40B4-BE49-F238E27FC236}">
                <a16:creationId xmlns:a16="http://schemas.microsoft.com/office/drawing/2014/main" id="{751FC187-FCA6-199F-A132-D8F5591D49D3}"/>
              </a:ext>
            </a:extLst>
          </p:cNvPr>
          <p:cNvSpPr txBox="1"/>
          <p:nvPr/>
        </p:nvSpPr>
        <p:spPr>
          <a:xfrm>
            <a:off x="6258517" y="4009106"/>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€3,5M</a:t>
            </a:r>
          </a:p>
        </p:txBody>
      </p:sp>
      <p:sp>
        <p:nvSpPr>
          <p:cNvPr id="37" name="TextBox 36">
            <a:extLst>
              <a:ext uri="{FF2B5EF4-FFF2-40B4-BE49-F238E27FC236}">
                <a16:creationId xmlns:a16="http://schemas.microsoft.com/office/drawing/2014/main" id="{C736B7AB-8944-4267-755E-BC7C04D6A6CA}"/>
              </a:ext>
            </a:extLst>
          </p:cNvPr>
          <p:cNvSpPr txBox="1"/>
          <p:nvPr/>
        </p:nvSpPr>
        <p:spPr>
          <a:xfrm>
            <a:off x="5110405" y="3996141"/>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€250k</a:t>
            </a:r>
          </a:p>
        </p:txBody>
      </p:sp>
      <p:sp>
        <p:nvSpPr>
          <p:cNvPr id="38" name="TextBox 37">
            <a:extLst>
              <a:ext uri="{FF2B5EF4-FFF2-40B4-BE49-F238E27FC236}">
                <a16:creationId xmlns:a16="http://schemas.microsoft.com/office/drawing/2014/main" id="{18C1BFBE-2A25-E0FF-3F9C-A456A16E3CD5}"/>
              </a:ext>
            </a:extLst>
          </p:cNvPr>
          <p:cNvSpPr txBox="1"/>
          <p:nvPr/>
        </p:nvSpPr>
        <p:spPr>
          <a:xfrm>
            <a:off x="3989793" y="3996141"/>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€20k</a:t>
            </a:r>
          </a:p>
        </p:txBody>
      </p:sp>
      <p:sp>
        <p:nvSpPr>
          <p:cNvPr id="39" name="TextBox 38">
            <a:extLst>
              <a:ext uri="{FF2B5EF4-FFF2-40B4-BE49-F238E27FC236}">
                <a16:creationId xmlns:a16="http://schemas.microsoft.com/office/drawing/2014/main" id="{5BB07BD1-D680-C7D0-2E0D-C4E081D991A1}"/>
              </a:ext>
            </a:extLst>
          </p:cNvPr>
          <p:cNvSpPr txBox="1"/>
          <p:nvPr/>
        </p:nvSpPr>
        <p:spPr>
          <a:xfrm>
            <a:off x="3932504" y="1861812"/>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€ 119k</a:t>
            </a:r>
          </a:p>
        </p:txBody>
      </p:sp>
      <p:sp>
        <p:nvSpPr>
          <p:cNvPr id="42" name="TextBox 41">
            <a:extLst>
              <a:ext uri="{FF2B5EF4-FFF2-40B4-BE49-F238E27FC236}">
                <a16:creationId xmlns:a16="http://schemas.microsoft.com/office/drawing/2014/main" id="{28BE0F9E-56FD-CF42-90CE-7A8D849F6083}"/>
              </a:ext>
            </a:extLst>
          </p:cNvPr>
          <p:cNvSpPr txBox="1"/>
          <p:nvPr/>
        </p:nvSpPr>
        <p:spPr>
          <a:xfrm>
            <a:off x="5104274" y="1861812"/>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€ 38k</a:t>
            </a:r>
          </a:p>
        </p:txBody>
      </p:sp>
      <p:sp>
        <p:nvSpPr>
          <p:cNvPr id="44" name="TextBox 43">
            <a:extLst>
              <a:ext uri="{FF2B5EF4-FFF2-40B4-BE49-F238E27FC236}">
                <a16:creationId xmlns:a16="http://schemas.microsoft.com/office/drawing/2014/main" id="{C88FDC9E-DB8B-521A-8960-5D9B7DEE168D}"/>
              </a:ext>
            </a:extLst>
          </p:cNvPr>
          <p:cNvSpPr txBox="1"/>
          <p:nvPr/>
        </p:nvSpPr>
        <p:spPr>
          <a:xfrm>
            <a:off x="1652400" y="4572280"/>
            <a:ext cx="2175959" cy="466769"/>
          </a:xfrm>
          <a:prstGeom prst="rect">
            <a:avLst/>
          </a:prstGeom>
          <a:noFill/>
        </p:spPr>
        <p:txBody>
          <a:bodyPr wrap="none" lIns="0" tIns="0" rIns="0" bIns="0" rtlCol="0">
            <a:noAutofit/>
          </a:bodyPr>
          <a:lstStyle/>
          <a:p>
            <a:pPr algn="r">
              <a:lnSpc>
                <a:spcPct val="90000"/>
              </a:lnSpc>
              <a:spcBef>
                <a:spcPts val="600"/>
              </a:spcBef>
              <a:spcAft>
                <a:spcPts val="600"/>
              </a:spcAft>
            </a:pPr>
            <a:r>
              <a:rPr lang="en-GB" sz="2000" b="1" dirty="0" err="1"/>
              <a:t>SURFwired</a:t>
            </a:r>
            <a:endParaRPr lang="en-GB" sz="2000" b="1" dirty="0"/>
          </a:p>
        </p:txBody>
      </p:sp>
      <p:sp>
        <p:nvSpPr>
          <p:cNvPr id="45" name="TextBox 44">
            <a:extLst>
              <a:ext uri="{FF2B5EF4-FFF2-40B4-BE49-F238E27FC236}">
                <a16:creationId xmlns:a16="http://schemas.microsoft.com/office/drawing/2014/main" id="{04C5EC2D-ED09-0C9E-B6D9-36C380BA17EC}"/>
              </a:ext>
            </a:extLst>
          </p:cNvPr>
          <p:cNvSpPr txBox="1"/>
          <p:nvPr/>
        </p:nvSpPr>
        <p:spPr>
          <a:xfrm>
            <a:off x="1652400" y="2353459"/>
            <a:ext cx="2175959" cy="466769"/>
          </a:xfrm>
          <a:prstGeom prst="rect">
            <a:avLst/>
          </a:prstGeom>
          <a:noFill/>
        </p:spPr>
        <p:txBody>
          <a:bodyPr wrap="none" lIns="0" tIns="0" rIns="0" bIns="0" rtlCol="0">
            <a:noAutofit/>
          </a:bodyPr>
          <a:lstStyle/>
          <a:p>
            <a:pPr algn="r">
              <a:lnSpc>
                <a:spcPct val="90000"/>
              </a:lnSpc>
              <a:spcBef>
                <a:spcPts val="600"/>
              </a:spcBef>
              <a:spcAft>
                <a:spcPts val="600"/>
              </a:spcAft>
            </a:pPr>
            <a:r>
              <a:rPr lang="en-GB" sz="2000" b="1" dirty="0"/>
              <a:t>Time Frequency Transfer</a:t>
            </a:r>
          </a:p>
        </p:txBody>
      </p:sp>
      <p:sp>
        <p:nvSpPr>
          <p:cNvPr id="47" name="TextBox 46">
            <a:extLst>
              <a:ext uri="{FF2B5EF4-FFF2-40B4-BE49-F238E27FC236}">
                <a16:creationId xmlns:a16="http://schemas.microsoft.com/office/drawing/2014/main" id="{ED8A4577-1858-02C3-2F54-0173C669BFA8}"/>
              </a:ext>
            </a:extLst>
          </p:cNvPr>
          <p:cNvSpPr txBox="1"/>
          <p:nvPr/>
        </p:nvSpPr>
        <p:spPr>
          <a:xfrm>
            <a:off x="8633209" y="1880387"/>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€ 60k</a:t>
            </a:r>
          </a:p>
        </p:txBody>
      </p:sp>
      <p:sp>
        <p:nvSpPr>
          <p:cNvPr id="49" name="TextBox 48">
            <a:extLst>
              <a:ext uri="{FF2B5EF4-FFF2-40B4-BE49-F238E27FC236}">
                <a16:creationId xmlns:a16="http://schemas.microsoft.com/office/drawing/2014/main" id="{66772385-D390-A14A-D6C9-2A10F9D2BBFF}"/>
              </a:ext>
            </a:extLst>
          </p:cNvPr>
          <p:cNvSpPr txBox="1"/>
          <p:nvPr/>
        </p:nvSpPr>
        <p:spPr>
          <a:xfrm>
            <a:off x="7359730" y="4009106"/>
            <a:ext cx="877257" cy="473072"/>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a:t>
            </a:r>
          </a:p>
        </p:txBody>
      </p:sp>
      <p:grpSp>
        <p:nvGrpSpPr>
          <p:cNvPr id="52" name="Group 51">
            <a:extLst>
              <a:ext uri="{FF2B5EF4-FFF2-40B4-BE49-F238E27FC236}">
                <a16:creationId xmlns:a16="http://schemas.microsoft.com/office/drawing/2014/main" id="{2B1DF4C2-B436-05BE-81CE-EE9237CAAF05}"/>
              </a:ext>
            </a:extLst>
          </p:cNvPr>
          <p:cNvGrpSpPr/>
          <p:nvPr/>
        </p:nvGrpSpPr>
        <p:grpSpPr>
          <a:xfrm>
            <a:off x="4054100" y="5309843"/>
            <a:ext cx="4192487" cy="688478"/>
            <a:chOff x="3206617" y="4176223"/>
            <a:chExt cx="4192487" cy="360000"/>
          </a:xfrm>
        </p:grpSpPr>
        <p:sp>
          <p:nvSpPr>
            <p:cNvPr id="53" name="Right Arrow 52">
              <a:extLst>
                <a:ext uri="{FF2B5EF4-FFF2-40B4-BE49-F238E27FC236}">
                  <a16:creationId xmlns:a16="http://schemas.microsoft.com/office/drawing/2014/main" id="{49D710FA-8B76-9773-4E7F-8921DD930D22}"/>
                </a:ext>
              </a:extLst>
            </p:cNvPr>
            <p:cNvSpPr/>
            <p:nvPr/>
          </p:nvSpPr>
          <p:spPr>
            <a:xfrm rot="10800000">
              <a:off x="3206617" y="4176223"/>
              <a:ext cx="1327182" cy="360000"/>
            </a:xfrm>
            <a:prstGeom prst="rightArrow">
              <a:avLst/>
            </a:prstGeom>
            <a:solidFill>
              <a:schemeClr val="accent1">
                <a:alpha val="44766"/>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54" name="Right Arrow 53">
              <a:extLst>
                <a:ext uri="{FF2B5EF4-FFF2-40B4-BE49-F238E27FC236}">
                  <a16:creationId xmlns:a16="http://schemas.microsoft.com/office/drawing/2014/main" id="{3908664C-2087-9773-A639-4CCB48722C90}"/>
                </a:ext>
              </a:extLst>
            </p:cNvPr>
            <p:cNvSpPr/>
            <p:nvPr/>
          </p:nvSpPr>
          <p:spPr>
            <a:xfrm>
              <a:off x="6451251" y="4176223"/>
              <a:ext cx="947853" cy="360000"/>
            </a:xfrm>
            <a:prstGeom prst="rightArrow">
              <a:avLst/>
            </a:prstGeom>
            <a:solidFill>
              <a:schemeClr val="accent1">
                <a:alpha val="44766"/>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55" name="Left-right Arrow 54">
              <a:extLst>
                <a:ext uri="{FF2B5EF4-FFF2-40B4-BE49-F238E27FC236}">
                  <a16:creationId xmlns:a16="http://schemas.microsoft.com/office/drawing/2014/main" id="{362ACAC4-59CA-F897-91D9-82ECE22747C4}"/>
                </a:ext>
              </a:extLst>
            </p:cNvPr>
            <p:cNvSpPr/>
            <p:nvPr/>
          </p:nvSpPr>
          <p:spPr>
            <a:xfrm>
              <a:off x="4372385" y="4176223"/>
              <a:ext cx="2444522" cy="360000"/>
            </a:xfrm>
            <a:prstGeom prst="leftRightArrow">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grpSp>
      <p:sp>
        <p:nvSpPr>
          <p:cNvPr id="56" name="TextBox 55">
            <a:extLst>
              <a:ext uri="{FF2B5EF4-FFF2-40B4-BE49-F238E27FC236}">
                <a16:creationId xmlns:a16="http://schemas.microsoft.com/office/drawing/2014/main" id="{4211092D-BC42-7B3B-0FA4-94904D12BD81}"/>
              </a:ext>
            </a:extLst>
          </p:cNvPr>
          <p:cNvSpPr txBox="1"/>
          <p:nvPr/>
        </p:nvSpPr>
        <p:spPr>
          <a:xfrm>
            <a:off x="4119670" y="6195012"/>
            <a:ext cx="4644918" cy="469027"/>
          </a:xfrm>
          <a:prstGeom prst="rect">
            <a:avLst/>
          </a:prstGeom>
          <a:noFill/>
        </p:spPr>
        <p:txBody>
          <a:bodyPr wrap="none" lIns="0" tIns="0" rIns="0" bIns="0" rtlCol="0">
            <a:noAutofit/>
          </a:bodyPr>
          <a:lstStyle/>
          <a:p>
            <a:pPr algn="ctr">
              <a:lnSpc>
                <a:spcPct val="90000"/>
              </a:lnSpc>
              <a:spcBef>
                <a:spcPts val="600"/>
              </a:spcBef>
              <a:spcAft>
                <a:spcPts val="600"/>
              </a:spcAft>
            </a:pPr>
            <a:r>
              <a:rPr lang="en-GB" b="1" dirty="0">
                <a:latin typeface="Aptos Black" panose="020B0004020202020204" pitchFamily="34" charset="0"/>
              </a:rPr>
              <a:t>PRE-SERVICE PHASE</a:t>
            </a:r>
          </a:p>
        </p:txBody>
      </p:sp>
      <p:sp>
        <p:nvSpPr>
          <p:cNvPr id="51" name="TextBox 50">
            <a:extLst>
              <a:ext uri="{FF2B5EF4-FFF2-40B4-BE49-F238E27FC236}">
                <a16:creationId xmlns:a16="http://schemas.microsoft.com/office/drawing/2014/main" id="{45F133DB-67A4-D468-A69D-76F338CE16C5}"/>
              </a:ext>
            </a:extLst>
          </p:cNvPr>
          <p:cNvSpPr txBox="1"/>
          <p:nvPr/>
        </p:nvSpPr>
        <p:spPr>
          <a:xfrm>
            <a:off x="5981531" y="5536483"/>
            <a:ext cx="877257" cy="236536"/>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€3.8 M</a:t>
            </a:r>
          </a:p>
        </p:txBody>
      </p:sp>
      <p:grpSp>
        <p:nvGrpSpPr>
          <p:cNvPr id="58" name="Group 57">
            <a:extLst>
              <a:ext uri="{FF2B5EF4-FFF2-40B4-BE49-F238E27FC236}">
                <a16:creationId xmlns:a16="http://schemas.microsoft.com/office/drawing/2014/main" id="{C67869B8-A73E-9079-F325-6377DD64658E}"/>
              </a:ext>
            </a:extLst>
          </p:cNvPr>
          <p:cNvGrpSpPr/>
          <p:nvPr/>
        </p:nvGrpSpPr>
        <p:grpSpPr>
          <a:xfrm>
            <a:off x="4054100" y="2896478"/>
            <a:ext cx="4192487" cy="688478"/>
            <a:chOff x="3206617" y="4176223"/>
            <a:chExt cx="4192487" cy="360000"/>
          </a:xfrm>
        </p:grpSpPr>
        <p:sp>
          <p:nvSpPr>
            <p:cNvPr id="59" name="Right Arrow 58">
              <a:extLst>
                <a:ext uri="{FF2B5EF4-FFF2-40B4-BE49-F238E27FC236}">
                  <a16:creationId xmlns:a16="http://schemas.microsoft.com/office/drawing/2014/main" id="{83474A39-72C9-3862-3885-ABB43940F295}"/>
                </a:ext>
              </a:extLst>
            </p:cNvPr>
            <p:cNvSpPr/>
            <p:nvPr/>
          </p:nvSpPr>
          <p:spPr>
            <a:xfrm rot="10800000">
              <a:off x="3206617" y="4176223"/>
              <a:ext cx="1327182" cy="360000"/>
            </a:xfrm>
            <a:prstGeom prst="rightArrow">
              <a:avLst/>
            </a:prstGeom>
            <a:solidFill>
              <a:schemeClr val="accent1">
                <a:alpha val="44766"/>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60" name="Right Arrow 59">
              <a:extLst>
                <a:ext uri="{FF2B5EF4-FFF2-40B4-BE49-F238E27FC236}">
                  <a16:creationId xmlns:a16="http://schemas.microsoft.com/office/drawing/2014/main" id="{685C0667-1F3C-1382-6953-9A03EF6F41AE}"/>
                </a:ext>
              </a:extLst>
            </p:cNvPr>
            <p:cNvSpPr/>
            <p:nvPr/>
          </p:nvSpPr>
          <p:spPr>
            <a:xfrm>
              <a:off x="6451251" y="4176223"/>
              <a:ext cx="947853" cy="360000"/>
            </a:xfrm>
            <a:prstGeom prst="rightArrow">
              <a:avLst/>
            </a:prstGeom>
            <a:solidFill>
              <a:schemeClr val="accent1">
                <a:alpha val="44766"/>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61" name="Left-right Arrow 60">
              <a:extLst>
                <a:ext uri="{FF2B5EF4-FFF2-40B4-BE49-F238E27FC236}">
                  <a16:creationId xmlns:a16="http://schemas.microsoft.com/office/drawing/2014/main" id="{4336E154-8C9D-429C-4FE7-5A599F99BC3F}"/>
                </a:ext>
              </a:extLst>
            </p:cNvPr>
            <p:cNvSpPr/>
            <p:nvPr/>
          </p:nvSpPr>
          <p:spPr>
            <a:xfrm>
              <a:off x="4372385" y="4176223"/>
              <a:ext cx="2444522" cy="360000"/>
            </a:xfrm>
            <a:prstGeom prst="leftRightArrow">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grpSp>
      <p:sp>
        <p:nvSpPr>
          <p:cNvPr id="62" name="TextBox 61">
            <a:extLst>
              <a:ext uri="{FF2B5EF4-FFF2-40B4-BE49-F238E27FC236}">
                <a16:creationId xmlns:a16="http://schemas.microsoft.com/office/drawing/2014/main" id="{0DCF78BC-78E5-24C3-3C9E-1D22D1209436}"/>
              </a:ext>
            </a:extLst>
          </p:cNvPr>
          <p:cNvSpPr txBox="1"/>
          <p:nvPr/>
        </p:nvSpPr>
        <p:spPr>
          <a:xfrm>
            <a:off x="5981531" y="3123118"/>
            <a:ext cx="877257" cy="236536"/>
          </a:xfrm>
          <a:prstGeom prst="rect">
            <a:avLst/>
          </a:prstGeom>
          <a:noFill/>
        </p:spPr>
        <p:txBody>
          <a:bodyPr wrap="none" lIns="0" tIns="0" rIns="0" bIns="0" rtlCol="0">
            <a:noAutofit/>
          </a:bodyPr>
          <a:lstStyle/>
          <a:p>
            <a:pPr algn="ctr">
              <a:lnSpc>
                <a:spcPct val="90000"/>
              </a:lnSpc>
              <a:spcBef>
                <a:spcPts val="600"/>
              </a:spcBef>
              <a:spcAft>
                <a:spcPts val="600"/>
              </a:spcAft>
            </a:pPr>
            <a:r>
              <a:rPr lang="en-GB" sz="1600" dirty="0"/>
              <a:t>€ 357k</a:t>
            </a:r>
          </a:p>
        </p:txBody>
      </p:sp>
    </p:spTree>
    <p:extLst>
      <p:ext uri="{BB962C8B-B14F-4D97-AF65-F5344CB8AC3E}">
        <p14:creationId xmlns:p14="http://schemas.microsoft.com/office/powerpoint/2010/main" val="59343707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D9F8890-4C0A-9148-53F6-532A3D617FDD}"/>
              </a:ext>
            </a:extLst>
          </p:cNvPr>
          <p:cNvSpPr>
            <a:spLocks noGrp="1"/>
          </p:cNvSpPr>
          <p:nvPr>
            <p:ph type="title"/>
          </p:nvPr>
        </p:nvSpPr>
        <p:spPr/>
        <p:txBody>
          <a:bodyPr/>
          <a:lstStyle/>
          <a:p>
            <a:endParaRPr lang="en-GB"/>
          </a:p>
        </p:txBody>
      </p:sp>
      <p:pic>
        <p:nvPicPr>
          <p:cNvPr id="3074" name="Picture 2" descr="Why Use Practice Questions? - Weingarten Center">
            <a:extLst>
              <a:ext uri="{FF2B5EF4-FFF2-40B4-BE49-F238E27FC236}">
                <a16:creationId xmlns:a16="http://schemas.microsoft.com/office/drawing/2014/main" id="{E0EE2ACD-E477-F9FA-FD2F-4500CA0887C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1312815"/>
            <a:ext cx="12153900" cy="9455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40725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189C342-25FA-E7A3-4662-8F2969457111}"/>
            </a:ext>
          </a:extLst>
        </p:cNvPr>
        <p:cNvGrpSpPr/>
        <p:nvPr/>
      </p:nvGrpSpPr>
      <p:grpSpPr>
        <a:xfrm>
          <a:off x="0" y="0"/>
          <a:ext cx="0" cy="0"/>
          <a:chOff x="0" y="0"/>
          <a:chExt cx="0" cy="0"/>
        </a:xfrm>
      </p:grpSpPr>
      <p:grpSp>
        <p:nvGrpSpPr>
          <p:cNvPr id="37" name="Group 36">
            <a:extLst>
              <a:ext uri="{FF2B5EF4-FFF2-40B4-BE49-F238E27FC236}">
                <a16:creationId xmlns:a16="http://schemas.microsoft.com/office/drawing/2014/main" id="{A8FEC284-A7CD-CD4A-38CC-A08AE40A1936}"/>
              </a:ext>
            </a:extLst>
          </p:cNvPr>
          <p:cNvGrpSpPr/>
          <p:nvPr/>
        </p:nvGrpSpPr>
        <p:grpSpPr>
          <a:xfrm>
            <a:off x="0" y="1570655"/>
            <a:ext cx="11730114" cy="3582385"/>
            <a:chOff x="628934" y="2217485"/>
            <a:chExt cx="13430067" cy="3095501"/>
          </a:xfrm>
          <a:gradFill>
            <a:gsLst>
              <a:gs pos="0">
                <a:schemeClr val="accent1">
                  <a:lumMod val="40000"/>
                  <a:lumOff val="60000"/>
                </a:schemeClr>
              </a:gs>
              <a:gs pos="100000">
                <a:schemeClr val="accent1">
                  <a:lumMod val="20000"/>
                  <a:lumOff val="80000"/>
                </a:schemeClr>
              </a:gs>
            </a:gsLst>
            <a:lin ang="4200000" scaled="0"/>
          </a:gradFill>
          <a:effectLst>
            <a:outerShdw blurRad="373741" sx="102000" sy="102000" algn="ctr" rotWithShape="0">
              <a:prstClr val="black">
                <a:alpha val="22595"/>
              </a:prstClr>
            </a:outerShdw>
          </a:effectLst>
        </p:grpSpPr>
        <p:sp>
          <p:nvSpPr>
            <p:cNvPr id="38" name="Trapezoid 1">
              <a:extLst>
                <a:ext uri="{FF2B5EF4-FFF2-40B4-BE49-F238E27FC236}">
                  <a16:creationId xmlns:a16="http://schemas.microsoft.com/office/drawing/2014/main" id="{5C1748BF-6246-DF2B-FC69-F5ACB7A3E8B9}"/>
                </a:ext>
              </a:extLst>
            </p:cNvPr>
            <p:cNvSpPr/>
            <p:nvPr/>
          </p:nvSpPr>
          <p:spPr>
            <a:xfrm rot="5400000" flipH="1">
              <a:off x="5796217" y="-2949798"/>
              <a:ext cx="3095501" cy="13430067"/>
            </a:xfrm>
            <a:prstGeom prst="trapezoid">
              <a:avLst>
                <a:gd name="adj" fmla="val 16946"/>
              </a:avLst>
            </a:prstGeom>
            <a:grpFill/>
            <a:ln w="53975" cap="flat" cmpd="sng" algn="ctr">
              <a:noFill/>
              <a:prstDash val="solid"/>
              <a:miter lim="800000"/>
            </a:ln>
            <a:effectLst/>
          </p:spPr>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0" cap="none" spc="0" normalizeH="0" baseline="0" noProof="0" dirty="0">
                <a:ln>
                  <a:noFill/>
                </a:ln>
                <a:solidFill>
                  <a:srgbClr val="FFFFFF"/>
                </a:solidFill>
                <a:effectLst/>
                <a:uLnTx/>
                <a:uFillTx/>
                <a:latin typeface="Calibri Light"/>
                <a:ea typeface="+mn-ea"/>
                <a:cs typeface="+mn-cs"/>
              </a:endParaRPr>
            </a:p>
          </p:txBody>
        </p:sp>
        <p:sp>
          <p:nvSpPr>
            <p:cNvPr id="39" name="Trapezoid 2">
              <a:extLst>
                <a:ext uri="{FF2B5EF4-FFF2-40B4-BE49-F238E27FC236}">
                  <a16:creationId xmlns:a16="http://schemas.microsoft.com/office/drawing/2014/main" id="{B1EC0402-2003-20F2-D562-3587A9D2F4ED}"/>
                </a:ext>
              </a:extLst>
            </p:cNvPr>
            <p:cNvSpPr/>
            <p:nvPr/>
          </p:nvSpPr>
          <p:spPr>
            <a:xfrm rot="5400000" flipH="1">
              <a:off x="1976844" y="1779666"/>
              <a:ext cx="2982903" cy="3974610"/>
            </a:xfrm>
            <a:prstGeom prst="trapezoid">
              <a:avLst>
                <a:gd name="adj" fmla="val 4290"/>
              </a:avLst>
            </a:prstGeom>
            <a:solidFill>
              <a:schemeClr val="accent1">
                <a:alpha val="10058"/>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42" name="TextBox 41">
              <a:extLst>
                <a:ext uri="{FF2B5EF4-FFF2-40B4-BE49-F238E27FC236}">
                  <a16:creationId xmlns:a16="http://schemas.microsoft.com/office/drawing/2014/main" id="{4C95226D-3D96-FFA8-CE00-81E7441F9C6C}"/>
                </a:ext>
              </a:extLst>
            </p:cNvPr>
            <p:cNvSpPr txBox="1"/>
            <p:nvPr/>
          </p:nvSpPr>
          <p:spPr>
            <a:xfrm>
              <a:off x="2234283" y="2455934"/>
              <a:ext cx="2492344" cy="264687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600" b="1" i="0" u="none" strike="noStrike" kern="0" normalizeH="0" baseline="0" noProof="0" dirty="0">
                  <a:solidFill>
                    <a:schemeClr val="bg1">
                      <a:alpha val="61679"/>
                    </a:schemeClr>
                  </a:solidFill>
                  <a:uLnTx/>
                  <a:uFillTx/>
                  <a:latin typeface="DM Sans" pitchFamily="2" charset="0"/>
                  <a:ea typeface="+mn-ea"/>
                  <a:cs typeface="+mn-cs"/>
                </a:rPr>
                <a:t>&amp;</a:t>
              </a:r>
              <a:endParaRPr kumimoji="0" lang="en-GB" sz="16600" i="0" u="none" strike="noStrike" kern="0" normalizeH="0" baseline="0" noProof="0" dirty="0">
                <a:solidFill>
                  <a:schemeClr val="bg1">
                    <a:alpha val="61679"/>
                  </a:schemeClr>
                </a:solidFill>
                <a:uLnTx/>
                <a:uFillTx/>
                <a:latin typeface="Calibri" panose="020F0502020204030204"/>
                <a:ea typeface="+mn-ea"/>
                <a:cs typeface="+mn-cs"/>
              </a:endParaRPr>
            </a:p>
          </p:txBody>
        </p:sp>
      </p:grpSp>
      <p:sp>
        <p:nvSpPr>
          <p:cNvPr id="45" name="Text Placeholder 44">
            <a:extLst>
              <a:ext uri="{FF2B5EF4-FFF2-40B4-BE49-F238E27FC236}">
                <a16:creationId xmlns:a16="http://schemas.microsoft.com/office/drawing/2014/main" id="{D9F68520-3A7F-2DBB-3936-BF21B3E8539B}"/>
              </a:ext>
            </a:extLst>
          </p:cNvPr>
          <p:cNvSpPr>
            <a:spLocks noGrp="1"/>
          </p:cNvSpPr>
          <p:nvPr>
            <p:ph type="body" sz="quarter" idx="14"/>
          </p:nvPr>
        </p:nvSpPr>
        <p:spPr/>
        <p:txBody>
          <a:bodyPr/>
          <a:lstStyle/>
          <a:p>
            <a:endParaRPr lang="en-GB" dirty="0"/>
          </a:p>
        </p:txBody>
      </p:sp>
      <p:sp>
        <p:nvSpPr>
          <p:cNvPr id="46" name="Text Placeholder 45">
            <a:extLst>
              <a:ext uri="{FF2B5EF4-FFF2-40B4-BE49-F238E27FC236}">
                <a16:creationId xmlns:a16="http://schemas.microsoft.com/office/drawing/2014/main" id="{F01451E2-FA9C-60CE-4521-6C10E32F1440}"/>
              </a:ext>
            </a:extLst>
          </p:cNvPr>
          <p:cNvSpPr>
            <a:spLocks noGrp="1"/>
          </p:cNvSpPr>
          <p:nvPr>
            <p:ph type="body" sz="quarter" idx="18"/>
          </p:nvPr>
        </p:nvSpPr>
        <p:spPr/>
        <p:txBody>
          <a:bodyPr/>
          <a:lstStyle/>
          <a:p>
            <a:endParaRPr lang="en-GB" dirty="0"/>
          </a:p>
        </p:txBody>
      </p:sp>
      <p:sp>
        <p:nvSpPr>
          <p:cNvPr id="11" name="Title 10">
            <a:extLst>
              <a:ext uri="{FF2B5EF4-FFF2-40B4-BE49-F238E27FC236}">
                <a16:creationId xmlns:a16="http://schemas.microsoft.com/office/drawing/2014/main" id="{905E6DC6-281D-D563-EAB9-65AC918B95FC}"/>
              </a:ext>
            </a:extLst>
          </p:cNvPr>
          <p:cNvSpPr>
            <a:spLocks noGrp="1"/>
          </p:cNvSpPr>
          <p:nvPr>
            <p:ph type="title"/>
          </p:nvPr>
        </p:nvSpPr>
        <p:spPr>
          <a:xfrm>
            <a:off x="865163" y="722313"/>
            <a:ext cx="10606838" cy="342211"/>
          </a:xfrm>
        </p:spPr>
        <p:txBody>
          <a:bodyPr/>
          <a:lstStyle/>
          <a:p>
            <a:r>
              <a:rPr lang="en-GB" dirty="0"/>
              <a:t>Lifecycle- &amp; Portfolio Management Process</a:t>
            </a:r>
          </a:p>
        </p:txBody>
      </p:sp>
      <p:grpSp>
        <p:nvGrpSpPr>
          <p:cNvPr id="25" name="Group 24">
            <a:extLst>
              <a:ext uri="{FF2B5EF4-FFF2-40B4-BE49-F238E27FC236}">
                <a16:creationId xmlns:a16="http://schemas.microsoft.com/office/drawing/2014/main" id="{5C5FA543-FF09-387A-9D2B-86022C89CEA7}"/>
              </a:ext>
            </a:extLst>
          </p:cNvPr>
          <p:cNvGrpSpPr/>
          <p:nvPr/>
        </p:nvGrpSpPr>
        <p:grpSpPr>
          <a:xfrm>
            <a:off x="425886" y="2396822"/>
            <a:ext cx="10402343" cy="2209789"/>
            <a:chOff x="608766" y="3258487"/>
            <a:chExt cx="10402343" cy="2209789"/>
          </a:xfrm>
        </p:grpSpPr>
        <p:sp>
          <p:nvSpPr>
            <p:cNvPr id="3" name="Diamond 2">
              <a:extLst>
                <a:ext uri="{FF2B5EF4-FFF2-40B4-BE49-F238E27FC236}">
                  <a16:creationId xmlns:a16="http://schemas.microsoft.com/office/drawing/2014/main" id="{6DC8E4B4-0184-45D2-D399-41F5C6C89222}"/>
                </a:ext>
              </a:extLst>
            </p:cNvPr>
            <p:cNvSpPr/>
            <p:nvPr/>
          </p:nvSpPr>
          <p:spPr>
            <a:xfrm>
              <a:off x="9457447" y="3268069"/>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EXIT</a:t>
              </a:r>
            </a:p>
          </p:txBody>
        </p:sp>
        <p:sp>
          <p:nvSpPr>
            <p:cNvPr id="14" name="Rounded Rectangle 13">
              <a:extLst>
                <a:ext uri="{FF2B5EF4-FFF2-40B4-BE49-F238E27FC236}">
                  <a16:creationId xmlns:a16="http://schemas.microsoft.com/office/drawing/2014/main" id="{BB37F8AF-9BF6-1767-AD23-49213713A88F}"/>
                </a:ext>
              </a:extLst>
            </p:cNvPr>
            <p:cNvSpPr/>
            <p:nvPr/>
          </p:nvSpPr>
          <p:spPr>
            <a:xfrm>
              <a:off x="608766"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Exploration</a:t>
              </a:r>
            </a:p>
          </p:txBody>
        </p:sp>
        <p:sp>
          <p:nvSpPr>
            <p:cNvPr id="23" name="Rounded Rectangle 22">
              <a:extLst>
                <a:ext uri="{FF2B5EF4-FFF2-40B4-BE49-F238E27FC236}">
                  <a16:creationId xmlns:a16="http://schemas.microsoft.com/office/drawing/2014/main" id="{B8C22B5E-E950-AD7A-0F45-8082DB509A0D}"/>
                </a:ext>
              </a:extLst>
            </p:cNvPr>
            <p:cNvSpPr/>
            <p:nvPr/>
          </p:nvSpPr>
          <p:spPr>
            <a:xfrm>
              <a:off x="2359550"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Proof of concept</a:t>
              </a:r>
            </a:p>
          </p:txBody>
        </p:sp>
        <p:sp>
          <p:nvSpPr>
            <p:cNvPr id="27" name="Rounded Rectangle 26">
              <a:extLst>
                <a:ext uri="{FF2B5EF4-FFF2-40B4-BE49-F238E27FC236}">
                  <a16:creationId xmlns:a16="http://schemas.microsoft.com/office/drawing/2014/main" id="{5B0747DA-9844-8636-D787-85A60E1D96C3}"/>
                </a:ext>
              </a:extLst>
            </p:cNvPr>
            <p:cNvSpPr/>
            <p:nvPr/>
          </p:nvSpPr>
          <p:spPr>
            <a:xfrm>
              <a:off x="4110334"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Pilot</a:t>
              </a:r>
            </a:p>
          </p:txBody>
        </p:sp>
        <p:sp>
          <p:nvSpPr>
            <p:cNvPr id="29" name="Rounded Rectangle 28">
              <a:extLst>
                <a:ext uri="{FF2B5EF4-FFF2-40B4-BE49-F238E27FC236}">
                  <a16:creationId xmlns:a16="http://schemas.microsoft.com/office/drawing/2014/main" id="{77C11AC5-DF7A-7347-3860-0147D89972AD}"/>
                </a:ext>
              </a:extLst>
            </p:cNvPr>
            <p:cNvSpPr/>
            <p:nvPr/>
          </p:nvSpPr>
          <p:spPr>
            <a:xfrm>
              <a:off x="5861118"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Service Development</a:t>
              </a:r>
            </a:p>
          </p:txBody>
        </p:sp>
        <p:sp>
          <p:nvSpPr>
            <p:cNvPr id="32" name="Rounded Rectangle 31">
              <a:extLst>
                <a:ext uri="{FF2B5EF4-FFF2-40B4-BE49-F238E27FC236}">
                  <a16:creationId xmlns:a16="http://schemas.microsoft.com/office/drawing/2014/main" id="{3FB43DB2-064B-2E3A-A1D5-36532CA25603}"/>
                </a:ext>
              </a:extLst>
            </p:cNvPr>
            <p:cNvSpPr/>
            <p:nvPr/>
          </p:nvSpPr>
          <p:spPr>
            <a:xfrm>
              <a:off x="7611902" y="3845517"/>
              <a:ext cx="2084816"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Production</a:t>
              </a:r>
            </a:p>
          </p:txBody>
        </p:sp>
        <p:sp>
          <p:nvSpPr>
            <p:cNvPr id="33" name="Rounded Rectangle 32">
              <a:extLst>
                <a:ext uri="{FF2B5EF4-FFF2-40B4-BE49-F238E27FC236}">
                  <a16:creationId xmlns:a16="http://schemas.microsoft.com/office/drawing/2014/main" id="{634FED96-B89E-CAF4-261A-75E110594A71}"/>
                </a:ext>
              </a:extLst>
            </p:cNvPr>
            <p:cNvSpPr/>
            <p:nvPr/>
          </p:nvSpPr>
          <p:spPr>
            <a:xfrm>
              <a:off x="9805206" y="3845517"/>
              <a:ext cx="1205903"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Phase Out</a:t>
              </a:r>
            </a:p>
          </p:txBody>
        </p:sp>
        <p:sp>
          <p:nvSpPr>
            <p:cNvPr id="34" name="Diamond 33">
              <a:extLst>
                <a:ext uri="{FF2B5EF4-FFF2-40B4-BE49-F238E27FC236}">
                  <a16:creationId xmlns:a16="http://schemas.microsoft.com/office/drawing/2014/main" id="{9E2555B0-C66F-D906-DE46-3E7BE7166106}"/>
                </a:ext>
              </a:extLst>
            </p:cNvPr>
            <p:cNvSpPr/>
            <p:nvPr/>
          </p:nvSpPr>
          <p:spPr>
            <a:xfrm>
              <a:off x="3769892"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0.5</a:t>
              </a:r>
            </a:p>
          </p:txBody>
        </p:sp>
        <p:sp>
          <p:nvSpPr>
            <p:cNvPr id="40" name="Diamond 39">
              <a:extLst>
                <a:ext uri="{FF2B5EF4-FFF2-40B4-BE49-F238E27FC236}">
                  <a16:creationId xmlns:a16="http://schemas.microsoft.com/office/drawing/2014/main" id="{B12A88D2-9867-CD3E-1121-3C67359D0D4B}"/>
                </a:ext>
              </a:extLst>
            </p:cNvPr>
            <p:cNvSpPr/>
            <p:nvPr/>
          </p:nvSpPr>
          <p:spPr>
            <a:xfrm>
              <a:off x="5516424"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0.7</a:t>
              </a:r>
            </a:p>
          </p:txBody>
        </p:sp>
        <p:sp>
          <p:nvSpPr>
            <p:cNvPr id="41" name="Diamond 40">
              <a:extLst>
                <a:ext uri="{FF2B5EF4-FFF2-40B4-BE49-F238E27FC236}">
                  <a16:creationId xmlns:a16="http://schemas.microsoft.com/office/drawing/2014/main" id="{BCB64A92-3BF8-4E79-5A01-9C2E4A6A7503}"/>
                </a:ext>
              </a:extLst>
            </p:cNvPr>
            <p:cNvSpPr/>
            <p:nvPr/>
          </p:nvSpPr>
          <p:spPr>
            <a:xfrm>
              <a:off x="7262956"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1.0</a:t>
              </a:r>
            </a:p>
          </p:txBody>
        </p:sp>
        <p:sp>
          <p:nvSpPr>
            <p:cNvPr id="2" name="Diamond 1">
              <a:extLst>
                <a:ext uri="{FF2B5EF4-FFF2-40B4-BE49-F238E27FC236}">
                  <a16:creationId xmlns:a16="http://schemas.microsoft.com/office/drawing/2014/main" id="{8252B68D-A907-6BD8-8381-95E317A9231A}"/>
                </a:ext>
              </a:extLst>
            </p:cNvPr>
            <p:cNvSpPr/>
            <p:nvPr/>
          </p:nvSpPr>
          <p:spPr>
            <a:xfrm>
              <a:off x="2011791"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0.1</a:t>
              </a:r>
            </a:p>
          </p:txBody>
        </p:sp>
        <p:sp>
          <p:nvSpPr>
            <p:cNvPr id="13" name="Circular Arrow 12">
              <a:extLst>
                <a:ext uri="{FF2B5EF4-FFF2-40B4-BE49-F238E27FC236}">
                  <a16:creationId xmlns:a16="http://schemas.microsoft.com/office/drawing/2014/main" id="{51F30FDF-55C7-EA7B-E347-4A0D6E57AB44}"/>
                </a:ext>
              </a:extLst>
            </p:cNvPr>
            <p:cNvSpPr/>
            <p:nvPr/>
          </p:nvSpPr>
          <p:spPr>
            <a:xfrm rot="10800000">
              <a:off x="8542621" y="4027671"/>
              <a:ext cx="1046045" cy="1440605"/>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15" name="Circular Arrow 14">
              <a:extLst>
                <a:ext uri="{FF2B5EF4-FFF2-40B4-BE49-F238E27FC236}">
                  <a16:creationId xmlns:a16="http://schemas.microsoft.com/office/drawing/2014/main" id="{C7DF61B0-34F6-318E-C9F0-8943CFB9A9F2}"/>
                </a:ext>
              </a:extLst>
            </p:cNvPr>
            <p:cNvSpPr/>
            <p:nvPr/>
          </p:nvSpPr>
          <p:spPr>
            <a:xfrm rot="10800000" flipH="1">
              <a:off x="9374247" y="4203235"/>
              <a:ext cx="804323" cy="1107706"/>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grpSp>
      <p:grpSp>
        <p:nvGrpSpPr>
          <p:cNvPr id="31" name="Group 30">
            <a:extLst>
              <a:ext uri="{FF2B5EF4-FFF2-40B4-BE49-F238E27FC236}">
                <a16:creationId xmlns:a16="http://schemas.microsoft.com/office/drawing/2014/main" id="{134B18CF-FCCE-23FF-9100-C5A1AB0FCD8F}"/>
              </a:ext>
            </a:extLst>
          </p:cNvPr>
          <p:cNvGrpSpPr/>
          <p:nvPr/>
        </p:nvGrpSpPr>
        <p:grpSpPr>
          <a:xfrm>
            <a:off x="2613451" y="5402503"/>
            <a:ext cx="4644917" cy="360000"/>
            <a:chOff x="2754187" y="4176223"/>
            <a:chExt cx="4644917" cy="360000"/>
          </a:xfrm>
        </p:grpSpPr>
        <p:sp>
          <p:nvSpPr>
            <p:cNvPr id="21" name="Right Arrow 20">
              <a:extLst>
                <a:ext uri="{FF2B5EF4-FFF2-40B4-BE49-F238E27FC236}">
                  <a16:creationId xmlns:a16="http://schemas.microsoft.com/office/drawing/2014/main" id="{EDD52AF3-738A-ADDE-3ADB-E8406E19DAC8}"/>
                </a:ext>
              </a:extLst>
            </p:cNvPr>
            <p:cNvSpPr/>
            <p:nvPr/>
          </p:nvSpPr>
          <p:spPr>
            <a:xfrm rot="10800000">
              <a:off x="2754187" y="4176223"/>
              <a:ext cx="947853" cy="360000"/>
            </a:xfrm>
            <a:prstGeom prst="rightArrow">
              <a:avLst/>
            </a:prstGeom>
            <a:solidFill>
              <a:schemeClr val="accent1">
                <a:alpha val="44766"/>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9" name="Right Arrow 8">
              <a:extLst>
                <a:ext uri="{FF2B5EF4-FFF2-40B4-BE49-F238E27FC236}">
                  <a16:creationId xmlns:a16="http://schemas.microsoft.com/office/drawing/2014/main" id="{69111A0C-E4AB-30AE-557B-0752A36C44C7}"/>
                </a:ext>
              </a:extLst>
            </p:cNvPr>
            <p:cNvSpPr/>
            <p:nvPr/>
          </p:nvSpPr>
          <p:spPr>
            <a:xfrm>
              <a:off x="6451251" y="4176223"/>
              <a:ext cx="947853" cy="360000"/>
            </a:xfrm>
            <a:prstGeom prst="rightArrow">
              <a:avLst/>
            </a:prstGeom>
            <a:solidFill>
              <a:schemeClr val="accent1">
                <a:alpha val="44766"/>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sp>
          <p:nvSpPr>
            <p:cNvPr id="5" name="Left-right Arrow 4">
              <a:extLst>
                <a:ext uri="{FF2B5EF4-FFF2-40B4-BE49-F238E27FC236}">
                  <a16:creationId xmlns:a16="http://schemas.microsoft.com/office/drawing/2014/main" id="{3402D404-91CD-41D1-CC52-AB2E3F56C664}"/>
                </a:ext>
              </a:extLst>
            </p:cNvPr>
            <p:cNvSpPr/>
            <p:nvPr/>
          </p:nvSpPr>
          <p:spPr>
            <a:xfrm>
              <a:off x="3344091" y="4176223"/>
              <a:ext cx="3472816" cy="360000"/>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ct val="90000"/>
                </a:lnSpc>
                <a:spcBef>
                  <a:spcPts val="200"/>
                </a:spcBef>
                <a:spcAft>
                  <a:spcPts val="200"/>
                </a:spcAft>
              </a:pPr>
              <a:endParaRPr lang="en-GB" sz="1600" dirty="0" err="1"/>
            </a:p>
          </p:txBody>
        </p:sp>
      </p:grpSp>
      <p:sp>
        <p:nvSpPr>
          <p:cNvPr id="7" name="TextBox 6">
            <a:extLst>
              <a:ext uri="{FF2B5EF4-FFF2-40B4-BE49-F238E27FC236}">
                <a16:creationId xmlns:a16="http://schemas.microsoft.com/office/drawing/2014/main" id="{72938D5E-2CB4-E7C3-2506-9232ECDA1C16}"/>
              </a:ext>
            </a:extLst>
          </p:cNvPr>
          <p:cNvSpPr txBox="1"/>
          <p:nvPr/>
        </p:nvSpPr>
        <p:spPr>
          <a:xfrm>
            <a:off x="2613450" y="5936698"/>
            <a:ext cx="4644918" cy="469027"/>
          </a:xfrm>
          <a:prstGeom prst="rect">
            <a:avLst/>
          </a:prstGeom>
          <a:noFill/>
        </p:spPr>
        <p:txBody>
          <a:bodyPr wrap="none" lIns="0" tIns="0" rIns="0" bIns="0" rtlCol="0">
            <a:noAutofit/>
          </a:bodyPr>
          <a:lstStyle/>
          <a:p>
            <a:pPr algn="ctr">
              <a:lnSpc>
                <a:spcPct val="90000"/>
              </a:lnSpc>
              <a:spcBef>
                <a:spcPts val="600"/>
              </a:spcBef>
              <a:spcAft>
                <a:spcPts val="600"/>
              </a:spcAft>
            </a:pPr>
            <a:r>
              <a:rPr lang="en-GB" sz="3200" b="1" dirty="0">
                <a:latin typeface="Aptos Black" panose="020B0004020202020204" pitchFamily="34" charset="0"/>
              </a:rPr>
              <a:t>PRE-SERVICE PHASE</a:t>
            </a:r>
          </a:p>
        </p:txBody>
      </p:sp>
      <p:sp>
        <p:nvSpPr>
          <p:cNvPr id="30" name="TextBox 29">
            <a:extLst>
              <a:ext uri="{FF2B5EF4-FFF2-40B4-BE49-F238E27FC236}">
                <a16:creationId xmlns:a16="http://schemas.microsoft.com/office/drawing/2014/main" id="{0F5979AF-B64E-7BC9-211C-66238BCECD54}"/>
              </a:ext>
            </a:extLst>
          </p:cNvPr>
          <p:cNvSpPr txBox="1"/>
          <p:nvPr/>
        </p:nvSpPr>
        <p:spPr>
          <a:xfrm>
            <a:off x="5043581" y="1987163"/>
            <a:ext cx="1166956" cy="383889"/>
          </a:xfrm>
          <a:prstGeom prst="rect">
            <a:avLst/>
          </a:prstGeom>
          <a:noFill/>
        </p:spPr>
        <p:txBody>
          <a:bodyPr wrap="square" lIns="0" tIns="0" rIns="0" bIns="0" rtlCol="0">
            <a:noAutofit/>
          </a:bodyPr>
          <a:lstStyle/>
          <a:p>
            <a:pPr algn="ctr">
              <a:lnSpc>
                <a:spcPct val="90000"/>
              </a:lnSpc>
              <a:spcBef>
                <a:spcPts val="600"/>
              </a:spcBef>
              <a:spcAft>
                <a:spcPts val="600"/>
              </a:spcAft>
            </a:pPr>
            <a:r>
              <a:rPr lang="en-GB" sz="1400" dirty="0">
                <a:latin typeface="Aptos Light" panose="020B0004020202020204" pitchFamily="34" charset="0"/>
              </a:rPr>
              <a:t>GO-NO GO GATES</a:t>
            </a:r>
          </a:p>
        </p:txBody>
      </p:sp>
      <p:sp>
        <p:nvSpPr>
          <p:cNvPr id="43" name="TextBox 42">
            <a:extLst>
              <a:ext uri="{FF2B5EF4-FFF2-40B4-BE49-F238E27FC236}">
                <a16:creationId xmlns:a16="http://schemas.microsoft.com/office/drawing/2014/main" id="{FA3B9F93-856F-378B-0581-A661A23D6C13}"/>
              </a:ext>
            </a:extLst>
          </p:cNvPr>
          <p:cNvSpPr txBox="1"/>
          <p:nvPr/>
        </p:nvSpPr>
        <p:spPr>
          <a:xfrm>
            <a:off x="-1121434" y="1069675"/>
            <a:ext cx="0" cy="0"/>
          </a:xfrm>
          <a:prstGeom prst="rect">
            <a:avLst/>
          </a:prstGeom>
          <a:noFill/>
        </p:spPr>
        <p:txBody>
          <a:bodyPr wrap="none" lIns="0" tIns="0" rIns="0" bIns="0" rtlCol="0">
            <a:noAutofit/>
          </a:bodyPr>
          <a:lstStyle/>
          <a:p>
            <a:pPr algn="l">
              <a:lnSpc>
                <a:spcPct val="90000"/>
              </a:lnSpc>
              <a:spcBef>
                <a:spcPts val="600"/>
              </a:spcBef>
              <a:spcAft>
                <a:spcPts val="600"/>
              </a:spcAft>
            </a:pPr>
            <a:endParaRPr lang="en-GB" sz="1600" dirty="0" err="1"/>
          </a:p>
        </p:txBody>
      </p:sp>
      <p:sp>
        <p:nvSpPr>
          <p:cNvPr id="47" name="TextBox 46">
            <a:extLst>
              <a:ext uri="{FF2B5EF4-FFF2-40B4-BE49-F238E27FC236}">
                <a16:creationId xmlns:a16="http://schemas.microsoft.com/office/drawing/2014/main" id="{1E2D9CD6-8638-0F57-98A7-BEEFE3C26814}"/>
              </a:ext>
            </a:extLst>
          </p:cNvPr>
          <p:cNvSpPr txBox="1"/>
          <p:nvPr/>
        </p:nvSpPr>
        <p:spPr>
          <a:xfrm>
            <a:off x="9855386" y="4128383"/>
            <a:ext cx="1166956" cy="383889"/>
          </a:xfrm>
          <a:prstGeom prst="rect">
            <a:avLst/>
          </a:prstGeom>
          <a:noFill/>
        </p:spPr>
        <p:txBody>
          <a:bodyPr wrap="square" lIns="0" tIns="0" rIns="0" bIns="0" rtlCol="0">
            <a:noAutofit/>
          </a:bodyPr>
          <a:lstStyle/>
          <a:p>
            <a:pPr algn="ctr">
              <a:lnSpc>
                <a:spcPct val="90000"/>
              </a:lnSpc>
              <a:spcBef>
                <a:spcPts val="600"/>
              </a:spcBef>
              <a:spcAft>
                <a:spcPts val="600"/>
              </a:spcAft>
            </a:pPr>
            <a:r>
              <a:rPr lang="en-GB" sz="1400" dirty="0">
                <a:latin typeface="Aptos Light" panose="020B0004020202020204" pitchFamily="34" charset="0"/>
              </a:rPr>
              <a:t>YEARLY EVALUATION</a:t>
            </a:r>
          </a:p>
        </p:txBody>
      </p:sp>
    </p:spTree>
    <p:extLst>
      <p:ext uri="{BB962C8B-B14F-4D97-AF65-F5344CB8AC3E}">
        <p14:creationId xmlns:p14="http://schemas.microsoft.com/office/powerpoint/2010/main" val="7346690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1B89DB-4A32-EE7B-7CE9-83B7A7C1617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164" y="832673"/>
            <a:ext cx="11319672" cy="5648694"/>
          </a:xfrm>
          <a:prstGeom prst="rect">
            <a:avLst/>
          </a:prstGeom>
        </p:spPr>
      </p:pic>
      <p:sp>
        <p:nvSpPr>
          <p:cNvPr id="21" name="Text Placeholder 20">
            <a:extLst>
              <a:ext uri="{FF2B5EF4-FFF2-40B4-BE49-F238E27FC236}">
                <a16:creationId xmlns:a16="http://schemas.microsoft.com/office/drawing/2014/main" id="{63AB7D72-0A1D-6DAA-BE72-E52BFA1E0756}"/>
              </a:ext>
            </a:extLst>
          </p:cNvPr>
          <p:cNvSpPr>
            <a:spLocks noGrp="1"/>
          </p:cNvSpPr>
          <p:nvPr>
            <p:ph type="body" sz="quarter" idx="15"/>
          </p:nvPr>
        </p:nvSpPr>
        <p:spPr/>
        <p:txBody>
          <a:bodyPr/>
          <a:lstStyle/>
          <a:p>
            <a:endParaRPr lang="en-GB" noProof="0" dirty="0"/>
          </a:p>
        </p:txBody>
      </p:sp>
      <p:sp>
        <p:nvSpPr>
          <p:cNvPr id="22" name="Text Placeholder 21">
            <a:extLst>
              <a:ext uri="{FF2B5EF4-FFF2-40B4-BE49-F238E27FC236}">
                <a16:creationId xmlns:a16="http://schemas.microsoft.com/office/drawing/2014/main" id="{7CE19BEB-7A00-86BC-1F57-9FD467133961}"/>
              </a:ext>
            </a:extLst>
          </p:cNvPr>
          <p:cNvSpPr>
            <a:spLocks noGrp="1"/>
          </p:cNvSpPr>
          <p:nvPr>
            <p:ph type="body" sz="quarter" idx="18"/>
          </p:nvPr>
        </p:nvSpPr>
        <p:spPr>
          <a:xfrm>
            <a:off x="702000" y="376633"/>
            <a:ext cx="36000" cy="396000"/>
          </a:xfrm>
        </p:spPr>
        <p:txBody>
          <a:bodyPr/>
          <a:lstStyle/>
          <a:p>
            <a:endParaRPr lang="en-GB" noProof="0" dirty="0"/>
          </a:p>
        </p:txBody>
      </p:sp>
      <p:sp>
        <p:nvSpPr>
          <p:cNvPr id="19" name="Title 18">
            <a:extLst>
              <a:ext uri="{FF2B5EF4-FFF2-40B4-BE49-F238E27FC236}">
                <a16:creationId xmlns:a16="http://schemas.microsoft.com/office/drawing/2014/main" id="{E3818C7F-8BAE-8AD7-18FA-FD0CC16D0630}"/>
              </a:ext>
            </a:extLst>
          </p:cNvPr>
          <p:cNvSpPr>
            <a:spLocks noGrp="1"/>
          </p:cNvSpPr>
          <p:nvPr>
            <p:ph type="title"/>
          </p:nvPr>
        </p:nvSpPr>
        <p:spPr>
          <a:xfrm>
            <a:off x="858440" y="376633"/>
            <a:ext cx="7660272" cy="396000"/>
          </a:xfrm>
        </p:spPr>
        <p:txBody>
          <a:bodyPr/>
          <a:lstStyle/>
          <a:p>
            <a:r>
              <a:rPr lang="en-GB" noProof="0" dirty="0"/>
              <a:t>Network Portfolio</a:t>
            </a:r>
          </a:p>
        </p:txBody>
      </p:sp>
      <p:sp>
        <p:nvSpPr>
          <p:cNvPr id="18" name="TextBox 17">
            <a:extLst>
              <a:ext uri="{FF2B5EF4-FFF2-40B4-BE49-F238E27FC236}">
                <a16:creationId xmlns:a16="http://schemas.microsoft.com/office/drawing/2014/main" id="{65085139-8716-C6E6-966A-8677EE7A9555}"/>
              </a:ext>
            </a:extLst>
          </p:cNvPr>
          <p:cNvSpPr txBox="1"/>
          <p:nvPr/>
        </p:nvSpPr>
        <p:spPr>
          <a:xfrm>
            <a:off x="7289900" y="2975266"/>
            <a:ext cx="2457624" cy="469027"/>
          </a:xfrm>
          <a:prstGeom prst="rect">
            <a:avLst/>
          </a:prstGeom>
          <a:noFill/>
        </p:spPr>
        <p:txBody>
          <a:bodyPr wrap="none" lIns="0" tIns="0" rIns="0" bIns="0" rtlCol="0">
            <a:noAutofit/>
          </a:bodyPr>
          <a:lstStyle/>
          <a:p>
            <a:pPr algn="ctr">
              <a:lnSpc>
                <a:spcPct val="90000"/>
              </a:lnSpc>
              <a:spcBef>
                <a:spcPts val="600"/>
              </a:spcBef>
              <a:spcAft>
                <a:spcPts val="600"/>
              </a:spcAft>
            </a:pPr>
            <a:r>
              <a:rPr lang="en-GB" sz="1400" b="1" dirty="0">
                <a:latin typeface="Aptos Black" panose="020B0004020202020204" pitchFamily="34" charset="0"/>
              </a:rPr>
              <a:t>PRE-SERVICE</a:t>
            </a:r>
            <a:br>
              <a:rPr lang="en-GB" sz="1400" b="1" dirty="0">
                <a:latin typeface="Aptos Black" panose="020B0004020202020204" pitchFamily="34" charset="0"/>
              </a:rPr>
            </a:br>
            <a:r>
              <a:rPr lang="en-GB" sz="1400" b="1" dirty="0">
                <a:latin typeface="Aptos Black" panose="020B0004020202020204" pitchFamily="34" charset="0"/>
              </a:rPr>
              <a:t>PHASE</a:t>
            </a:r>
          </a:p>
        </p:txBody>
      </p:sp>
      <p:sp>
        <p:nvSpPr>
          <p:cNvPr id="20" name="TextBox 19">
            <a:extLst>
              <a:ext uri="{FF2B5EF4-FFF2-40B4-BE49-F238E27FC236}">
                <a16:creationId xmlns:a16="http://schemas.microsoft.com/office/drawing/2014/main" id="{7C2970AD-9944-D551-8AF5-8DB9AC53166A}"/>
              </a:ext>
            </a:extLst>
          </p:cNvPr>
          <p:cNvSpPr txBox="1"/>
          <p:nvPr/>
        </p:nvSpPr>
        <p:spPr>
          <a:xfrm>
            <a:off x="124602" y="3466497"/>
            <a:ext cx="2457624" cy="469027"/>
          </a:xfrm>
          <a:prstGeom prst="rect">
            <a:avLst/>
          </a:prstGeom>
          <a:noFill/>
        </p:spPr>
        <p:txBody>
          <a:bodyPr wrap="none" lIns="0" tIns="0" rIns="0" bIns="0" rtlCol="0">
            <a:noAutofit/>
          </a:bodyPr>
          <a:lstStyle/>
          <a:p>
            <a:pPr algn="r">
              <a:lnSpc>
                <a:spcPct val="90000"/>
              </a:lnSpc>
              <a:spcBef>
                <a:spcPts val="600"/>
              </a:spcBef>
              <a:spcAft>
                <a:spcPts val="600"/>
              </a:spcAft>
            </a:pPr>
            <a:r>
              <a:rPr lang="en-GB" sz="1400" b="1" dirty="0">
                <a:latin typeface="Aptos Black" panose="020B0004020202020204" pitchFamily="34" charset="0"/>
              </a:rPr>
              <a:t>PRE-SERVICE</a:t>
            </a:r>
            <a:br>
              <a:rPr lang="en-GB" sz="1400" b="1" dirty="0">
                <a:latin typeface="Aptos Black" panose="020B0004020202020204" pitchFamily="34" charset="0"/>
              </a:rPr>
            </a:br>
            <a:r>
              <a:rPr lang="en-GB" sz="1400" b="1" dirty="0">
                <a:latin typeface="Aptos Black" panose="020B0004020202020204" pitchFamily="34" charset="0"/>
              </a:rPr>
              <a:t>PHASE</a:t>
            </a:r>
          </a:p>
        </p:txBody>
      </p:sp>
    </p:spTree>
    <p:extLst>
      <p:ext uri="{BB962C8B-B14F-4D97-AF65-F5344CB8AC3E}">
        <p14:creationId xmlns:p14="http://schemas.microsoft.com/office/powerpoint/2010/main" val="198065683"/>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7" name="Picture 4">
            <a:extLst>
              <a:ext uri="{FF2B5EF4-FFF2-40B4-BE49-F238E27FC236}">
                <a16:creationId xmlns:a16="http://schemas.microsoft.com/office/drawing/2014/main" id="{042D0E21-3BB5-5CD9-BD60-707E63AF5467}"/>
              </a:ext>
            </a:extLst>
          </p:cNvPr>
          <p:cNvPicPr>
            <a:picLocks noChangeAspect="1" noChangeArrowheads="1"/>
          </p:cNvPicPr>
          <p:nvPr/>
        </p:nvPicPr>
        <p:blipFill>
          <a:blip r:embed="rId3">
            <a:alphaModFix amt="25000"/>
            <a:extLst>
              <a:ext uri="{28A0092B-C50C-407E-A947-70E740481C1C}">
                <a14:useLocalDpi xmlns:a14="http://schemas.microsoft.com/office/drawing/2010/main"/>
              </a:ext>
            </a:extLst>
          </a:blip>
          <a:srcRect/>
          <a:stretch/>
        </p:blipFill>
        <p:spPr bwMode="auto">
          <a:xfrm>
            <a:off x="0" y="10160"/>
            <a:ext cx="12204373" cy="684784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4" name="Picture 43" descr="A white and black bubble with black text&#10;&#10;Description automatically generated">
            <a:extLst>
              <a:ext uri="{FF2B5EF4-FFF2-40B4-BE49-F238E27FC236}">
                <a16:creationId xmlns:a16="http://schemas.microsoft.com/office/drawing/2014/main" id="{A7223108-04E9-BB17-C14A-4513E2D155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4843" y="6060536"/>
            <a:ext cx="937557" cy="475200"/>
          </a:xfrm>
          <a:prstGeom prst="rect">
            <a:avLst/>
          </a:prstGeom>
        </p:spPr>
      </p:pic>
      <p:sp>
        <p:nvSpPr>
          <p:cNvPr id="2" name="Text Placeholder 1">
            <a:extLst>
              <a:ext uri="{FF2B5EF4-FFF2-40B4-BE49-F238E27FC236}">
                <a16:creationId xmlns:a16="http://schemas.microsoft.com/office/drawing/2014/main" id="{716488F2-ECB5-CD34-B467-A8E8CAE46290}"/>
              </a:ext>
            </a:extLst>
          </p:cNvPr>
          <p:cNvSpPr>
            <a:spLocks noGrp="1"/>
          </p:cNvSpPr>
          <p:nvPr>
            <p:ph type="body" sz="quarter" idx="14"/>
          </p:nvPr>
        </p:nvSpPr>
        <p:spPr/>
        <p:txBody>
          <a:bodyPr/>
          <a:lstStyle/>
          <a:p>
            <a:endParaRPr lang="en-GB" dirty="0"/>
          </a:p>
        </p:txBody>
      </p:sp>
      <p:sp>
        <p:nvSpPr>
          <p:cNvPr id="4" name="Text Placeholder 3">
            <a:extLst>
              <a:ext uri="{FF2B5EF4-FFF2-40B4-BE49-F238E27FC236}">
                <a16:creationId xmlns:a16="http://schemas.microsoft.com/office/drawing/2014/main" id="{EC6BBEED-E012-0728-BF1E-8BBE5C18D851}"/>
              </a:ext>
            </a:extLst>
          </p:cNvPr>
          <p:cNvSpPr>
            <a:spLocks noGrp="1"/>
          </p:cNvSpPr>
          <p:nvPr>
            <p:ph type="body" sz="quarter" idx="18"/>
          </p:nvPr>
        </p:nvSpPr>
        <p:spPr/>
        <p:txBody>
          <a:bodyPr/>
          <a:lstStyle/>
          <a:p>
            <a:endParaRPr lang="en-GB" dirty="0"/>
          </a:p>
        </p:txBody>
      </p:sp>
      <p:sp>
        <p:nvSpPr>
          <p:cNvPr id="965" name="Big Chasm"/>
          <p:cNvSpPr txBox="1">
            <a:spLocks noGrp="1"/>
          </p:cNvSpPr>
          <p:nvPr>
            <p:ph type="title"/>
          </p:nvPr>
        </p:nvSpPr>
        <p:spPr>
          <a:prstGeom prst="rect">
            <a:avLst/>
          </a:prstGeom>
        </p:spPr>
        <p:txBody>
          <a:bodyPr/>
          <a:lstStyle/>
          <a:p>
            <a:r>
              <a:rPr lang="en-GB" dirty="0"/>
              <a:t>All roads lead to Rome (1/2)</a:t>
            </a:r>
          </a:p>
        </p:txBody>
      </p:sp>
      <p:grpSp>
        <p:nvGrpSpPr>
          <p:cNvPr id="3" name="Group 2">
            <a:extLst>
              <a:ext uri="{FF2B5EF4-FFF2-40B4-BE49-F238E27FC236}">
                <a16:creationId xmlns:a16="http://schemas.microsoft.com/office/drawing/2014/main" id="{AE735567-C4B9-8538-5F0E-409F73FCA28F}"/>
              </a:ext>
            </a:extLst>
          </p:cNvPr>
          <p:cNvGrpSpPr/>
          <p:nvPr/>
        </p:nvGrpSpPr>
        <p:grpSpPr>
          <a:xfrm>
            <a:off x="2226946" y="1619336"/>
            <a:ext cx="7738108" cy="4711485"/>
            <a:chOff x="2379616" y="1605519"/>
            <a:chExt cx="7738108" cy="4711485"/>
          </a:xfrm>
        </p:grpSpPr>
        <p:sp>
          <p:nvSpPr>
            <p:cNvPr id="5" name="Rounded Rectangle">
              <a:extLst>
                <a:ext uri="{FF2B5EF4-FFF2-40B4-BE49-F238E27FC236}">
                  <a16:creationId xmlns:a16="http://schemas.microsoft.com/office/drawing/2014/main" id="{F79ADEB7-DF0A-C5D3-0A16-89CC522B1E8E}"/>
                </a:ext>
              </a:extLst>
            </p:cNvPr>
            <p:cNvSpPr/>
            <p:nvPr/>
          </p:nvSpPr>
          <p:spPr>
            <a:xfrm>
              <a:off x="2379616" y="1605519"/>
              <a:ext cx="7738108" cy="4711485"/>
            </a:xfrm>
            <a:prstGeom prst="roundRect">
              <a:avLst>
                <a:gd name="adj" fmla="val 10102"/>
              </a:avLst>
            </a:prstGeom>
            <a:gradFill>
              <a:gsLst>
                <a:gs pos="0">
                  <a:srgbClr val="FF8C16"/>
                </a:gs>
                <a:gs pos="100000">
                  <a:srgbClr val="F5C368"/>
                </a:gs>
              </a:gsLst>
              <a:lin ang="17400000" scaled="0"/>
            </a:gradFill>
            <a:ln w="76200">
              <a:solidFill>
                <a:srgbClr val="FFFFFF"/>
              </a:solidFill>
              <a:miter lim="400000"/>
            </a:ln>
            <a:effectLst>
              <a:outerShdw blurRad="342900" dir="2700000" rotWithShape="0">
                <a:srgbClr val="000000">
                  <a:alpha val="60000"/>
                </a:srgbClr>
              </a:outerShdw>
            </a:effectLst>
          </p:spPr>
          <p:txBody>
            <a:bodyPr lIns="0" tIns="0" rIns="0" bIns="0"/>
            <a:lstStyle/>
            <a:p>
              <a:endParaRPr lang="en-GB" sz="1900" dirty="0">
                <a:latin typeface="Times Roman"/>
              </a:endParaRPr>
            </a:p>
          </p:txBody>
        </p:sp>
        <p:sp>
          <p:nvSpPr>
            <p:cNvPr id="14" name="Rounded Rectangle">
              <a:extLst>
                <a:ext uri="{FF2B5EF4-FFF2-40B4-BE49-F238E27FC236}">
                  <a16:creationId xmlns:a16="http://schemas.microsoft.com/office/drawing/2014/main" id="{71E9A3AD-C842-813E-802E-BE8139E5A898}"/>
                </a:ext>
              </a:extLst>
            </p:cNvPr>
            <p:cNvSpPr/>
            <p:nvPr/>
          </p:nvSpPr>
          <p:spPr>
            <a:xfrm>
              <a:off x="5910475" y="4422568"/>
              <a:ext cx="1124695" cy="989571"/>
            </a:xfrm>
            <a:prstGeom prst="roundRect">
              <a:avLst>
                <a:gd name="adj" fmla="val 10093"/>
              </a:avLst>
            </a:prstGeom>
            <a:solidFill>
              <a:srgbClr val="FFFFFF">
                <a:alpha val="23776"/>
              </a:srgbClr>
            </a:solidFill>
            <a:ln w="12700">
              <a:miter lim="400000"/>
            </a:ln>
          </p:spPr>
          <p:txBody>
            <a:bodyPr lIns="35719" tIns="35719" rIns="35719" bIns="35719" anchor="ctr"/>
            <a:lstStyle/>
            <a:p>
              <a:pPr>
                <a:defRPr sz="3200">
                  <a:solidFill>
                    <a:srgbClr val="FFFFFF"/>
                  </a:solidFill>
                </a:defRPr>
              </a:pPr>
              <a:endParaRPr lang="en-GB" sz="1600" dirty="0"/>
            </a:p>
          </p:txBody>
        </p:sp>
        <p:sp>
          <p:nvSpPr>
            <p:cNvPr id="15" name="Rounded Rectangle">
              <a:extLst>
                <a:ext uri="{FF2B5EF4-FFF2-40B4-BE49-F238E27FC236}">
                  <a16:creationId xmlns:a16="http://schemas.microsoft.com/office/drawing/2014/main" id="{45BD5D9C-C17D-8388-BC04-8641BB089726}"/>
                </a:ext>
              </a:extLst>
            </p:cNvPr>
            <p:cNvSpPr/>
            <p:nvPr/>
          </p:nvSpPr>
          <p:spPr>
            <a:xfrm>
              <a:off x="7089786" y="4902781"/>
              <a:ext cx="1124899" cy="571818"/>
            </a:xfrm>
            <a:prstGeom prst="roundRect">
              <a:avLst>
                <a:gd name="adj" fmla="val 17466"/>
              </a:avLst>
            </a:prstGeom>
            <a:solidFill>
              <a:srgbClr val="FFFFFF">
                <a:alpha val="23776"/>
              </a:srgbClr>
            </a:solidFill>
            <a:ln w="12700">
              <a:miter lim="400000"/>
            </a:ln>
          </p:spPr>
          <p:txBody>
            <a:bodyPr lIns="35719" tIns="35719" rIns="35719" bIns="35719" anchor="ctr"/>
            <a:lstStyle/>
            <a:p>
              <a:pPr>
                <a:defRPr sz="3200">
                  <a:solidFill>
                    <a:srgbClr val="FFFFFF"/>
                  </a:solidFill>
                </a:defRPr>
              </a:pPr>
              <a:endParaRPr lang="en-GB" sz="1600" dirty="0"/>
            </a:p>
          </p:txBody>
        </p:sp>
        <p:sp>
          <p:nvSpPr>
            <p:cNvPr id="17" name="Line">
              <a:extLst>
                <a:ext uri="{FF2B5EF4-FFF2-40B4-BE49-F238E27FC236}">
                  <a16:creationId xmlns:a16="http://schemas.microsoft.com/office/drawing/2014/main" id="{794340AF-931C-C743-4B37-FD87BFF585F0}"/>
                </a:ext>
              </a:extLst>
            </p:cNvPr>
            <p:cNvSpPr/>
            <p:nvPr/>
          </p:nvSpPr>
          <p:spPr>
            <a:xfrm rot="2402975">
              <a:off x="3608078" y="3657387"/>
              <a:ext cx="4578323" cy="799715"/>
            </a:xfrm>
            <a:custGeom>
              <a:avLst/>
              <a:gdLst/>
              <a:ahLst/>
              <a:cxnLst>
                <a:cxn ang="0">
                  <a:pos x="wd2" y="hd2"/>
                </a:cxn>
                <a:cxn ang="5400000">
                  <a:pos x="wd2" y="hd2"/>
                </a:cxn>
                <a:cxn ang="10800000">
                  <a:pos x="wd2" y="hd2"/>
                </a:cxn>
                <a:cxn ang="16200000">
                  <a:pos x="wd2" y="hd2"/>
                </a:cxn>
              </a:cxnLst>
              <a:rect l="0" t="0" r="r" b="b"/>
              <a:pathLst>
                <a:path w="21600" h="19964" extrusionOk="0">
                  <a:moveTo>
                    <a:pt x="0" y="0"/>
                  </a:moveTo>
                  <a:cubicBezTo>
                    <a:pt x="2610" y="11259"/>
                    <a:pt x="5872" y="18135"/>
                    <a:pt x="9317" y="19645"/>
                  </a:cubicBezTo>
                  <a:cubicBezTo>
                    <a:pt x="13778" y="21600"/>
                    <a:pt x="18209" y="14514"/>
                    <a:pt x="21600" y="0"/>
                  </a:cubicBezTo>
                </a:path>
              </a:pathLst>
            </a:custGeom>
            <a:ln w="254000" cap="rnd">
              <a:solidFill>
                <a:srgbClr val="FFFFFF"/>
              </a:solidFill>
              <a:miter lim="400000"/>
            </a:ln>
          </p:spPr>
          <p:txBody>
            <a:bodyPr lIns="35719" tIns="35719" rIns="35719" bIns="35719" anchor="ctr"/>
            <a:lstStyle/>
            <a:p>
              <a:pPr>
                <a:defRPr sz="3200"/>
              </a:pPr>
              <a:endParaRPr lang="en-GB" sz="1600" dirty="0"/>
            </a:p>
          </p:txBody>
        </p:sp>
        <p:sp>
          <p:nvSpPr>
            <p:cNvPr id="18" name="Business…">
              <a:extLst>
                <a:ext uri="{FF2B5EF4-FFF2-40B4-BE49-F238E27FC236}">
                  <a16:creationId xmlns:a16="http://schemas.microsoft.com/office/drawing/2014/main" id="{2B2AEADC-07A7-A176-7F5D-066DFFE7623C}"/>
                </a:ext>
              </a:extLst>
            </p:cNvPr>
            <p:cNvSpPr txBox="1"/>
            <p:nvPr/>
          </p:nvSpPr>
          <p:spPr>
            <a:xfrm>
              <a:off x="4839497" y="1915870"/>
              <a:ext cx="1905079" cy="626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nSpc>
                  <a:spcPct val="90000"/>
                </a:lnSpc>
                <a:tabLst>
                  <a:tab pos="2149475" algn="l"/>
                </a:tabLst>
                <a:defRPr/>
              </a:pPr>
              <a:r>
                <a:rPr lang="en-GB" sz="2000" b="1"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Business </a:t>
              </a:r>
            </a:p>
            <a:p>
              <a:pPr>
                <a:lnSpc>
                  <a:spcPct val="90000"/>
                </a:lnSpc>
                <a:tabLst>
                  <a:tab pos="2149475" algn="l"/>
                </a:tabLst>
                <a:defRPr/>
              </a:pPr>
              <a:r>
                <a:rPr lang="en-GB" sz="2000" b="1"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Innovation</a:t>
              </a:r>
            </a:p>
          </p:txBody>
        </p:sp>
        <p:sp>
          <p:nvSpPr>
            <p:cNvPr id="32" name="Line">
              <a:extLst>
                <a:ext uri="{FF2B5EF4-FFF2-40B4-BE49-F238E27FC236}">
                  <a16:creationId xmlns:a16="http://schemas.microsoft.com/office/drawing/2014/main" id="{6D45AD1E-F3F1-D9C6-F73F-122128C7DF8C}"/>
                </a:ext>
              </a:extLst>
            </p:cNvPr>
            <p:cNvSpPr/>
            <p:nvPr/>
          </p:nvSpPr>
          <p:spPr>
            <a:xfrm flipV="1">
              <a:off x="3905252" y="2078021"/>
              <a:ext cx="1" cy="3933574"/>
            </a:xfrm>
            <a:prstGeom prst="line">
              <a:avLst/>
            </a:prstGeom>
            <a:noFill/>
            <a:ln w="50800" cap="rnd">
              <a:solidFill>
                <a:srgbClr val="FFFFFF"/>
              </a:solidFill>
              <a:prstDash val="solid"/>
              <a:miter lim="400000"/>
              <a:tailEnd type="triangle" w="med" len="med"/>
            </a:ln>
            <a:effectLst/>
          </p:spPr>
          <p:txBody>
            <a:bodyPr wrap="square" lIns="35719" tIns="35719" rIns="35719" bIns="35719" numCol="1" anchor="ctr">
              <a:noAutofit/>
            </a:bodyPr>
            <a:lstStyle/>
            <a:p>
              <a:pPr>
                <a:defRPr sz="3200"/>
              </a:pPr>
              <a:endParaRPr lang="en-GB" sz="1600" dirty="0"/>
            </a:p>
          </p:txBody>
        </p:sp>
        <p:sp>
          <p:nvSpPr>
            <p:cNvPr id="21" name="zwaarte van eisen en wensen">
              <a:extLst>
                <a:ext uri="{FF2B5EF4-FFF2-40B4-BE49-F238E27FC236}">
                  <a16:creationId xmlns:a16="http://schemas.microsoft.com/office/drawing/2014/main" id="{2B63A056-F58F-742B-1580-64E3222DEFB3}"/>
                </a:ext>
              </a:extLst>
            </p:cNvPr>
            <p:cNvSpPr txBox="1"/>
            <p:nvPr/>
          </p:nvSpPr>
          <p:spPr>
            <a:xfrm>
              <a:off x="4690654" y="5657961"/>
              <a:ext cx="3716212" cy="3214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a:defRPr lang="nl-NL"/>
              </a:defPPr>
              <a:lvl1pPr>
                <a:lnSpc>
                  <a:spcPct val="90000"/>
                </a:lnSpc>
                <a:tabLst>
                  <a:tab pos="2149475" algn="l"/>
                </a:tabLst>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r>
                <a:rPr lang="en-GB" sz="1800" b="0" i="0" dirty="0"/>
                <a:t>Weight of requirements and wishes</a:t>
              </a:r>
            </a:p>
          </p:txBody>
        </p:sp>
        <p:sp>
          <p:nvSpPr>
            <p:cNvPr id="29" name="Commodity">
              <a:extLst>
                <a:ext uri="{FF2B5EF4-FFF2-40B4-BE49-F238E27FC236}">
                  <a16:creationId xmlns:a16="http://schemas.microsoft.com/office/drawing/2014/main" id="{5D09BBDE-7B99-3611-C2E5-8CAE1540B7DD}"/>
                </a:ext>
              </a:extLst>
            </p:cNvPr>
            <p:cNvSpPr txBox="1"/>
            <p:nvPr/>
          </p:nvSpPr>
          <p:spPr>
            <a:xfrm>
              <a:off x="5966422" y="3232381"/>
              <a:ext cx="1713803"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a:defRPr lang="nl-NL"/>
              </a:defPPr>
              <a:lvl1pPr>
                <a:lnSpc>
                  <a:spcPct val="90000"/>
                </a:lnSpc>
                <a:tabLst>
                  <a:tab pos="2149475" algn="l"/>
                </a:tabLst>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r>
                <a:rPr lang="en-GB" dirty="0"/>
                <a:t>Commodity</a:t>
              </a:r>
            </a:p>
          </p:txBody>
        </p:sp>
        <p:sp>
          <p:nvSpPr>
            <p:cNvPr id="30" name="Maatwerk">
              <a:extLst>
                <a:ext uri="{FF2B5EF4-FFF2-40B4-BE49-F238E27FC236}">
                  <a16:creationId xmlns:a16="http://schemas.microsoft.com/office/drawing/2014/main" id="{F2F221DF-5CD6-A61E-5048-715D9FDCF294}"/>
                </a:ext>
              </a:extLst>
            </p:cNvPr>
            <p:cNvSpPr txBox="1"/>
            <p:nvPr/>
          </p:nvSpPr>
          <p:spPr>
            <a:xfrm>
              <a:off x="7116518" y="4368662"/>
              <a:ext cx="1374901"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r>
                <a:rPr lang="en-GB" sz="2000" b="1"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Tailored</a:t>
              </a:r>
            </a:p>
          </p:txBody>
        </p:sp>
        <p:sp>
          <p:nvSpPr>
            <p:cNvPr id="31" name="Technische Innovatie">
              <a:extLst>
                <a:ext uri="{FF2B5EF4-FFF2-40B4-BE49-F238E27FC236}">
                  <a16:creationId xmlns:a16="http://schemas.microsoft.com/office/drawing/2014/main" id="{EE6E571B-3EED-8015-948C-1D8E624968BC}"/>
                </a:ext>
              </a:extLst>
            </p:cNvPr>
            <p:cNvSpPr txBox="1"/>
            <p:nvPr/>
          </p:nvSpPr>
          <p:spPr>
            <a:xfrm>
              <a:off x="8279695" y="4815635"/>
              <a:ext cx="1438128" cy="6876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r>
                <a:rPr lang="en-GB" sz="2000" b="1"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Technical</a:t>
              </a:r>
              <a:r>
                <a:rPr lang="en-GB" sz="2000" b="1" dirty="0">
                  <a:latin typeface="+mn-lt"/>
                </a:rPr>
                <a:t> </a:t>
              </a:r>
              <a:r>
                <a:rPr lang="en-GB" sz="2000" b="1"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Innovation</a:t>
              </a:r>
            </a:p>
          </p:txBody>
        </p:sp>
        <p:sp>
          <p:nvSpPr>
            <p:cNvPr id="7" name="Rounded Rectangle">
              <a:extLst>
                <a:ext uri="{FF2B5EF4-FFF2-40B4-BE49-F238E27FC236}">
                  <a16:creationId xmlns:a16="http://schemas.microsoft.com/office/drawing/2014/main" id="{EF2DE0A0-6B6F-8DD5-538B-6AFF6A1A5DC0}"/>
                </a:ext>
              </a:extLst>
            </p:cNvPr>
            <p:cNvSpPr/>
            <p:nvPr/>
          </p:nvSpPr>
          <p:spPr>
            <a:xfrm>
              <a:off x="4192763" y="1958383"/>
              <a:ext cx="535663" cy="1839944"/>
            </a:xfrm>
            <a:prstGeom prst="roundRect">
              <a:avLst>
                <a:gd name="adj" fmla="val 18645"/>
              </a:avLst>
            </a:prstGeom>
            <a:solidFill>
              <a:srgbClr val="FFFFFF">
                <a:alpha val="23776"/>
              </a:srgbClr>
            </a:solidFill>
            <a:ln w="12700">
              <a:miter lim="400000"/>
            </a:ln>
          </p:spPr>
          <p:txBody>
            <a:bodyPr lIns="35719" tIns="35719" rIns="35719" bIns="35719" anchor="ctr"/>
            <a:lstStyle/>
            <a:p>
              <a:pPr>
                <a:defRPr sz="3200">
                  <a:solidFill>
                    <a:srgbClr val="FFFFFF"/>
                  </a:solidFill>
                </a:defRPr>
              </a:pPr>
              <a:endParaRPr lang="en-GB" sz="1600" dirty="0"/>
            </a:p>
          </p:txBody>
        </p:sp>
        <p:sp>
          <p:nvSpPr>
            <p:cNvPr id="13" name="Rounded Rectangle">
              <a:extLst>
                <a:ext uri="{FF2B5EF4-FFF2-40B4-BE49-F238E27FC236}">
                  <a16:creationId xmlns:a16="http://schemas.microsoft.com/office/drawing/2014/main" id="{8403C4CE-135B-E42D-454E-0C7B3E2382B2}"/>
                </a:ext>
              </a:extLst>
            </p:cNvPr>
            <p:cNvSpPr/>
            <p:nvPr/>
          </p:nvSpPr>
          <p:spPr>
            <a:xfrm>
              <a:off x="4797320" y="3286287"/>
              <a:ext cx="1058538" cy="1839944"/>
            </a:xfrm>
            <a:prstGeom prst="roundRect">
              <a:avLst>
                <a:gd name="adj" fmla="val 9435"/>
              </a:avLst>
            </a:prstGeom>
            <a:solidFill>
              <a:srgbClr val="FFFFFF">
                <a:alpha val="23776"/>
              </a:srgbClr>
            </a:solidFill>
            <a:ln w="12700">
              <a:miter lim="400000"/>
            </a:ln>
          </p:spPr>
          <p:txBody>
            <a:bodyPr lIns="35719" tIns="35719" rIns="35719" bIns="35719" anchor="ctr"/>
            <a:lstStyle/>
            <a:p>
              <a:pPr>
                <a:defRPr sz="3200">
                  <a:solidFill>
                    <a:srgbClr val="FFFFFF"/>
                  </a:solidFill>
                </a:defRPr>
              </a:pPr>
              <a:endParaRPr lang="en-GB" sz="1600" dirty="0"/>
            </a:p>
          </p:txBody>
        </p:sp>
        <p:sp>
          <p:nvSpPr>
            <p:cNvPr id="10" name="Line">
              <a:extLst>
                <a:ext uri="{FF2B5EF4-FFF2-40B4-BE49-F238E27FC236}">
                  <a16:creationId xmlns:a16="http://schemas.microsoft.com/office/drawing/2014/main" id="{E8E694C8-D54F-30E6-B2C1-F5F9B93BF3B9}"/>
                </a:ext>
              </a:extLst>
            </p:cNvPr>
            <p:cNvSpPr/>
            <p:nvPr/>
          </p:nvSpPr>
          <p:spPr>
            <a:xfrm>
              <a:off x="3403482" y="5621627"/>
              <a:ext cx="4926542" cy="0"/>
            </a:xfrm>
            <a:prstGeom prst="line">
              <a:avLst/>
            </a:prstGeom>
            <a:noFill/>
            <a:ln w="50800" cap="rnd">
              <a:solidFill>
                <a:srgbClr val="FFFFFF"/>
              </a:solidFill>
              <a:prstDash val="solid"/>
              <a:miter lim="400000"/>
              <a:tailEnd type="triangle" w="med" len="med"/>
            </a:ln>
            <a:effectLst/>
          </p:spPr>
          <p:txBody>
            <a:bodyPr wrap="square" lIns="35719" tIns="35719" rIns="35719" bIns="35719" numCol="1" anchor="ctr">
              <a:noAutofit/>
            </a:bodyPr>
            <a:lstStyle/>
            <a:p>
              <a:pPr>
                <a:defRPr sz="3200"/>
              </a:pPr>
              <a:endParaRPr lang="en-GB" sz="1600" dirty="0"/>
            </a:p>
          </p:txBody>
        </p:sp>
        <p:sp>
          <p:nvSpPr>
            <p:cNvPr id="12" name="aantal gebruikers">
              <a:extLst>
                <a:ext uri="{FF2B5EF4-FFF2-40B4-BE49-F238E27FC236}">
                  <a16:creationId xmlns:a16="http://schemas.microsoft.com/office/drawing/2014/main" id="{63B384F8-127A-2891-26EE-5332A55B5B3B}"/>
                </a:ext>
              </a:extLst>
            </p:cNvPr>
            <p:cNvSpPr txBox="1"/>
            <p:nvPr/>
          </p:nvSpPr>
          <p:spPr>
            <a:xfrm>
              <a:off x="2615257" y="2214906"/>
              <a:ext cx="1214454" cy="3214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lnSpc>
                  <a:spcPct val="90000"/>
                </a:lnSpc>
                <a:tabLst>
                  <a:tab pos="2149475" algn="l"/>
                </a:tabLst>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pPr algn="r"/>
              <a:r>
                <a:rPr lang="en-GB" sz="1800" b="0" i="0" dirty="0"/>
                <a:t># of Users</a:t>
              </a:r>
            </a:p>
          </p:txBody>
        </p:sp>
      </p:grpSp>
    </p:spTree>
    <p:extLst>
      <p:ext uri="{BB962C8B-B14F-4D97-AF65-F5344CB8AC3E}">
        <p14:creationId xmlns:p14="http://schemas.microsoft.com/office/powerpoint/2010/main" val="101990076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F29C47D-DB1F-7961-AAD6-2C045DA1040D}"/>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7C690BA7-F040-732E-4B15-5A5A240DF341}"/>
              </a:ext>
            </a:extLst>
          </p:cNvPr>
          <p:cNvPicPr>
            <a:picLocks noChangeAspect="1" noChangeArrowheads="1"/>
          </p:cNvPicPr>
          <p:nvPr/>
        </p:nvPicPr>
        <p:blipFill>
          <a:blip r:embed="rId3">
            <a:alphaModFix amt="25000"/>
            <a:extLst>
              <a:ext uri="{28A0092B-C50C-407E-A947-70E740481C1C}">
                <a14:useLocalDpi xmlns:a14="http://schemas.microsoft.com/office/drawing/2010/main"/>
              </a:ext>
            </a:extLst>
          </a:blip>
          <a:srcRect/>
          <a:stretch/>
        </p:blipFill>
        <p:spPr bwMode="auto">
          <a:xfrm>
            <a:off x="0" y="10160"/>
            <a:ext cx="12204373" cy="684784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4" name="Picture 43" descr="A white and black bubble with black text&#10;&#10;Description automatically generated">
            <a:extLst>
              <a:ext uri="{FF2B5EF4-FFF2-40B4-BE49-F238E27FC236}">
                <a16:creationId xmlns:a16="http://schemas.microsoft.com/office/drawing/2014/main" id="{7DC9794E-750F-0343-05C7-C8379334591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4843" y="6060536"/>
            <a:ext cx="937557" cy="475200"/>
          </a:xfrm>
          <a:prstGeom prst="rect">
            <a:avLst/>
          </a:prstGeom>
        </p:spPr>
      </p:pic>
      <p:sp>
        <p:nvSpPr>
          <p:cNvPr id="2" name="Text Placeholder 1">
            <a:extLst>
              <a:ext uri="{FF2B5EF4-FFF2-40B4-BE49-F238E27FC236}">
                <a16:creationId xmlns:a16="http://schemas.microsoft.com/office/drawing/2014/main" id="{38ECB110-2AEF-4E71-FE41-F24E66FD73F7}"/>
              </a:ext>
            </a:extLst>
          </p:cNvPr>
          <p:cNvSpPr>
            <a:spLocks noGrp="1"/>
          </p:cNvSpPr>
          <p:nvPr>
            <p:ph type="body" sz="quarter" idx="14"/>
          </p:nvPr>
        </p:nvSpPr>
        <p:spPr/>
        <p:txBody>
          <a:bodyPr/>
          <a:lstStyle/>
          <a:p>
            <a:endParaRPr lang="en-GB" dirty="0"/>
          </a:p>
        </p:txBody>
      </p:sp>
      <p:sp>
        <p:nvSpPr>
          <p:cNvPr id="4" name="Text Placeholder 3">
            <a:extLst>
              <a:ext uri="{FF2B5EF4-FFF2-40B4-BE49-F238E27FC236}">
                <a16:creationId xmlns:a16="http://schemas.microsoft.com/office/drawing/2014/main" id="{06152282-1C1F-2F0C-3A0B-F513D155C2FA}"/>
              </a:ext>
            </a:extLst>
          </p:cNvPr>
          <p:cNvSpPr>
            <a:spLocks noGrp="1"/>
          </p:cNvSpPr>
          <p:nvPr>
            <p:ph type="body" sz="quarter" idx="18"/>
          </p:nvPr>
        </p:nvSpPr>
        <p:spPr/>
        <p:txBody>
          <a:bodyPr/>
          <a:lstStyle/>
          <a:p>
            <a:endParaRPr lang="en-GB" dirty="0"/>
          </a:p>
        </p:txBody>
      </p:sp>
      <p:sp>
        <p:nvSpPr>
          <p:cNvPr id="965" name="Big Chasm">
            <a:extLst>
              <a:ext uri="{FF2B5EF4-FFF2-40B4-BE49-F238E27FC236}">
                <a16:creationId xmlns:a16="http://schemas.microsoft.com/office/drawing/2014/main" id="{E6E445D3-0B13-DE85-7BCA-520F06FD109E}"/>
              </a:ext>
            </a:extLst>
          </p:cNvPr>
          <p:cNvSpPr txBox="1">
            <a:spLocks noGrp="1"/>
          </p:cNvSpPr>
          <p:nvPr>
            <p:ph type="title"/>
          </p:nvPr>
        </p:nvSpPr>
        <p:spPr>
          <a:prstGeom prst="rect">
            <a:avLst/>
          </a:prstGeom>
        </p:spPr>
        <p:txBody>
          <a:bodyPr/>
          <a:lstStyle/>
          <a:p>
            <a:r>
              <a:rPr lang="en-GB" dirty="0"/>
              <a:t>All roads lead to Rome (2/2)</a:t>
            </a:r>
          </a:p>
        </p:txBody>
      </p:sp>
      <p:grpSp>
        <p:nvGrpSpPr>
          <p:cNvPr id="14" name="Group 13">
            <a:extLst>
              <a:ext uri="{FF2B5EF4-FFF2-40B4-BE49-F238E27FC236}">
                <a16:creationId xmlns:a16="http://schemas.microsoft.com/office/drawing/2014/main" id="{8869F5F2-E881-9235-8EA3-792B4A1680F0}"/>
              </a:ext>
            </a:extLst>
          </p:cNvPr>
          <p:cNvGrpSpPr/>
          <p:nvPr/>
        </p:nvGrpSpPr>
        <p:grpSpPr>
          <a:xfrm>
            <a:off x="2226946" y="1605519"/>
            <a:ext cx="7738108" cy="4711485"/>
            <a:chOff x="2226946" y="1624361"/>
            <a:chExt cx="7738108" cy="4711485"/>
          </a:xfrm>
        </p:grpSpPr>
        <p:sp>
          <p:nvSpPr>
            <p:cNvPr id="5" name="Rounded Rectangle">
              <a:extLst>
                <a:ext uri="{FF2B5EF4-FFF2-40B4-BE49-F238E27FC236}">
                  <a16:creationId xmlns:a16="http://schemas.microsoft.com/office/drawing/2014/main" id="{9BFE0C87-DD34-3DA9-8476-92ACCB38BF2F}"/>
                </a:ext>
              </a:extLst>
            </p:cNvPr>
            <p:cNvSpPr/>
            <p:nvPr/>
          </p:nvSpPr>
          <p:spPr>
            <a:xfrm>
              <a:off x="2226946" y="1624361"/>
              <a:ext cx="7738108" cy="4711485"/>
            </a:xfrm>
            <a:prstGeom prst="roundRect">
              <a:avLst>
                <a:gd name="adj" fmla="val 10102"/>
              </a:avLst>
            </a:prstGeom>
            <a:gradFill>
              <a:gsLst>
                <a:gs pos="0">
                  <a:srgbClr val="FF8C16"/>
                </a:gs>
                <a:gs pos="100000">
                  <a:srgbClr val="F5C368"/>
                </a:gs>
              </a:gsLst>
              <a:lin ang="17400000" scaled="0"/>
            </a:gradFill>
            <a:ln w="76200">
              <a:solidFill>
                <a:srgbClr val="FFFFFF"/>
              </a:solidFill>
              <a:miter lim="400000"/>
            </a:ln>
            <a:effectLst>
              <a:outerShdw blurRad="342900" dir="2700000" rotWithShape="0">
                <a:srgbClr val="000000">
                  <a:alpha val="60000"/>
                </a:srgbClr>
              </a:outerShdw>
            </a:effectLst>
          </p:spPr>
          <p:txBody>
            <a:bodyPr lIns="0" tIns="0" rIns="0" bIns="0"/>
            <a:lstStyle/>
            <a:p>
              <a:endParaRPr lang="en-GB" sz="1900" dirty="0">
                <a:latin typeface="Times Roman"/>
              </a:endParaRPr>
            </a:p>
          </p:txBody>
        </p:sp>
        <p:sp>
          <p:nvSpPr>
            <p:cNvPr id="18" name="Business…">
              <a:extLst>
                <a:ext uri="{FF2B5EF4-FFF2-40B4-BE49-F238E27FC236}">
                  <a16:creationId xmlns:a16="http://schemas.microsoft.com/office/drawing/2014/main" id="{8B3322A8-1F7E-65CD-2738-4CAF415A05A6}"/>
                </a:ext>
              </a:extLst>
            </p:cNvPr>
            <p:cNvSpPr txBox="1"/>
            <p:nvPr/>
          </p:nvSpPr>
          <p:spPr>
            <a:xfrm>
              <a:off x="4005473" y="2171898"/>
              <a:ext cx="1905079" cy="570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gn="r">
                <a:lnSpc>
                  <a:spcPct val="90000"/>
                </a:lnSpc>
                <a:tabLst>
                  <a:tab pos="2149475" algn="l"/>
                </a:tabLst>
                <a:defRPr/>
              </a:pPr>
              <a:r>
                <a:rPr lang="en-GB"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Business </a:t>
              </a:r>
            </a:p>
            <a:p>
              <a:pPr algn="r">
                <a:lnSpc>
                  <a:spcPct val="90000"/>
                </a:lnSpc>
                <a:tabLst>
                  <a:tab pos="2149475" algn="l"/>
                </a:tabLst>
                <a:defRPr/>
              </a:pPr>
              <a:r>
                <a:rPr lang="en-GB"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Innovation</a:t>
              </a:r>
            </a:p>
          </p:txBody>
        </p:sp>
        <p:sp>
          <p:nvSpPr>
            <p:cNvPr id="32" name="Line">
              <a:extLst>
                <a:ext uri="{FF2B5EF4-FFF2-40B4-BE49-F238E27FC236}">
                  <a16:creationId xmlns:a16="http://schemas.microsoft.com/office/drawing/2014/main" id="{282C9C9C-2ADF-FE39-F4DB-007F887EF209}"/>
                </a:ext>
              </a:extLst>
            </p:cNvPr>
            <p:cNvSpPr/>
            <p:nvPr/>
          </p:nvSpPr>
          <p:spPr>
            <a:xfrm flipV="1">
              <a:off x="6061844" y="2105554"/>
              <a:ext cx="1" cy="3933574"/>
            </a:xfrm>
            <a:prstGeom prst="line">
              <a:avLst/>
            </a:prstGeom>
            <a:noFill/>
            <a:ln w="85725" cap="rnd">
              <a:solidFill>
                <a:srgbClr val="FFFFFF"/>
              </a:solidFill>
              <a:prstDash val="solid"/>
              <a:miter lim="400000"/>
              <a:tailEnd type="none" w="med" len="med"/>
            </a:ln>
            <a:effectLst/>
          </p:spPr>
          <p:txBody>
            <a:bodyPr wrap="square" lIns="35719" tIns="35719" rIns="35719" bIns="35719" numCol="1" anchor="ctr">
              <a:noAutofit/>
            </a:bodyPr>
            <a:lstStyle/>
            <a:p>
              <a:pPr>
                <a:defRPr sz="3200"/>
              </a:pPr>
              <a:endParaRPr lang="en-GB" sz="1600" dirty="0"/>
            </a:p>
          </p:txBody>
        </p:sp>
        <p:sp>
          <p:nvSpPr>
            <p:cNvPr id="31" name="Technische Innovatie">
              <a:extLst>
                <a:ext uri="{FF2B5EF4-FFF2-40B4-BE49-F238E27FC236}">
                  <a16:creationId xmlns:a16="http://schemas.microsoft.com/office/drawing/2014/main" id="{C174A653-7F87-CCFC-1EAD-E4C671A5C1E4}"/>
                </a:ext>
              </a:extLst>
            </p:cNvPr>
            <p:cNvSpPr txBox="1"/>
            <p:nvPr/>
          </p:nvSpPr>
          <p:spPr>
            <a:xfrm>
              <a:off x="4551623" y="5403625"/>
              <a:ext cx="1438128" cy="626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pPr algn="r"/>
              <a:r>
                <a:rPr lang="en-GB" sz="1800"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Technical</a:t>
              </a:r>
              <a:r>
                <a:rPr lang="en-GB" sz="1800" dirty="0">
                  <a:latin typeface="+mn-lt"/>
                </a:rPr>
                <a:t> </a:t>
              </a:r>
              <a:r>
                <a:rPr lang="en-GB" sz="1800" dirty="0">
                  <a:solidFill>
                    <a:schemeClr val="bg1"/>
                  </a:solidFill>
                  <a:effectLst>
                    <a:outerShdw blurRad="192055" sx="100096" sy="100096" algn="ctr" rotWithShape="0">
                      <a:prstClr val="black">
                        <a:alpha val="34073"/>
                      </a:prstClr>
                    </a:outerShdw>
                  </a:effectLst>
                  <a:latin typeface="Calibri" panose="020F0502020204030204" pitchFamily="34" charset="0"/>
                  <a:ea typeface="+mn-ea"/>
                  <a:cs typeface="Calibri" panose="020F0502020204030204" pitchFamily="34" charset="0"/>
                </a:rPr>
                <a:t>Innovation</a:t>
              </a:r>
            </a:p>
          </p:txBody>
        </p:sp>
        <p:sp>
          <p:nvSpPr>
            <p:cNvPr id="10" name="Line">
              <a:extLst>
                <a:ext uri="{FF2B5EF4-FFF2-40B4-BE49-F238E27FC236}">
                  <a16:creationId xmlns:a16="http://schemas.microsoft.com/office/drawing/2014/main" id="{01FBA956-2BD8-13A5-A75E-6F2778A85B8A}"/>
                </a:ext>
              </a:extLst>
            </p:cNvPr>
            <p:cNvSpPr/>
            <p:nvPr/>
          </p:nvSpPr>
          <p:spPr>
            <a:xfrm>
              <a:off x="3560674" y="3980104"/>
              <a:ext cx="4926542" cy="0"/>
            </a:xfrm>
            <a:prstGeom prst="line">
              <a:avLst/>
            </a:prstGeom>
            <a:noFill/>
            <a:ln w="85725" cap="rnd">
              <a:solidFill>
                <a:srgbClr val="FFFFFF"/>
              </a:solidFill>
              <a:prstDash val="solid"/>
              <a:miter lim="400000"/>
              <a:tailEnd type="none" w="med" len="med"/>
            </a:ln>
            <a:effectLst/>
          </p:spPr>
          <p:txBody>
            <a:bodyPr wrap="square" lIns="35719" tIns="35719" rIns="35719" bIns="35719" numCol="1" anchor="ctr">
              <a:noAutofit/>
            </a:bodyPr>
            <a:lstStyle/>
            <a:p>
              <a:pPr>
                <a:defRPr sz="3200"/>
              </a:pPr>
              <a:endParaRPr lang="en-GB" sz="1600" dirty="0"/>
            </a:p>
          </p:txBody>
        </p:sp>
        <p:sp>
          <p:nvSpPr>
            <p:cNvPr id="11" name="aantal gebruikers">
              <a:extLst>
                <a:ext uri="{FF2B5EF4-FFF2-40B4-BE49-F238E27FC236}">
                  <a16:creationId xmlns:a16="http://schemas.microsoft.com/office/drawing/2014/main" id="{1DBB24E6-38E8-ABFE-594B-0453800EF118}"/>
                </a:ext>
              </a:extLst>
            </p:cNvPr>
            <p:cNvSpPr txBox="1"/>
            <p:nvPr/>
          </p:nvSpPr>
          <p:spPr>
            <a:xfrm>
              <a:off x="5946887" y="3592284"/>
              <a:ext cx="2515865" cy="34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lvl="0">
                <a:defRPr lang="nl-NL"/>
              </a:defPPr>
              <a:lvl1pPr>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pPr algn="r"/>
              <a:r>
                <a:rPr lang="en-GB" sz="1800" b="0" dirty="0"/>
                <a:t>Technology Push</a:t>
              </a:r>
            </a:p>
          </p:txBody>
        </p:sp>
        <p:sp>
          <p:nvSpPr>
            <p:cNvPr id="12" name="aantal gebruikers">
              <a:extLst>
                <a:ext uri="{FF2B5EF4-FFF2-40B4-BE49-F238E27FC236}">
                  <a16:creationId xmlns:a16="http://schemas.microsoft.com/office/drawing/2014/main" id="{40CB634C-EB34-8373-96EC-02DEB059B29F}"/>
                </a:ext>
              </a:extLst>
            </p:cNvPr>
            <p:cNvSpPr txBox="1"/>
            <p:nvPr/>
          </p:nvSpPr>
          <p:spPr>
            <a:xfrm>
              <a:off x="3562543" y="3586012"/>
              <a:ext cx="2025715" cy="3491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defPPr lvl="0">
                <a:defRPr lang="nl-NL"/>
              </a:defPPr>
              <a:lvl1pPr>
                <a:defRPr sz="2000" b="1" i="1">
                  <a:solidFill>
                    <a:schemeClr val="bg1"/>
                  </a:solidFill>
                  <a:effectLst>
                    <a:outerShdw blurRad="192055" sx="100096" sy="100096" algn="ctr" rotWithShape="0">
                      <a:prstClr val="black">
                        <a:alpha val="34073"/>
                      </a:prstClr>
                    </a:outerShdw>
                  </a:effectLst>
                  <a:latin typeface="Calibri" panose="020F0502020204030204" pitchFamily="34" charset="0"/>
                  <a:cs typeface="Calibri" panose="020F0502020204030204" pitchFamily="34" charset="0"/>
                </a:defRPr>
              </a:lvl1pPr>
            </a:lstStyle>
            <a:p>
              <a:r>
                <a:rPr lang="en-GB" sz="1800" b="0" dirty="0"/>
                <a:t>Customer Pull</a:t>
              </a:r>
            </a:p>
          </p:txBody>
        </p:sp>
        <p:pic>
          <p:nvPicPr>
            <p:cNvPr id="6" name="Picture 2" descr="Push and Pull Door teken icoon: stockvector (rechtenvrij) 2622474921 |  Shutterstock">
              <a:extLst>
                <a:ext uri="{FF2B5EF4-FFF2-40B4-BE49-F238E27FC236}">
                  <a16:creationId xmlns:a16="http://schemas.microsoft.com/office/drawing/2014/main" id="{1918D602-363B-7B33-BF27-20A4412C51BB}"/>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8813357" y="3698386"/>
              <a:ext cx="521016" cy="525752"/>
            </a:xfrm>
            <a:prstGeom prst="roundRect">
              <a:avLst>
                <a:gd name="adj" fmla="val 18441"/>
              </a:avLst>
            </a:prstGeom>
            <a:noFill/>
            <a:extLst>
              <a:ext uri="{909E8E84-426E-40DD-AFC4-6F175D3DCCD1}">
                <a14:hiddenFill xmlns:a14="http://schemas.microsoft.com/office/drawing/2010/main">
                  <a:solidFill>
                    <a:srgbClr val="FFFFFF"/>
                  </a:solidFill>
                </a14:hiddenFill>
              </a:ext>
            </a:extLst>
          </p:spPr>
        </p:pic>
        <p:pic>
          <p:nvPicPr>
            <p:cNvPr id="16" name="Picture 2" descr="Push and Pull Door teken icoon: stockvector (rechtenvrij) 2622474921 |  Shutterstock">
              <a:extLst>
                <a:ext uri="{FF2B5EF4-FFF2-40B4-BE49-F238E27FC236}">
                  <a16:creationId xmlns:a16="http://schemas.microsoft.com/office/drawing/2014/main" id="{3433767F-2314-F364-DD65-C73B02DDF472}"/>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a:off x="2643946" y="3727364"/>
              <a:ext cx="521016" cy="525752"/>
            </a:xfrm>
            <a:prstGeom prst="roundRect">
              <a:avLst>
                <a:gd name="adj" fmla="val 18441"/>
              </a:avLst>
            </a:prstGeom>
            <a:noFill/>
            <a:extLst>
              <a:ext uri="{909E8E84-426E-40DD-AFC4-6F175D3DCCD1}">
                <a14:hiddenFill xmlns:a14="http://schemas.microsoft.com/office/drawing/2010/main">
                  <a:solidFill>
                    <a:srgbClr val="FFFFFF"/>
                  </a:solidFill>
                </a14:hiddenFill>
              </a:ext>
            </a:extLst>
          </p:spPr>
        </p:pic>
        <p:sp>
          <p:nvSpPr>
            <p:cNvPr id="3" name="Business…">
              <a:extLst>
                <a:ext uri="{FF2B5EF4-FFF2-40B4-BE49-F238E27FC236}">
                  <a16:creationId xmlns:a16="http://schemas.microsoft.com/office/drawing/2014/main" id="{E660A248-F696-31B5-71A5-04D3280FBF8A}"/>
                </a:ext>
              </a:extLst>
            </p:cNvPr>
            <p:cNvSpPr txBox="1"/>
            <p:nvPr/>
          </p:nvSpPr>
          <p:spPr>
            <a:xfrm>
              <a:off x="5966320" y="2305460"/>
              <a:ext cx="2246819" cy="1153121"/>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gn="ctr">
                <a:lnSpc>
                  <a:spcPct val="90000"/>
                </a:lnSpc>
                <a:tabLst>
                  <a:tab pos="2149475" algn="l"/>
                </a:tabLst>
                <a:defRPr/>
              </a:pPr>
              <a:r>
                <a:rPr lang="en-GB" b="1" dirty="0">
                  <a:solidFill>
                    <a:schemeClr val="accent1"/>
                  </a:solidFill>
                  <a:latin typeface="Calibri" panose="020F0502020204030204" pitchFamily="34" charset="0"/>
                  <a:ea typeface="+mn-ea"/>
                  <a:cs typeface="Calibri" panose="020F0502020204030204" pitchFamily="34" charset="0"/>
                </a:rPr>
                <a:t>Campus Network as a Service</a:t>
              </a:r>
            </a:p>
          </p:txBody>
        </p:sp>
        <p:sp>
          <p:nvSpPr>
            <p:cNvPr id="8" name="Technische Innovatie">
              <a:extLst>
                <a:ext uri="{FF2B5EF4-FFF2-40B4-BE49-F238E27FC236}">
                  <a16:creationId xmlns:a16="http://schemas.microsoft.com/office/drawing/2014/main" id="{5666299F-3316-0773-BD13-8599EB3DD22D}"/>
                </a:ext>
              </a:extLst>
            </p:cNvPr>
            <p:cNvSpPr txBox="1"/>
            <p:nvPr/>
          </p:nvSpPr>
          <p:spPr>
            <a:xfrm>
              <a:off x="6960813" y="4646631"/>
              <a:ext cx="1592191" cy="1269975"/>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lvl1pPr>
                <a:defRPr sz="3200" i="1">
                  <a:solidFill>
                    <a:srgbClr val="FFFFFF"/>
                  </a:solidFill>
                  <a:latin typeface="Gotham Light"/>
                  <a:ea typeface="Gotham Light"/>
                  <a:cs typeface="Gotham Light"/>
                  <a:sym typeface="Gotham Light"/>
                </a:defRPr>
              </a:lvl1pPr>
            </a:lstStyle>
            <a:p>
              <a:pPr algn="ctr"/>
              <a:r>
                <a:rPr lang="en-GB" sz="1800" b="1" dirty="0">
                  <a:solidFill>
                    <a:schemeClr val="accent1"/>
                  </a:solidFill>
                  <a:latin typeface="Calibri" panose="020F0502020204030204" pitchFamily="34" charset="0"/>
                  <a:ea typeface="+mn-ea"/>
                  <a:cs typeface="Calibri" panose="020F0502020204030204" pitchFamily="34" charset="0"/>
                </a:rPr>
                <a:t>Time Frequency Transfer</a:t>
              </a:r>
            </a:p>
          </p:txBody>
        </p:sp>
        <p:sp>
          <p:nvSpPr>
            <p:cNvPr id="7" name="Business…">
              <a:extLst>
                <a:ext uri="{FF2B5EF4-FFF2-40B4-BE49-F238E27FC236}">
                  <a16:creationId xmlns:a16="http://schemas.microsoft.com/office/drawing/2014/main" id="{0ECD1CA5-4597-A024-BB33-DD17B54B06CB}"/>
                </a:ext>
              </a:extLst>
            </p:cNvPr>
            <p:cNvSpPr txBox="1"/>
            <p:nvPr/>
          </p:nvSpPr>
          <p:spPr>
            <a:xfrm>
              <a:off x="3518780" y="2398749"/>
              <a:ext cx="1251231" cy="315669"/>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gn="ctr">
                <a:lnSpc>
                  <a:spcPct val="90000"/>
                </a:lnSpc>
                <a:tabLst>
                  <a:tab pos="2149475" algn="l"/>
                </a:tabLst>
                <a:defRPr/>
              </a:pPr>
              <a:r>
                <a:rPr lang="en-GB" sz="1100" b="1" dirty="0" err="1">
                  <a:solidFill>
                    <a:schemeClr val="accent1"/>
                  </a:solidFill>
                  <a:latin typeface="Calibri" panose="020F0502020204030204" pitchFamily="34" charset="0"/>
                  <a:ea typeface="+mn-ea"/>
                  <a:cs typeface="Calibri" panose="020F0502020204030204" pitchFamily="34" charset="0"/>
                </a:rPr>
                <a:t>SURFcumulus</a:t>
              </a:r>
              <a:endParaRPr lang="en-GB" sz="1100" b="1" dirty="0">
                <a:solidFill>
                  <a:schemeClr val="accent1"/>
                </a:solidFill>
                <a:latin typeface="Calibri" panose="020F0502020204030204" pitchFamily="34" charset="0"/>
                <a:ea typeface="+mn-ea"/>
                <a:cs typeface="Calibri" panose="020F0502020204030204" pitchFamily="34" charset="0"/>
              </a:endParaRPr>
            </a:p>
          </p:txBody>
        </p:sp>
        <p:sp>
          <p:nvSpPr>
            <p:cNvPr id="9" name="Business…">
              <a:extLst>
                <a:ext uri="{FF2B5EF4-FFF2-40B4-BE49-F238E27FC236}">
                  <a16:creationId xmlns:a16="http://schemas.microsoft.com/office/drawing/2014/main" id="{B51599D0-0B25-CCF3-C122-A460CF1D60E4}"/>
                </a:ext>
              </a:extLst>
            </p:cNvPr>
            <p:cNvSpPr txBox="1"/>
            <p:nvPr/>
          </p:nvSpPr>
          <p:spPr>
            <a:xfrm>
              <a:off x="3560028" y="4791946"/>
              <a:ext cx="1251231" cy="315669"/>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gn="ctr">
                <a:lnSpc>
                  <a:spcPct val="90000"/>
                </a:lnSpc>
                <a:tabLst>
                  <a:tab pos="2149475" algn="l"/>
                </a:tabLst>
                <a:defRPr/>
              </a:pPr>
              <a:r>
                <a:rPr lang="en-GB" sz="1100" b="1" dirty="0" err="1">
                  <a:solidFill>
                    <a:schemeClr val="accent1"/>
                  </a:solidFill>
                  <a:latin typeface="Calibri" panose="020F0502020204030204" pitchFamily="34" charset="0"/>
                  <a:ea typeface="+mn-ea"/>
                  <a:cs typeface="Calibri" panose="020F0502020204030204" pitchFamily="34" charset="0"/>
                </a:rPr>
                <a:t>IoTroam</a:t>
              </a:r>
              <a:endParaRPr lang="en-GB" sz="1100" b="1" dirty="0">
                <a:solidFill>
                  <a:schemeClr val="accent1"/>
                </a:solidFill>
                <a:latin typeface="Calibri" panose="020F0502020204030204" pitchFamily="34" charset="0"/>
                <a:ea typeface="+mn-ea"/>
                <a:cs typeface="Calibri" panose="020F0502020204030204" pitchFamily="34" charset="0"/>
              </a:endParaRPr>
            </a:p>
          </p:txBody>
        </p:sp>
        <p:sp>
          <p:nvSpPr>
            <p:cNvPr id="13" name="Business…">
              <a:extLst>
                <a:ext uri="{FF2B5EF4-FFF2-40B4-BE49-F238E27FC236}">
                  <a16:creationId xmlns:a16="http://schemas.microsoft.com/office/drawing/2014/main" id="{DDAAE335-AACE-E644-33E7-6AFD8B0E5851}"/>
                </a:ext>
              </a:extLst>
            </p:cNvPr>
            <p:cNvSpPr txBox="1"/>
            <p:nvPr/>
          </p:nvSpPr>
          <p:spPr>
            <a:xfrm>
              <a:off x="4734967" y="3323361"/>
              <a:ext cx="1251231" cy="315669"/>
            </a:xfrm>
            <a:prstGeom prst="ellipse">
              <a:avLst/>
            </a:prstGeom>
            <a:solidFill>
              <a:schemeClr val="bg1">
                <a:alpha val="79000"/>
              </a:schemeClr>
            </a:solidFill>
            <a:ln w="12700">
              <a:solidFill>
                <a:srgbClr val="FFFFFF"/>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defPPr>
                <a:defRPr lang="nl-NL"/>
              </a:defPPr>
              <a:lvl1pPr>
                <a:defRPr i="1">
                  <a:solidFill>
                    <a:srgbClr val="FFFFFF"/>
                  </a:solidFill>
                  <a:latin typeface="Gotham Light"/>
                  <a:ea typeface="Gotham Light"/>
                  <a:cs typeface="Gotham Light"/>
                </a:defRPr>
              </a:lvl1pPr>
            </a:lstStyle>
            <a:p>
              <a:pPr algn="ctr">
                <a:lnSpc>
                  <a:spcPct val="90000"/>
                </a:lnSpc>
                <a:tabLst>
                  <a:tab pos="2149475" algn="l"/>
                </a:tabLst>
                <a:defRPr/>
              </a:pPr>
              <a:r>
                <a:rPr lang="en-GB" sz="1100" b="1" dirty="0" err="1">
                  <a:solidFill>
                    <a:schemeClr val="accent1"/>
                  </a:solidFill>
                  <a:latin typeface="Calibri" panose="020F0502020204030204" pitchFamily="34" charset="0"/>
                  <a:ea typeface="+mn-ea"/>
                  <a:cs typeface="Calibri" panose="020F0502020204030204" pitchFamily="34" charset="0"/>
                </a:rPr>
                <a:t>SURFfirewall</a:t>
              </a:r>
              <a:endParaRPr lang="en-GB" sz="1100" b="1" dirty="0">
                <a:solidFill>
                  <a:schemeClr val="accent1"/>
                </a:solidFill>
                <a:latin typeface="Calibri" panose="020F0502020204030204" pitchFamily="34" charset="0"/>
                <a:ea typeface="+mn-ea"/>
                <a:cs typeface="Calibri" panose="020F0502020204030204" pitchFamily="34" charset="0"/>
              </a:endParaRPr>
            </a:p>
          </p:txBody>
        </p:sp>
      </p:grpSp>
    </p:spTree>
    <p:extLst>
      <p:ext uri="{BB962C8B-B14F-4D97-AF65-F5344CB8AC3E}">
        <p14:creationId xmlns:p14="http://schemas.microsoft.com/office/powerpoint/2010/main" val="40048884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7DA22CC-E8F4-DBE0-A70F-B685856A5422}"/>
            </a:ext>
          </a:extLst>
        </p:cNvPr>
        <p:cNvGrpSpPr/>
        <p:nvPr/>
      </p:nvGrpSpPr>
      <p:grpSpPr>
        <a:xfrm>
          <a:off x="0" y="0"/>
          <a:ext cx="0" cy="0"/>
          <a:chOff x="0" y="0"/>
          <a:chExt cx="0" cy="0"/>
        </a:xfrm>
      </p:grpSpPr>
      <p:grpSp>
        <p:nvGrpSpPr>
          <p:cNvPr id="37" name="Group 36">
            <a:extLst>
              <a:ext uri="{FF2B5EF4-FFF2-40B4-BE49-F238E27FC236}">
                <a16:creationId xmlns:a16="http://schemas.microsoft.com/office/drawing/2014/main" id="{8A29D4EA-B260-D673-D0B7-FBDE28A23E11}"/>
              </a:ext>
            </a:extLst>
          </p:cNvPr>
          <p:cNvGrpSpPr/>
          <p:nvPr/>
        </p:nvGrpSpPr>
        <p:grpSpPr>
          <a:xfrm>
            <a:off x="0" y="1570655"/>
            <a:ext cx="11730114" cy="3582385"/>
            <a:chOff x="628934" y="2217485"/>
            <a:chExt cx="13430067" cy="3095501"/>
          </a:xfrm>
          <a:gradFill>
            <a:gsLst>
              <a:gs pos="0">
                <a:schemeClr val="accent1">
                  <a:lumMod val="40000"/>
                  <a:lumOff val="60000"/>
                </a:schemeClr>
              </a:gs>
              <a:gs pos="100000">
                <a:schemeClr val="accent1">
                  <a:lumMod val="20000"/>
                  <a:lumOff val="80000"/>
                </a:schemeClr>
              </a:gs>
            </a:gsLst>
            <a:lin ang="4200000" scaled="0"/>
          </a:gradFill>
          <a:effectLst>
            <a:outerShdw blurRad="373741" sx="102000" sy="102000" algn="ctr" rotWithShape="0">
              <a:prstClr val="black">
                <a:alpha val="22595"/>
              </a:prstClr>
            </a:outerShdw>
          </a:effectLst>
        </p:grpSpPr>
        <p:sp>
          <p:nvSpPr>
            <p:cNvPr id="38" name="Trapezoid 1">
              <a:extLst>
                <a:ext uri="{FF2B5EF4-FFF2-40B4-BE49-F238E27FC236}">
                  <a16:creationId xmlns:a16="http://schemas.microsoft.com/office/drawing/2014/main" id="{DF2C0644-3E78-3048-2D28-489EC14283F6}"/>
                </a:ext>
              </a:extLst>
            </p:cNvPr>
            <p:cNvSpPr/>
            <p:nvPr/>
          </p:nvSpPr>
          <p:spPr>
            <a:xfrm rot="5400000" flipH="1">
              <a:off x="5796217" y="-2949798"/>
              <a:ext cx="3095501" cy="13430067"/>
            </a:xfrm>
            <a:prstGeom prst="trapezoid">
              <a:avLst>
                <a:gd name="adj" fmla="val 16946"/>
              </a:avLst>
            </a:prstGeom>
            <a:grpFill/>
            <a:ln w="53975" cap="flat" cmpd="sng" algn="ctr">
              <a:noFill/>
              <a:prstDash val="solid"/>
              <a:miter lim="800000"/>
            </a:ln>
            <a:effectLst/>
          </p:spPr>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0" cap="none" spc="0" normalizeH="0" baseline="0" noProof="0" dirty="0">
                <a:ln>
                  <a:noFill/>
                </a:ln>
                <a:solidFill>
                  <a:srgbClr val="FFFFFF"/>
                </a:solidFill>
                <a:effectLst/>
                <a:uLnTx/>
                <a:uFillTx/>
                <a:latin typeface="Calibri Light"/>
                <a:ea typeface="+mn-ea"/>
                <a:cs typeface="+mn-cs"/>
              </a:endParaRPr>
            </a:p>
          </p:txBody>
        </p:sp>
        <p:sp>
          <p:nvSpPr>
            <p:cNvPr id="39" name="Trapezoid 2">
              <a:extLst>
                <a:ext uri="{FF2B5EF4-FFF2-40B4-BE49-F238E27FC236}">
                  <a16:creationId xmlns:a16="http://schemas.microsoft.com/office/drawing/2014/main" id="{60B2F6A3-8087-F3F2-6FDB-6E9BC45C7FB8}"/>
                </a:ext>
              </a:extLst>
            </p:cNvPr>
            <p:cNvSpPr/>
            <p:nvPr/>
          </p:nvSpPr>
          <p:spPr>
            <a:xfrm rot="5400000" flipH="1">
              <a:off x="1976844" y="1779666"/>
              <a:ext cx="2982903" cy="3974610"/>
            </a:xfrm>
            <a:prstGeom prst="trapezoid">
              <a:avLst>
                <a:gd name="adj" fmla="val 4290"/>
              </a:avLst>
            </a:prstGeom>
            <a:solidFill>
              <a:schemeClr val="accent1">
                <a:alpha val="10058"/>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42" name="TextBox 41">
              <a:extLst>
                <a:ext uri="{FF2B5EF4-FFF2-40B4-BE49-F238E27FC236}">
                  <a16:creationId xmlns:a16="http://schemas.microsoft.com/office/drawing/2014/main" id="{2FB9B045-A65F-7B01-F5CA-AB5D0EBE80D9}"/>
                </a:ext>
              </a:extLst>
            </p:cNvPr>
            <p:cNvSpPr txBox="1"/>
            <p:nvPr/>
          </p:nvSpPr>
          <p:spPr>
            <a:xfrm>
              <a:off x="2234283" y="2455934"/>
              <a:ext cx="2492344" cy="2646878"/>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600" b="1" i="0" u="none" strike="noStrike" kern="0" normalizeH="0" baseline="0" noProof="0" dirty="0">
                  <a:solidFill>
                    <a:schemeClr val="bg1">
                      <a:alpha val="61679"/>
                    </a:schemeClr>
                  </a:solidFill>
                  <a:uLnTx/>
                  <a:uFillTx/>
                  <a:latin typeface="DM Sans" pitchFamily="2" charset="0"/>
                  <a:ea typeface="+mn-ea"/>
                  <a:cs typeface="+mn-cs"/>
                </a:rPr>
                <a:t>&amp;</a:t>
              </a:r>
              <a:endParaRPr kumimoji="0" lang="en-GB" sz="16600" i="0" u="none" strike="noStrike" kern="0" normalizeH="0" baseline="0" noProof="0" dirty="0">
                <a:solidFill>
                  <a:schemeClr val="bg1">
                    <a:alpha val="61679"/>
                  </a:schemeClr>
                </a:solidFill>
                <a:uLnTx/>
                <a:uFillTx/>
                <a:latin typeface="Calibri" panose="020F0502020204030204"/>
                <a:ea typeface="+mn-ea"/>
                <a:cs typeface="+mn-cs"/>
              </a:endParaRPr>
            </a:p>
          </p:txBody>
        </p:sp>
      </p:grpSp>
      <p:sp>
        <p:nvSpPr>
          <p:cNvPr id="45" name="Text Placeholder 44">
            <a:extLst>
              <a:ext uri="{FF2B5EF4-FFF2-40B4-BE49-F238E27FC236}">
                <a16:creationId xmlns:a16="http://schemas.microsoft.com/office/drawing/2014/main" id="{8857728A-57AA-32AC-5AE1-12B74EB17B66}"/>
              </a:ext>
            </a:extLst>
          </p:cNvPr>
          <p:cNvSpPr>
            <a:spLocks noGrp="1"/>
          </p:cNvSpPr>
          <p:nvPr>
            <p:ph type="body" sz="quarter" idx="14"/>
          </p:nvPr>
        </p:nvSpPr>
        <p:spPr/>
        <p:txBody>
          <a:bodyPr/>
          <a:lstStyle/>
          <a:p>
            <a:endParaRPr lang="en-GB" dirty="0"/>
          </a:p>
        </p:txBody>
      </p:sp>
      <p:sp>
        <p:nvSpPr>
          <p:cNvPr id="46" name="Text Placeholder 45">
            <a:extLst>
              <a:ext uri="{FF2B5EF4-FFF2-40B4-BE49-F238E27FC236}">
                <a16:creationId xmlns:a16="http://schemas.microsoft.com/office/drawing/2014/main" id="{E70258A6-0393-530C-F1A2-E3DDEAC5D5C6}"/>
              </a:ext>
            </a:extLst>
          </p:cNvPr>
          <p:cNvSpPr>
            <a:spLocks noGrp="1"/>
          </p:cNvSpPr>
          <p:nvPr>
            <p:ph type="body" sz="quarter" idx="18"/>
          </p:nvPr>
        </p:nvSpPr>
        <p:spPr/>
        <p:txBody>
          <a:bodyPr/>
          <a:lstStyle/>
          <a:p>
            <a:endParaRPr lang="en-GB" dirty="0"/>
          </a:p>
        </p:txBody>
      </p:sp>
      <p:sp>
        <p:nvSpPr>
          <p:cNvPr id="11" name="Title 10">
            <a:extLst>
              <a:ext uri="{FF2B5EF4-FFF2-40B4-BE49-F238E27FC236}">
                <a16:creationId xmlns:a16="http://schemas.microsoft.com/office/drawing/2014/main" id="{0BF97793-334B-1B17-84EA-730A601B1ADA}"/>
              </a:ext>
            </a:extLst>
          </p:cNvPr>
          <p:cNvSpPr>
            <a:spLocks noGrp="1"/>
          </p:cNvSpPr>
          <p:nvPr>
            <p:ph type="title"/>
          </p:nvPr>
        </p:nvSpPr>
        <p:spPr>
          <a:xfrm>
            <a:off x="865163" y="722313"/>
            <a:ext cx="10606838" cy="342211"/>
          </a:xfrm>
        </p:spPr>
        <p:txBody>
          <a:bodyPr/>
          <a:lstStyle/>
          <a:p>
            <a:r>
              <a:rPr lang="en-GB" dirty="0"/>
              <a:t>Pre-Services in Perspective</a:t>
            </a:r>
          </a:p>
        </p:txBody>
      </p:sp>
      <p:grpSp>
        <p:nvGrpSpPr>
          <p:cNvPr id="25" name="Group 24">
            <a:extLst>
              <a:ext uri="{FF2B5EF4-FFF2-40B4-BE49-F238E27FC236}">
                <a16:creationId xmlns:a16="http://schemas.microsoft.com/office/drawing/2014/main" id="{773A4E05-0D6E-7F1E-8EA0-1B446317CDAB}"/>
              </a:ext>
            </a:extLst>
          </p:cNvPr>
          <p:cNvGrpSpPr/>
          <p:nvPr/>
        </p:nvGrpSpPr>
        <p:grpSpPr>
          <a:xfrm>
            <a:off x="425886" y="2396822"/>
            <a:ext cx="10402343" cy="2209789"/>
            <a:chOff x="608766" y="3258487"/>
            <a:chExt cx="10402343" cy="2209789"/>
          </a:xfrm>
        </p:grpSpPr>
        <p:sp>
          <p:nvSpPr>
            <p:cNvPr id="3" name="Diamond 2">
              <a:extLst>
                <a:ext uri="{FF2B5EF4-FFF2-40B4-BE49-F238E27FC236}">
                  <a16:creationId xmlns:a16="http://schemas.microsoft.com/office/drawing/2014/main" id="{50E91081-0CDC-7B33-A65A-5702E443E7BC}"/>
                </a:ext>
              </a:extLst>
            </p:cNvPr>
            <p:cNvSpPr/>
            <p:nvPr/>
          </p:nvSpPr>
          <p:spPr>
            <a:xfrm>
              <a:off x="9457447" y="3268069"/>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EXIT</a:t>
              </a:r>
            </a:p>
          </p:txBody>
        </p:sp>
        <p:sp>
          <p:nvSpPr>
            <p:cNvPr id="14" name="Rounded Rectangle 13">
              <a:extLst>
                <a:ext uri="{FF2B5EF4-FFF2-40B4-BE49-F238E27FC236}">
                  <a16:creationId xmlns:a16="http://schemas.microsoft.com/office/drawing/2014/main" id="{0D46A7F7-11A0-58B2-A704-C812933C2B3E}"/>
                </a:ext>
              </a:extLst>
            </p:cNvPr>
            <p:cNvSpPr/>
            <p:nvPr/>
          </p:nvSpPr>
          <p:spPr>
            <a:xfrm>
              <a:off x="608766"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Exploration</a:t>
              </a:r>
            </a:p>
          </p:txBody>
        </p:sp>
        <p:sp>
          <p:nvSpPr>
            <p:cNvPr id="23" name="Rounded Rectangle 22">
              <a:extLst>
                <a:ext uri="{FF2B5EF4-FFF2-40B4-BE49-F238E27FC236}">
                  <a16:creationId xmlns:a16="http://schemas.microsoft.com/office/drawing/2014/main" id="{E5230E48-87EA-D387-0B10-A0A5019BEC23}"/>
                </a:ext>
              </a:extLst>
            </p:cNvPr>
            <p:cNvSpPr/>
            <p:nvPr/>
          </p:nvSpPr>
          <p:spPr>
            <a:xfrm>
              <a:off x="2359550"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Proof of concept</a:t>
              </a:r>
            </a:p>
          </p:txBody>
        </p:sp>
        <p:sp>
          <p:nvSpPr>
            <p:cNvPr id="27" name="Rounded Rectangle 26">
              <a:extLst>
                <a:ext uri="{FF2B5EF4-FFF2-40B4-BE49-F238E27FC236}">
                  <a16:creationId xmlns:a16="http://schemas.microsoft.com/office/drawing/2014/main" id="{022F696C-C6B8-E235-F372-E717502CEEBA}"/>
                </a:ext>
              </a:extLst>
            </p:cNvPr>
            <p:cNvSpPr/>
            <p:nvPr/>
          </p:nvSpPr>
          <p:spPr>
            <a:xfrm>
              <a:off x="4110334"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Pilot</a:t>
              </a:r>
            </a:p>
          </p:txBody>
        </p:sp>
        <p:sp>
          <p:nvSpPr>
            <p:cNvPr id="29" name="Rounded Rectangle 28">
              <a:extLst>
                <a:ext uri="{FF2B5EF4-FFF2-40B4-BE49-F238E27FC236}">
                  <a16:creationId xmlns:a16="http://schemas.microsoft.com/office/drawing/2014/main" id="{5F2F6627-2C8C-CB2A-2ABE-815B7C4F8527}"/>
                </a:ext>
              </a:extLst>
            </p:cNvPr>
            <p:cNvSpPr/>
            <p:nvPr/>
          </p:nvSpPr>
          <p:spPr>
            <a:xfrm>
              <a:off x="5861118" y="3845517"/>
              <a:ext cx="1648425"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Service Development</a:t>
              </a:r>
            </a:p>
          </p:txBody>
        </p:sp>
        <p:sp>
          <p:nvSpPr>
            <p:cNvPr id="32" name="Rounded Rectangle 31">
              <a:extLst>
                <a:ext uri="{FF2B5EF4-FFF2-40B4-BE49-F238E27FC236}">
                  <a16:creationId xmlns:a16="http://schemas.microsoft.com/office/drawing/2014/main" id="{1FED92A4-E658-D472-3C28-00F57E8DD396}"/>
                </a:ext>
              </a:extLst>
            </p:cNvPr>
            <p:cNvSpPr/>
            <p:nvPr/>
          </p:nvSpPr>
          <p:spPr>
            <a:xfrm>
              <a:off x="7611902" y="3845517"/>
              <a:ext cx="2084816"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Production</a:t>
              </a:r>
            </a:p>
          </p:txBody>
        </p:sp>
        <p:sp>
          <p:nvSpPr>
            <p:cNvPr id="33" name="Rounded Rectangle 32">
              <a:extLst>
                <a:ext uri="{FF2B5EF4-FFF2-40B4-BE49-F238E27FC236}">
                  <a16:creationId xmlns:a16="http://schemas.microsoft.com/office/drawing/2014/main" id="{29A02C2B-BFA2-A53A-904B-DE49771BED3B}"/>
                </a:ext>
              </a:extLst>
            </p:cNvPr>
            <p:cNvSpPr/>
            <p:nvPr/>
          </p:nvSpPr>
          <p:spPr>
            <a:xfrm>
              <a:off x="9805206" y="3845517"/>
              <a:ext cx="1205903" cy="791736"/>
            </a:xfrm>
            <a:prstGeom prst="roundRect">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Phase Out</a:t>
              </a:r>
            </a:p>
          </p:txBody>
        </p:sp>
        <p:sp>
          <p:nvSpPr>
            <p:cNvPr id="34" name="Diamond 33">
              <a:extLst>
                <a:ext uri="{FF2B5EF4-FFF2-40B4-BE49-F238E27FC236}">
                  <a16:creationId xmlns:a16="http://schemas.microsoft.com/office/drawing/2014/main" id="{6119011C-EEE8-0563-9F92-3A37B867BEC0}"/>
                </a:ext>
              </a:extLst>
            </p:cNvPr>
            <p:cNvSpPr/>
            <p:nvPr/>
          </p:nvSpPr>
          <p:spPr>
            <a:xfrm>
              <a:off x="3769892"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0.5</a:t>
              </a:r>
            </a:p>
          </p:txBody>
        </p:sp>
        <p:sp>
          <p:nvSpPr>
            <p:cNvPr id="40" name="Diamond 39">
              <a:extLst>
                <a:ext uri="{FF2B5EF4-FFF2-40B4-BE49-F238E27FC236}">
                  <a16:creationId xmlns:a16="http://schemas.microsoft.com/office/drawing/2014/main" id="{1FFFF1E7-EBBD-C348-059A-2D00F216CFFC}"/>
                </a:ext>
              </a:extLst>
            </p:cNvPr>
            <p:cNvSpPr/>
            <p:nvPr/>
          </p:nvSpPr>
          <p:spPr>
            <a:xfrm>
              <a:off x="5516424"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0.7</a:t>
              </a:r>
            </a:p>
          </p:txBody>
        </p:sp>
        <p:sp>
          <p:nvSpPr>
            <p:cNvPr id="41" name="Diamond 40">
              <a:extLst>
                <a:ext uri="{FF2B5EF4-FFF2-40B4-BE49-F238E27FC236}">
                  <a16:creationId xmlns:a16="http://schemas.microsoft.com/office/drawing/2014/main" id="{966C26B6-8CEB-957E-78B6-8083F9D19368}"/>
                </a:ext>
              </a:extLst>
            </p:cNvPr>
            <p:cNvSpPr/>
            <p:nvPr/>
          </p:nvSpPr>
          <p:spPr>
            <a:xfrm>
              <a:off x="7262956" y="325848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1.0</a:t>
              </a:r>
            </a:p>
          </p:txBody>
        </p:sp>
        <p:sp>
          <p:nvSpPr>
            <p:cNvPr id="2" name="Diamond 1">
              <a:extLst>
                <a:ext uri="{FF2B5EF4-FFF2-40B4-BE49-F238E27FC236}">
                  <a16:creationId xmlns:a16="http://schemas.microsoft.com/office/drawing/2014/main" id="{C9D997F3-D28E-30F5-0468-6E9105B8AABB}"/>
                </a:ext>
              </a:extLst>
            </p:cNvPr>
            <p:cNvSpPr/>
            <p:nvPr/>
          </p:nvSpPr>
          <p:spPr>
            <a:xfrm>
              <a:off x="2011791" y="3291927"/>
              <a:ext cx="587030" cy="587030"/>
            </a:xfrm>
            <a:prstGeom prst="diamond">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200" dirty="0"/>
                <a:t>BP 0.1</a:t>
              </a:r>
            </a:p>
          </p:txBody>
        </p:sp>
        <p:sp>
          <p:nvSpPr>
            <p:cNvPr id="13" name="Circular Arrow 12">
              <a:extLst>
                <a:ext uri="{FF2B5EF4-FFF2-40B4-BE49-F238E27FC236}">
                  <a16:creationId xmlns:a16="http://schemas.microsoft.com/office/drawing/2014/main" id="{131E39FC-9949-7F73-79B8-AB67A03F1279}"/>
                </a:ext>
              </a:extLst>
            </p:cNvPr>
            <p:cNvSpPr/>
            <p:nvPr/>
          </p:nvSpPr>
          <p:spPr>
            <a:xfrm rot="10800000">
              <a:off x="8542621" y="4027671"/>
              <a:ext cx="1046045" cy="1440605"/>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15" name="Circular Arrow 14">
              <a:extLst>
                <a:ext uri="{FF2B5EF4-FFF2-40B4-BE49-F238E27FC236}">
                  <a16:creationId xmlns:a16="http://schemas.microsoft.com/office/drawing/2014/main" id="{3053BFF8-A73B-51BD-573B-FFF234A4BC90}"/>
                </a:ext>
              </a:extLst>
            </p:cNvPr>
            <p:cNvSpPr/>
            <p:nvPr/>
          </p:nvSpPr>
          <p:spPr>
            <a:xfrm rot="10800000" flipH="1">
              <a:off x="9374247" y="4203235"/>
              <a:ext cx="804323" cy="1107706"/>
            </a:xfrm>
            <a:prstGeom prst="circular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grpSp>
      <p:sp>
        <p:nvSpPr>
          <p:cNvPr id="7" name="TextBox 6">
            <a:extLst>
              <a:ext uri="{FF2B5EF4-FFF2-40B4-BE49-F238E27FC236}">
                <a16:creationId xmlns:a16="http://schemas.microsoft.com/office/drawing/2014/main" id="{061540C9-4574-99F7-7897-C3D17B2CE117}"/>
              </a:ext>
            </a:extLst>
          </p:cNvPr>
          <p:cNvSpPr txBox="1"/>
          <p:nvPr/>
        </p:nvSpPr>
        <p:spPr>
          <a:xfrm>
            <a:off x="3624296" y="4320327"/>
            <a:ext cx="2254740" cy="469027"/>
          </a:xfrm>
          <a:prstGeom prst="rect">
            <a:avLst/>
          </a:prstGeom>
          <a:noFill/>
        </p:spPr>
        <p:txBody>
          <a:bodyPr wrap="none" lIns="0" tIns="0" rIns="0" bIns="0" rtlCol="0">
            <a:noAutofit/>
          </a:bodyPr>
          <a:lstStyle/>
          <a:p>
            <a:pPr algn="ctr">
              <a:lnSpc>
                <a:spcPct val="90000"/>
              </a:lnSpc>
              <a:spcBef>
                <a:spcPts val="600"/>
              </a:spcBef>
              <a:spcAft>
                <a:spcPts val="600"/>
              </a:spcAft>
            </a:pPr>
            <a:r>
              <a:rPr lang="en-GB" sz="3200" b="1" dirty="0">
                <a:latin typeface="Aptos Black" panose="020B0004020202020204" pitchFamily="34" charset="0"/>
              </a:rPr>
              <a:t>CNAAS</a:t>
            </a:r>
          </a:p>
        </p:txBody>
      </p:sp>
      <p:sp>
        <p:nvSpPr>
          <p:cNvPr id="30" name="TextBox 29">
            <a:extLst>
              <a:ext uri="{FF2B5EF4-FFF2-40B4-BE49-F238E27FC236}">
                <a16:creationId xmlns:a16="http://schemas.microsoft.com/office/drawing/2014/main" id="{130F55B4-EC38-2E7D-B9A1-ACB02746F142}"/>
              </a:ext>
            </a:extLst>
          </p:cNvPr>
          <p:cNvSpPr txBox="1"/>
          <p:nvPr/>
        </p:nvSpPr>
        <p:spPr>
          <a:xfrm>
            <a:off x="5043581" y="1987163"/>
            <a:ext cx="1166956" cy="383889"/>
          </a:xfrm>
          <a:prstGeom prst="rect">
            <a:avLst/>
          </a:prstGeom>
          <a:noFill/>
        </p:spPr>
        <p:txBody>
          <a:bodyPr wrap="square" lIns="0" tIns="0" rIns="0" bIns="0" rtlCol="0">
            <a:noAutofit/>
          </a:bodyPr>
          <a:lstStyle/>
          <a:p>
            <a:pPr algn="ctr">
              <a:lnSpc>
                <a:spcPct val="90000"/>
              </a:lnSpc>
              <a:spcBef>
                <a:spcPts val="600"/>
              </a:spcBef>
              <a:spcAft>
                <a:spcPts val="600"/>
              </a:spcAft>
            </a:pPr>
            <a:r>
              <a:rPr lang="en-GB" sz="1400" dirty="0">
                <a:latin typeface="Aptos Light" panose="020B0004020202020204" pitchFamily="34" charset="0"/>
              </a:rPr>
              <a:t>GO-NO GO GATES</a:t>
            </a:r>
          </a:p>
        </p:txBody>
      </p:sp>
      <p:sp>
        <p:nvSpPr>
          <p:cNvPr id="43" name="TextBox 42">
            <a:extLst>
              <a:ext uri="{FF2B5EF4-FFF2-40B4-BE49-F238E27FC236}">
                <a16:creationId xmlns:a16="http://schemas.microsoft.com/office/drawing/2014/main" id="{620C3A09-B03B-08DE-E6ED-6409EF093915}"/>
              </a:ext>
            </a:extLst>
          </p:cNvPr>
          <p:cNvSpPr txBox="1"/>
          <p:nvPr/>
        </p:nvSpPr>
        <p:spPr>
          <a:xfrm>
            <a:off x="-1121434" y="1069675"/>
            <a:ext cx="0" cy="0"/>
          </a:xfrm>
          <a:prstGeom prst="rect">
            <a:avLst/>
          </a:prstGeom>
          <a:noFill/>
        </p:spPr>
        <p:txBody>
          <a:bodyPr wrap="none" lIns="0" tIns="0" rIns="0" bIns="0" rtlCol="0">
            <a:noAutofit/>
          </a:bodyPr>
          <a:lstStyle/>
          <a:p>
            <a:pPr algn="l">
              <a:lnSpc>
                <a:spcPct val="90000"/>
              </a:lnSpc>
              <a:spcBef>
                <a:spcPts val="600"/>
              </a:spcBef>
              <a:spcAft>
                <a:spcPts val="600"/>
              </a:spcAft>
            </a:pPr>
            <a:endParaRPr lang="en-GB" sz="1600" dirty="0" err="1"/>
          </a:p>
        </p:txBody>
      </p:sp>
      <p:sp>
        <p:nvSpPr>
          <p:cNvPr id="47" name="TextBox 46">
            <a:extLst>
              <a:ext uri="{FF2B5EF4-FFF2-40B4-BE49-F238E27FC236}">
                <a16:creationId xmlns:a16="http://schemas.microsoft.com/office/drawing/2014/main" id="{5F8B2651-2D12-E184-08C1-34A143CFECDA}"/>
              </a:ext>
            </a:extLst>
          </p:cNvPr>
          <p:cNvSpPr txBox="1"/>
          <p:nvPr/>
        </p:nvSpPr>
        <p:spPr>
          <a:xfrm>
            <a:off x="9855386" y="4128383"/>
            <a:ext cx="1166956" cy="383889"/>
          </a:xfrm>
          <a:prstGeom prst="rect">
            <a:avLst/>
          </a:prstGeom>
          <a:noFill/>
        </p:spPr>
        <p:txBody>
          <a:bodyPr wrap="square" lIns="0" tIns="0" rIns="0" bIns="0" rtlCol="0">
            <a:noAutofit/>
          </a:bodyPr>
          <a:lstStyle/>
          <a:p>
            <a:pPr algn="ctr">
              <a:lnSpc>
                <a:spcPct val="90000"/>
              </a:lnSpc>
              <a:spcBef>
                <a:spcPts val="600"/>
              </a:spcBef>
              <a:spcAft>
                <a:spcPts val="600"/>
              </a:spcAft>
            </a:pPr>
            <a:r>
              <a:rPr lang="en-GB" sz="1400" dirty="0">
                <a:latin typeface="Aptos Light" panose="020B0004020202020204" pitchFamily="34" charset="0"/>
              </a:rPr>
              <a:t>YEARLY EVALUATION</a:t>
            </a:r>
          </a:p>
        </p:txBody>
      </p:sp>
      <p:sp>
        <p:nvSpPr>
          <p:cNvPr id="4" name="TextBox 3">
            <a:extLst>
              <a:ext uri="{FF2B5EF4-FFF2-40B4-BE49-F238E27FC236}">
                <a16:creationId xmlns:a16="http://schemas.microsoft.com/office/drawing/2014/main" id="{B2366D63-EAC4-16E0-8833-7BF8C48DD2AC}"/>
              </a:ext>
            </a:extLst>
          </p:cNvPr>
          <p:cNvSpPr txBox="1"/>
          <p:nvPr/>
        </p:nvSpPr>
        <p:spPr>
          <a:xfrm>
            <a:off x="6913913" y="4320327"/>
            <a:ext cx="1482140" cy="469027"/>
          </a:xfrm>
          <a:prstGeom prst="rect">
            <a:avLst/>
          </a:prstGeom>
          <a:noFill/>
        </p:spPr>
        <p:txBody>
          <a:bodyPr wrap="none" lIns="0" tIns="0" rIns="0" bIns="0" rtlCol="0">
            <a:noAutofit/>
          </a:bodyPr>
          <a:lstStyle/>
          <a:p>
            <a:pPr algn="ctr">
              <a:lnSpc>
                <a:spcPct val="90000"/>
              </a:lnSpc>
              <a:spcBef>
                <a:spcPts val="600"/>
              </a:spcBef>
              <a:spcAft>
                <a:spcPts val="600"/>
              </a:spcAft>
            </a:pPr>
            <a:r>
              <a:rPr lang="en-GB" sz="3200" b="1" dirty="0">
                <a:latin typeface="Aptos Black" panose="020B0004020202020204" pitchFamily="34" charset="0"/>
              </a:rPr>
              <a:t>TFT</a:t>
            </a:r>
          </a:p>
        </p:txBody>
      </p:sp>
      <p:sp>
        <p:nvSpPr>
          <p:cNvPr id="6" name="Down Arrow 5">
            <a:extLst>
              <a:ext uri="{FF2B5EF4-FFF2-40B4-BE49-F238E27FC236}">
                <a16:creationId xmlns:a16="http://schemas.microsoft.com/office/drawing/2014/main" id="{A81FCB91-CA9C-43CC-9040-849789CF4B99}"/>
              </a:ext>
            </a:extLst>
          </p:cNvPr>
          <p:cNvSpPr/>
          <p:nvPr/>
        </p:nvSpPr>
        <p:spPr>
          <a:xfrm>
            <a:off x="4616970" y="3775588"/>
            <a:ext cx="426611" cy="420388"/>
          </a:xfrm>
          <a:prstGeom prst="down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err="1"/>
          </a:p>
        </p:txBody>
      </p:sp>
      <p:sp>
        <p:nvSpPr>
          <p:cNvPr id="8" name="Down Arrow 7">
            <a:extLst>
              <a:ext uri="{FF2B5EF4-FFF2-40B4-BE49-F238E27FC236}">
                <a16:creationId xmlns:a16="http://schemas.microsoft.com/office/drawing/2014/main" id="{DBE08889-9DC9-9ABD-A5E1-30CE76686FC3}"/>
              </a:ext>
            </a:extLst>
          </p:cNvPr>
          <p:cNvSpPr/>
          <p:nvPr/>
        </p:nvSpPr>
        <p:spPr>
          <a:xfrm>
            <a:off x="7441677" y="3760598"/>
            <a:ext cx="426611" cy="420388"/>
          </a:xfrm>
          <a:prstGeom prst="downArrow">
            <a:avLst/>
          </a:prstGeom>
          <a:ln>
            <a:noFill/>
          </a:ln>
          <a:effectLst>
            <a:outerShdw dist="25400" dir="3600000" algn="ctr"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err="1"/>
          </a:p>
        </p:txBody>
      </p:sp>
    </p:spTree>
    <p:extLst>
      <p:ext uri="{BB962C8B-B14F-4D97-AF65-F5344CB8AC3E}">
        <p14:creationId xmlns:p14="http://schemas.microsoft.com/office/powerpoint/2010/main" val="3165097336"/>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1A33884B-D4B8-D259-D704-349538390C0C}"/>
              </a:ext>
            </a:extLst>
          </p:cNvPr>
          <p:cNvSpPr>
            <a:spLocks noGrp="1"/>
          </p:cNvSpPr>
          <p:nvPr>
            <p:ph type="body" sz="quarter" idx="14"/>
          </p:nvPr>
        </p:nvSpPr>
        <p:spPr/>
        <p:txBody>
          <a:bodyPr/>
          <a:lstStyle/>
          <a:p>
            <a:endParaRPr lang="en-GB" dirty="0"/>
          </a:p>
        </p:txBody>
      </p:sp>
      <p:sp>
        <p:nvSpPr>
          <p:cNvPr id="19" name="Text Placeholder 18">
            <a:extLst>
              <a:ext uri="{FF2B5EF4-FFF2-40B4-BE49-F238E27FC236}">
                <a16:creationId xmlns:a16="http://schemas.microsoft.com/office/drawing/2014/main" id="{DB25780B-8431-A991-F019-0969171DC9AD}"/>
              </a:ext>
            </a:extLst>
          </p:cNvPr>
          <p:cNvSpPr>
            <a:spLocks noGrp="1"/>
          </p:cNvSpPr>
          <p:nvPr>
            <p:ph type="body" sz="quarter" idx="18"/>
          </p:nvPr>
        </p:nvSpPr>
        <p:spPr/>
        <p:txBody>
          <a:bodyPr/>
          <a:lstStyle/>
          <a:p>
            <a:endParaRPr lang="en-GB" dirty="0"/>
          </a:p>
        </p:txBody>
      </p:sp>
      <p:sp>
        <p:nvSpPr>
          <p:cNvPr id="4" name="Title 3">
            <a:extLst>
              <a:ext uri="{FF2B5EF4-FFF2-40B4-BE49-F238E27FC236}">
                <a16:creationId xmlns:a16="http://schemas.microsoft.com/office/drawing/2014/main" id="{CD2120C2-D326-506A-1A5F-892E4C01A2D8}"/>
              </a:ext>
            </a:extLst>
          </p:cNvPr>
          <p:cNvSpPr>
            <a:spLocks noGrp="1"/>
          </p:cNvSpPr>
          <p:nvPr>
            <p:ph type="title"/>
          </p:nvPr>
        </p:nvSpPr>
        <p:spPr/>
        <p:txBody>
          <a:bodyPr/>
          <a:lstStyle/>
          <a:p>
            <a:r>
              <a:rPr lang="en-GB" dirty="0"/>
              <a:t>Time Frequency Transfer</a:t>
            </a:r>
          </a:p>
        </p:txBody>
      </p:sp>
      <p:pic>
        <p:nvPicPr>
          <p:cNvPr id="5" name="Picture 4">
            <a:extLst>
              <a:ext uri="{FF2B5EF4-FFF2-40B4-BE49-F238E27FC236}">
                <a16:creationId xmlns:a16="http://schemas.microsoft.com/office/drawing/2014/main" id="{889350EF-6B49-8624-70D9-0F60F9AEF0A1}"/>
              </a:ext>
            </a:extLst>
          </p:cNvPr>
          <p:cNvPicPr>
            <a:picLocks noChangeAspect="1"/>
          </p:cNvPicPr>
          <p:nvPr/>
        </p:nvPicPr>
        <p:blipFill>
          <a:blip r:embed="rId2"/>
          <a:stretch>
            <a:fillRect/>
          </a:stretch>
        </p:blipFill>
        <p:spPr>
          <a:xfrm>
            <a:off x="2683532" y="1849789"/>
            <a:ext cx="6824936" cy="1858983"/>
          </a:xfrm>
          <a:prstGeom prst="rect">
            <a:avLst/>
          </a:prstGeom>
          <a:effectLst>
            <a:outerShdw blurRad="237592" sx="102000" sy="102000" algn="ctr" rotWithShape="0">
              <a:prstClr val="black">
                <a:alpha val="40000"/>
              </a:prstClr>
            </a:outerShdw>
          </a:effectLst>
        </p:spPr>
      </p:pic>
      <p:pic>
        <p:nvPicPr>
          <p:cNvPr id="8" name="Picture 7">
            <a:extLst>
              <a:ext uri="{FF2B5EF4-FFF2-40B4-BE49-F238E27FC236}">
                <a16:creationId xmlns:a16="http://schemas.microsoft.com/office/drawing/2014/main" id="{0CFA9FDF-278D-6EE8-314F-98C6474CC8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197" y="4078719"/>
            <a:ext cx="11760502" cy="1586604"/>
          </a:xfrm>
          <a:prstGeom prst="rect">
            <a:avLst/>
          </a:prstGeom>
          <a:effectLst>
            <a:outerShdw blurRad="281572" sx="102000" sy="102000" algn="ctr" rotWithShape="0">
              <a:prstClr val="black">
                <a:alpha val="40000"/>
              </a:prstClr>
            </a:outerShdw>
          </a:effectLst>
        </p:spPr>
      </p:pic>
      <p:grpSp>
        <p:nvGrpSpPr>
          <p:cNvPr id="12" name="Group 11">
            <a:extLst>
              <a:ext uri="{FF2B5EF4-FFF2-40B4-BE49-F238E27FC236}">
                <a16:creationId xmlns:a16="http://schemas.microsoft.com/office/drawing/2014/main" id="{81354A5F-F6ED-8C90-621B-3772AC5048A1}"/>
              </a:ext>
            </a:extLst>
          </p:cNvPr>
          <p:cNvGrpSpPr/>
          <p:nvPr/>
        </p:nvGrpSpPr>
        <p:grpSpPr>
          <a:xfrm>
            <a:off x="10277856" y="451737"/>
            <a:ext cx="1514094" cy="1527858"/>
            <a:chOff x="10391746" y="388237"/>
            <a:chExt cx="1514094" cy="1527858"/>
          </a:xfrm>
          <a:effectLst>
            <a:outerShdw blurRad="204129" sx="102000" sy="102000" algn="ctr" rotWithShape="0">
              <a:prstClr val="black">
                <a:alpha val="40000"/>
              </a:prstClr>
            </a:outerShdw>
          </a:effectLst>
        </p:grpSpPr>
        <p:pic>
          <p:nvPicPr>
            <p:cNvPr id="1026" name="Picture 2" descr="Push and Pull Door teken icoon: stockvector (rechtenvrij) 2622474921 |  Shutterstock">
              <a:extLst>
                <a:ext uri="{FF2B5EF4-FFF2-40B4-BE49-F238E27FC236}">
                  <a16:creationId xmlns:a16="http://schemas.microsoft.com/office/drawing/2014/main" id="{71DC6240-5922-80D6-C000-98F5E6FECCDE}"/>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0391746" y="388237"/>
              <a:ext cx="1514094" cy="1527858"/>
            </a:xfrm>
            <a:prstGeom prst="roundRect">
              <a:avLst>
                <a:gd name="adj" fmla="val 18441"/>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CAE869B-4EF7-6271-A4F9-DE2BA1434A87}"/>
                </a:ext>
              </a:extLst>
            </p:cNvPr>
            <p:cNvSpPr txBox="1"/>
            <p:nvPr/>
          </p:nvSpPr>
          <p:spPr>
            <a:xfrm>
              <a:off x="10486662" y="507754"/>
              <a:ext cx="879079" cy="342211"/>
            </a:xfrm>
            <a:prstGeom prst="rect">
              <a:avLst/>
            </a:prstGeom>
            <a:noFill/>
          </p:spPr>
          <p:txBody>
            <a:bodyPr wrap="none" lIns="0" tIns="0" rIns="0" bIns="0" rtlCol="0">
              <a:noAutofit/>
            </a:bodyPr>
            <a:lstStyle/>
            <a:p>
              <a:pPr algn="r">
                <a:lnSpc>
                  <a:spcPct val="90000"/>
                </a:lnSpc>
                <a:spcBef>
                  <a:spcPts val="600"/>
                </a:spcBef>
                <a:spcAft>
                  <a:spcPts val="600"/>
                </a:spcAft>
              </a:pPr>
              <a:r>
                <a:rPr lang="en-GB" sz="1200" b="1" dirty="0">
                  <a:solidFill>
                    <a:schemeClr val="bg1"/>
                  </a:solidFill>
                  <a:latin typeface="Aptos ExtraBold" panose="020B0004020202020204" pitchFamily="34" charset="0"/>
                </a:rPr>
                <a:t>TECH</a:t>
              </a:r>
            </a:p>
          </p:txBody>
        </p:sp>
      </p:grpSp>
    </p:spTree>
    <p:extLst>
      <p:ext uri="{BB962C8B-B14F-4D97-AF65-F5344CB8AC3E}">
        <p14:creationId xmlns:p14="http://schemas.microsoft.com/office/powerpoint/2010/main" val="345987547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31EDF5C-FF6A-4F19-4E39-DA94EAEEF5F3}"/>
              </a:ext>
            </a:extLst>
          </p:cNvPr>
          <p:cNvSpPr>
            <a:spLocks noGrp="1"/>
          </p:cNvSpPr>
          <p:nvPr>
            <p:ph type="body" sz="quarter" idx="14"/>
          </p:nvPr>
        </p:nvSpPr>
        <p:spPr/>
        <p:txBody>
          <a:bodyPr/>
          <a:lstStyle/>
          <a:p>
            <a:endParaRPr lang="en-GB" dirty="0"/>
          </a:p>
        </p:txBody>
      </p:sp>
      <p:sp>
        <p:nvSpPr>
          <p:cNvPr id="13" name="Text Placeholder 12">
            <a:extLst>
              <a:ext uri="{FF2B5EF4-FFF2-40B4-BE49-F238E27FC236}">
                <a16:creationId xmlns:a16="http://schemas.microsoft.com/office/drawing/2014/main" id="{5F08FA63-E19C-742F-F014-93A0324DA46E}"/>
              </a:ext>
            </a:extLst>
          </p:cNvPr>
          <p:cNvSpPr>
            <a:spLocks noGrp="1"/>
          </p:cNvSpPr>
          <p:nvPr>
            <p:ph type="body" sz="quarter" idx="18"/>
          </p:nvPr>
        </p:nvSpPr>
        <p:spPr/>
        <p:txBody>
          <a:bodyPr/>
          <a:lstStyle/>
          <a:p>
            <a:endParaRPr lang="en-GB" dirty="0"/>
          </a:p>
        </p:txBody>
      </p:sp>
      <p:sp>
        <p:nvSpPr>
          <p:cNvPr id="2" name="Titel 1">
            <a:extLst>
              <a:ext uri="{FF2B5EF4-FFF2-40B4-BE49-F238E27FC236}">
                <a16:creationId xmlns:a16="http://schemas.microsoft.com/office/drawing/2014/main" id="{DD3F8ADC-7AB1-47B3-B769-2113313E7D85}"/>
              </a:ext>
            </a:extLst>
          </p:cNvPr>
          <p:cNvSpPr>
            <a:spLocks noGrp="1"/>
          </p:cNvSpPr>
          <p:nvPr>
            <p:ph type="title"/>
          </p:nvPr>
        </p:nvSpPr>
        <p:spPr>
          <a:xfrm>
            <a:off x="865162" y="722313"/>
            <a:ext cx="10559000" cy="342211"/>
          </a:xfrm>
        </p:spPr>
        <p:txBody>
          <a:bodyPr/>
          <a:lstStyle/>
          <a:p>
            <a:pPr lvl="0"/>
            <a:r>
              <a:rPr lang="en-GB" dirty="0"/>
              <a:t>Road to a permanent T&amp;F network</a:t>
            </a:r>
          </a:p>
        </p:txBody>
      </p:sp>
      <p:sp>
        <p:nvSpPr>
          <p:cNvPr id="9" name="Content Placeholder 8">
            <a:extLst>
              <a:ext uri="{FF2B5EF4-FFF2-40B4-BE49-F238E27FC236}">
                <a16:creationId xmlns:a16="http://schemas.microsoft.com/office/drawing/2014/main" id="{ADA7AC09-D93C-49CA-1D41-951994D45AC9}"/>
              </a:ext>
            </a:extLst>
          </p:cNvPr>
          <p:cNvSpPr>
            <a:spLocks noGrp="1"/>
          </p:cNvSpPr>
          <p:nvPr>
            <p:ph idx="19"/>
          </p:nvPr>
        </p:nvSpPr>
        <p:spPr>
          <a:xfrm>
            <a:off x="865162" y="1592262"/>
            <a:ext cx="7428606" cy="4060393"/>
          </a:xfrm>
        </p:spPr>
        <p:txBody>
          <a:bodyPr/>
          <a:lstStyle/>
          <a:p>
            <a:pPr lvl="0"/>
            <a:r>
              <a:rPr lang="en-GB" dirty="0"/>
              <a:t>Growth in demand</a:t>
            </a:r>
          </a:p>
          <a:p>
            <a:pPr lvl="1"/>
            <a:r>
              <a:rPr lang="en-GB" dirty="0"/>
              <a:t>Increasing number of timing-critical experiments over time</a:t>
            </a:r>
          </a:p>
          <a:p>
            <a:pPr lvl="1"/>
            <a:r>
              <a:rPr lang="en-GB" dirty="0"/>
              <a:t>Requests coming from different research members and locations</a:t>
            </a:r>
          </a:p>
          <a:p>
            <a:pPr lvl="0"/>
            <a:r>
              <a:rPr lang="en-GB" dirty="0"/>
              <a:t>Conclusion</a:t>
            </a:r>
          </a:p>
          <a:p>
            <a:pPr lvl="1"/>
            <a:r>
              <a:rPr lang="en-GB" dirty="0"/>
              <a:t>Need for precise timing is continuous</a:t>
            </a:r>
          </a:p>
          <a:p>
            <a:pPr lvl="1"/>
            <a:r>
              <a:rPr lang="en-GB" dirty="0"/>
              <a:t>This justified building a permanent national T&amp;F backbone</a:t>
            </a:r>
          </a:p>
          <a:p>
            <a:r>
              <a:rPr lang="en-GB" dirty="0"/>
              <a:t>Historical situation</a:t>
            </a:r>
          </a:p>
          <a:p>
            <a:pPr lvl="1"/>
            <a:r>
              <a:rPr lang="en-GB" dirty="0"/>
              <a:t>Built per experiment, on demand</a:t>
            </a:r>
          </a:p>
          <a:p>
            <a:pPr lvl="1"/>
            <a:r>
              <a:rPr lang="en-GB" dirty="0"/>
              <a:t>Required dedicated engineering, routing, and calibration</a:t>
            </a:r>
          </a:p>
          <a:p>
            <a:pPr lvl="0"/>
            <a:endParaRPr lang="en-GB" dirty="0"/>
          </a:p>
          <a:p>
            <a:endParaRPr lang="en-GB" dirty="0"/>
          </a:p>
        </p:txBody>
      </p:sp>
      <p:pic>
        <p:nvPicPr>
          <p:cNvPr id="6" name="Picture 5">
            <a:extLst>
              <a:ext uri="{FF2B5EF4-FFF2-40B4-BE49-F238E27FC236}">
                <a16:creationId xmlns:a16="http://schemas.microsoft.com/office/drawing/2014/main" id="{A7F74CA8-BF08-B2C0-EF79-11C87459E8CA}"/>
              </a:ext>
            </a:extLst>
          </p:cNvPr>
          <p:cNvPicPr>
            <a:picLocks noChangeAspect="1"/>
          </p:cNvPicPr>
          <p:nvPr/>
        </p:nvPicPr>
        <p:blipFill>
          <a:blip r:embed="rId3"/>
          <a:stretch>
            <a:fillRect/>
          </a:stretch>
        </p:blipFill>
        <p:spPr>
          <a:xfrm>
            <a:off x="8676467" y="325288"/>
            <a:ext cx="3020172" cy="2130984"/>
          </a:xfrm>
          <a:prstGeom prst="roundRect">
            <a:avLst>
              <a:gd name="adj" fmla="val 12495"/>
            </a:avLst>
          </a:prstGeom>
          <a:effectLst>
            <a:outerShdw blurRad="343610" sx="102000" sy="102000" algn="ctr" rotWithShape="0">
              <a:prstClr val="black">
                <a:alpha val="40000"/>
              </a:prstClr>
            </a:outerShdw>
          </a:effectLst>
        </p:spPr>
      </p:pic>
      <p:pic>
        <p:nvPicPr>
          <p:cNvPr id="20" name="Picture 19">
            <a:extLst>
              <a:ext uri="{FF2B5EF4-FFF2-40B4-BE49-F238E27FC236}">
                <a16:creationId xmlns:a16="http://schemas.microsoft.com/office/drawing/2014/main" id="{674E2019-6E6A-CBE2-DE6D-480609B2A3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7483" y="4685997"/>
            <a:ext cx="3020172" cy="1723342"/>
          </a:xfrm>
          <a:prstGeom prst="roundRect">
            <a:avLst>
              <a:gd name="adj" fmla="val 10035"/>
            </a:avLst>
          </a:prstGeom>
          <a:effectLst>
            <a:outerShdw blurRad="343610" sx="102000" sy="102000" algn="ctr" rotWithShape="0">
              <a:prstClr val="black">
                <a:alpha val="40000"/>
              </a:prstClr>
            </a:outerShdw>
          </a:effectLst>
        </p:spPr>
      </p:pic>
      <p:pic>
        <p:nvPicPr>
          <p:cNvPr id="23" name="Picture 22">
            <a:extLst>
              <a:ext uri="{FF2B5EF4-FFF2-40B4-BE49-F238E27FC236}">
                <a16:creationId xmlns:a16="http://schemas.microsoft.com/office/drawing/2014/main" id="{B84463D0-6917-E0C2-420C-00A94A012ACC}"/>
              </a:ext>
            </a:extLst>
          </p:cNvPr>
          <p:cNvPicPr>
            <a:picLocks noChangeAspect="1"/>
          </p:cNvPicPr>
          <p:nvPr/>
        </p:nvPicPr>
        <p:blipFill>
          <a:blip r:embed="rId5" cstate="screen">
            <a:extLst>
              <a:ext uri="{28A0092B-C50C-407E-A947-70E740481C1C}">
                <a14:useLocalDpi xmlns:a14="http://schemas.microsoft.com/office/drawing/2010/main"/>
              </a:ext>
            </a:extLst>
          </a:blip>
          <a:srcRect r="-1"/>
          <a:stretch>
            <a:fillRect/>
          </a:stretch>
        </p:blipFill>
        <p:spPr>
          <a:xfrm>
            <a:off x="7961091" y="2633937"/>
            <a:ext cx="3020172" cy="1874394"/>
          </a:xfrm>
          <a:prstGeom prst="roundRect">
            <a:avLst>
              <a:gd name="adj" fmla="val 10155"/>
            </a:avLst>
          </a:prstGeom>
          <a:effectLst>
            <a:outerShdw blurRad="343610" sx="102000" sy="102000" algn="ctr" rotWithShape="0">
              <a:prstClr val="black">
                <a:alpha val="40000"/>
              </a:prstClr>
            </a:outerShdw>
          </a:effectLst>
        </p:spPr>
      </p:pic>
      <p:sp>
        <p:nvSpPr>
          <p:cNvPr id="4" name="Tijdelijke aanduiding voor verticale tekst 2">
            <a:extLst>
              <a:ext uri="{FF2B5EF4-FFF2-40B4-BE49-F238E27FC236}">
                <a16:creationId xmlns:a16="http://schemas.microsoft.com/office/drawing/2014/main" id="{8EABA2F4-C4BD-04FA-CB7B-931B95D4DAD9}"/>
              </a:ext>
            </a:extLst>
          </p:cNvPr>
          <p:cNvSpPr txBox="1">
            <a:spLocks/>
          </p:cNvSpPr>
          <p:nvPr/>
        </p:nvSpPr>
        <p:spPr>
          <a:xfrm>
            <a:off x="516362" y="3061638"/>
            <a:ext cx="6883083" cy="1509406"/>
          </a:xfrm>
          <a:prstGeom prst="rect">
            <a:avLst/>
          </a:prstGeom>
        </p:spPr>
        <p:txBody>
          <a:bodyPr vert="horz" lIns="0" tIns="0" rIns="0" bIns="0" rtlCol="0">
            <a:noAutofit/>
          </a:bodyPr>
          <a:lstStyle>
            <a:lvl1pPr marL="269875" indent="-269875" algn="l" defTabSz="914400" rtl="0" eaLnBrk="1" latinLnBrk="0" hangingPunct="1">
              <a:lnSpc>
                <a:spcPct val="100000"/>
              </a:lnSpc>
              <a:spcBef>
                <a:spcPts val="600"/>
              </a:spcBef>
              <a:spcAft>
                <a:spcPts val="600"/>
              </a:spcAft>
              <a:buClr>
                <a:schemeClr val="accent1"/>
              </a:buClr>
              <a:buFontTx/>
              <a:buBlip>
                <a:blip r:embed="rId6"/>
              </a:buBlip>
              <a:tabLst/>
              <a:defRPr sz="2000" b="0" kern="1200" baseline="0">
                <a:solidFill>
                  <a:schemeClr val="tx1"/>
                </a:solidFill>
                <a:latin typeface="+mn-lt"/>
                <a:ea typeface="+mn-ea"/>
                <a:cs typeface="+mn-cs"/>
              </a:defRPr>
            </a:lvl1pPr>
            <a:lvl2pPr marL="532800" indent="-269875" algn="l" defTabSz="914400" rtl="0" eaLnBrk="1" latinLnBrk="0" hangingPunct="1">
              <a:lnSpc>
                <a:spcPct val="100000"/>
              </a:lnSpc>
              <a:spcBef>
                <a:spcPts val="600"/>
              </a:spcBef>
              <a:spcAft>
                <a:spcPts val="600"/>
              </a:spcAft>
              <a:buClr>
                <a:schemeClr val="accent4"/>
              </a:buClr>
              <a:buFontTx/>
              <a:buBlip>
                <a:blip r:embed="rId7"/>
              </a:buBlip>
              <a:tabLst/>
              <a:defRPr sz="2000" kern="1200">
                <a:solidFill>
                  <a:schemeClr val="tx1"/>
                </a:solidFill>
                <a:latin typeface="+mn-lt"/>
                <a:ea typeface="+mn-ea"/>
                <a:cs typeface="+mn-cs"/>
              </a:defRPr>
            </a:lvl2pPr>
            <a:lvl3pPr marL="799200" indent="-269875" algn="l" defTabSz="914400" rtl="0" eaLnBrk="1" latinLnBrk="0" hangingPunct="1">
              <a:lnSpc>
                <a:spcPct val="100000"/>
              </a:lnSpc>
              <a:spcBef>
                <a:spcPts val="600"/>
              </a:spcBef>
              <a:spcAft>
                <a:spcPts val="600"/>
              </a:spcAft>
              <a:buFontTx/>
              <a:buBlip>
                <a:blip r:embed="rId8"/>
              </a:buBlip>
              <a:tabLst/>
              <a:defRPr sz="2000" kern="1200" baseline="0">
                <a:solidFill>
                  <a:schemeClr val="tx1"/>
                </a:solidFill>
                <a:latin typeface="+mn-lt"/>
                <a:ea typeface="+mn-ea"/>
                <a:cs typeface="+mn-cs"/>
              </a:defRPr>
            </a:lvl3pPr>
            <a:lvl4pPr marL="1065600" indent="-269875" algn="l" defTabSz="914400" rtl="0" eaLnBrk="1" latinLnBrk="0" hangingPunct="1">
              <a:lnSpc>
                <a:spcPct val="100000"/>
              </a:lnSpc>
              <a:spcBef>
                <a:spcPts val="600"/>
              </a:spcBef>
              <a:spcAft>
                <a:spcPts val="600"/>
              </a:spcAft>
              <a:buFontTx/>
              <a:buBlip>
                <a:blip r:embed="rId9"/>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baseline="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baseline="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a:lstStyle>
          <a:p>
            <a:pPr marL="0" lvl="0" indent="0">
              <a:buFontTx/>
              <a:buNone/>
            </a:pPr>
            <a:endParaRPr lang="en-GB" dirty="0"/>
          </a:p>
        </p:txBody>
      </p:sp>
      <p:sp>
        <p:nvSpPr>
          <p:cNvPr id="7" name="Tijdelijke aanduiding voor verticale tekst 2">
            <a:extLst>
              <a:ext uri="{FF2B5EF4-FFF2-40B4-BE49-F238E27FC236}">
                <a16:creationId xmlns:a16="http://schemas.microsoft.com/office/drawing/2014/main" id="{5DCA6092-3D10-2EFA-A277-929A64256725}"/>
              </a:ext>
            </a:extLst>
          </p:cNvPr>
          <p:cNvSpPr txBox="1">
            <a:spLocks/>
          </p:cNvSpPr>
          <p:nvPr/>
        </p:nvSpPr>
        <p:spPr>
          <a:xfrm>
            <a:off x="523808" y="4828325"/>
            <a:ext cx="7195153" cy="1438686"/>
          </a:xfrm>
          <a:prstGeom prst="rect">
            <a:avLst/>
          </a:prstGeom>
        </p:spPr>
        <p:txBody>
          <a:bodyPr vert="horz" lIns="0" tIns="0" rIns="0" bIns="0" rtlCol="0">
            <a:noAutofit/>
          </a:bodyPr>
          <a:lstStyle>
            <a:lvl1pPr marL="269875" indent="-269875" algn="l" defTabSz="914400" rtl="0" eaLnBrk="1" latinLnBrk="0" hangingPunct="1">
              <a:lnSpc>
                <a:spcPct val="100000"/>
              </a:lnSpc>
              <a:spcBef>
                <a:spcPts val="600"/>
              </a:spcBef>
              <a:spcAft>
                <a:spcPts val="600"/>
              </a:spcAft>
              <a:buClr>
                <a:schemeClr val="accent1"/>
              </a:buClr>
              <a:buFontTx/>
              <a:buBlip>
                <a:blip r:embed="rId6"/>
              </a:buBlip>
              <a:tabLst/>
              <a:defRPr sz="2000" b="0" kern="1200" baseline="0">
                <a:solidFill>
                  <a:schemeClr val="tx1"/>
                </a:solidFill>
                <a:latin typeface="+mn-lt"/>
                <a:ea typeface="+mn-ea"/>
                <a:cs typeface="+mn-cs"/>
              </a:defRPr>
            </a:lvl1pPr>
            <a:lvl2pPr marL="532800" indent="-269875" algn="l" defTabSz="914400" rtl="0" eaLnBrk="1" latinLnBrk="0" hangingPunct="1">
              <a:lnSpc>
                <a:spcPct val="100000"/>
              </a:lnSpc>
              <a:spcBef>
                <a:spcPts val="600"/>
              </a:spcBef>
              <a:spcAft>
                <a:spcPts val="600"/>
              </a:spcAft>
              <a:buClr>
                <a:schemeClr val="accent4"/>
              </a:buClr>
              <a:buFontTx/>
              <a:buBlip>
                <a:blip r:embed="rId7"/>
              </a:buBlip>
              <a:tabLst/>
              <a:defRPr sz="2000" kern="1200">
                <a:solidFill>
                  <a:schemeClr val="tx1"/>
                </a:solidFill>
                <a:latin typeface="+mn-lt"/>
                <a:ea typeface="+mn-ea"/>
                <a:cs typeface="+mn-cs"/>
              </a:defRPr>
            </a:lvl2pPr>
            <a:lvl3pPr marL="799200" indent="-269875" algn="l" defTabSz="914400" rtl="0" eaLnBrk="1" latinLnBrk="0" hangingPunct="1">
              <a:lnSpc>
                <a:spcPct val="100000"/>
              </a:lnSpc>
              <a:spcBef>
                <a:spcPts val="600"/>
              </a:spcBef>
              <a:spcAft>
                <a:spcPts val="600"/>
              </a:spcAft>
              <a:buFontTx/>
              <a:buBlip>
                <a:blip r:embed="rId8"/>
              </a:buBlip>
              <a:tabLst/>
              <a:defRPr sz="2000" kern="1200" baseline="0">
                <a:solidFill>
                  <a:schemeClr val="tx1"/>
                </a:solidFill>
                <a:latin typeface="+mn-lt"/>
                <a:ea typeface="+mn-ea"/>
                <a:cs typeface="+mn-cs"/>
              </a:defRPr>
            </a:lvl3pPr>
            <a:lvl4pPr marL="1065600" indent="-269875" algn="l" defTabSz="914400" rtl="0" eaLnBrk="1" latinLnBrk="0" hangingPunct="1">
              <a:lnSpc>
                <a:spcPct val="100000"/>
              </a:lnSpc>
              <a:spcBef>
                <a:spcPts val="600"/>
              </a:spcBef>
              <a:spcAft>
                <a:spcPts val="600"/>
              </a:spcAft>
              <a:buFontTx/>
              <a:buBlip>
                <a:blip r:embed="rId9"/>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baseline="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baseline="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a:lstStyle>
          <a:p>
            <a:pPr marL="0" lvl="0" indent="0">
              <a:buFontTx/>
              <a:buNone/>
            </a:pPr>
            <a:endParaRPr lang="en-GB" dirty="0"/>
          </a:p>
        </p:txBody>
      </p:sp>
    </p:spTree>
    <p:extLst>
      <p:ext uri="{BB962C8B-B14F-4D97-AF65-F5344CB8AC3E}">
        <p14:creationId xmlns:p14="http://schemas.microsoft.com/office/powerpoint/2010/main" val="64421024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 name="JUTAG_EINDMACROS_PRESERVEGUIDES" val="1"/>
</p:tagLst>
</file>

<file path=ppt/theme/theme1.xml><?xml version="1.0" encoding="utf-8"?>
<a:theme xmlns:a="http://schemas.openxmlformats.org/drawingml/2006/main" name="Template Slidebuilder - SURF ZI">
  <a:themeElements>
    <a:clrScheme name="SURF">
      <a:dk1>
        <a:srgbClr val="000000"/>
      </a:dk1>
      <a:lt1>
        <a:srgbClr val="FFFFFF"/>
      </a:lt1>
      <a:dk2>
        <a:srgbClr val="070809"/>
      </a:dk2>
      <a:lt2>
        <a:srgbClr val="FFFFFF"/>
      </a:lt2>
      <a:accent1>
        <a:srgbClr val="EE7628"/>
      </a:accent1>
      <a:accent2>
        <a:srgbClr val="F6DA44"/>
      </a:accent2>
      <a:accent3>
        <a:srgbClr val="177ABF"/>
      </a:accent3>
      <a:accent4>
        <a:srgbClr val="2CA055"/>
      </a:accent4>
      <a:accent5>
        <a:srgbClr val="7B2882"/>
      </a:accent5>
      <a:accent6>
        <a:srgbClr val="E7303A"/>
      </a:accent6>
      <a:hlink>
        <a:srgbClr val="CCCBCB"/>
      </a:hlink>
      <a:folHlink>
        <a:srgbClr val="211F26"/>
      </a:folHlink>
    </a:clrScheme>
    <a:fontScheme name="SURF">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44000" tIns="144000" rIns="144000" bIns="144000" rtlCol="0" anchor="ctr"/>
      <a:lstStyle>
        <a:defPPr algn="ctr">
          <a:lnSpc>
            <a:spcPct val="90000"/>
          </a:lnSpc>
          <a:spcBef>
            <a:spcPts val="200"/>
          </a:spcBef>
          <a:spcAft>
            <a:spcPts val="200"/>
          </a:spcAft>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1"/>
          </a:solidFill>
          <a:roun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lnSpc>
            <a:spcPct val="90000"/>
          </a:lnSpc>
          <a:spcBef>
            <a:spcPts val="600"/>
          </a:spcBef>
          <a:spcAft>
            <a:spcPts val="600"/>
          </a:spcAft>
          <a:defRPr sz="1600" dirty="0" err="1" smtClean="0"/>
        </a:defPPr>
      </a:lstStyle>
    </a:txDef>
  </a:objectDefaults>
  <a:extraClrSchemeLst/>
  <a:extLst>
    <a:ext uri="{05A4C25C-085E-4340-85A3-A5531E510DB2}">
      <thm15:themeFamily xmlns:thm15="http://schemas.microsoft.com/office/thememl/2012/main" name="SURF-EN_NL-PowerPointTemplate  -  Read-Only" id="{18183F7A-EA50-864D-A8D9-E1BE65CE1A85}" vid="{D5AD508E-BFE3-0543-B7C7-16F279E601A6}"/>
    </a:ext>
  </a:extLst>
</a:theme>
</file>

<file path=ppt/theme/theme2.xml><?xml version="1.0" encoding="utf-8"?>
<a:theme xmlns:a="http://schemas.openxmlformats.org/drawingml/2006/main" name="Kantoorthema">
  <a:themeElements>
    <a:clrScheme name="Notes colors">
      <a:dk1>
        <a:srgbClr val="000000"/>
      </a:dk1>
      <a:lt1>
        <a:srgbClr val="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Notes fonts">
      <a:majorFont>
        <a:latin typeface="Calibri"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Handout colors">
      <a:dk1>
        <a:srgbClr val="000000"/>
      </a:dk1>
      <a:lt1>
        <a:srgbClr val="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Handout fonts">
      <a:majorFont>
        <a:latin typeface="Calibri"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(EN) SURF</Template>
  <TotalTime>2090</TotalTime>
  <Words>1561</Words>
  <Application>Microsoft Macintosh PowerPoint</Application>
  <PresentationFormat>Widescreen</PresentationFormat>
  <Paragraphs>366</Paragraphs>
  <Slides>29</Slides>
  <Notes>24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29</vt:i4>
      </vt:variant>
    </vt:vector>
  </HeadingPairs>
  <TitlesOfParts>
    <vt:vector size="41" baseType="lpstr">
      <vt:lpstr>Aptos</vt:lpstr>
      <vt:lpstr>Aptos Black</vt:lpstr>
      <vt:lpstr>Aptos ExtraBold</vt:lpstr>
      <vt:lpstr>Aptos Light</vt:lpstr>
      <vt:lpstr>Arial</vt:lpstr>
      <vt:lpstr>Calibri</vt:lpstr>
      <vt:lpstr>Calibri Light</vt:lpstr>
      <vt:lpstr>DM Sans</vt:lpstr>
      <vt:lpstr>Segoe UI Light</vt:lpstr>
      <vt:lpstr>Times Roman</vt:lpstr>
      <vt:lpstr>Wingdings</vt:lpstr>
      <vt:lpstr>Template Slidebuilder - SURF ZI</vt:lpstr>
      <vt:lpstr>.</vt:lpstr>
      <vt:lpstr>Strategic Portfolio Management</vt:lpstr>
      <vt:lpstr>Lifecycle- &amp; Portfolio Management Process</vt:lpstr>
      <vt:lpstr>Network Portfolio</vt:lpstr>
      <vt:lpstr>All roads lead to Rome (1/2)</vt:lpstr>
      <vt:lpstr>All roads lead to Rome (2/2)</vt:lpstr>
      <vt:lpstr>Pre-Services in Perspective</vt:lpstr>
      <vt:lpstr>Time Frequency Transfer</vt:lpstr>
      <vt:lpstr>Road to a permanent T&amp;F network</vt:lpstr>
      <vt:lpstr>What did we build and how did we get there?</vt:lpstr>
      <vt:lpstr>What did we build and how did we get there?</vt:lpstr>
      <vt:lpstr>Challenges and key decisions</vt:lpstr>
      <vt:lpstr>Challenges and key decisions</vt:lpstr>
      <vt:lpstr>Collaboration as necessity, not luxury</vt:lpstr>
      <vt:lpstr>Where are we now, and what are we proud of ? </vt:lpstr>
      <vt:lpstr>Partnerships and future outlook for Time &amp; Frequency</vt:lpstr>
      <vt:lpstr>When Push becomes Pull</vt:lpstr>
      <vt:lpstr>Campus Network as a Service</vt:lpstr>
      <vt:lpstr>Campus Network as a Service — “Servicer Shaslick”</vt:lpstr>
      <vt:lpstr>CNaaS Portfolio</vt:lpstr>
      <vt:lpstr>SURFwired Pilot Goals from LCPM</vt:lpstr>
      <vt:lpstr>SURFwired pilot build up</vt:lpstr>
      <vt:lpstr>Overlapping Pilot Roll Out</vt:lpstr>
      <vt:lpstr>Results so far...</vt:lpstr>
      <vt:lpstr>Back on Track</vt:lpstr>
      <vt:lpstr>Weaving the rope…</vt:lpstr>
      <vt:lpstr>Lessons Learned</vt:lpstr>
      <vt:lpstr>Cost of development</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Paul Klop</dc:creator>
  <cp:keywords/>
  <dc:description>Template version 2.1 - 9 November 2018</dc:description>
  <cp:lastModifiedBy>Harold Teunissen</cp:lastModifiedBy>
  <cp:revision>42</cp:revision>
  <dcterms:created xsi:type="dcterms:W3CDTF">2026-01-20T13:59:30Z</dcterms:created>
  <dcterms:modified xsi:type="dcterms:W3CDTF">2026-03-02T16:44:35Z</dcterms:modified>
  <cp:category/>
</cp:coreProperties>
</file>