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0" r:id="rId2"/>
  </p:sldMasterIdLst>
  <p:notesMasterIdLst>
    <p:notesMasterId r:id="rId18"/>
  </p:notesMasterIdLst>
  <p:handoutMasterIdLst>
    <p:handoutMasterId r:id="rId19"/>
  </p:handoutMasterIdLst>
  <p:sldIdLst>
    <p:sldId id="282" r:id="rId3"/>
    <p:sldId id="283" r:id="rId4"/>
    <p:sldId id="1109" r:id="rId5"/>
    <p:sldId id="1110" r:id="rId6"/>
    <p:sldId id="1112" r:id="rId7"/>
    <p:sldId id="1111" r:id="rId8"/>
    <p:sldId id="1113" r:id="rId9"/>
    <p:sldId id="1115" r:id="rId10"/>
    <p:sldId id="1114" r:id="rId11"/>
    <p:sldId id="1116" r:id="rId12"/>
    <p:sldId id="1117" r:id="rId13"/>
    <p:sldId id="1118" r:id="rId14"/>
    <p:sldId id="1119" r:id="rId15"/>
    <p:sldId id="1120" r:id="rId16"/>
    <p:sldId id="398" r:id="rId17"/>
  </p:sldIdLst>
  <p:sldSz cx="12192000" cy="68580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rša Vodopivec" initials="UV" lastIdx="5" clrIdx="0">
    <p:extLst>
      <p:ext uri="{19B8F6BF-5375-455C-9EA6-DF929625EA0E}">
        <p15:presenceInfo xmlns:p15="http://schemas.microsoft.com/office/powerpoint/2012/main" userId="S-1-5-21-1145966675-1245571708-167025819-71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5A00"/>
    <a:srgbClr val="EFEFEF"/>
    <a:srgbClr val="F3F3F3"/>
    <a:srgbClr val="FBFBFB"/>
    <a:srgbClr val="293780"/>
    <a:srgbClr val="FE0072"/>
    <a:srgbClr val="CB237C"/>
    <a:srgbClr val="E27EF6"/>
    <a:srgbClr val="FF7F6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42" autoAdjust="0"/>
    <p:restoredTop sz="79898" autoAdjust="0"/>
  </p:normalViewPr>
  <p:slideViewPr>
    <p:cSldViewPr snapToGrid="0" snapToObjects="1">
      <p:cViewPr varScale="1">
        <p:scale>
          <a:sx n="67" d="100"/>
          <a:sy n="67" d="100"/>
        </p:scale>
        <p:origin x="1032"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31" d="100"/>
          <a:sy n="131" d="100"/>
        </p:scale>
        <p:origin x="1638"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13360D-CF5A-447C-970B-12FE31708C8E}" type="doc">
      <dgm:prSet loTypeId="urn:microsoft.com/office/officeart/2005/8/layout/default" loCatId="list" qsTypeId="urn:microsoft.com/office/officeart/2005/8/quickstyle/simple5" qsCatId="simple" csTypeId="urn:microsoft.com/office/officeart/2005/8/colors/accent2_2" csCatId="accent2" phldr="1"/>
      <dgm:spPr/>
      <dgm:t>
        <a:bodyPr/>
        <a:lstStyle/>
        <a:p>
          <a:endParaRPr lang="en-US"/>
        </a:p>
      </dgm:t>
    </dgm:pt>
    <dgm:pt modelId="{7CC28D84-3DA0-4CAE-A440-014357A73138}">
      <dgm:prSet phldrT="[Text]"/>
      <dgm:spPr>
        <a:solidFill>
          <a:srgbClr val="EFEFEF"/>
        </a:solidFill>
      </dgm:spPr>
      <dgm:t>
        <a:bodyPr/>
        <a:lstStyle/>
        <a:p>
          <a:r>
            <a:rPr lang="sl-SI" dirty="0">
              <a:solidFill>
                <a:schemeClr val="tx1"/>
              </a:solidFill>
            </a:rPr>
            <a:t>Data </a:t>
          </a:r>
          <a:r>
            <a:rPr lang="sl-SI" dirty="0" err="1">
              <a:solidFill>
                <a:schemeClr val="tx1"/>
              </a:solidFill>
            </a:rPr>
            <a:t>Repositories</a:t>
          </a:r>
          <a:endParaRPr lang="en-US" dirty="0">
            <a:solidFill>
              <a:schemeClr val="tx1"/>
            </a:solidFill>
          </a:endParaRPr>
        </a:p>
      </dgm:t>
    </dgm:pt>
    <dgm:pt modelId="{B8F604A4-2BDB-44A5-BA39-8B8FEF230C96}" type="parTrans" cxnId="{6F2697BC-3EA9-4FE9-86DA-9DEF2E920AFF}">
      <dgm:prSet/>
      <dgm:spPr/>
      <dgm:t>
        <a:bodyPr/>
        <a:lstStyle/>
        <a:p>
          <a:endParaRPr lang="en-US">
            <a:solidFill>
              <a:schemeClr val="tx1"/>
            </a:solidFill>
          </a:endParaRPr>
        </a:p>
      </dgm:t>
    </dgm:pt>
    <dgm:pt modelId="{EE484BCA-E0E9-4DED-A924-60991A4DD9FB}" type="sibTrans" cxnId="{6F2697BC-3EA9-4FE9-86DA-9DEF2E920AFF}">
      <dgm:prSet/>
      <dgm:spPr/>
      <dgm:t>
        <a:bodyPr/>
        <a:lstStyle/>
        <a:p>
          <a:endParaRPr lang="en-US">
            <a:solidFill>
              <a:schemeClr val="tx1"/>
            </a:solidFill>
          </a:endParaRPr>
        </a:p>
      </dgm:t>
    </dgm:pt>
    <dgm:pt modelId="{DF2F93CE-149A-431B-860B-6A7DEB7B314C}">
      <dgm:prSet phldrT="[Text]"/>
      <dgm:spPr>
        <a:solidFill>
          <a:srgbClr val="EFEFEF"/>
        </a:solidFill>
      </dgm:spPr>
      <dgm:t>
        <a:bodyPr/>
        <a:lstStyle/>
        <a:p>
          <a:r>
            <a:rPr lang="sl-SI" dirty="0" err="1">
              <a:solidFill>
                <a:schemeClr val="tx1"/>
              </a:solidFill>
            </a:rPr>
            <a:t>Collocation</a:t>
          </a:r>
          <a:endParaRPr lang="en-US" dirty="0">
            <a:solidFill>
              <a:schemeClr val="tx1"/>
            </a:solidFill>
          </a:endParaRPr>
        </a:p>
      </dgm:t>
    </dgm:pt>
    <dgm:pt modelId="{E5C2AAA3-6E75-4DBB-8A46-19ACF0229BCC}" type="parTrans" cxnId="{88D64B6D-7D70-4E54-93EF-BCB7D60D6765}">
      <dgm:prSet/>
      <dgm:spPr/>
      <dgm:t>
        <a:bodyPr/>
        <a:lstStyle/>
        <a:p>
          <a:endParaRPr lang="en-US">
            <a:solidFill>
              <a:schemeClr val="tx1"/>
            </a:solidFill>
          </a:endParaRPr>
        </a:p>
      </dgm:t>
    </dgm:pt>
    <dgm:pt modelId="{51015935-DD83-4553-9009-BF99672615A2}" type="sibTrans" cxnId="{88D64B6D-7D70-4E54-93EF-BCB7D60D6765}">
      <dgm:prSet/>
      <dgm:spPr/>
      <dgm:t>
        <a:bodyPr/>
        <a:lstStyle/>
        <a:p>
          <a:endParaRPr lang="en-US">
            <a:solidFill>
              <a:schemeClr val="tx1"/>
            </a:solidFill>
          </a:endParaRPr>
        </a:p>
      </dgm:t>
    </dgm:pt>
    <dgm:pt modelId="{F66FE445-F043-4268-92FD-AA04A438C589}">
      <dgm:prSet phldrT="[Text]"/>
      <dgm:spPr>
        <a:solidFill>
          <a:srgbClr val="EFEFEF"/>
        </a:solidFill>
      </dgm:spPr>
      <dgm:t>
        <a:bodyPr/>
        <a:lstStyle/>
        <a:p>
          <a:r>
            <a:rPr lang="sl-SI" dirty="0" err="1">
              <a:solidFill>
                <a:schemeClr val="tx1"/>
              </a:solidFill>
            </a:rPr>
            <a:t>Cloud</a:t>
          </a:r>
          <a:r>
            <a:rPr lang="sl-SI" dirty="0">
              <a:solidFill>
                <a:schemeClr val="tx1"/>
              </a:solidFill>
            </a:rPr>
            <a:t>, </a:t>
          </a:r>
          <a:r>
            <a:rPr lang="sl-SI" dirty="0" err="1">
              <a:solidFill>
                <a:schemeClr val="tx1"/>
              </a:solidFill>
            </a:rPr>
            <a:t>Storage</a:t>
          </a:r>
          <a:r>
            <a:rPr lang="sl-SI" dirty="0">
              <a:solidFill>
                <a:schemeClr val="tx1"/>
              </a:solidFill>
            </a:rPr>
            <a:t>, </a:t>
          </a:r>
          <a:r>
            <a:rPr lang="sl-SI" dirty="0" err="1">
              <a:solidFill>
                <a:schemeClr val="tx1"/>
              </a:solidFill>
            </a:rPr>
            <a:t>and</a:t>
          </a:r>
          <a:r>
            <a:rPr lang="sl-SI" dirty="0">
              <a:solidFill>
                <a:schemeClr val="tx1"/>
              </a:solidFill>
            </a:rPr>
            <a:t> Data </a:t>
          </a:r>
          <a:r>
            <a:rPr lang="sl-SI" dirty="0" err="1">
              <a:solidFill>
                <a:schemeClr val="tx1"/>
              </a:solidFill>
            </a:rPr>
            <a:t>Backup</a:t>
          </a:r>
          <a:endParaRPr lang="en-US" dirty="0">
            <a:solidFill>
              <a:schemeClr val="tx1"/>
            </a:solidFill>
          </a:endParaRPr>
        </a:p>
      </dgm:t>
    </dgm:pt>
    <dgm:pt modelId="{6AD4BC58-DCBF-40FE-AE93-97D7C5F09B1E}" type="parTrans" cxnId="{81164424-1E93-40E9-9721-0813750357E2}">
      <dgm:prSet/>
      <dgm:spPr/>
      <dgm:t>
        <a:bodyPr/>
        <a:lstStyle/>
        <a:p>
          <a:endParaRPr lang="en-US">
            <a:solidFill>
              <a:schemeClr val="tx1"/>
            </a:solidFill>
          </a:endParaRPr>
        </a:p>
      </dgm:t>
    </dgm:pt>
    <dgm:pt modelId="{ECFDC47F-3F0B-438C-BDE7-7BA08FDE020E}" type="sibTrans" cxnId="{81164424-1E93-40E9-9721-0813750357E2}">
      <dgm:prSet/>
      <dgm:spPr/>
      <dgm:t>
        <a:bodyPr/>
        <a:lstStyle/>
        <a:p>
          <a:endParaRPr lang="en-US">
            <a:solidFill>
              <a:schemeClr val="tx1"/>
            </a:solidFill>
          </a:endParaRPr>
        </a:p>
      </dgm:t>
    </dgm:pt>
    <dgm:pt modelId="{F0F16741-5066-4AC2-A3E4-A63FB36DFDDC}">
      <dgm:prSet phldrT="[Text]"/>
      <dgm:spPr>
        <a:solidFill>
          <a:srgbClr val="EFEFEF"/>
        </a:solidFill>
      </dgm:spPr>
      <dgm:t>
        <a:bodyPr/>
        <a:lstStyle/>
        <a:p>
          <a:r>
            <a:rPr lang="sl-SI" dirty="0">
              <a:solidFill>
                <a:schemeClr val="tx1"/>
              </a:solidFill>
            </a:rPr>
            <a:t>HPC</a:t>
          </a:r>
          <a:endParaRPr lang="en-US" dirty="0">
            <a:solidFill>
              <a:schemeClr val="tx1"/>
            </a:solidFill>
          </a:endParaRPr>
        </a:p>
      </dgm:t>
    </dgm:pt>
    <dgm:pt modelId="{70867656-31FF-4AB5-9671-4DEE1D5AAE14}" type="parTrans" cxnId="{D248D3FE-8FDE-46BC-815F-EA843F89802A}">
      <dgm:prSet/>
      <dgm:spPr/>
      <dgm:t>
        <a:bodyPr/>
        <a:lstStyle/>
        <a:p>
          <a:endParaRPr lang="en-US">
            <a:solidFill>
              <a:schemeClr val="tx1"/>
            </a:solidFill>
          </a:endParaRPr>
        </a:p>
      </dgm:t>
    </dgm:pt>
    <dgm:pt modelId="{7FEE9B83-0504-44D3-BFBA-66A242E15B03}" type="sibTrans" cxnId="{D248D3FE-8FDE-46BC-815F-EA843F89802A}">
      <dgm:prSet/>
      <dgm:spPr/>
      <dgm:t>
        <a:bodyPr/>
        <a:lstStyle/>
        <a:p>
          <a:endParaRPr lang="en-US">
            <a:solidFill>
              <a:schemeClr val="tx1"/>
            </a:solidFill>
          </a:endParaRPr>
        </a:p>
      </dgm:t>
    </dgm:pt>
    <dgm:pt modelId="{093BDE0E-3072-4EB9-88A9-8FB204E12139}">
      <dgm:prSet phldrT="[Text]"/>
      <dgm:spPr>
        <a:solidFill>
          <a:srgbClr val="EFEFEF"/>
        </a:solidFill>
      </dgm:spPr>
      <dgm:t>
        <a:bodyPr/>
        <a:lstStyle/>
        <a:p>
          <a:r>
            <a:rPr lang="sl-SI" dirty="0" err="1">
              <a:solidFill>
                <a:schemeClr val="tx1"/>
              </a:solidFill>
            </a:rPr>
            <a:t>User</a:t>
          </a:r>
          <a:r>
            <a:rPr lang="sl-SI" dirty="0">
              <a:solidFill>
                <a:schemeClr val="tx1"/>
              </a:solidFill>
            </a:rPr>
            <a:t> Support</a:t>
          </a:r>
          <a:endParaRPr lang="en-US" dirty="0">
            <a:solidFill>
              <a:schemeClr val="tx1"/>
            </a:solidFill>
          </a:endParaRPr>
        </a:p>
      </dgm:t>
    </dgm:pt>
    <dgm:pt modelId="{9DB7FC17-5E9D-4BE5-B664-0B15A5A56C34}" type="parTrans" cxnId="{AA5DA02C-7539-488C-B79A-00CCAAE3E6A3}">
      <dgm:prSet/>
      <dgm:spPr/>
      <dgm:t>
        <a:bodyPr/>
        <a:lstStyle/>
        <a:p>
          <a:endParaRPr lang="en-US">
            <a:solidFill>
              <a:schemeClr val="tx1"/>
            </a:solidFill>
          </a:endParaRPr>
        </a:p>
      </dgm:t>
    </dgm:pt>
    <dgm:pt modelId="{FEE47639-6C9F-49FD-B29F-F9F723E5002A}" type="sibTrans" cxnId="{AA5DA02C-7539-488C-B79A-00CCAAE3E6A3}">
      <dgm:prSet/>
      <dgm:spPr/>
      <dgm:t>
        <a:bodyPr/>
        <a:lstStyle/>
        <a:p>
          <a:endParaRPr lang="en-US">
            <a:solidFill>
              <a:schemeClr val="tx1"/>
            </a:solidFill>
          </a:endParaRPr>
        </a:p>
      </dgm:t>
    </dgm:pt>
    <dgm:pt modelId="{AC3E66B0-B930-44FB-B99E-889FF3E06080}" type="pres">
      <dgm:prSet presAssocID="{8B13360D-CF5A-447C-970B-12FE31708C8E}" presName="diagram" presStyleCnt="0">
        <dgm:presLayoutVars>
          <dgm:dir/>
          <dgm:resizeHandles val="exact"/>
        </dgm:presLayoutVars>
      </dgm:prSet>
      <dgm:spPr/>
    </dgm:pt>
    <dgm:pt modelId="{A8C17FAC-7267-460A-AEDB-DE3795F6850C}" type="pres">
      <dgm:prSet presAssocID="{7CC28D84-3DA0-4CAE-A440-014357A73138}" presName="node" presStyleLbl="node1" presStyleIdx="0" presStyleCnt="5" custLinFactNeighborY="1124">
        <dgm:presLayoutVars>
          <dgm:bulletEnabled val="1"/>
        </dgm:presLayoutVars>
      </dgm:prSet>
      <dgm:spPr/>
    </dgm:pt>
    <dgm:pt modelId="{7D7AA156-8DE1-475B-9F06-9A5B68071248}" type="pres">
      <dgm:prSet presAssocID="{EE484BCA-E0E9-4DED-A924-60991A4DD9FB}" presName="sibTrans" presStyleCnt="0"/>
      <dgm:spPr/>
    </dgm:pt>
    <dgm:pt modelId="{2BBE2330-B40B-4273-888E-D84FFDC10707}" type="pres">
      <dgm:prSet presAssocID="{DF2F93CE-149A-431B-860B-6A7DEB7B314C}" presName="node" presStyleLbl="node1" presStyleIdx="1" presStyleCnt="5">
        <dgm:presLayoutVars>
          <dgm:bulletEnabled val="1"/>
        </dgm:presLayoutVars>
      </dgm:prSet>
      <dgm:spPr/>
    </dgm:pt>
    <dgm:pt modelId="{49D26E57-899C-4162-819B-05696CCA9F5D}" type="pres">
      <dgm:prSet presAssocID="{51015935-DD83-4553-9009-BF99672615A2}" presName="sibTrans" presStyleCnt="0"/>
      <dgm:spPr/>
    </dgm:pt>
    <dgm:pt modelId="{7617DE74-605F-47E2-B98F-C0FDBE603BAC}" type="pres">
      <dgm:prSet presAssocID="{F66FE445-F043-4268-92FD-AA04A438C589}" presName="node" presStyleLbl="node1" presStyleIdx="2" presStyleCnt="5">
        <dgm:presLayoutVars>
          <dgm:bulletEnabled val="1"/>
        </dgm:presLayoutVars>
      </dgm:prSet>
      <dgm:spPr/>
    </dgm:pt>
    <dgm:pt modelId="{49CE26F4-6FDA-49F7-964D-459906BE7DD2}" type="pres">
      <dgm:prSet presAssocID="{ECFDC47F-3F0B-438C-BDE7-7BA08FDE020E}" presName="sibTrans" presStyleCnt="0"/>
      <dgm:spPr/>
    </dgm:pt>
    <dgm:pt modelId="{B79BD432-F3A3-433A-B2D0-5670B8F5601E}" type="pres">
      <dgm:prSet presAssocID="{F0F16741-5066-4AC2-A3E4-A63FB36DFDDC}" presName="node" presStyleLbl="node1" presStyleIdx="3" presStyleCnt="5" custLinFactNeighborY="1124">
        <dgm:presLayoutVars>
          <dgm:bulletEnabled val="1"/>
        </dgm:presLayoutVars>
      </dgm:prSet>
      <dgm:spPr/>
    </dgm:pt>
    <dgm:pt modelId="{EDAA30FA-FE55-4231-AAC4-71C31FF8718F}" type="pres">
      <dgm:prSet presAssocID="{7FEE9B83-0504-44D3-BFBA-66A242E15B03}" presName="sibTrans" presStyleCnt="0"/>
      <dgm:spPr/>
    </dgm:pt>
    <dgm:pt modelId="{4D7C0FE4-740F-4A66-AE4B-ACEB5CF813BC}" type="pres">
      <dgm:prSet presAssocID="{093BDE0E-3072-4EB9-88A9-8FB204E12139}" presName="node" presStyleLbl="node1" presStyleIdx="4" presStyleCnt="5">
        <dgm:presLayoutVars>
          <dgm:bulletEnabled val="1"/>
        </dgm:presLayoutVars>
      </dgm:prSet>
      <dgm:spPr/>
    </dgm:pt>
  </dgm:ptLst>
  <dgm:cxnLst>
    <dgm:cxn modelId="{81164424-1E93-40E9-9721-0813750357E2}" srcId="{8B13360D-CF5A-447C-970B-12FE31708C8E}" destId="{F66FE445-F043-4268-92FD-AA04A438C589}" srcOrd="2" destOrd="0" parTransId="{6AD4BC58-DCBF-40FE-AE93-97D7C5F09B1E}" sibTransId="{ECFDC47F-3F0B-438C-BDE7-7BA08FDE020E}"/>
    <dgm:cxn modelId="{AA5DA02C-7539-488C-B79A-00CCAAE3E6A3}" srcId="{8B13360D-CF5A-447C-970B-12FE31708C8E}" destId="{093BDE0E-3072-4EB9-88A9-8FB204E12139}" srcOrd="4" destOrd="0" parTransId="{9DB7FC17-5E9D-4BE5-B664-0B15A5A56C34}" sibTransId="{FEE47639-6C9F-49FD-B29F-F9F723E5002A}"/>
    <dgm:cxn modelId="{88D64B6D-7D70-4E54-93EF-BCB7D60D6765}" srcId="{8B13360D-CF5A-447C-970B-12FE31708C8E}" destId="{DF2F93CE-149A-431B-860B-6A7DEB7B314C}" srcOrd="1" destOrd="0" parTransId="{E5C2AAA3-6E75-4DBB-8A46-19ACF0229BCC}" sibTransId="{51015935-DD83-4553-9009-BF99672615A2}"/>
    <dgm:cxn modelId="{6BBCC298-A5EE-46C6-92D7-08EBC532FE4C}" type="presOf" srcId="{8B13360D-CF5A-447C-970B-12FE31708C8E}" destId="{AC3E66B0-B930-44FB-B99E-889FF3E06080}" srcOrd="0" destOrd="0" presId="urn:microsoft.com/office/officeart/2005/8/layout/default"/>
    <dgm:cxn modelId="{8B594DB5-1544-4052-A803-74BFA90B0045}" type="presOf" srcId="{F0F16741-5066-4AC2-A3E4-A63FB36DFDDC}" destId="{B79BD432-F3A3-433A-B2D0-5670B8F5601E}" srcOrd="0" destOrd="0" presId="urn:microsoft.com/office/officeart/2005/8/layout/default"/>
    <dgm:cxn modelId="{03D577B8-9DB4-4B3B-B17A-E2E55744A57C}" type="presOf" srcId="{DF2F93CE-149A-431B-860B-6A7DEB7B314C}" destId="{2BBE2330-B40B-4273-888E-D84FFDC10707}" srcOrd="0" destOrd="0" presId="urn:microsoft.com/office/officeart/2005/8/layout/default"/>
    <dgm:cxn modelId="{6F2697BC-3EA9-4FE9-86DA-9DEF2E920AFF}" srcId="{8B13360D-CF5A-447C-970B-12FE31708C8E}" destId="{7CC28D84-3DA0-4CAE-A440-014357A73138}" srcOrd="0" destOrd="0" parTransId="{B8F604A4-2BDB-44A5-BA39-8B8FEF230C96}" sibTransId="{EE484BCA-E0E9-4DED-A924-60991A4DD9FB}"/>
    <dgm:cxn modelId="{F00291D0-4855-400B-9BD0-DA0153DD3AC2}" type="presOf" srcId="{7CC28D84-3DA0-4CAE-A440-014357A73138}" destId="{A8C17FAC-7267-460A-AEDB-DE3795F6850C}" srcOrd="0" destOrd="0" presId="urn:microsoft.com/office/officeart/2005/8/layout/default"/>
    <dgm:cxn modelId="{752E4BDC-CE46-4894-9F42-3144C4FF09D5}" type="presOf" srcId="{093BDE0E-3072-4EB9-88A9-8FB204E12139}" destId="{4D7C0FE4-740F-4A66-AE4B-ACEB5CF813BC}" srcOrd="0" destOrd="0" presId="urn:microsoft.com/office/officeart/2005/8/layout/default"/>
    <dgm:cxn modelId="{074A3CF0-8A5E-4A80-9C6F-5E8D38D8206C}" type="presOf" srcId="{F66FE445-F043-4268-92FD-AA04A438C589}" destId="{7617DE74-605F-47E2-B98F-C0FDBE603BAC}" srcOrd="0" destOrd="0" presId="urn:microsoft.com/office/officeart/2005/8/layout/default"/>
    <dgm:cxn modelId="{D248D3FE-8FDE-46BC-815F-EA843F89802A}" srcId="{8B13360D-CF5A-447C-970B-12FE31708C8E}" destId="{F0F16741-5066-4AC2-A3E4-A63FB36DFDDC}" srcOrd="3" destOrd="0" parTransId="{70867656-31FF-4AB5-9671-4DEE1D5AAE14}" sibTransId="{7FEE9B83-0504-44D3-BFBA-66A242E15B03}"/>
    <dgm:cxn modelId="{0CF0E9AC-64EC-464C-A9DC-02CAC0FAAD6B}" type="presParOf" srcId="{AC3E66B0-B930-44FB-B99E-889FF3E06080}" destId="{A8C17FAC-7267-460A-AEDB-DE3795F6850C}" srcOrd="0" destOrd="0" presId="urn:microsoft.com/office/officeart/2005/8/layout/default"/>
    <dgm:cxn modelId="{4BF7BE3E-EF97-4703-A3DD-F5F7C7147582}" type="presParOf" srcId="{AC3E66B0-B930-44FB-B99E-889FF3E06080}" destId="{7D7AA156-8DE1-475B-9F06-9A5B68071248}" srcOrd="1" destOrd="0" presId="urn:microsoft.com/office/officeart/2005/8/layout/default"/>
    <dgm:cxn modelId="{48D44009-184E-4D61-B0A5-D288D4D494D5}" type="presParOf" srcId="{AC3E66B0-B930-44FB-B99E-889FF3E06080}" destId="{2BBE2330-B40B-4273-888E-D84FFDC10707}" srcOrd="2" destOrd="0" presId="urn:microsoft.com/office/officeart/2005/8/layout/default"/>
    <dgm:cxn modelId="{2B4262C4-CB65-4480-A289-0AAAC1D7EE2E}" type="presParOf" srcId="{AC3E66B0-B930-44FB-B99E-889FF3E06080}" destId="{49D26E57-899C-4162-819B-05696CCA9F5D}" srcOrd="3" destOrd="0" presId="urn:microsoft.com/office/officeart/2005/8/layout/default"/>
    <dgm:cxn modelId="{35F6CEB4-BD43-4850-9CD9-05C6F0807A12}" type="presParOf" srcId="{AC3E66B0-B930-44FB-B99E-889FF3E06080}" destId="{7617DE74-605F-47E2-B98F-C0FDBE603BAC}" srcOrd="4" destOrd="0" presId="urn:microsoft.com/office/officeart/2005/8/layout/default"/>
    <dgm:cxn modelId="{53E782A3-9D12-49C8-92F2-4F6A9767AF6D}" type="presParOf" srcId="{AC3E66B0-B930-44FB-B99E-889FF3E06080}" destId="{49CE26F4-6FDA-49F7-964D-459906BE7DD2}" srcOrd="5" destOrd="0" presId="urn:microsoft.com/office/officeart/2005/8/layout/default"/>
    <dgm:cxn modelId="{C46AB472-E719-4D60-8074-6F17AD2FF824}" type="presParOf" srcId="{AC3E66B0-B930-44FB-B99E-889FF3E06080}" destId="{B79BD432-F3A3-433A-B2D0-5670B8F5601E}" srcOrd="6" destOrd="0" presId="urn:microsoft.com/office/officeart/2005/8/layout/default"/>
    <dgm:cxn modelId="{37FFA8B6-8F30-4EA3-98BB-03CD401D2DFF}" type="presParOf" srcId="{AC3E66B0-B930-44FB-B99E-889FF3E06080}" destId="{EDAA30FA-FE55-4231-AAC4-71C31FF8718F}" srcOrd="7" destOrd="0" presId="urn:microsoft.com/office/officeart/2005/8/layout/default"/>
    <dgm:cxn modelId="{AC9B3DF7-09D1-490A-ACAB-3C08D8F79316}" type="presParOf" srcId="{AC3E66B0-B930-44FB-B99E-889FF3E06080}" destId="{4D7C0FE4-740F-4A66-AE4B-ACEB5CF813BC}"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B13360D-CF5A-447C-970B-12FE31708C8E}" type="doc">
      <dgm:prSet loTypeId="urn:microsoft.com/office/officeart/2005/8/layout/default" loCatId="list" qsTypeId="urn:microsoft.com/office/officeart/2005/8/quickstyle/simple5" qsCatId="simple" csTypeId="urn:microsoft.com/office/officeart/2005/8/colors/accent2_2" csCatId="accent2" phldr="1"/>
      <dgm:spPr/>
      <dgm:t>
        <a:bodyPr/>
        <a:lstStyle/>
        <a:p>
          <a:endParaRPr lang="en-US"/>
        </a:p>
      </dgm:t>
    </dgm:pt>
    <dgm:pt modelId="{7CC28D84-3DA0-4CAE-A440-014357A73138}">
      <dgm:prSet phldrT="[Text]"/>
      <dgm:spPr>
        <a:solidFill>
          <a:srgbClr val="EFEFEF"/>
        </a:solidFill>
      </dgm:spPr>
      <dgm:t>
        <a:bodyPr/>
        <a:lstStyle/>
        <a:p>
          <a:r>
            <a:rPr lang="sl-SI" dirty="0">
              <a:solidFill>
                <a:schemeClr val="tx1"/>
              </a:solidFill>
            </a:rPr>
            <a:t>Data </a:t>
          </a:r>
          <a:r>
            <a:rPr lang="sl-SI" dirty="0" err="1">
              <a:solidFill>
                <a:schemeClr val="tx1"/>
              </a:solidFill>
            </a:rPr>
            <a:t>Repositories</a:t>
          </a:r>
          <a:endParaRPr lang="en-US" dirty="0">
            <a:solidFill>
              <a:schemeClr val="tx1"/>
            </a:solidFill>
          </a:endParaRPr>
        </a:p>
      </dgm:t>
    </dgm:pt>
    <dgm:pt modelId="{B8F604A4-2BDB-44A5-BA39-8B8FEF230C96}" type="parTrans" cxnId="{6F2697BC-3EA9-4FE9-86DA-9DEF2E920AFF}">
      <dgm:prSet/>
      <dgm:spPr/>
      <dgm:t>
        <a:bodyPr/>
        <a:lstStyle/>
        <a:p>
          <a:endParaRPr lang="en-US">
            <a:solidFill>
              <a:schemeClr val="tx1"/>
            </a:solidFill>
          </a:endParaRPr>
        </a:p>
      </dgm:t>
    </dgm:pt>
    <dgm:pt modelId="{EE484BCA-E0E9-4DED-A924-60991A4DD9FB}" type="sibTrans" cxnId="{6F2697BC-3EA9-4FE9-86DA-9DEF2E920AFF}">
      <dgm:prSet/>
      <dgm:spPr/>
      <dgm:t>
        <a:bodyPr/>
        <a:lstStyle/>
        <a:p>
          <a:endParaRPr lang="en-US">
            <a:solidFill>
              <a:schemeClr val="tx1"/>
            </a:solidFill>
          </a:endParaRPr>
        </a:p>
      </dgm:t>
    </dgm:pt>
    <dgm:pt modelId="{DF2F93CE-149A-431B-860B-6A7DEB7B314C}">
      <dgm:prSet phldrT="[Text]"/>
      <dgm:spPr>
        <a:solidFill>
          <a:srgbClr val="EFEFEF"/>
        </a:solidFill>
      </dgm:spPr>
      <dgm:t>
        <a:bodyPr/>
        <a:lstStyle/>
        <a:p>
          <a:r>
            <a:rPr lang="sl-SI" dirty="0" err="1">
              <a:solidFill>
                <a:schemeClr val="tx1"/>
              </a:solidFill>
            </a:rPr>
            <a:t>Collocation</a:t>
          </a:r>
          <a:endParaRPr lang="en-US" dirty="0">
            <a:solidFill>
              <a:schemeClr val="tx1"/>
            </a:solidFill>
          </a:endParaRPr>
        </a:p>
      </dgm:t>
    </dgm:pt>
    <dgm:pt modelId="{E5C2AAA3-6E75-4DBB-8A46-19ACF0229BCC}" type="parTrans" cxnId="{88D64B6D-7D70-4E54-93EF-BCB7D60D6765}">
      <dgm:prSet/>
      <dgm:spPr/>
      <dgm:t>
        <a:bodyPr/>
        <a:lstStyle/>
        <a:p>
          <a:endParaRPr lang="en-US">
            <a:solidFill>
              <a:schemeClr val="tx1"/>
            </a:solidFill>
          </a:endParaRPr>
        </a:p>
      </dgm:t>
    </dgm:pt>
    <dgm:pt modelId="{51015935-DD83-4553-9009-BF99672615A2}" type="sibTrans" cxnId="{88D64B6D-7D70-4E54-93EF-BCB7D60D6765}">
      <dgm:prSet/>
      <dgm:spPr/>
      <dgm:t>
        <a:bodyPr/>
        <a:lstStyle/>
        <a:p>
          <a:endParaRPr lang="en-US">
            <a:solidFill>
              <a:schemeClr val="tx1"/>
            </a:solidFill>
          </a:endParaRPr>
        </a:p>
      </dgm:t>
    </dgm:pt>
    <dgm:pt modelId="{F66FE445-F043-4268-92FD-AA04A438C589}">
      <dgm:prSet phldrT="[Text]"/>
      <dgm:spPr>
        <a:solidFill>
          <a:srgbClr val="EFEFEF"/>
        </a:solidFill>
      </dgm:spPr>
      <dgm:t>
        <a:bodyPr/>
        <a:lstStyle/>
        <a:p>
          <a:r>
            <a:rPr lang="sl-SI" dirty="0" err="1">
              <a:solidFill>
                <a:schemeClr val="tx1"/>
              </a:solidFill>
            </a:rPr>
            <a:t>Cloud</a:t>
          </a:r>
          <a:r>
            <a:rPr lang="sl-SI" dirty="0">
              <a:solidFill>
                <a:schemeClr val="tx1"/>
              </a:solidFill>
            </a:rPr>
            <a:t>, </a:t>
          </a:r>
          <a:r>
            <a:rPr lang="sl-SI" b="1" dirty="0" err="1">
              <a:solidFill>
                <a:srgbClr val="E65A00"/>
              </a:solidFill>
            </a:rPr>
            <a:t>Storage</a:t>
          </a:r>
          <a:r>
            <a:rPr lang="sl-SI" dirty="0">
              <a:solidFill>
                <a:schemeClr val="tx1"/>
              </a:solidFill>
            </a:rPr>
            <a:t>, </a:t>
          </a:r>
          <a:r>
            <a:rPr lang="sl-SI" dirty="0" err="1">
              <a:solidFill>
                <a:schemeClr val="tx1"/>
              </a:solidFill>
            </a:rPr>
            <a:t>and</a:t>
          </a:r>
          <a:r>
            <a:rPr lang="sl-SI" dirty="0">
              <a:solidFill>
                <a:schemeClr val="tx1"/>
              </a:solidFill>
            </a:rPr>
            <a:t> Data </a:t>
          </a:r>
          <a:r>
            <a:rPr lang="sl-SI" dirty="0" err="1">
              <a:solidFill>
                <a:schemeClr val="tx1"/>
              </a:solidFill>
            </a:rPr>
            <a:t>Backup</a:t>
          </a:r>
          <a:endParaRPr lang="en-US" dirty="0">
            <a:solidFill>
              <a:schemeClr val="tx1"/>
            </a:solidFill>
          </a:endParaRPr>
        </a:p>
      </dgm:t>
    </dgm:pt>
    <dgm:pt modelId="{6AD4BC58-DCBF-40FE-AE93-97D7C5F09B1E}" type="parTrans" cxnId="{81164424-1E93-40E9-9721-0813750357E2}">
      <dgm:prSet/>
      <dgm:spPr/>
      <dgm:t>
        <a:bodyPr/>
        <a:lstStyle/>
        <a:p>
          <a:endParaRPr lang="en-US">
            <a:solidFill>
              <a:schemeClr val="tx1"/>
            </a:solidFill>
          </a:endParaRPr>
        </a:p>
      </dgm:t>
    </dgm:pt>
    <dgm:pt modelId="{ECFDC47F-3F0B-438C-BDE7-7BA08FDE020E}" type="sibTrans" cxnId="{81164424-1E93-40E9-9721-0813750357E2}">
      <dgm:prSet/>
      <dgm:spPr/>
      <dgm:t>
        <a:bodyPr/>
        <a:lstStyle/>
        <a:p>
          <a:endParaRPr lang="en-US">
            <a:solidFill>
              <a:schemeClr val="tx1"/>
            </a:solidFill>
          </a:endParaRPr>
        </a:p>
      </dgm:t>
    </dgm:pt>
    <dgm:pt modelId="{F0F16741-5066-4AC2-A3E4-A63FB36DFDDC}">
      <dgm:prSet phldrT="[Text]"/>
      <dgm:spPr>
        <a:solidFill>
          <a:srgbClr val="EFEFEF"/>
        </a:solidFill>
      </dgm:spPr>
      <dgm:t>
        <a:bodyPr/>
        <a:lstStyle/>
        <a:p>
          <a:r>
            <a:rPr lang="sl-SI" b="1" dirty="0">
              <a:solidFill>
                <a:srgbClr val="E65A00"/>
              </a:solidFill>
            </a:rPr>
            <a:t>HPC</a:t>
          </a:r>
          <a:endParaRPr lang="en-US" b="1" dirty="0">
            <a:solidFill>
              <a:srgbClr val="E65A00"/>
            </a:solidFill>
          </a:endParaRPr>
        </a:p>
      </dgm:t>
    </dgm:pt>
    <dgm:pt modelId="{70867656-31FF-4AB5-9671-4DEE1D5AAE14}" type="parTrans" cxnId="{D248D3FE-8FDE-46BC-815F-EA843F89802A}">
      <dgm:prSet/>
      <dgm:spPr/>
      <dgm:t>
        <a:bodyPr/>
        <a:lstStyle/>
        <a:p>
          <a:endParaRPr lang="en-US">
            <a:solidFill>
              <a:schemeClr val="tx1"/>
            </a:solidFill>
          </a:endParaRPr>
        </a:p>
      </dgm:t>
    </dgm:pt>
    <dgm:pt modelId="{7FEE9B83-0504-44D3-BFBA-66A242E15B03}" type="sibTrans" cxnId="{D248D3FE-8FDE-46BC-815F-EA843F89802A}">
      <dgm:prSet/>
      <dgm:spPr/>
      <dgm:t>
        <a:bodyPr/>
        <a:lstStyle/>
        <a:p>
          <a:endParaRPr lang="en-US">
            <a:solidFill>
              <a:schemeClr val="tx1"/>
            </a:solidFill>
          </a:endParaRPr>
        </a:p>
      </dgm:t>
    </dgm:pt>
    <dgm:pt modelId="{093BDE0E-3072-4EB9-88A9-8FB204E12139}">
      <dgm:prSet phldrT="[Text]"/>
      <dgm:spPr>
        <a:solidFill>
          <a:srgbClr val="EFEFEF"/>
        </a:solidFill>
      </dgm:spPr>
      <dgm:t>
        <a:bodyPr/>
        <a:lstStyle/>
        <a:p>
          <a:r>
            <a:rPr lang="sl-SI" b="1" dirty="0" err="1">
              <a:solidFill>
                <a:srgbClr val="E65A00"/>
              </a:solidFill>
            </a:rPr>
            <a:t>User</a:t>
          </a:r>
          <a:r>
            <a:rPr lang="sl-SI" b="1" dirty="0">
              <a:solidFill>
                <a:srgbClr val="E65A00"/>
              </a:solidFill>
            </a:rPr>
            <a:t> Support</a:t>
          </a:r>
          <a:endParaRPr lang="en-US" b="1" dirty="0">
            <a:solidFill>
              <a:srgbClr val="E65A00"/>
            </a:solidFill>
          </a:endParaRPr>
        </a:p>
      </dgm:t>
    </dgm:pt>
    <dgm:pt modelId="{9DB7FC17-5E9D-4BE5-B664-0B15A5A56C34}" type="parTrans" cxnId="{AA5DA02C-7539-488C-B79A-00CCAAE3E6A3}">
      <dgm:prSet/>
      <dgm:spPr/>
      <dgm:t>
        <a:bodyPr/>
        <a:lstStyle/>
        <a:p>
          <a:endParaRPr lang="en-US">
            <a:solidFill>
              <a:schemeClr val="tx1"/>
            </a:solidFill>
          </a:endParaRPr>
        </a:p>
      </dgm:t>
    </dgm:pt>
    <dgm:pt modelId="{FEE47639-6C9F-49FD-B29F-F9F723E5002A}" type="sibTrans" cxnId="{AA5DA02C-7539-488C-B79A-00CCAAE3E6A3}">
      <dgm:prSet/>
      <dgm:spPr/>
      <dgm:t>
        <a:bodyPr/>
        <a:lstStyle/>
        <a:p>
          <a:endParaRPr lang="en-US">
            <a:solidFill>
              <a:schemeClr val="tx1"/>
            </a:solidFill>
          </a:endParaRPr>
        </a:p>
      </dgm:t>
    </dgm:pt>
    <dgm:pt modelId="{AC3E66B0-B930-44FB-B99E-889FF3E06080}" type="pres">
      <dgm:prSet presAssocID="{8B13360D-CF5A-447C-970B-12FE31708C8E}" presName="diagram" presStyleCnt="0">
        <dgm:presLayoutVars>
          <dgm:dir/>
          <dgm:resizeHandles val="exact"/>
        </dgm:presLayoutVars>
      </dgm:prSet>
      <dgm:spPr/>
    </dgm:pt>
    <dgm:pt modelId="{A8C17FAC-7267-460A-AEDB-DE3795F6850C}" type="pres">
      <dgm:prSet presAssocID="{7CC28D84-3DA0-4CAE-A440-014357A73138}" presName="node" presStyleLbl="node1" presStyleIdx="0" presStyleCnt="5" custLinFactNeighborY="1124">
        <dgm:presLayoutVars>
          <dgm:bulletEnabled val="1"/>
        </dgm:presLayoutVars>
      </dgm:prSet>
      <dgm:spPr/>
    </dgm:pt>
    <dgm:pt modelId="{7D7AA156-8DE1-475B-9F06-9A5B68071248}" type="pres">
      <dgm:prSet presAssocID="{EE484BCA-E0E9-4DED-A924-60991A4DD9FB}" presName="sibTrans" presStyleCnt="0"/>
      <dgm:spPr/>
    </dgm:pt>
    <dgm:pt modelId="{2BBE2330-B40B-4273-888E-D84FFDC10707}" type="pres">
      <dgm:prSet presAssocID="{DF2F93CE-149A-431B-860B-6A7DEB7B314C}" presName="node" presStyleLbl="node1" presStyleIdx="1" presStyleCnt="5">
        <dgm:presLayoutVars>
          <dgm:bulletEnabled val="1"/>
        </dgm:presLayoutVars>
      </dgm:prSet>
      <dgm:spPr/>
    </dgm:pt>
    <dgm:pt modelId="{49D26E57-899C-4162-819B-05696CCA9F5D}" type="pres">
      <dgm:prSet presAssocID="{51015935-DD83-4553-9009-BF99672615A2}" presName="sibTrans" presStyleCnt="0"/>
      <dgm:spPr/>
    </dgm:pt>
    <dgm:pt modelId="{7617DE74-605F-47E2-B98F-C0FDBE603BAC}" type="pres">
      <dgm:prSet presAssocID="{F66FE445-F043-4268-92FD-AA04A438C589}" presName="node" presStyleLbl="node1" presStyleIdx="2" presStyleCnt="5">
        <dgm:presLayoutVars>
          <dgm:bulletEnabled val="1"/>
        </dgm:presLayoutVars>
      </dgm:prSet>
      <dgm:spPr/>
    </dgm:pt>
    <dgm:pt modelId="{49CE26F4-6FDA-49F7-964D-459906BE7DD2}" type="pres">
      <dgm:prSet presAssocID="{ECFDC47F-3F0B-438C-BDE7-7BA08FDE020E}" presName="sibTrans" presStyleCnt="0"/>
      <dgm:spPr/>
    </dgm:pt>
    <dgm:pt modelId="{B79BD432-F3A3-433A-B2D0-5670B8F5601E}" type="pres">
      <dgm:prSet presAssocID="{F0F16741-5066-4AC2-A3E4-A63FB36DFDDC}" presName="node" presStyleLbl="node1" presStyleIdx="3" presStyleCnt="5" custLinFactNeighborY="1124">
        <dgm:presLayoutVars>
          <dgm:bulletEnabled val="1"/>
        </dgm:presLayoutVars>
      </dgm:prSet>
      <dgm:spPr/>
    </dgm:pt>
    <dgm:pt modelId="{EDAA30FA-FE55-4231-AAC4-71C31FF8718F}" type="pres">
      <dgm:prSet presAssocID="{7FEE9B83-0504-44D3-BFBA-66A242E15B03}" presName="sibTrans" presStyleCnt="0"/>
      <dgm:spPr/>
    </dgm:pt>
    <dgm:pt modelId="{4D7C0FE4-740F-4A66-AE4B-ACEB5CF813BC}" type="pres">
      <dgm:prSet presAssocID="{093BDE0E-3072-4EB9-88A9-8FB204E12139}" presName="node" presStyleLbl="node1" presStyleIdx="4" presStyleCnt="5">
        <dgm:presLayoutVars>
          <dgm:bulletEnabled val="1"/>
        </dgm:presLayoutVars>
      </dgm:prSet>
      <dgm:spPr/>
    </dgm:pt>
  </dgm:ptLst>
  <dgm:cxnLst>
    <dgm:cxn modelId="{81164424-1E93-40E9-9721-0813750357E2}" srcId="{8B13360D-CF5A-447C-970B-12FE31708C8E}" destId="{F66FE445-F043-4268-92FD-AA04A438C589}" srcOrd="2" destOrd="0" parTransId="{6AD4BC58-DCBF-40FE-AE93-97D7C5F09B1E}" sibTransId="{ECFDC47F-3F0B-438C-BDE7-7BA08FDE020E}"/>
    <dgm:cxn modelId="{AA5DA02C-7539-488C-B79A-00CCAAE3E6A3}" srcId="{8B13360D-CF5A-447C-970B-12FE31708C8E}" destId="{093BDE0E-3072-4EB9-88A9-8FB204E12139}" srcOrd="4" destOrd="0" parTransId="{9DB7FC17-5E9D-4BE5-B664-0B15A5A56C34}" sibTransId="{FEE47639-6C9F-49FD-B29F-F9F723E5002A}"/>
    <dgm:cxn modelId="{88D64B6D-7D70-4E54-93EF-BCB7D60D6765}" srcId="{8B13360D-CF5A-447C-970B-12FE31708C8E}" destId="{DF2F93CE-149A-431B-860B-6A7DEB7B314C}" srcOrd="1" destOrd="0" parTransId="{E5C2AAA3-6E75-4DBB-8A46-19ACF0229BCC}" sibTransId="{51015935-DD83-4553-9009-BF99672615A2}"/>
    <dgm:cxn modelId="{6BBCC298-A5EE-46C6-92D7-08EBC532FE4C}" type="presOf" srcId="{8B13360D-CF5A-447C-970B-12FE31708C8E}" destId="{AC3E66B0-B930-44FB-B99E-889FF3E06080}" srcOrd="0" destOrd="0" presId="urn:microsoft.com/office/officeart/2005/8/layout/default"/>
    <dgm:cxn modelId="{8B594DB5-1544-4052-A803-74BFA90B0045}" type="presOf" srcId="{F0F16741-5066-4AC2-A3E4-A63FB36DFDDC}" destId="{B79BD432-F3A3-433A-B2D0-5670B8F5601E}" srcOrd="0" destOrd="0" presId="urn:microsoft.com/office/officeart/2005/8/layout/default"/>
    <dgm:cxn modelId="{03D577B8-9DB4-4B3B-B17A-E2E55744A57C}" type="presOf" srcId="{DF2F93CE-149A-431B-860B-6A7DEB7B314C}" destId="{2BBE2330-B40B-4273-888E-D84FFDC10707}" srcOrd="0" destOrd="0" presId="urn:microsoft.com/office/officeart/2005/8/layout/default"/>
    <dgm:cxn modelId="{6F2697BC-3EA9-4FE9-86DA-9DEF2E920AFF}" srcId="{8B13360D-CF5A-447C-970B-12FE31708C8E}" destId="{7CC28D84-3DA0-4CAE-A440-014357A73138}" srcOrd="0" destOrd="0" parTransId="{B8F604A4-2BDB-44A5-BA39-8B8FEF230C96}" sibTransId="{EE484BCA-E0E9-4DED-A924-60991A4DD9FB}"/>
    <dgm:cxn modelId="{F00291D0-4855-400B-9BD0-DA0153DD3AC2}" type="presOf" srcId="{7CC28D84-3DA0-4CAE-A440-014357A73138}" destId="{A8C17FAC-7267-460A-AEDB-DE3795F6850C}" srcOrd="0" destOrd="0" presId="urn:microsoft.com/office/officeart/2005/8/layout/default"/>
    <dgm:cxn modelId="{752E4BDC-CE46-4894-9F42-3144C4FF09D5}" type="presOf" srcId="{093BDE0E-3072-4EB9-88A9-8FB204E12139}" destId="{4D7C0FE4-740F-4A66-AE4B-ACEB5CF813BC}" srcOrd="0" destOrd="0" presId="urn:microsoft.com/office/officeart/2005/8/layout/default"/>
    <dgm:cxn modelId="{074A3CF0-8A5E-4A80-9C6F-5E8D38D8206C}" type="presOf" srcId="{F66FE445-F043-4268-92FD-AA04A438C589}" destId="{7617DE74-605F-47E2-B98F-C0FDBE603BAC}" srcOrd="0" destOrd="0" presId="urn:microsoft.com/office/officeart/2005/8/layout/default"/>
    <dgm:cxn modelId="{D248D3FE-8FDE-46BC-815F-EA843F89802A}" srcId="{8B13360D-CF5A-447C-970B-12FE31708C8E}" destId="{F0F16741-5066-4AC2-A3E4-A63FB36DFDDC}" srcOrd="3" destOrd="0" parTransId="{70867656-31FF-4AB5-9671-4DEE1D5AAE14}" sibTransId="{7FEE9B83-0504-44D3-BFBA-66A242E15B03}"/>
    <dgm:cxn modelId="{0CF0E9AC-64EC-464C-A9DC-02CAC0FAAD6B}" type="presParOf" srcId="{AC3E66B0-B930-44FB-B99E-889FF3E06080}" destId="{A8C17FAC-7267-460A-AEDB-DE3795F6850C}" srcOrd="0" destOrd="0" presId="urn:microsoft.com/office/officeart/2005/8/layout/default"/>
    <dgm:cxn modelId="{4BF7BE3E-EF97-4703-A3DD-F5F7C7147582}" type="presParOf" srcId="{AC3E66B0-B930-44FB-B99E-889FF3E06080}" destId="{7D7AA156-8DE1-475B-9F06-9A5B68071248}" srcOrd="1" destOrd="0" presId="urn:microsoft.com/office/officeart/2005/8/layout/default"/>
    <dgm:cxn modelId="{48D44009-184E-4D61-B0A5-D288D4D494D5}" type="presParOf" srcId="{AC3E66B0-B930-44FB-B99E-889FF3E06080}" destId="{2BBE2330-B40B-4273-888E-D84FFDC10707}" srcOrd="2" destOrd="0" presId="urn:microsoft.com/office/officeart/2005/8/layout/default"/>
    <dgm:cxn modelId="{2B4262C4-CB65-4480-A289-0AAAC1D7EE2E}" type="presParOf" srcId="{AC3E66B0-B930-44FB-B99E-889FF3E06080}" destId="{49D26E57-899C-4162-819B-05696CCA9F5D}" srcOrd="3" destOrd="0" presId="urn:microsoft.com/office/officeart/2005/8/layout/default"/>
    <dgm:cxn modelId="{35F6CEB4-BD43-4850-9CD9-05C6F0807A12}" type="presParOf" srcId="{AC3E66B0-B930-44FB-B99E-889FF3E06080}" destId="{7617DE74-605F-47E2-B98F-C0FDBE603BAC}" srcOrd="4" destOrd="0" presId="urn:microsoft.com/office/officeart/2005/8/layout/default"/>
    <dgm:cxn modelId="{53E782A3-9D12-49C8-92F2-4F6A9767AF6D}" type="presParOf" srcId="{AC3E66B0-B930-44FB-B99E-889FF3E06080}" destId="{49CE26F4-6FDA-49F7-964D-459906BE7DD2}" srcOrd="5" destOrd="0" presId="urn:microsoft.com/office/officeart/2005/8/layout/default"/>
    <dgm:cxn modelId="{C46AB472-E719-4D60-8074-6F17AD2FF824}" type="presParOf" srcId="{AC3E66B0-B930-44FB-B99E-889FF3E06080}" destId="{B79BD432-F3A3-433A-B2D0-5670B8F5601E}" srcOrd="6" destOrd="0" presId="urn:microsoft.com/office/officeart/2005/8/layout/default"/>
    <dgm:cxn modelId="{37FFA8B6-8F30-4EA3-98BB-03CD401D2DFF}" type="presParOf" srcId="{AC3E66B0-B930-44FB-B99E-889FF3E06080}" destId="{EDAA30FA-FE55-4231-AAC4-71C31FF8718F}" srcOrd="7" destOrd="0" presId="urn:microsoft.com/office/officeart/2005/8/layout/default"/>
    <dgm:cxn modelId="{AC9B3DF7-09D1-490A-ACAB-3C08D8F79316}" type="presParOf" srcId="{AC3E66B0-B930-44FB-B99E-889FF3E06080}" destId="{4D7C0FE4-740F-4A66-AE4B-ACEB5CF813BC}"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3ABA1CA7-564E-4E2A-B1FB-E18C61A9662B}" type="doc">
      <dgm:prSet loTypeId="urn:microsoft.com/office/officeart/2008/layout/AlternatingHexagons" loCatId="list" qsTypeId="urn:microsoft.com/office/officeart/2005/8/quickstyle/simple1" qsCatId="simple" csTypeId="urn:microsoft.com/office/officeart/2005/8/colors/accent2_1" csCatId="accent2" phldr="1"/>
      <dgm:spPr/>
      <dgm:t>
        <a:bodyPr/>
        <a:lstStyle/>
        <a:p>
          <a:endParaRPr lang="en-US"/>
        </a:p>
      </dgm:t>
    </dgm:pt>
    <dgm:pt modelId="{924E1554-266E-4028-AF6E-CBB3B0C8F33B}">
      <dgm:prSet phldrT="[Text]" custT="1"/>
      <dgm:spPr/>
      <dgm:t>
        <a:bodyPr/>
        <a:lstStyle/>
        <a:p>
          <a:r>
            <a:rPr lang="sl-SI" sz="2800" dirty="0" err="1"/>
            <a:t>Free</a:t>
          </a:r>
          <a:r>
            <a:rPr lang="sl-SI" sz="2800" dirty="0"/>
            <a:t> to </a:t>
          </a:r>
          <a:r>
            <a:rPr lang="sl-SI" sz="2800" dirty="0" err="1"/>
            <a:t>use</a:t>
          </a:r>
          <a:endParaRPr lang="en-US" sz="2800" dirty="0"/>
        </a:p>
      </dgm:t>
    </dgm:pt>
    <dgm:pt modelId="{B69D3C20-94AD-4E23-AA69-2772ED811D14}" type="parTrans" cxnId="{172884A6-8154-447F-9453-CAA7A5380152}">
      <dgm:prSet/>
      <dgm:spPr/>
      <dgm:t>
        <a:bodyPr/>
        <a:lstStyle/>
        <a:p>
          <a:endParaRPr lang="en-US"/>
        </a:p>
      </dgm:t>
    </dgm:pt>
    <dgm:pt modelId="{05794146-A2EF-424D-93AF-481F752A0CF8}" type="sibTrans" cxnId="{172884A6-8154-447F-9453-CAA7A5380152}">
      <dgm:prSet/>
      <dgm:spPr/>
      <dgm:t>
        <a:bodyPr/>
        <a:lstStyle/>
        <a:p>
          <a:r>
            <a:rPr lang="sl-SI" dirty="0" err="1"/>
            <a:t>Ease</a:t>
          </a:r>
          <a:r>
            <a:rPr lang="sl-SI" dirty="0"/>
            <a:t> </a:t>
          </a:r>
          <a:r>
            <a:rPr lang="sl-SI" dirty="0" err="1"/>
            <a:t>of</a:t>
          </a:r>
          <a:r>
            <a:rPr lang="sl-SI" dirty="0"/>
            <a:t> </a:t>
          </a:r>
          <a:r>
            <a:rPr lang="sl-SI" dirty="0" err="1"/>
            <a:t>use</a:t>
          </a:r>
          <a:endParaRPr lang="en-US" dirty="0"/>
        </a:p>
      </dgm:t>
    </dgm:pt>
    <dgm:pt modelId="{1374C252-0DED-4B5C-AD79-76747D9E1040}">
      <dgm:prSet phldrT="[Text]" custT="1"/>
      <dgm:spPr/>
      <dgm:t>
        <a:bodyPr/>
        <a:lstStyle/>
        <a:p>
          <a:r>
            <a:rPr lang="sl-SI" sz="3200" dirty="0"/>
            <a:t>No </a:t>
          </a:r>
          <a:r>
            <a:rPr lang="sl-SI" sz="3200" dirty="0" err="1"/>
            <a:t>ads</a:t>
          </a:r>
          <a:endParaRPr lang="en-US" sz="3200" dirty="0"/>
        </a:p>
      </dgm:t>
    </dgm:pt>
    <dgm:pt modelId="{D42916E0-C451-415E-AACB-A67FA2E82D7D}" type="parTrans" cxnId="{B74B4312-9CEF-482A-8AA0-83658A4C1CC7}">
      <dgm:prSet/>
      <dgm:spPr/>
      <dgm:t>
        <a:bodyPr/>
        <a:lstStyle/>
        <a:p>
          <a:endParaRPr lang="en-US"/>
        </a:p>
      </dgm:t>
    </dgm:pt>
    <dgm:pt modelId="{74B08E7A-8BBF-41B0-9CD1-1A025192CC91}" type="sibTrans" cxnId="{B74B4312-9CEF-482A-8AA0-83658A4C1CC7}">
      <dgm:prSet/>
      <dgm:spPr/>
      <dgm:t>
        <a:bodyPr/>
        <a:lstStyle/>
        <a:p>
          <a:r>
            <a:rPr lang="sl-SI" dirty="0"/>
            <a:t>GDPR </a:t>
          </a:r>
          <a:r>
            <a:rPr lang="sl-SI" dirty="0" err="1"/>
            <a:t>compliance</a:t>
          </a:r>
          <a:endParaRPr lang="en-US" dirty="0"/>
        </a:p>
      </dgm:t>
    </dgm:pt>
    <dgm:pt modelId="{8307DE4D-EEF8-459B-99FF-E4B82379C731}">
      <dgm:prSet phldrT="[Text]"/>
      <dgm:spPr/>
      <dgm:t>
        <a:bodyPr/>
        <a:lstStyle/>
        <a:p>
          <a:r>
            <a:rPr lang="sl-SI" dirty="0"/>
            <a:t>Support in </a:t>
          </a:r>
          <a:r>
            <a:rPr lang="sl-SI" dirty="0" err="1"/>
            <a:t>Slovenian</a:t>
          </a:r>
          <a:endParaRPr lang="en-US" dirty="0"/>
        </a:p>
      </dgm:t>
    </dgm:pt>
    <dgm:pt modelId="{8B3537A4-3058-4F9C-981F-CAEA00796113}" type="parTrans" cxnId="{88283CA6-C832-461B-A72A-40E296611005}">
      <dgm:prSet/>
      <dgm:spPr/>
      <dgm:t>
        <a:bodyPr/>
        <a:lstStyle/>
        <a:p>
          <a:endParaRPr lang="en-US"/>
        </a:p>
      </dgm:t>
    </dgm:pt>
    <dgm:pt modelId="{6994A4C2-4236-433F-8F68-BD6317C2421B}" type="sibTrans" cxnId="{88283CA6-C832-461B-A72A-40E296611005}">
      <dgm:prSet/>
      <dgm:spPr/>
      <dgm:t>
        <a:bodyPr/>
        <a:lstStyle/>
        <a:p>
          <a:r>
            <a:rPr lang="sl-SI" dirty="0" err="1"/>
            <a:t>Security</a:t>
          </a:r>
          <a:endParaRPr lang="en-US" dirty="0"/>
        </a:p>
      </dgm:t>
    </dgm:pt>
    <dgm:pt modelId="{A3118A5D-6B0E-4652-BDC1-8FC1771591A0}" type="pres">
      <dgm:prSet presAssocID="{3ABA1CA7-564E-4E2A-B1FB-E18C61A9662B}" presName="Name0" presStyleCnt="0">
        <dgm:presLayoutVars>
          <dgm:chMax/>
          <dgm:chPref/>
          <dgm:dir/>
          <dgm:animLvl val="lvl"/>
        </dgm:presLayoutVars>
      </dgm:prSet>
      <dgm:spPr/>
    </dgm:pt>
    <dgm:pt modelId="{470759E6-1D80-4305-84E2-420A78FFDD6E}" type="pres">
      <dgm:prSet presAssocID="{924E1554-266E-4028-AF6E-CBB3B0C8F33B}" presName="composite" presStyleCnt="0"/>
      <dgm:spPr/>
    </dgm:pt>
    <dgm:pt modelId="{D8B68A55-98A0-4B23-9F2F-1441EC2EBCDC}" type="pres">
      <dgm:prSet presAssocID="{924E1554-266E-4028-AF6E-CBB3B0C8F33B}" presName="Parent1" presStyleLbl="node1" presStyleIdx="0" presStyleCnt="6" custLinFactNeighborY="-5">
        <dgm:presLayoutVars>
          <dgm:chMax val="1"/>
          <dgm:chPref val="1"/>
          <dgm:bulletEnabled val="1"/>
        </dgm:presLayoutVars>
      </dgm:prSet>
      <dgm:spPr/>
    </dgm:pt>
    <dgm:pt modelId="{F737A645-B7E6-4242-BB6D-75E544615CF2}" type="pres">
      <dgm:prSet presAssocID="{924E1554-266E-4028-AF6E-CBB3B0C8F33B}" presName="Childtext1" presStyleLbl="revTx" presStyleIdx="0" presStyleCnt="3" custLinFactNeighborX="1027" custLinFactNeighborY="-73">
        <dgm:presLayoutVars>
          <dgm:chMax val="0"/>
          <dgm:chPref val="0"/>
          <dgm:bulletEnabled val="1"/>
        </dgm:presLayoutVars>
      </dgm:prSet>
      <dgm:spPr/>
    </dgm:pt>
    <dgm:pt modelId="{C18E7BDD-0365-4D6E-A572-876A200A6AAB}" type="pres">
      <dgm:prSet presAssocID="{924E1554-266E-4028-AF6E-CBB3B0C8F33B}" presName="BalanceSpacing" presStyleCnt="0"/>
      <dgm:spPr/>
    </dgm:pt>
    <dgm:pt modelId="{B8AC21BF-A692-4E2D-9A3A-C9784E0B305C}" type="pres">
      <dgm:prSet presAssocID="{924E1554-266E-4028-AF6E-CBB3B0C8F33B}" presName="BalanceSpacing1" presStyleCnt="0"/>
      <dgm:spPr/>
    </dgm:pt>
    <dgm:pt modelId="{AB8BBE25-AD51-4BC1-851C-408CFBC62D1D}" type="pres">
      <dgm:prSet presAssocID="{05794146-A2EF-424D-93AF-481F752A0CF8}" presName="Accent1Text" presStyleLbl="node1" presStyleIdx="1" presStyleCnt="6"/>
      <dgm:spPr/>
    </dgm:pt>
    <dgm:pt modelId="{7813A705-7DB8-4165-A885-6B16F905B325}" type="pres">
      <dgm:prSet presAssocID="{05794146-A2EF-424D-93AF-481F752A0CF8}" presName="spaceBetweenRectangles" presStyleCnt="0"/>
      <dgm:spPr/>
    </dgm:pt>
    <dgm:pt modelId="{2D040E01-E8D2-4088-86F8-78A1A8D414E5}" type="pres">
      <dgm:prSet presAssocID="{1374C252-0DED-4B5C-AD79-76747D9E1040}" presName="composite" presStyleCnt="0"/>
      <dgm:spPr/>
    </dgm:pt>
    <dgm:pt modelId="{2856AFFF-37DF-4AD4-A29B-7122564178AE}" type="pres">
      <dgm:prSet presAssocID="{1374C252-0DED-4B5C-AD79-76747D9E1040}" presName="Parent1" presStyleLbl="node1" presStyleIdx="2" presStyleCnt="6" custLinFactNeighborY="0">
        <dgm:presLayoutVars>
          <dgm:chMax val="1"/>
          <dgm:chPref val="1"/>
          <dgm:bulletEnabled val="1"/>
        </dgm:presLayoutVars>
      </dgm:prSet>
      <dgm:spPr/>
    </dgm:pt>
    <dgm:pt modelId="{745B7F32-D22F-4514-AF32-3C06E0630D5C}" type="pres">
      <dgm:prSet presAssocID="{1374C252-0DED-4B5C-AD79-76747D9E1040}" presName="Childtext1" presStyleLbl="revTx" presStyleIdx="1" presStyleCnt="3">
        <dgm:presLayoutVars>
          <dgm:chMax val="0"/>
          <dgm:chPref val="0"/>
          <dgm:bulletEnabled val="1"/>
        </dgm:presLayoutVars>
      </dgm:prSet>
      <dgm:spPr/>
    </dgm:pt>
    <dgm:pt modelId="{CBAEC24A-1AB7-47AC-A064-0B285B242554}" type="pres">
      <dgm:prSet presAssocID="{1374C252-0DED-4B5C-AD79-76747D9E1040}" presName="BalanceSpacing" presStyleCnt="0"/>
      <dgm:spPr/>
    </dgm:pt>
    <dgm:pt modelId="{79C07A4C-2E8C-4926-918A-8FB174C4E4C7}" type="pres">
      <dgm:prSet presAssocID="{1374C252-0DED-4B5C-AD79-76747D9E1040}" presName="BalanceSpacing1" presStyleCnt="0"/>
      <dgm:spPr/>
    </dgm:pt>
    <dgm:pt modelId="{2C1DAB2A-4899-4DD9-9BDF-DD3ABF880140}" type="pres">
      <dgm:prSet presAssocID="{74B08E7A-8BBF-41B0-9CD1-1A025192CC91}" presName="Accent1Text" presStyleLbl="node1" presStyleIdx="3" presStyleCnt="6"/>
      <dgm:spPr/>
    </dgm:pt>
    <dgm:pt modelId="{7061DE53-BDDF-4B01-815E-8F67E3F10D4F}" type="pres">
      <dgm:prSet presAssocID="{74B08E7A-8BBF-41B0-9CD1-1A025192CC91}" presName="spaceBetweenRectangles" presStyleCnt="0"/>
      <dgm:spPr/>
    </dgm:pt>
    <dgm:pt modelId="{93746DB6-6836-4F35-857E-6C91CB02B3BB}" type="pres">
      <dgm:prSet presAssocID="{8307DE4D-EEF8-459B-99FF-E4B82379C731}" presName="composite" presStyleCnt="0"/>
      <dgm:spPr/>
    </dgm:pt>
    <dgm:pt modelId="{93596F25-4853-49E5-A6FE-C8F7A31E74E4}" type="pres">
      <dgm:prSet presAssocID="{8307DE4D-EEF8-459B-99FF-E4B82379C731}" presName="Parent1" presStyleLbl="node1" presStyleIdx="4" presStyleCnt="6">
        <dgm:presLayoutVars>
          <dgm:chMax val="1"/>
          <dgm:chPref val="1"/>
          <dgm:bulletEnabled val="1"/>
        </dgm:presLayoutVars>
      </dgm:prSet>
      <dgm:spPr/>
    </dgm:pt>
    <dgm:pt modelId="{A43062AB-E72A-45F6-9B93-7DB5F8E994A2}" type="pres">
      <dgm:prSet presAssocID="{8307DE4D-EEF8-459B-99FF-E4B82379C731}" presName="Childtext1" presStyleLbl="revTx" presStyleIdx="2" presStyleCnt="3" custLinFactNeighborX="1027" custLinFactNeighborY="2302">
        <dgm:presLayoutVars>
          <dgm:chMax val="0"/>
          <dgm:chPref val="0"/>
          <dgm:bulletEnabled val="1"/>
        </dgm:presLayoutVars>
      </dgm:prSet>
      <dgm:spPr/>
    </dgm:pt>
    <dgm:pt modelId="{A0CB93AF-BDC5-40B8-B690-E50B2BBC291C}" type="pres">
      <dgm:prSet presAssocID="{8307DE4D-EEF8-459B-99FF-E4B82379C731}" presName="BalanceSpacing" presStyleCnt="0"/>
      <dgm:spPr/>
    </dgm:pt>
    <dgm:pt modelId="{792A6BB1-2CB7-4E91-A70F-D60A39669361}" type="pres">
      <dgm:prSet presAssocID="{8307DE4D-EEF8-459B-99FF-E4B82379C731}" presName="BalanceSpacing1" presStyleCnt="0"/>
      <dgm:spPr/>
    </dgm:pt>
    <dgm:pt modelId="{9C494B5A-FFBE-46DC-944E-EE32476CC643}" type="pres">
      <dgm:prSet presAssocID="{6994A4C2-4236-433F-8F68-BD6317C2421B}" presName="Accent1Text" presStyleLbl="node1" presStyleIdx="5" presStyleCnt="6" custLinFactNeighborX="-4214" custLinFactNeighborY="5"/>
      <dgm:spPr/>
    </dgm:pt>
  </dgm:ptLst>
  <dgm:cxnLst>
    <dgm:cxn modelId="{B74B4312-9CEF-482A-8AA0-83658A4C1CC7}" srcId="{3ABA1CA7-564E-4E2A-B1FB-E18C61A9662B}" destId="{1374C252-0DED-4B5C-AD79-76747D9E1040}" srcOrd="1" destOrd="0" parTransId="{D42916E0-C451-415E-AACB-A67FA2E82D7D}" sibTransId="{74B08E7A-8BBF-41B0-9CD1-1A025192CC91}"/>
    <dgm:cxn modelId="{EB8B8A5D-35A9-4B82-B1E6-DFFFDFD688A4}" type="presOf" srcId="{05794146-A2EF-424D-93AF-481F752A0CF8}" destId="{AB8BBE25-AD51-4BC1-851C-408CFBC62D1D}" srcOrd="0" destOrd="0" presId="urn:microsoft.com/office/officeart/2008/layout/AlternatingHexagons"/>
    <dgm:cxn modelId="{E6BF6848-AF93-4EEB-8448-9EEFC63D1D9B}" type="presOf" srcId="{1374C252-0DED-4B5C-AD79-76747D9E1040}" destId="{2856AFFF-37DF-4AD4-A29B-7122564178AE}" srcOrd="0" destOrd="0" presId="urn:microsoft.com/office/officeart/2008/layout/AlternatingHexagons"/>
    <dgm:cxn modelId="{9A89A071-69BA-4696-86BA-B34DD1589728}" type="presOf" srcId="{74B08E7A-8BBF-41B0-9CD1-1A025192CC91}" destId="{2C1DAB2A-4899-4DD9-9BDF-DD3ABF880140}" srcOrd="0" destOrd="0" presId="urn:microsoft.com/office/officeart/2008/layout/AlternatingHexagons"/>
    <dgm:cxn modelId="{88283CA6-C832-461B-A72A-40E296611005}" srcId="{3ABA1CA7-564E-4E2A-B1FB-E18C61A9662B}" destId="{8307DE4D-EEF8-459B-99FF-E4B82379C731}" srcOrd="2" destOrd="0" parTransId="{8B3537A4-3058-4F9C-981F-CAEA00796113}" sibTransId="{6994A4C2-4236-433F-8F68-BD6317C2421B}"/>
    <dgm:cxn modelId="{172884A6-8154-447F-9453-CAA7A5380152}" srcId="{3ABA1CA7-564E-4E2A-B1FB-E18C61A9662B}" destId="{924E1554-266E-4028-AF6E-CBB3B0C8F33B}" srcOrd="0" destOrd="0" parTransId="{B69D3C20-94AD-4E23-AA69-2772ED811D14}" sibTransId="{05794146-A2EF-424D-93AF-481F752A0CF8}"/>
    <dgm:cxn modelId="{F19725AE-AB40-4AA1-B430-031A46678E34}" type="presOf" srcId="{6994A4C2-4236-433F-8F68-BD6317C2421B}" destId="{9C494B5A-FFBE-46DC-944E-EE32476CC643}" srcOrd="0" destOrd="0" presId="urn:microsoft.com/office/officeart/2008/layout/AlternatingHexagons"/>
    <dgm:cxn modelId="{7C630FC3-3243-40EA-9B28-8F0EC69B0E47}" type="presOf" srcId="{8307DE4D-EEF8-459B-99FF-E4B82379C731}" destId="{93596F25-4853-49E5-A6FE-C8F7A31E74E4}" srcOrd="0" destOrd="0" presId="urn:microsoft.com/office/officeart/2008/layout/AlternatingHexagons"/>
    <dgm:cxn modelId="{52131DC6-52FD-4DDD-A548-0D581DB3B085}" type="presOf" srcId="{3ABA1CA7-564E-4E2A-B1FB-E18C61A9662B}" destId="{A3118A5D-6B0E-4652-BDC1-8FC1771591A0}" srcOrd="0" destOrd="0" presId="urn:microsoft.com/office/officeart/2008/layout/AlternatingHexagons"/>
    <dgm:cxn modelId="{7F546DFC-7150-4E15-8174-42FF4DEE122C}" type="presOf" srcId="{924E1554-266E-4028-AF6E-CBB3B0C8F33B}" destId="{D8B68A55-98A0-4B23-9F2F-1441EC2EBCDC}" srcOrd="0" destOrd="0" presId="urn:microsoft.com/office/officeart/2008/layout/AlternatingHexagons"/>
    <dgm:cxn modelId="{13336E87-D55A-4767-9F54-B0AAA1B20B6A}" type="presParOf" srcId="{A3118A5D-6B0E-4652-BDC1-8FC1771591A0}" destId="{470759E6-1D80-4305-84E2-420A78FFDD6E}" srcOrd="0" destOrd="0" presId="urn:microsoft.com/office/officeart/2008/layout/AlternatingHexagons"/>
    <dgm:cxn modelId="{170312CE-A518-4EED-851E-0D050AAD5110}" type="presParOf" srcId="{470759E6-1D80-4305-84E2-420A78FFDD6E}" destId="{D8B68A55-98A0-4B23-9F2F-1441EC2EBCDC}" srcOrd="0" destOrd="0" presId="urn:microsoft.com/office/officeart/2008/layout/AlternatingHexagons"/>
    <dgm:cxn modelId="{4B8D0E0F-6DB0-44AB-B99A-09D33DB33515}" type="presParOf" srcId="{470759E6-1D80-4305-84E2-420A78FFDD6E}" destId="{F737A645-B7E6-4242-BB6D-75E544615CF2}" srcOrd="1" destOrd="0" presId="urn:microsoft.com/office/officeart/2008/layout/AlternatingHexagons"/>
    <dgm:cxn modelId="{6F1E8F4F-8570-4C6C-924E-AFC26630A587}" type="presParOf" srcId="{470759E6-1D80-4305-84E2-420A78FFDD6E}" destId="{C18E7BDD-0365-4D6E-A572-876A200A6AAB}" srcOrd="2" destOrd="0" presId="urn:microsoft.com/office/officeart/2008/layout/AlternatingHexagons"/>
    <dgm:cxn modelId="{6E2D6F5A-3A8B-4740-BC6F-8BF305B09A91}" type="presParOf" srcId="{470759E6-1D80-4305-84E2-420A78FFDD6E}" destId="{B8AC21BF-A692-4E2D-9A3A-C9784E0B305C}" srcOrd="3" destOrd="0" presId="urn:microsoft.com/office/officeart/2008/layout/AlternatingHexagons"/>
    <dgm:cxn modelId="{74716596-8F25-4217-84CB-2053DBC63D99}" type="presParOf" srcId="{470759E6-1D80-4305-84E2-420A78FFDD6E}" destId="{AB8BBE25-AD51-4BC1-851C-408CFBC62D1D}" srcOrd="4" destOrd="0" presId="urn:microsoft.com/office/officeart/2008/layout/AlternatingHexagons"/>
    <dgm:cxn modelId="{AA26C253-28E7-4BEC-9D8F-4AAB1CBC86E5}" type="presParOf" srcId="{A3118A5D-6B0E-4652-BDC1-8FC1771591A0}" destId="{7813A705-7DB8-4165-A885-6B16F905B325}" srcOrd="1" destOrd="0" presId="urn:microsoft.com/office/officeart/2008/layout/AlternatingHexagons"/>
    <dgm:cxn modelId="{65234A8F-2F3E-43BF-A849-4F5CB00190C6}" type="presParOf" srcId="{A3118A5D-6B0E-4652-BDC1-8FC1771591A0}" destId="{2D040E01-E8D2-4088-86F8-78A1A8D414E5}" srcOrd="2" destOrd="0" presId="urn:microsoft.com/office/officeart/2008/layout/AlternatingHexagons"/>
    <dgm:cxn modelId="{2125D8BC-7B11-4D56-A1B3-C8B00F1B56B1}" type="presParOf" srcId="{2D040E01-E8D2-4088-86F8-78A1A8D414E5}" destId="{2856AFFF-37DF-4AD4-A29B-7122564178AE}" srcOrd="0" destOrd="0" presId="urn:microsoft.com/office/officeart/2008/layout/AlternatingHexagons"/>
    <dgm:cxn modelId="{4F9D69A9-4AC3-4564-8FAC-7CA312BAE673}" type="presParOf" srcId="{2D040E01-E8D2-4088-86F8-78A1A8D414E5}" destId="{745B7F32-D22F-4514-AF32-3C06E0630D5C}" srcOrd="1" destOrd="0" presId="urn:microsoft.com/office/officeart/2008/layout/AlternatingHexagons"/>
    <dgm:cxn modelId="{245035D6-0E4C-4B43-BF8F-9C071A639788}" type="presParOf" srcId="{2D040E01-E8D2-4088-86F8-78A1A8D414E5}" destId="{CBAEC24A-1AB7-47AC-A064-0B285B242554}" srcOrd="2" destOrd="0" presId="urn:microsoft.com/office/officeart/2008/layout/AlternatingHexagons"/>
    <dgm:cxn modelId="{C1F986C5-4250-4CB6-8122-2BA701A162E3}" type="presParOf" srcId="{2D040E01-E8D2-4088-86F8-78A1A8D414E5}" destId="{79C07A4C-2E8C-4926-918A-8FB174C4E4C7}" srcOrd="3" destOrd="0" presId="urn:microsoft.com/office/officeart/2008/layout/AlternatingHexagons"/>
    <dgm:cxn modelId="{73ACD7AC-B5EB-4A2A-9C4E-F8B0374E074B}" type="presParOf" srcId="{2D040E01-E8D2-4088-86F8-78A1A8D414E5}" destId="{2C1DAB2A-4899-4DD9-9BDF-DD3ABF880140}" srcOrd="4" destOrd="0" presId="urn:microsoft.com/office/officeart/2008/layout/AlternatingHexagons"/>
    <dgm:cxn modelId="{4F581F28-3505-4783-9235-1355BAEB030A}" type="presParOf" srcId="{A3118A5D-6B0E-4652-BDC1-8FC1771591A0}" destId="{7061DE53-BDDF-4B01-815E-8F67E3F10D4F}" srcOrd="3" destOrd="0" presId="urn:microsoft.com/office/officeart/2008/layout/AlternatingHexagons"/>
    <dgm:cxn modelId="{102E7E88-1009-4005-97DC-EF7FF2C04A80}" type="presParOf" srcId="{A3118A5D-6B0E-4652-BDC1-8FC1771591A0}" destId="{93746DB6-6836-4F35-857E-6C91CB02B3BB}" srcOrd="4" destOrd="0" presId="urn:microsoft.com/office/officeart/2008/layout/AlternatingHexagons"/>
    <dgm:cxn modelId="{548451B2-809C-4A51-84EA-74046B53D6FB}" type="presParOf" srcId="{93746DB6-6836-4F35-857E-6C91CB02B3BB}" destId="{93596F25-4853-49E5-A6FE-C8F7A31E74E4}" srcOrd="0" destOrd="0" presId="urn:microsoft.com/office/officeart/2008/layout/AlternatingHexagons"/>
    <dgm:cxn modelId="{FFE59AD8-7AC3-4C27-9776-FB34646547DE}" type="presParOf" srcId="{93746DB6-6836-4F35-857E-6C91CB02B3BB}" destId="{A43062AB-E72A-45F6-9B93-7DB5F8E994A2}" srcOrd="1" destOrd="0" presId="urn:microsoft.com/office/officeart/2008/layout/AlternatingHexagons"/>
    <dgm:cxn modelId="{7A0DBA30-27F5-4042-B2B3-1A21BE24AE84}" type="presParOf" srcId="{93746DB6-6836-4F35-857E-6C91CB02B3BB}" destId="{A0CB93AF-BDC5-40B8-B690-E50B2BBC291C}" srcOrd="2" destOrd="0" presId="urn:microsoft.com/office/officeart/2008/layout/AlternatingHexagons"/>
    <dgm:cxn modelId="{ADC94F0B-E082-4907-AF3D-68B5F34469B1}" type="presParOf" srcId="{93746DB6-6836-4F35-857E-6C91CB02B3BB}" destId="{792A6BB1-2CB7-4E91-A70F-D60A39669361}" srcOrd="3" destOrd="0" presId="urn:microsoft.com/office/officeart/2008/layout/AlternatingHexagons"/>
    <dgm:cxn modelId="{1028C3AE-ACB5-4442-A457-71303EDF2355}" type="presParOf" srcId="{93746DB6-6836-4F35-857E-6C91CB02B3BB}" destId="{9C494B5A-FFBE-46DC-944E-EE32476CC643}" srcOrd="4" destOrd="0" presId="urn:microsoft.com/office/officeart/2008/layout/AlternatingHexagon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235991-8B6B-49E2-8F72-56981968E623}" type="doc">
      <dgm:prSet loTypeId="urn:microsoft.com/office/officeart/2005/8/layout/matrix3" loCatId="matrix" qsTypeId="urn:microsoft.com/office/officeart/2005/8/quickstyle/simple1" qsCatId="simple" csTypeId="urn:microsoft.com/office/officeart/2005/8/colors/accent2_2" csCatId="accent2" phldr="1"/>
      <dgm:spPr/>
      <dgm:t>
        <a:bodyPr/>
        <a:lstStyle/>
        <a:p>
          <a:endParaRPr lang="en-US"/>
        </a:p>
      </dgm:t>
    </dgm:pt>
    <dgm:pt modelId="{646FB82D-B4B9-49B6-BD23-5C3ABE5845F0}">
      <dgm:prSet phldrT="[Text]"/>
      <dgm:spPr/>
      <dgm:t>
        <a:bodyPr/>
        <a:lstStyle/>
        <a:p>
          <a:r>
            <a:rPr lang="sl-SI" noProof="0" dirty="0"/>
            <a:t>Jožef Stefan Institute</a:t>
          </a:r>
        </a:p>
      </dgm:t>
    </dgm:pt>
    <dgm:pt modelId="{F39BFD65-477E-4243-818C-4BBD14DE61A1}" type="parTrans" cxnId="{D321A93F-73B6-4E4B-BB0E-4369CADF0377}">
      <dgm:prSet/>
      <dgm:spPr/>
      <dgm:t>
        <a:bodyPr/>
        <a:lstStyle/>
        <a:p>
          <a:endParaRPr lang="en-US"/>
        </a:p>
      </dgm:t>
    </dgm:pt>
    <dgm:pt modelId="{8B775383-872E-4BBE-B666-D14B33DFB46C}" type="sibTrans" cxnId="{D321A93F-73B6-4E4B-BB0E-4369CADF0377}">
      <dgm:prSet/>
      <dgm:spPr/>
      <dgm:t>
        <a:bodyPr/>
        <a:lstStyle/>
        <a:p>
          <a:endParaRPr lang="en-US"/>
        </a:p>
      </dgm:t>
    </dgm:pt>
    <dgm:pt modelId="{F65639A1-A09F-47C6-9F0C-47CC27628DDE}">
      <dgm:prSet phldrT="[Text]"/>
      <dgm:spPr/>
      <dgm:t>
        <a:bodyPr/>
        <a:lstStyle/>
        <a:p>
          <a:r>
            <a:rPr lang="en-US" b="0" i="0" dirty="0"/>
            <a:t>National Education Institute Slovenia</a:t>
          </a:r>
          <a:endParaRPr lang="en-US" dirty="0"/>
        </a:p>
      </dgm:t>
    </dgm:pt>
    <dgm:pt modelId="{C3E5A0CD-367B-4BB8-8079-8E64E4B81F41}" type="parTrans" cxnId="{4A12CFDF-B373-4FDF-B8E9-72C8227B222B}">
      <dgm:prSet/>
      <dgm:spPr/>
      <dgm:t>
        <a:bodyPr/>
        <a:lstStyle/>
        <a:p>
          <a:endParaRPr lang="en-US"/>
        </a:p>
      </dgm:t>
    </dgm:pt>
    <dgm:pt modelId="{C55D91A4-2830-409E-BEF3-2C029D5BCD80}" type="sibTrans" cxnId="{4A12CFDF-B373-4FDF-B8E9-72C8227B222B}">
      <dgm:prSet/>
      <dgm:spPr/>
      <dgm:t>
        <a:bodyPr/>
        <a:lstStyle/>
        <a:p>
          <a:endParaRPr lang="en-US"/>
        </a:p>
      </dgm:t>
    </dgm:pt>
    <dgm:pt modelId="{75C03355-AE67-4249-B7AD-8218067EF54B}">
      <dgm:prSet phldrT="[Text]"/>
      <dgm:spPr/>
      <dgm:t>
        <a:bodyPr/>
        <a:lstStyle/>
        <a:p>
          <a:r>
            <a:rPr lang="sl-SI" dirty="0" err="1"/>
            <a:t>Faculty</a:t>
          </a:r>
          <a:r>
            <a:rPr lang="sl-SI" dirty="0"/>
            <a:t> </a:t>
          </a:r>
          <a:r>
            <a:rPr lang="sl-SI" dirty="0" err="1"/>
            <a:t>of</a:t>
          </a:r>
          <a:r>
            <a:rPr lang="sl-SI" dirty="0"/>
            <a:t> </a:t>
          </a:r>
          <a:r>
            <a:rPr lang="sl-SI" dirty="0" err="1"/>
            <a:t>Computer</a:t>
          </a:r>
          <a:r>
            <a:rPr lang="sl-SI" dirty="0"/>
            <a:t> </a:t>
          </a:r>
          <a:r>
            <a:rPr lang="sl-SI" dirty="0" err="1"/>
            <a:t>and</a:t>
          </a:r>
          <a:r>
            <a:rPr lang="sl-SI" dirty="0"/>
            <a:t> </a:t>
          </a:r>
          <a:r>
            <a:rPr lang="sl-SI" dirty="0" err="1"/>
            <a:t>Information</a:t>
          </a:r>
          <a:r>
            <a:rPr lang="sl-SI" dirty="0"/>
            <a:t> Science, UL</a:t>
          </a:r>
          <a:endParaRPr lang="en-US" dirty="0"/>
        </a:p>
      </dgm:t>
    </dgm:pt>
    <dgm:pt modelId="{2FE8B6A6-13C1-40A3-A011-14AC972D6CF6}" type="parTrans" cxnId="{746A6B29-EE07-49BC-8D31-A35DE97A3D88}">
      <dgm:prSet/>
      <dgm:spPr/>
      <dgm:t>
        <a:bodyPr/>
        <a:lstStyle/>
        <a:p>
          <a:endParaRPr lang="en-US"/>
        </a:p>
      </dgm:t>
    </dgm:pt>
    <dgm:pt modelId="{1CC998EA-2D58-4FDD-B6EB-BFBD34593E5A}" type="sibTrans" cxnId="{746A6B29-EE07-49BC-8D31-A35DE97A3D88}">
      <dgm:prSet/>
      <dgm:spPr/>
      <dgm:t>
        <a:bodyPr/>
        <a:lstStyle/>
        <a:p>
          <a:endParaRPr lang="en-US"/>
        </a:p>
      </dgm:t>
    </dgm:pt>
    <dgm:pt modelId="{C6AE102F-A29F-4124-B6D0-D3F1A4D16288}">
      <dgm:prSet phldrT="[Text]"/>
      <dgm:spPr/>
      <dgm:t>
        <a:bodyPr/>
        <a:lstStyle/>
        <a:p>
          <a:r>
            <a:rPr lang="sl-SI" dirty="0" err="1"/>
            <a:t>Computer</a:t>
          </a:r>
          <a:r>
            <a:rPr lang="sl-SI" dirty="0"/>
            <a:t> </a:t>
          </a:r>
          <a:r>
            <a:rPr lang="sl-SI" dirty="0" err="1"/>
            <a:t>History</a:t>
          </a:r>
          <a:r>
            <a:rPr lang="sl-SI" dirty="0"/>
            <a:t> </a:t>
          </a:r>
          <a:r>
            <a:rPr lang="sl-SI" dirty="0" err="1"/>
            <a:t>Museum</a:t>
          </a:r>
          <a:r>
            <a:rPr lang="sl-SI" dirty="0"/>
            <a:t> </a:t>
          </a:r>
          <a:r>
            <a:rPr lang="sl-SI" dirty="0" err="1"/>
            <a:t>of</a:t>
          </a:r>
          <a:r>
            <a:rPr lang="sl-SI" dirty="0"/>
            <a:t> </a:t>
          </a:r>
          <a:r>
            <a:rPr lang="sl-SI" dirty="0" err="1"/>
            <a:t>Slovenia</a:t>
          </a:r>
          <a:endParaRPr lang="en-US" dirty="0"/>
        </a:p>
      </dgm:t>
    </dgm:pt>
    <dgm:pt modelId="{13B9E871-508C-4575-9D2A-5FB938D32AF5}" type="parTrans" cxnId="{DC1312EF-E548-4477-B2E4-D640695CD11D}">
      <dgm:prSet/>
      <dgm:spPr/>
      <dgm:t>
        <a:bodyPr/>
        <a:lstStyle/>
        <a:p>
          <a:endParaRPr lang="en-US"/>
        </a:p>
      </dgm:t>
    </dgm:pt>
    <dgm:pt modelId="{A56C83CA-0CDD-46AF-A3F8-A8E4E2AE2D73}" type="sibTrans" cxnId="{DC1312EF-E548-4477-B2E4-D640695CD11D}">
      <dgm:prSet/>
      <dgm:spPr/>
      <dgm:t>
        <a:bodyPr/>
        <a:lstStyle/>
        <a:p>
          <a:endParaRPr lang="en-US"/>
        </a:p>
      </dgm:t>
    </dgm:pt>
    <dgm:pt modelId="{D182969C-607B-465B-AAF6-FAC0845D461F}" type="pres">
      <dgm:prSet presAssocID="{F3235991-8B6B-49E2-8F72-56981968E623}" presName="matrix" presStyleCnt="0">
        <dgm:presLayoutVars>
          <dgm:chMax val="1"/>
          <dgm:dir/>
          <dgm:resizeHandles val="exact"/>
        </dgm:presLayoutVars>
      </dgm:prSet>
      <dgm:spPr/>
    </dgm:pt>
    <dgm:pt modelId="{B26B1D06-B2EB-4925-AF35-509101E4605D}" type="pres">
      <dgm:prSet presAssocID="{F3235991-8B6B-49E2-8F72-56981968E623}" presName="diamond" presStyleLbl="bgShp" presStyleIdx="0" presStyleCnt="1"/>
      <dgm:spPr/>
    </dgm:pt>
    <dgm:pt modelId="{02CFD12E-A656-419D-AE9C-CD967CA006D3}" type="pres">
      <dgm:prSet presAssocID="{F3235991-8B6B-49E2-8F72-56981968E623}" presName="quad1" presStyleLbl="node1" presStyleIdx="0" presStyleCnt="4">
        <dgm:presLayoutVars>
          <dgm:chMax val="0"/>
          <dgm:chPref val="0"/>
          <dgm:bulletEnabled val="1"/>
        </dgm:presLayoutVars>
      </dgm:prSet>
      <dgm:spPr/>
    </dgm:pt>
    <dgm:pt modelId="{7FAC1F14-700A-4CAC-8068-EA29C8936F8F}" type="pres">
      <dgm:prSet presAssocID="{F3235991-8B6B-49E2-8F72-56981968E623}" presName="quad2" presStyleLbl="node1" presStyleIdx="1" presStyleCnt="4">
        <dgm:presLayoutVars>
          <dgm:chMax val="0"/>
          <dgm:chPref val="0"/>
          <dgm:bulletEnabled val="1"/>
        </dgm:presLayoutVars>
      </dgm:prSet>
      <dgm:spPr/>
    </dgm:pt>
    <dgm:pt modelId="{093D8A54-F0C3-4B06-9E00-5E5B6D6158BE}" type="pres">
      <dgm:prSet presAssocID="{F3235991-8B6B-49E2-8F72-56981968E623}" presName="quad3" presStyleLbl="node1" presStyleIdx="2" presStyleCnt="4">
        <dgm:presLayoutVars>
          <dgm:chMax val="0"/>
          <dgm:chPref val="0"/>
          <dgm:bulletEnabled val="1"/>
        </dgm:presLayoutVars>
      </dgm:prSet>
      <dgm:spPr/>
    </dgm:pt>
    <dgm:pt modelId="{4AC7C932-6E1B-479F-AE0F-DF4BDA58C9CE}" type="pres">
      <dgm:prSet presAssocID="{F3235991-8B6B-49E2-8F72-56981968E623}" presName="quad4" presStyleLbl="node1" presStyleIdx="3" presStyleCnt="4">
        <dgm:presLayoutVars>
          <dgm:chMax val="0"/>
          <dgm:chPref val="0"/>
          <dgm:bulletEnabled val="1"/>
        </dgm:presLayoutVars>
      </dgm:prSet>
      <dgm:spPr/>
    </dgm:pt>
  </dgm:ptLst>
  <dgm:cxnLst>
    <dgm:cxn modelId="{746A6B29-EE07-49BC-8D31-A35DE97A3D88}" srcId="{F3235991-8B6B-49E2-8F72-56981968E623}" destId="{75C03355-AE67-4249-B7AD-8218067EF54B}" srcOrd="2" destOrd="0" parTransId="{2FE8B6A6-13C1-40A3-A011-14AC972D6CF6}" sibTransId="{1CC998EA-2D58-4FDD-B6EB-BFBD34593E5A}"/>
    <dgm:cxn modelId="{D321A93F-73B6-4E4B-BB0E-4369CADF0377}" srcId="{F3235991-8B6B-49E2-8F72-56981968E623}" destId="{646FB82D-B4B9-49B6-BD23-5C3ABE5845F0}" srcOrd="0" destOrd="0" parTransId="{F39BFD65-477E-4243-818C-4BBD14DE61A1}" sibTransId="{8B775383-872E-4BBE-B666-D14B33DFB46C}"/>
    <dgm:cxn modelId="{FFF04386-746E-46F0-ADFF-C118AE0B7019}" type="presOf" srcId="{F3235991-8B6B-49E2-8F72-56981968E623}" destId="{D182969C-607B-465B-AAF6-FAC0845D461F}" srcOrd="0" destOrd="0" presId="urn:microsoft.com/office/officeart/2005/8/layout/matrix3"/>
    <dgm:cxn modelId="{DC5E478F-3271-44C6-9DB5-AFB6C8C16A13}" type="presOf" srcId="{646FB82D-B4B9-49B6-BD23-5C3ABE5845F0}" destId="{02CFD12E-A656-419D-AE9C-CD967CA006D3}" srcOrd="0" destOrd="0" presId="urn:microsoft.com/office/officeart/2005/8/layout/matrix3"/>
    <dgm:cxn modelId="{1402A8B5-560F-4493-8346-7A6DDBD5F4AA}" type="presOf" srcId="{F65639A1-A09F-47C6-9F0C-47CC27628DDE}" destId="{7FAC1F14-700A-4CAC-8068-EA29C8936F8F}" srcOrd="0" destOrd="0" presId="urn:microsoft.com/office/officeart/2005/8/layout/matrix3"/>
    <dgm:cxn modelId="{4D27B0B5-1537-4232-AF9D-BF44931BB9B3}" type="presOf" srcId="{C6AE102F-A29F-4124-B6D0-D3F1A4D16288}" destId="{4AC7C932-6E1B-479F-AE0F-DF4BDA58C9CE}" srcOrd="0" destOrd="0" presId="urn:microsoft.com/office/officeart/2005/8/layout/matrix3"/>
    <dgm:cxn modelId="{4A12CFDF-B373-4FDF-B8E9-72C8227B222B}" srcId="{F3235991-8B6B-49E2-8F72-56981968E623}" destId="{F65639A1-A09F-47C6-9F0C-47CC27628DDE}" srcOrd="1" destOrd="0" parTransId="{C3E5A0CD-367B-4BB8-8079-8E64E4B81F41}" sibTransId="{C55D91A4-2830-409E-BEF3-2C029D5BCD80}"/>
    <dgm:cxn modelId="{AB7379E1-CBB2-4546-B06E-4B18A68B26CD}" type="presOf" srcId="{75C03355-AE67-4249-B7AD-8218067EF54B}" destId="{093D8A54-F0C3-4B06-9E00-5E5B6D6158BE}" srcOrd="0" destOrd="0" presId="urn:microsoft.com/office/officeart/2005/8/layout/matrix3"/>
    <dgm:cxn modelId="{DC1312EF-E548-4477-B2E4-D640695CD11D}" srcId="{F3235991-8B6B-49E2-8F72-56981968E623}" destId="{C6AE102F-A29F-4124-B6D0-D3F1A4D16288}" srcOrd="3" destOrd="0" parTransId="{13B9E871-508C-4575-9D2A-5FB938D32AF5}" sibTransId="{A56C83CA-0CDD-46AF-A3F8-A8E4E2AE2D73}"/>
    <dgm:cxn modelId="{6F2C8D8A-789A-4C95-874B-4E9EFF5A49A3}" type="presParOf" srcId="{D182969C-607B-465B-AAF6-FAC0845D461F}" destId="{B26B1D06-B2EB-4925-AF35-509101E4605D}" srcOrd="0" destOrd="0" presId="urn:microsoft.com/office/officeart/2005/8/layout/matrix3"/>
    <dgm:cxn modelId="{B6983DB7-576F-4746-A422-77BD9E0F4A8F}" type="presParOf" srcId="{D182969C-607B-465B-AAF6-FAC0845D461F}" destId="{02CFD12E-A656-419D-AE9C-CD967CA006D3}" srcOrd="1" destOrd="0" presId="urn:microsoft.com/office/officeart/2005/8/layout/matrix3"/>
    <dgm:cxn modelId="{9C7C9A53-4751-4820-ABB7-B3264D9D3F43}" type="presParOf" srcId="{D182969C-607B-465B-AAF6-FAC0845D461F}" destId="{7FAC1F14-700A-4CAC-8068-EA29C8936F8F}" srcOrd="2" destOrd="0" presId="urn:microsoft.com/office/officeart/2005/8/layout/matrix3"/>
    <dgm:cxn modelId="{0F3D57EA-154B-4872-9472-AD21F465AFF7}" type="presParOf" srcId="{D182969C-607B-465B-AAF6-FAC0845D461F}" destId="{093D8A54-F0C3-4B06-9E00-5E5B6D6158BE}" srcOrd="3" destOrd="0" presId="urn:microsoft.com/office/officeart/2005/8/layout/matrix3"/>
    <dgm:cxn modelId="{1E6A7DA8-3684-4569-8F01-0332FDBC0500}" type="presParOf" srcId="{D182969C-607B-465B-AAF6-FAC0845D461F}" destId="{4AC7C932-6E1B-479F-AE0F-DF4BDA58C9CE}"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C17FAC-7267-460A-AEDB-DE3795F6850C}">
      <dsp:nvSpPr>
        <dsp:cNvPr id="0" name=""/>
        <dsp:cNvSpPr/>
      </dsp:nvSpPr>
      <dsp:spPr>
        <a:xfrm>
          <a:off x="0" y="482157"/>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kern="1200" dirty="0">
              <a:solidFill>
                <a:schemeClr val="tx1"/>
              </a:solidFill>
            </a:rPr>
            <a:t>Data </a:t>
          </a:r>
          <a:r>
            <a:rPr lang="sl-SI" sz="3000" kern="1200" dirty="0" err="1">
              <a:solidFill>
                <a:schemeClr val="tx1"/>
              </a:solidFill>
            </a:rPr>
            <a:t>Repositories</a:t>
          </a:r>
          <a:endParaRPr lang="en-US" sz="3000" kern="1200" dirty="0">
            <a:solidFill>
              <a:schemeClr val="tx1"/>
            </a:solidFill>
          </a:endParaRPr>
        </a:p>
      </dsp:txBody>
      <dsp:txXfrm>
        <a:off x="0" y="482157"/>
        <a:ext cx="2539999" cy="1524000"/>
      </dsp:txXfrm>
    </dsp:sp>
    <dsp:sp modelId="{2BBE2330-B40B-4273-888E-D84FFDC10707}">
      <dsp:nvSpPr>
        <dsp:cNvPr id="0" name=""/>
        <dsp:cNvSpPr/>
      </dsp:nvSpPr>
      <dsp:spPr>
        <a:xfrm>
          <a:off x="2794000" y="465027"/>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kern="1200" dirty="0" err="1">
              <a:solidFill>
                <a:schemeClr val="tx1"/>
              </a:solidFill>
            </a:rPr>
            <a:t>Collocation</a:t>
          </a:r>
          <a:endParaRPr lang="en-US" sz="3000" kern="1200" dirty="0">
            <a:solidFill>
              <a:schemeClr val="tx1"/>
            </a:solidFill>
          </a:endParaRPr>
        </a:p>
      </dsp:txBody>
      <dsp:txXfrm>
        <a:off x="2794000" y="465027"/>
        <a:ext cx="2539999" cy="1524000"/>
      </dsp:txXfrm>
    </dsp:sp>
    <dsp:sp modelId="{7617DE74-605F-47E2-B98F-C0FDBE603BAC}">
      <dsp:nvSpPr>
        <dsp:cNvPr id="0" name=""/>
        <dsp:cNvSpPr/>
      </dsp:nvSpPr>
      <dsp:spPr>
        <a:xfrm>
          <a:off x="5587999" y="465027"/>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kern="1200" dirty="0" err="1">
              <a:solidFill>
                <a:schemeClr val="tx1"/>
              </a:solidFill>
            </a:rPr>
            <a:t>Cloud</a:t>
          </a:r>
          <a:r>
            <a:rPr lang="sl-SI" sz="3000" kern="1200" dirty="0">
              <a:solidFill>
                <a:schemeClr val="tx1"/>
              </a:solidFill>
            </a:rPr>
            <a:t>, </a:t>
          </a:r>
          <a:r>
            <a:rPr lang="sl-SI" sz="3000" kern="1200" dirty="0" err="1">
              <a:solidFill>
                <a:schemeClr val="tx1"/>
              </a:solidFill>
            </a:rPr>
            <a:t>Storage</a:t>
          </a:r>
          <a:r>
            <a:rPr lang="sl-SI" sz="3000" kern="1200" dirty="0">
              <a:solidFill>
                <a:schemeClr val="tx1"/>
              </a:solidFill>
            </a:rPr>
            <a:t>, </a:t>
          </a:r>
          <a:r>
            <a:rPr lang="sl-SI" sz="3000" kern="1200" dirty="0" err="1">
              <a:solidFill>
                <a:schemeClr val="tx1"/>
              </a:solidFill>
            </a:rPr>
            <a:t>and</a:t>
          </a:r>
          <a:r>
            <a:rPr lang="sl-SI" sz="3000" kern="1200" dirty="0">
              <a:solidFill>
                <a:schemeClr val="tx1"/>
              </a:solidFill>
            </a:rPr>
            <a:t> Data </a:t>
          </a:r>
          <a:r>
            <a:rPr lang="sl-SI" sz="3000" kern="1200" dirty="0" err="1">
              <a:solidFill>
                <a:schemeClr val="tx1"/>
              </a:solidFill>
            </a:rPr>
            <a:t>Backup</a:t>
          </a:r>
          <a:endParaRPr lang="en-US" sz="3000" kern="1200" dirty="0">
            <a:solidFill>
              <a:schemeClr val="tx1"/>
            </a:solidFill>
          </a:endParaRPr>
        </a:p>
      </dsp:txBody>
      <dsp:txXfrm>
        <a:off x="5587999" y="465027"/>
        <a:ext cx="2539999" cy="1524000"/>
      </dsp:txXfrm>
    </dsp:sp>
    <dsp:sp modelId="{B79BD432-F3A3-433A-B2D0-5670B8F5601E}">
      <dsp:nvSpPr>
        <dsp:cNvPr id="0" name=""/>
        <dsp:cNvSpPr/>
      </dsp:nvSpPr>
      <dsp:spPr>
        <a:xfrm>
          <a:off x="1397000" y="2260157"/>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kern="1200" dirty="0">
              <a:solidFill>
                <a:schemeClr val="tx1"/>
              </a:solidFill>
            </a:rPr>
            <a:t>HPC</a:t>
          </a:r>
          <a:endParaRPr lang="en-US" sz="3000" kern="1200" dirty="0">
            <a:solidFill>
              <a:schemeClr val="tx1"/>
            </a:solidFill>
          </a:endParaRPr>
        </a:p>
      </dsp:txBody>
      <dsp:txXfrm>
        <a:off x="1397000" y="2260157"/>
        <a:ext cx="2539999" cy="1524000"/>
      </dsp:txXfrm>
    </dsp:sp>
    <dsp:sp modelId="{4D7C0FE4-740F-4A66-AE4B-ACEB5CF813BC}">
      <dsp:nvSpPr>
        <dsp:cNvPr id="0" name=""/>
        <dsp:cNvSpPr/>
      </dsp:nvSpPr>
      <dsp:spPr>
        <a:xfrm>
          <a:off x="4191000" y="2243028"/>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kern="1200" dirty="0" err="1">
              <a:solidFill>
                <a:schemeClr val="tx1"/>
              </a:solidFill>
            </a:rPr>
            <a:t>User</a:t>
          </a:r>
          <a:r>
            <a:rPr lang="sl-SI" sz="3000" kern="1200" dirty="0">
              <a:solidFill>
                <a:schemeClr val="tx1"/>
              </a:solidFill>
            </a:rPr>
            <a:t> Support</a:t>
          </a:r>
          <a:endParaRPr lang="en-US" sz="3000" kern="1200" dirty="0">
            <a:solidFill>
              <a:schemeClr val="tx1"/>
            </a:solidFill>
          </a:endParaRPr>
        </a:p>
      </dsp:txBody>
      <dsp:txXfrm>
        <a:off x="4191000" y="2243028"/>
        <a:ext cx="2539999" cy="1524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C17FAC-7267-460A-AEDB-DE3795F6850C}">
      <dsp:nvSpPr>
        <dsp:cNvPr id="0" name=""/>
        <dsp:cNvSpPr/>
      </dsp:nvSpPr>
      <dsp:spPr>
        <a:xfrm>
          <a:off x="0" y="482157"/>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kern="1200" dirty="0">
              <a:solidFill>
                <a:schemeClr val="tx1"/>
              </a:solidFill>
            </a:rPr>
            <a:t>Data </a:t>
          </a:r>
          <a:r>
            <a:rPr lang="sl-SI" sz="3000" kern="1200" dirty="0" err="1">
              <a:solidFill>
                <a:schemeClr val="tx1"/>
              </a:solidFill>
            </a:rPr>
            <a:t>Repositories</a:t>
          </a:r>
          <a:endParaRPr lang="en-US" sz="3000" kern="1200" dirty="0">
            <a:solidFill>
              <a:schemeClr val="tx1"/>
            </a:solidFill>
          </a:endParaRPr>
        </a:p>
      </dsp:txBody>
      <dsp:txXfrm>
        <a:off x="0" y="482157"/>
        <a:ext cx="2539999" cy="1524000"/>
      </dsp:txXfrm>
    </dsp:sp>
    <dsp:sp modelId="{2BBE2330-B40B-4273-888E-D84FFDC10707}">
      <dsp:nvSpPr>
        <dsp:cNvPr id="0" name=""/>
        <dsp:cNvSpPr/>
      </dsp:nvSpPr>
      <dsp:spPr>
        <a:xfrm>
          <a:off x="2794000" y="465027"/>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kern="1200" dirty="0" err="1">
              <a:solidFill>
                <a:schemeClr val="tx1"/>
              </a:solidFill>
            </a:rPr>
            <a:t>Collocation</a:t>
          </a:r>
          <a:endParaRPr lang="en-US" sz="3000" kern="1200" dirty="0">
            <a:solidFill>
              <a:schemeClr val="tx1"/>
            </a:solidFill>
          </a:endParaRPr>
        </a:p>
      </dsp:txBody>
      <dsp:txXfrm>
        <a:off x="2794000" y="465027"/>
        <a:ext cx="2539999" cy="1524000"/>
      </dsp:txXfrm>
    </dsp:sp>
    <dsp:sp modelId="{7617DE74-605F-47E2-B98F-C0FDBE603BAC}">
      <dsp:nvSpPr>
        <dsp:cNvPr id="0" name=""/>
        <dsp:cNvSpPr/>
      </dsp:nvSpPr>
      <dsp:spPr>
        <a:xfrm>
          <a:off x="5587999" y="465027"/>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kern="1200" dirty="0" err="1">
              <a:solidFill>
                <a:schemeClr val="tx1"/>
              </a:solidFill>
            </a:rPr>
            <a:t>Cloud</a:t>
          </a:r>
          <a:r>
            <a:rPr lang="sl-SI" sz="3000" kern="1200" dirty="0">
              <a:solidFill>
                <a:schemeClr val="tx1"/>
              </a:solidFill>
            </a:rPr>
            <a:t>, </a:t>
          </a:r>
          <a:r>
            <a:rPr lang="sl-SI" sz="3000" b="1" kern="1200" dirty="0" err="1">
              <a:solidFill>
                <a:srgbClr val="E65A00"/>
              </a:solidFill>
            </a:rPr>
            <a:t>Storage</a:t>
          </a:r>
          <a:r>
            <a:rPr lang="sl-SI" sz="3000" kern="1200" dirty="0">
              <a:solidFill>
                <a:schemeClr val="tx1"/>
              </a:solidFill>
            </a:rPr>
            <a:t>, </a:t>
          </a:r>
          <a:r>
            <a:rPr lang="sl-SI" sz="3000" kern="1200" dirty="0" err="1">
              <a:solidFill>
                <a:schemeClr val="tx1"/>
              </a:solidFill>
            </a:rPr>
            <a:t>and</a:t>
          </a:r>
          <a:r>
            <a:rPr lang="sl-SI" sz="3000" kern="1200" dirty="0">
              <a:solidFill>
                <a:schemeClr val="tx1"/>
              </a:solidFill>
            </a:rPr>
            <a:t> Data </a:t>
          </a:r>
          <a:r>
            <a:rPr lang="sl-SI" sz="3000" kern="1200" dirty="0" err="1">
              <a:solidFill>
                <a:schemeClr val="tx1"/>
              </a:solidFill>
            </a:rPr>
            <a:t>Backup</a:t>
          </a:r>
          <a:endParaRPr lang="en-US" sz="3000" kern="1200" dirty="0">
            <a:solidFill>
              <a:schemeClr val="tx1"/>
            </a:solidFill>
          </a:endParaRPr>
        </a:p>
      </dsp:txBody>
      <dsp:txXfrm>
        <a:off x="5587999" y="465027"/>
        <a:ext cx="2539999" cy="1524000"/>
      </dsp:txXfrm>
    </dsp:sp>
    <dsp:sp modelId="{B79BD432-F3A3-433A-B2D0-5670B8F5601E}">
      <dsp:nvSpPr>
        <dsp:cNvPr id="0" name=""/>
        <dsp:cNvSpPr/>
      </dsp:nvSpPr>
      <dsp:spPr>
        <a:xfrm>
          <a:off x="1397000" y="2260157"/>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b="1" kern="1200" dirty="0">
              <a:solidFill>
                <a:srgbClr val="E65A00"/>
              </a:solidFill>
            </a:rPr>
            <a:t>HPC</a:t>
          </a:r>
          <a:endParaRPr lang="en-US" sz="3000" b="1" kern="1200" dirty="0">
            <a:solidFill>
              <a:srgbClr val="E65A00"/>
            </a:solidFill>
          </a:endParaRPr>
        </a:p>
      </dsp:txBody>
      <dsp:txXfrm>
        <a:off x="1397000" y="2260157"/>
        <a:ext cx="2539999" cy="1524000"/>
      </dsp:txXfrm>
    </dsp:sp>
    <dsp:sp modelId="{4D7C0FE4-740F-4A66-AE4B-ACEB5CF813BC}">
      <dsp:nvSpPr>
        <dsp:cNvPr id="0" name=""/>
        <dsp:cNvSpPr/>
      </dsp:nvSpPr>
      <dsp:spPr>
        <a:xfrm>
          <a:off x="4191000" y="2243028"/>
          <a:ext cx="2539999" cy="1524000"/>
        </a:xfrm>
        <a:prstGeom prst="rect">
          <a:avLst/>
        </a:prstGeom>
        <a:solidFill>
          <a:srgbClr val="EFEFE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sl-SI" sz="3000" b="1" kern="1200" dirty="0" err="1">
              <a:solidFill>
                <a:srgbClr val="E65A00"/>
              </a:solidFill>
            </a:rPr>
            <a:t>User</a:t>
          </a:r>
          <a:r>
            <a:rPr lang="sl-SI" sz="3000" b="1" kern="1200" dirty="0">
              <a:solidFill>
                <a:srgbClr val="E65A00"/>
              </a:solidFill>
            </a:rPr>
            <a:t> Support</a:t>
          </a:r>
          <a:endParaRPr lang="en-US" sz="3000" b="1" kern="1200" dirty="0">
            <a:solidFill>
              <a:srgbClr val="E65A00"/>
            </a:solidFill>
          </a:endParaRPr>
        </a:p>
      </dsp:txBody>
      <dsp:txXfrm>
        <a:off x="4191000" y="2243028"/>
        <a:ext cx="2539999" cy="1524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B68A55-98A0-4B23-9F2F-1441EC2EBCDC}">
      <dsp:nvSpPr>
        <dsp:cNvPr id="0" name=""/>
        <dsp:cNvSpPr/>
      </dsp:nvSpPr>
      <dsp:spPr>
        <a:xfrm rot="5400000">
          <a:off x="2545420" y="174584"/>
          <a:ext cx="1669829" cy="1452751"/>
        </a:xfrm>
        <a:prstGeom prst="hexagon">
          <a:avLst>
            <a:gd name="adj" fmla="val 25000"/>
            <a:gd name="vf" fmla="val 11547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sl-SI" sz="2800" kern="1200" dirty="0" err="1"/>
            <a:t>Free</a:t>
          </a:r>
          <a:r>
            <a:rPr lang="sl-SI" sz="2800" kern="1200" dirty="0"/>
            <a:t> to </a:t>
          </a:r>
          <a:r>
            <a:rPr lang="sl-SI" sz="2800" kern="1200" dirty="0" err="1"/>
            <a:t>use</a:t>
          </a:r>
          <a:endParaRPr lang="en-US" sz="2800" kern="1200" dirty="0"/>
        </a:p>
      </dsp:txBody>
      <dsp:txXfrm rot="-5400000">
        <a:off x="2880346" y="326260"/>
        <a:ext cx="999977" cy="1149399"/>
      </dsp:txXfrm>
    </dsp:sp>
    <dsp:sp modelId="{F737A645-B7E6-4242-BB6D-75E544615CF2}">
      <dsp:nvSpPr>
        <dsp:cNvPr id="0" name=""/>
        <dsp:cNvSpPr/>
      </dsp:nvSpPr>
      <dsp:spPr>
        <a:xfrm>
          <a:off x="4153732" y="399363"/>
          <a:ext cx="1863529" cy="1001897"/>
        </a:xfrm>
        <a:prstGeom prst="rect">
          <a:avLst/>
        </a:prstGeom>
        <a:noFill/>
        <a:ln>
          <a:noFill/>
        </a:ln>
        <a:effectLst/>
      </dsp:spPr>
      <dsp:style>
        <a:lnRef idx="0">
          <a:scrgbClr r="0" g="0" b="0"/>
        </a:lnRef>
        <a:fillRef idx="0">
          <a:scrgbClr r="0" g="0" b="0"/>
        </a:fillRef>
        <a:effectRef idx="0">
          <a:scrgbClr r="0" g="0" b="0"/>
        </a:effectRef>
        <a:fontRef idx="minor"/>
      </dsp:style>
    </dsp:sp>
    <dsp:sp modelId="{AB8BBE25-AD51-4BC1-851C-408CFBC62D1D}">
      <dsp:nvSpPr>
        <dsp:cNvPr id="0" name=""/>
        <dsp:cNvSpPr/>
      </dsp:nvSpPr>
      <dsp:spPr>
        <a:xfrm rot="5400000">
          <a:off x="976448" y="174668"/>
          <a:ext cx="1669829" cy="1452751"/>
        </a:xfrm>
        <a:prstGeom prst="hexagon">
          <a:avLst>
            <a:gd name="adj" fmla="val 25000"/>
            <a:gd name="vf" fmla="val 11547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sl-SI" sz="3100" kern="1200" dirty="0" err="1"/>
            <a:t>Ease</a:t>
          </a:r>
          <a:r>
            <a:rPr lang="sl-SI" sz="3100" kern="1200" dirty="0"/>
            <a:t> </a:t>
          </a:r>
          <a:r>
            <a:rPr lang="sl-SI" sz="3100" kern="1200" dirty="0" err="1"/>
            <a:t>of</a:t>
          </a:r>
          <a:r>
            <a:rPr lang="sl-SI" sz="3100" kern="1200" dirty="0"/>
            <a:t> </a:t>
          </a:r>
          <a:r>
            <a:rPr lang="sl-SI" sz="3100" kern="1200" dirty="0" err="1"/>
            <a:t>use</a:t>
          </a:r>
          <a:endParaRPr lang="en-US" sz="3100" kern="1200" dirty="0"/>
        </a:p>
      </dsp:txBody>
      <dsp:txXfrm rot="-5400000">
        <a:off x="1311374" y="326344"/>
        <a:ext cx="999977" cy="1149399"/>
      </dsp:txXfrm>
    </dsp:sp>
    <dsp:sp modelId="{2856AFFF-37DF-4AD4-A29B-7122564178AE}">
      <dsp:nvSpPr>
        <dsp:cNvPr id="0" name=""/>
        <dsp:cNvSpPr/>
      </dsp:nvSpPr>
      <dsp:spPr>
        <a:xfrm rot="5400000">
          <a:off x="1757928" y="1592019"/>
          <a:ext cx="1669829" cy="1452751"/>
        </a:xfrm>
        <a:prstGeom prst="hexagon">
          <a:avLst>
            <a:gd name="adj" fmla="val 25000"/>
            <a:gd name="vf" fmla="val 11547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sl-SI" sz="3200" kern="1200" dirty="0"/>
            <a:t>No </a:t>
          </a:r>
          <a:r>
            <a:rPr lang="sl-SI" sz="3200" kern="1200" dirty="0" err="1"/>
            <a:t>ads</a:t>
          </a:r>
          <a:endParaRPr lang="en-US" sz="3200" kern="1200" dirty="0"/>
        </a:p>
      </dsp:txBody>
      <dsp:txXfrm rot="-5400000">
        <a:off x="2092854" y="1743695"/>
        <a:ext cx="999977" cy="1149399"/>
      </dsp:txXfrm>
    </dsp:sp>
    <dsp:sp modelId="{745B7F32-D22F-4514-AF32-3C06E0630D5C}">
      <dsp:nvSpPr>
        <dsp:cNvPr id="0" name=""/>
        <dsp:cNvSpPr/>
      </dsp:nvSpPr>
      <dsp:spPr>
        <a:xfrm>
          <a:off x="2938" y="1817446"/>
          <a:ext cx="1803415" cy="1001897"/>
        </a:xfrm>
        <a:prstGeom prst="rect">
          <a:avLst/>
        </a:prstGeom>
        <a:noFill/>
        <a:ln>
          <a:noFill/>
        </a:ln>
        <a:effectLst/>
      </dsp:spPr>
      <dsp:style>
        <a:lnRef idx="0">
          <a:scrgbClr r="0" g="0" b="0"/>
        </a:lnRef>
        <a:fillRef idx="0">
          <a:scrgbClr r="0" g="0" b="0"/>
        </a:fillRef>
        <a:effectRef idx="0">
          <a:scrgbClr r="0" g="0" b="0"/>
        </a:effectRef>
        <a:fontRef idx="minor"/>
      </dsp:style>
    </dsp:sp>
    <dsp:sp modelId="{2C1DAB2A-4899-4DD9-9BDF-DD3ABF880140}">
      <dsp:nvSpPr>
        <dsp:cNvPr id="0" name=""/>
        <dsp:cNvSpPr/>
      </dsp:nvSpPr>
      <dsp:spPr>
        <a:xfrm rot="5400000">
          <a:off x="3326900" y="1592019"/>
          <a:ext cx="1669829" cy="1452751"/>
        </a:xfrm>
        <a:prstGeom prst="hexagon">
          <a:avLst>
            <a:gd name="adj" fmla="val 25000"/>
            <a:gd name="vf" fmla="val 11547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sl-SI" sz="1600" kern="1200" dirty="0"/>
            <a:t>GDPR </a:t>
          </a:r>
          <a:r>
            <a:rPr lang="sl-SI" sz="1600" kern="1200" dirty="0" err="1"/>
            <a:t>compliance</a:t>
          </a:r>
          <a:endParaRPr lang="en-US" sz="1600" kern="1200" dirty="0"/>
        </a:p>
      </dsp:txBody>
      <dsp:txXfrm rot="-5400000">
        <a:off x="3661826" y="1743695"/>
        <a:ext cx="999977" cy="1149399"/>
      </dsp:txXfrm>
    </dsp:sp>
    <dsp:sp modelId="{93596F25-4853-49E5-A6FE-C8F7A31E74E4}">
      <dsp:nvSpPr>
        <dsp:cNvPr id="0" name=""/>
        <dsp:cNvSpPr/>
      </dsp:nvSpPr>
      <dsp:spPr>
        <a:xfrm rot="5400000">
          <a:off x="2545420" y="3009370"/>
          <a:ext cx="1669829" cy="1452751"/>
        </a:xfrm>
        <a:prstGeom prst="hexagon">
          <a:avLst>
            <a:gd name="adj" fmla="val 25000"/>
            <a:gd name="vf" fmla="val 11547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sl-SI" sz="1700" kern="1200" dirty="0"/>
            <a:t>Support in </a:t>
          </a:r>
          <a:r>
            <a:rPr lang="sl-SI" sz="1700" kern="1200" dirty="0" err="1"/>
            <a:t>Slovenian</a:t>
          </a:r>
          <a:endParaRPr lang="en-US" sz="1700" kern="1200" dirty="0"/>
        </a:p>
      </dsp:txBody>
      <dsp:txXfrm rot="-5400000">
        <a:off x="2880346" y="3161046"/>
        <a:ext cx="999977" cy="1149399"/>
      </dsp:txXfrm>
    </dsp:sp>
    <dsp:sp modelId="{A43062AB-E72A-45F6-9B93-7DB5F8E994A2}">
      <dsp:nvSpPr>
        <dsp:cNvPr id="0" name=""/>
        <dsp:cNvSpPr/>
      </dsp:nvSpPr>
      <dsp:spPr>
        <a:xfrm>
          <a:off x="4153732" y="3257861"/>
          <a:ext cx="1863529" cy="1001897"/>
        </a:xfrm>
        <a:prstGeom prst="rect">
          <a:avLst/>
        </a:prstGeom>
        <a:noFill/>
        <a:ln>
          <a:noFill/>
        </a:ln>
        <a:effectLst/>
      </dsp:spPr>
      <dsp:style>
        <a:lnRef idx="0">
          <a:scrgbClr r="0" g="0" b="0"/>
        </a:lnRef>
        <a:fillRef idx="0">
          <a:scrgbClr r="0" g="0" b="0"/>
        </a:fillRef>
        <a:effectRef idx="0">
          <a:scrgbClr r="0" g="0" b="0"/>
        </a:effectRef>
        <a:fontRef idx="minor"/>
      </dsp:style>
    </dsp:sp>
    <dsp:sp modelId="{9C494B5A-FFBE-46DC-944E-EE32476CC643}">
      <dsp:nvSpPr>
        <dsp:cNvPr id="0" name=""/>
        <dsp:cNvSpPr/>
      </dsp:nvSpPr>
      <dsp:spPr>
        <a:xfrm rot="5400000">
          <a:off x="915229" y="3009453"/>
          <a:ext cx="1669829" cy="1452751"/>
        </a:xfrm>
        <a:prstGeom prst="hexagon">
          <a:avLst>
            <a:gd name="adj" fmla="val 25000"/>
            <a:gd name="vf" fmla="val 11547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sl-SI" sz="2400" kern="1200" dirty="0" err="1"/>
            <a:t>Security</a:t>
          </a:r>
          <a:endParaRPr lang="en-US" sz="2400" kern="1200" dirty="0"/>
        </a:p>
      </dsp:txBody>
      <dsp:txXfrm rot="-5400000">
        <a:off x="1250155" y="3161129"/>
        <a:ext cx="999977" cy="11493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6B1D06-B2EB-4925-AF35-509101E4605D}">
      <dsp:nvSpPr>
        <dsp:cNvPr id="0" name=""/>
        <dsp:cNvSpPr/>
      </dsp:nvSpPr>
      <dsp:spPr>
        <a:xfrm>
          <a:off x="1263331" y="0"/>
          <a:ext cx="4206240" cy="420624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CFD12E-A656-419D-AE9C-CD967CA006D3}">
      <dsp:nvSpPr>
        <dsp:cNvPr id="0" name=""/>
        <dsp:cNvSpPr/>
      </dsp:nvSpPr>
      <dsp:spPr>
        <a:xfrm>
          <a:off x="1662924" y="399592"/>
          <a:ext cx="1640433" cy="1640433"/>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sl-SI" sz="1900" kern="1200" noProof="0" dirty="0"/>
            <a:t>Jožef Stefan Institute</a:t>
          </a:r>
        </a:p>
      </dsp:txBody>
      <dsp:txXfrm>
        <a:off x="1743003" y="479671"/>
        <a:ext cx="1480275" cy="1480275"/>
      </dsp:txXfrm>
    </dsp:sp>
    <dsp:sp modelId="{7FAC1F14-700A-4CAC-8068-EA29C8936F8F}">
      <dsp:nvSpPr>
        <dsp:cNvPr id="0" name=""/>
        <dsp:cNvSpPr/>
      </dsp:nvSpPr>
      <dsp:spPr>
        <a:xfrm>
          <a:off x="3429545" y="399592"/>
          <a:ext cx="1640433" cy="1640433"/>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dirty="0"/>
            <a:t>National Education Institute Slovenia</a:t>
          </a:r>
          <a:endParaRPr lang="en-US" sz="1900" kern="1200" dirty="0"/>
        </a:p>
      </dsp:txBody>
      <dsp:txXfrm>
        <a:off x="3509624" y="479671"/>
        <a:ext cx="1480275" cy="1480275"/>
      </dsp:txXfrm>
    </dsp:sp>
    <dsp:sp modelId="{093D8A54-F0C3-4B06-9E00-5E5B6D6158BE}">
      <dsp:nvSpPr>
        <dsp:cNvPr id="0" name=""/>
        <dsp:cNvSpPr/>
      </dsp:nvSpPr>
      <dsp:spPr>
        <a:xfrm>
          <a:off x="1662924" y="2166213"/>
          <a:ext cx="1640433" cy="1640433"/>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sl-SI" sz="1900" kern="1200" dirty="0" err="1"/>
            <a:t>Faculty</a:t>
          </a:r>
          <a:r>
            <a:rPr lang="sl-SI" sz="1900" kern="1200" dirty="0"/>
            <a:t> </a:t>
          </a:r>
          <a:r>
            <a:rPr lang="sl-SI" sz="1900" kern="1200" dirty="0" err="1"/>
            <a:t>of</a:t>
          </a:r>
          <a:r>
            <a:rPr lang="sl-SI" sz="1900" kern="1200" dirty="0"/>
            <a:t> </a:t>
          </a:r>
          <a:r>
            <a:rPr lang="sl-SI" sz="1900" kern="1200" dirty="0" err="1"/>
            <a:t>Computer</a:t>
          </a:r>
          <a:r>
            <a:rPr lang="sl-SI" sz="1900" kern="1200" dirty="0"/>
            <a:t> </a:t>
          </a:r>
          <a:r>
            <a:rPr lang="sl-SI" sz="1900" kern="1200" dirty="0" err="1"/>
            <a:t>and</a:t>
          </a:r>
          <a:r>
            <a:rPr lang="sl-SI" sz="1900" kern="1200" dirty="0"/>
            <a:t> </a:t>
          </a:r>
          <a:r>
            <a:rPr lang="sl-SI" sz="1900" kern="1200" dirty="0" err="1"/>
            <a:t>Information</a:t>
          </a:r>
          <a:r>
            <a:rPr lang="sl-SI" sz="1900" kern="1200" dirty="0"/>
            <a:t> Science, UL</a:t>
          </a:r>
          <a:endParaRPr lang="en-US" sz="1900" kern="1200" dirty="0"/>
        </a:p>
      </dsp:txBody>
      <dsp:txXfrm>
        <a:off x="1743003" y="2246292"/>
        <a:ext cx="1480275" cy="1480275"/>
      </dsp:txXfrm>
    </dsp:sp>
    <dsp:sp modelId="{4AC7C932-6E1B-479F-AE0F-DF4BDA58C9CE}">
      <dsp:nvSpPr>
        <dsp:cNvPr id="0" name=""/>
        <dsp:cNvSpPr/>
      </dsp:nvSpPr>
      <dsp:spPr>
        <a:xfrm>
          <a:off x="3429545" y="2166213"/>
          <a:ext cx="1640433" cy="1640433"/>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sl-SI" sz="1900" kern="1200" dirty="0" err="1"/>
            <a:t>Computer</a:t>
          </a:r>
          <a:r>
            <a:rPr lang="sl-SI" sz="1900" kern="1200" dirty="0"/>
            <a:t> </a:t>
          </a:r>
          <a:r>
            <a:rPr lang="sl-SI" sz="1900" kern="1200" dirty="0" err="1"/>
            <a:t>History</a:t>
          </a:r>
          <a:r>
            <a:rPr lang="sl-SI" sz="1900" kern="1200" dirty="0"/>
            <a:t> </a:t>
          </a:r>
          <a:r>
            <a:rPr lang="sl-SI" sz="1900" kern="1200" dirty="0" err="1"/>
            <a:t>Museum</a:t>
          </a:r>
          <a:r>
            <a:rPr lang="sl-SI" sz="1900" kern="1200" dirty="0"/>
            <a:t> </a:t>
          </a:r>
          <a:r>
            <a:rPr lang="sl-SI" sz="1900" kern="1200" dirty="0" err="1"/>
            <a:t>of</a:t>
          </a:r>
          <a:r>
            <a:rPr lang="sl-SI" sz="1900" kern="1200" dirty="0"/>
            <a:t> </a:t>
          </a:r>
          <a:r>
            <a:rPr lang="sl-SI" sz="1900" kern="1200" dirty="0" err="1"/>
            <a:t>Slovenia</a:t>
          </a:r>
          <a:endParaRPr lang="en-US" sz="1900" kern="1200" dirty="0"/>
        </a:p>
      </dsp:txBody>
      <dsp:txXfrm>
        <a:off x="3509624" y="2246292"/>
        <a:ext cx="1480275" cy="148027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E75385D-A495-409C-91C3-F55F640EEF49}"/>
              </a:ext>
            </a:extLst>
          </p:cNvPr>
          <p:cNvSpPr>
            <a:spLocks noGrp="1"/>
          </p:cNvSpPr>
          <p:nvPr>
            <p:ph type="hdr" sz="quarter"/>
          </p:nvPr>
        </p:nvSpPr>
        <p:spPr>
          <a:xfrm>
            <a:off x="1" y="0"/>
            <a:ext cx="4301543" cy="341064"/>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72E51B2-C580-4825-8608-093C2A2C2A84}"/>
              </a:ext>
            </a:extLst>
          </p:cNvPr>
          <p:cNvSpPr>
            <a:spLocks noGrp="1"/>
          </p:cNvSpPr>
          <p:nvPr>
            <p:ph type="dt" sz="quarter" idx="1"/>
          </p:nvPr>
        </p:nvSpPr>
        <p:spPr>
          <a:xfrm>
            <a:off x="5622799" y="0"/>
            <a:ext cx="4301543" cy="341064"/>
          </a:xfrm>
          <a:prstGeom prst="rect">
            <a:avLst/>
          </a:prstGeom>
        </p:spPr>
        <p:txBody>
          <a:bodyPr vert="horz" lIns="91440" tIns="45720" rIns="91440" bIns="45720" rtlCol="0"/>
          <a:lstStyle>
            <a:lvl1pPr algn="r">
              <a:defRPr sz="1200"/>
            </a:lvl1pPr>
          </a:lstStyle>
          <a:p>
            <a:fld id="{983CD64B-C5C7-4329-A4AC-482B7F9659C3}" type="datetimeFigureOut">
              <a:rPr lang="en-US" smtClean="0"/>
              <a:t>3/3/2026</a:t>
            </a:fld>
            <a:endParaRPr lang="en-US"/>
          </a:p>
        </p:txBody>
      </p:sp>
      <p:sp>
        <p:nvSpPr>
          <p:cNvPr id="4" name="Footer Placeholder 3">
            <a:extLst>
              <a:ext uri="{FF2B5EF4-FFF2-40B4-BE49-F238E27FC236}">
                <a16:creationId xmlns:a16="http://schemas.microsoft.com/office/drawing/2014/main" id="{E8BD7720-28EC-4723-9F4A-15A93D1C9FA6}"/>
              </a:ext>
            </a:extLst>
          </p:cNvPr>
          <p:cNvSpPr>
            <a:spLocks noGrp="1"/>
          </p:cNvSpPr>
          <p:nvPr>
            <p:ph type="ftr" sz="quarter" idx="2"/>
          </p:nvPr>
        </p:nvSpPr>
        <p:spPr>
          <a:xfrm>
            <a:off x="1" y="6456612"/>
            <a:ext cx="4301543" cy="34106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C977E9E-29D0-4AC2-914B-B6668F4DD66C}"/>
              </a:ext>
            </a:extLst>
          </p:cNvPr>
          <p:cNvSpPr>
            <a:spLocks noGrp="1"/>
          </p:cNvSpPr>
          <p:nvPr>
            <p:ph type="sldNum" sz="quarter" idx="3"/>
          </p:nvPr>
        </p:nvSpPr>
        <p:spPr>
          <a:xfrm>
            <a:off x="5622799" y="6456612"/>
            <a:ext cx="4301543" cy="341064"/>
          </a:xfrm>
          <a:prstGeom prst="rect">
            <a:avLst/>
          </a:prstGeom>
        </p:spPr>
        <p:txBody>
          <a:bodyPr vert="horz" lIns="91440" tIns="45720" rIns="91440" bIns="45720" rtlCol="0" anchor="b"/>
          <a:lstStyle>
            <a:lvl1pPr algn="r">
              <a:defRPr sz="1200"/>
            </a:lvl1pPr>
          </a:lstStyle>
          <a:p>
            <a:fld id="{4E424904-DC21-43D9-812A-0896FAE4FBB0}" type="slidenum">
              <a:rPr lang="en-US" smtClean="0"/>
              <a:t>‹#›</a:t>
            </a:fld>
            <a:endParaRPr lang="en-US"/>
          </a:p>
        </p:txBody>
      </p:sp>
    </p:spTree>
    <p:extLst>
      <p:ext uri="{BB962C8B-B14F-4D97-AF65-F5344CB8AC3E}">
        <p14:creationId xmlns:p14="http://schemas.microsoft.com/office/powerpoint/2010/main" val="46654708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3:58.958"/>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1587 0,'-14'0,"-20"5,-13 11,-18 8,-8 9,0 4,2 10,3 2,5 2,-8 7,0 7,-12 28,-2 30,3 14,8 3,-5 11,3 9,9 1,12-13,9-16,9-17,5-14,8-14,-1-7,-1 2,-2 0,0-2,0 17,4 12,7 2,6 6,4-3,5-1,1-5,2-3,0-4,5 5,6-2,7-3,13-1,12-7,12 5,6 4,7 0,36 30,42 17,30 2,23 0,12-17,-2-17,-17-22,-28-24,-21-24,-18-19,-9-15,-2-9,-10-6,-5-2,6-1,3-4,3-5,6-6,3 2,3 3,-3 4,-9 5,-18 2,-7-2,-7 0,-14 0,-8 2,6-4,-4 0,3 1,0-3,3 0,1 2,-7 3,-3 1,2-8,-4-1,-1 1,-5 2,-2 4,6 2,-1 2,-5 1,-1 2,-3-1,-4 1,0-1,4 1,4-1,-2 0,2 0,17 0,2 0,-1 0,-1 0,-3 0,-1 0,-6 0,-8 5,-7 1,-1 0,4-1,-1-2,-3 0,-8-2</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38.400"/>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1 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39.059"/>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39.577"/>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0,'0'0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39.590"/>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40.631"/>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41.158"/>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42.476"/>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1 1,'0'0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43.006"/>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1 1,'0'0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49.286"/>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52.496"/>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1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3:44.727"/>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832 1,'-9'9,"-18"23,-14 21,-24 34,-10 12,-12 18,4 3,2 2,0 2,5-4,10-4,11-2,16-6,13-13,12-6,8-6,6-6,1-7,2-11,0 4,0 1,-2 4,0-5,0 6,-1 1,5-1,7 0,5 10,10 4,10-1,3-11,5-2,-6 1,-4-2,1-7,9-5,16 12,8 5,10-2,12-2,33-4,24 7,21-5,1-8,5-15,-18-10,-21-10,-24-10,-21-7,-17-5,-11-2,-12-2,-10 0,-11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53.240"/>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1 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3:47.608"/>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230 1,'-19'43,"-11"48,-6 28,-1 17,1 1,7 4,7-1,9-1,6 5,8 1,10-4,12-2,7-10,9-9,6-9,6-15,-2-8,1-11,7-3,17 9,15 11,79 41,49 22,36-6,32-15,2-25,19-32,-4-29,-11-23,-15-16,-8-10,-15-11,-22-7,-31-6,-26-4,-23-11,-13-5,-16 5,-9 5,-15 7,-14 9,-16 7,-16 5,-11 3,-13 3</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09.906"/>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1864 0,'-9'0,"-18"0,-9 5,-18 11,-9 12,-3 11,0 14,5 2,1 2,-1 0,1 0,1-4,6-2,-2-10,-3-2,-4 7,-7 24,-15 20,-4 8,0 17,4-2,13-10,12-13,13-18,8-20,11-15,6 1,-4 19,-2 17,-1 7,3 4,2 6,-9 17,-5 4,0-2,5-1,9-9,8-17,7-18,4-15,3-11,-3 12,0 16,-1 16,2 18,0 1,2 3,0-3,1-3,0-15,0-6,0-8,0-5,5-5,7 7,15 11,18 21,10 28,6 20,7 10,6 2,0-7,-3-10,-3-15,-10-19,-9-14,-8-13,-6-11,0-3,4 2,0-2,3 3,4 3,9 9,4 5,2 2,-9-10,-5-8,5 3,18 3,10 3,22 12,11-1,21 0,12-12,4-18,-3-21,-4-16,-11-13,-8-8,-3-4,-6-3,-9 0,2 1,1 0,-2 1,3 1,-2 1,-10 0,-12 0,-11 0,-13 0,-18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11.770"/>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0,'10'0,"13"0,6 0,5 0,0 0,-1 0,0 0,-2 0,-1 0,-1 0,-1 0,0 0,0 5,-5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21.288"/>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30,'0'-5,"5"-1,6 0,6 1,5 2,4 0,1 2,2 1,1 0,-1 0,1 0,-2 1,1-1,0 0,-6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35.330"/>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1,'0'0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36.132"/>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1,'0'0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3-03T11:14:36.355"/>
    </inkml:context>
    <inkml:brush xml:id="br0">
      <inkml:brushProperty name="width" value="0.1" units="cm"/>
      <inkml:brushProperty name="height" value="0.6" units="cm"/>
      <inkml:brushProperty name="color" value="#F6630D"/>
      <inkml:brushProperty name="ignorePressure" value="1"/>
      <inkml:brushProperty name="inkEffects" value="pencil"/>
    </inkml:brush>
  </inkml:definitions>
  <inkml:trace contextRef="#ctx0" brushRef="#br0">0 1,'0'0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341064"/>
          </a:xfrm>
          <a:prstGeom prst="rect">
            <a:avLst/>
          </a:prstGeom>
        </p:spPr>
        <p:txBody>
          <a:bodyPr vert="horz" lIns="91440" tIns="45720" rIns="91440" bIns="45720" rtlCol="0"/>
          <a:lstStyle>
            <a:lvl1pPr algn="l">
              <a:defRPr sz="1200"/>
            </a:lvl1pPr>
          </a:lstStyle>
          <a:p>
            <a:endParaRPr lang="sl-SI"/>
          </a:p>
        </p:txBody>
      </p:sp>
      <p:sp>
        <p:nvSpPr>
          <p:cNvPr id="3" name="Date Placeholder 2"/>
          <p:cNvSpPr>
            <a:spLocks noGrp="1"/>
          </p:cNvSpPr>
          <p:nvPr>
            <p:ph type="dt" idx="1"/>
          </p:nvPr>
        </p:nvSpPr>
        <p:spPr>
          <a:xfrm>
            <a:off x="5622799" y="0"/>
            <a:ext cx="4301543" cy="341064"/>
          </a:xfrm>
          <a:prstGeom prst="rect">
            <a:avLst/>
          </a:prstGeom>
        </p:spPr>
        <p:txBody>
          <a:bodyPr vert="horz" lIns="91440" tIns="45720" rIns="91440" bIns="45720" rtlCol="0"/>
          <a:lstStyle>
            <a:lvl1pPr algn="r">
              <a:defRPr sz="1200"/>
            </a:lvl1pPr>
          </a:lstStyle>
          <a:p>
            <a:fld id="{01E28B75-5AFE-44FF-9970-3C9ACBD3045E}" type="datetimeFigureOut">
              <a:rPr lang="sl-SI" smtClean="0"/>
              <a:t>3. 03. 2026</a:t>
            </a:fld>
            <a:endParaRPr lang="sl-SI"/>
          </a:p>
        </p:txBody>
      </p:sp>
      <p:sp>
        <p:nvSpPr>
          <p:cNvPr id="4" name="Slide Image Placeholder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1440" tIns="45720" rIns="91440" bIns="45720" rtlCol="0" anchor="ctr"/>
          <a:lstStyle/>
          <a:p>
            <a:endParaRPr lang="sl-SI"/>
          </a:p>
        </p:txBody>
      </p:sp>
      <p:sp>
        <p:nvSpPr>
          <p:cNvPr id="5" name="Notes Placeholder 4"/>
          <p:cNvSpPr>
            <a:spLocks noGrp="1"/>
          </p:cNvSpPr>
          <p:nvPr>
            <p:ph type="body" sz="quarter" idx="3"/>
          </p:nvPr>
        </p:nvSpPr>
        <p:spPr>
          <a:xfrm>
            <a:off x="992665" y="3271381"/>
            <a:ext cx="7941310" cy="267658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6" name="Footer Placeholder 5"/>
          <p:cNvSpPr>
            <a:spLocks noGrp="1"/>
          </p:cNvSpPr>
          <p:nvPr>
            <p:ph type="ftr" sz="quarter" idx="4"/>
          </p:nvPr>
        </p:nvSpPr>
        <p:spPr>
          <a:xfrm>
            <a:off x="1" y="6456612"/>
            <a:ext cx="4301543" cy="341064"/>
          </a:xfrm>
          <a:prstGeom prst="rect">
            <a:avLst/>
          </a:prstGeom>
        </p:spPr>
        <p:txBody>
          <a:bodyPr vert="horz" lIns="91440" tIns="45720" rIns="91440" bIns="45720" rtlCol="0" anchor="b"/>
          <a:lstStyle>
            <a:lvl1pPr algn="l">
              <a:defRPr sz="1200"/>
            </a:lvl1pPr>
          </a:lstStyle>
          <a:p>
            <a:endParaRPr lang="sl-SI"/>
          </a:p>
        </p:txBody>
      </p:sp>
      <p:sp>
        <p:nvSpPr>
          <p:cNvPr id="7" name="Slide Number Placeholder 6"/>
          <p:cNvSpPr>
            <a:spLocks noGrp="1"/>
          </p:cNvSpPr>
          <p:nvPr>
            <p:ph type="sldNum" sz="quarter" idx="5"/>
          </p:nvPr>
        </p:nvSpPr>
        <p:spPr>
          <a:xfrm>
            <a:off x="5622799" y="6456612"/>
            <a:ext cx="4301543" cy="341064"/>
          </a:xfrm>
          <a:prstGeom prst="rect">
            <a:avLst/>
          </a:prstGeom>
        </p:spPr>
        <p:txBody>
          <a:bodyPr vert="horz" lIns="91440" tIns="45720" rIns="91440" bIns="45720" rtlCol="0" anchor="b"/>
          <a:lstStyle>
            <a:lvl1pPr algn="r">
              <a:defRPr sz="1200"/>
            </a:lvl1pPr>
          </a:lstStyle>
          <a:p>
            <a:fld id="{FBE515A0-4B1A-4F9B-AADC-D6DCBCF264BF}" type="slidenum">
              <a:rPr lang="sl-SI" smtClean="0"/>
              <a:t>‹#›</a:t>
            </a:fld>
            <a:endParaRPr lang="sl-SI"/>
          </a:p>
        </p:txBody>
      </p:sp>
    </p:spTree>
    <p:extLst>
      <p:ext uri="{BB962C8B-B14F-4D97-AF65-F5344CB8AC3E}">
        <p14:creationId xmlns:p14="http://schemas.microsoft.com/office/powerpoint/2010/main" val="88011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BE515A0-4B1A-4F9B-AADC-D6DCBCF264BF}" type="slidenum">
              <a:rPr lang="sl-SI" smtClean="0"/>
              <a:t>1</a:t>
            </a:fld>
            <a:endParaRPr lang="sl-SI"/>
          </a:p>
        </p:txBody>
      </p:sp>
    </p:spTree>
    <p:extLst>
      <p:ext uri="{BB962C8B-B14F-4D97-AF65-F5344CB8AC3E}">
        <p14:creationId xmlns:p14="http://schemas.microsoft.com/office/powerpoint/2010/main" val="3844857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err="1"/>
              <a:t>Currently</a:t>
            </a:r>
            <a:r>
              <a:rPr lang="sl-SI" dirty="0"/>
              <a:t> in beta </a:t>
            </a:r>
            <a:r>
              <a:rPr lang="sl-SI" dirty="0" err="1"/>
              <a:t>testing</a:t>
            </a:r>
            <a:r>
              <a:rPr lang="sl-SI" dirty="0"/>
              <a:t> mode </a:t>
            </a:r>
            <a:r>
              <a:rPr lang="sl-SI" dirty="0" err="1"/>
              <a:t>and</a:t>
            </a:r>
            <a:r>
              <a:rPr lang="sl-SI" dirty="0"/>
              <a:t> </a:t>
            </a:r>
            <a:r>
              <a:rPr lang="sl-SI" dirty="0" err="1"/>
              <a:t>we</a:t>
            </a:r>
            <a:r>
              <a:rPr lang="sl-SI" dirty="0"/>
              <a:t> </a:t>
            </a:r>
            <a:r>
              <a:rPr lang="sl-SI" dirty="0" err="1"/>
              <a:t>expect</a:t>
            </a:r>
            <a:r>
              <a:rPr lang="sl-SI" dirty="0"/>
              <a:t> to </a:t>
            </a:r>
            <a:r>
              <a:rPr lang="sl-SI" dirty="0" err="1"/>
              <a:t>roll</a:t>
            </a:r>
            <a:r>
              <a:rPr lang="sl-SI" dirty="0"/>
              <a:t> it out </a:t>
            </a:r>
            <a:r>
              <a:rPr lang="sl-SI" dirty="0" err="1"/>
              <a:t>gradually</a:t>
            </a:r>
            <a:r>
              <a:rPr lang="sl-SI" dirty="0"/>
              <a:t> to </a:t>
            </a:r>
            <a:r>
              <a:rPr lang="sl-SI" dirty="0" err="1"/>
              <a:t>the</a:t>
            </a:r>
            <a:r>
              <a:rPr lang="sl-SI" dirty="0"/>
              <a:t> </a:t>
            </a:r>
            <a:r>
              <a:rPr lang="sl-SI" dirty="0" err="1"/>
              <a:t>community</a:t>
            </a:r>
            <a:r>
              <a:rPr lang="sl-SI" dirty="0"/>
              <a:t> </a:t>
            </a:r>
            <a:r>
              <a:rPr lang="sl-SI" dirty="0" err="1"/>
              <a:t>by</a:t>
            </a:r>
            <a:r>
              <a:rPr lang="sl-SI" dirty="0"/>
              <a:t> </a:t>
            </a:r>
            <a:r>
              <a:rPr lang="sl-SI" dirty="0" err="1"/>
              <a:t>autumn</a:t>
            </a:r>
            <a:r>
              <a:rPr lang="sl-SI" dirty="0"/>
              <a:t>.</a:t>
            </a:r>
            <a:endParaRPr lang="en-US" dirty="0"/>
          </a:p>
        </p:txBody>
      </p:sp>
      <p:sp>
        <p:nvSpPr>
          <p:cNvPr id="4" name="Slide Number Placeholder 3"/>
          <p:cNvSpPr>
            <a:spLocks noGrp="1"/>
          </p:cNvSpPr>
          <p:nvPr>
            <p:ph type="sldNum" sz="quarter" idx="5"/>
          </p:nvPr>
        </p:nvSpPr>
        <p:spPr/>
        <p:txBody>
          <a:bodyPr/>
          <a:lstStyle/>
          <a:p>
            <a:fld id="{FBE515A0-4B1A-4F9B-AADC-D6DCBCF264BF}" type="slidenum">
              <a:rPr lang="sl-SI" smtClean="0"/>
              <a:t>7</a:t>
            </a:fld>
            <a:endParaRPr lang="sl-SI"/>
          </a:p>
        </p:txBody>
      </p:sp>
    </p:spTree>
    <p:extLst>
      <p:ext uri="{BB962C8B-B14F-4D97-AF65-F5344CB8AC3E}">
        <p14:creationId xmlns:p14="http://schemas.microsoft.com/office/powerpoint/2010/main" val="286525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E515A0-4B1A-4F9B-AADC-D6DCBCF264BF}" type="slidenum">
              <a:rPr lang="sl-SI" smtClean="0"/>
              <a:t>10</a:t>
            </a:fld>
            <a:endParaRPr lang="sl-SI"/>
          </a:p>
        </p:txBody>
      </p:sp>
    </p:spTree>
    <p:extLst>
      <p:ext uri="{BB962C8B-B14F-4D97-AF65-F5344CB8AC3E}">
        <p14:creationId xmlns:p14="http://schemas.microsoft.com/office/powerpoint/2010/main" val="549737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E515A0-4B1A-4F9B-AADC-D6DCBCF264BF}" type="slidenum">
              <a:rPr lang="sl-SI" smtClean="0"/>
              <a:t>11</a:t>
            </a:fld>
            <a:endParaRPr lang="sl-SI"/>
          </a:p>
        </p:txBody>
      </p:sp>
    </p:spTree>
    <p:extLst>
      <p:ext uri="{BB962C8B-B14F-4D97-AF65-F5344CB8AC3E}">
        <p14:creationId xmlns:p14="http://schemas.microsoft.com/office/powerpoint/2010/main" val="2023679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Arnes uses surveys and interviews with representatives of interest groups or partners to gauge the response to its activities, and uses the feedback to plan improvements and further development of its activities. Arnes has most systematically assessed user satisfaction at the annual Knowledge Network </a:t>
            </a:r>
            <a:r>
              <a:rPr lang="en-US" dirty="0" err="1"/>
              <a:t>conference.Surveys</a:t>
            </a:r>
            <a:r>
              <a:rPr lang="en-US" dirty="0"/>
              <a:t> have shown that the vast majority of users are satisfied with Arnes' services. 78% rated them as excellent, 20% rated them as very good, and they also want their further development and implementation of access with an AAI account for external services.91% of respondents believe that the main advantage of Arnes' services is that they are free to use, 84% highlighted the security of the services, and 66% mentioned their ease of use. Among other advantages, a similar percentage of respondents highlighted the absence of advertisements, support in the Slovenian language, and the fact that the services comply with Slovenian legislation on personal data protection.</a:t>
            </a:r>
            <a:endParaRPr lang="sl-SI" dirty="0"/>
          </a:p>
        </p:txBody>
      </p:sp>
      <p:sp>
        <p:nvSpPr>
          <p:cNvPr id="4" name="Slide Number Placeholder 3"/>
          <p:cNvSpPr>
            <a:spLocks noGrp="1"/>
          </p:cNvSpPr>
          <p:nvPr>
            <p:ph type="sldNum" sz="quarter" idx="5"/>
          </p:nvPr>
        </p:nvSpPr>
        <p:spPr/>
        <p:txBody>
          <a:bodyPr/>
          <a:lstStyle/>
          <a:p>
            <a:fld id="{FBE515A0-4B1A-4F9B-AADC-D6DCBCF264BF}" type="slidenum">
              <a:rPr lang="sl-SI" smtClean="0"/>
              <a:t>13</a:t>
            </a:fld>
            <a:endParaRPr lang="sl-SI"/>
          </a:p>
        </p:txBody>
      </p:sp>
    </p:spTree>
    <p:extLst>
      <p:ext uri="{BB962C8B-B14F-4D97-AF65-F5344CB8AC3E}">
        <p14:creationId xmlns:p14="http://schemas.microsoft.com/office/powerpoint/2010/main" val="3379594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74747"/>
                </a:solidFill>
                <a:effectLst/>
                <a:latin typeface="Arial" panose="020B0604020202020204" pitchFamily="34" charset="0"/>
              </a:rPr>
              <a:t>The </a:t>
            </a:r>
            <a:r>
              <a:rPr lang="en-US" b="0" i="0" dirty="0" err="1">
                <a:solidFill>
                  <a:srgbClr val="474747"/>
                </a:solidFill>
                <a:effectLst/>
                <a:latin typeface="Arial" panose="020B0604020202020204" pitchFamily="34" charset="0"/>
              </a:rPr>
              <a:t>Jožef</a:t>
            </a:r>
            <a:r>
              <a:rPr lang="en-US" b="0" i="0" dirty="0">
                <a:solidFill>
                  <a:srgbClr val="474747"/>
                </a:solidFill>
                <a:effectLst/>
                <a:latin typeface="Arial" panose="020B0604020202020204" pitchFamily="34" charset="0"/>
              </a:rPr>
              <a:t> Stefan Institute </a:t>
            </a:r>
            <a:r>
              <a:rPr lang="en-US" b="1" i="0" dirty="0">
                <a:solidFill>
                  <a:srgbClr val="767676"/>
                </a:solidFill>
                <a:effectLst/>
                <a:latin typeface="Arial" panose="020B0604020202020204" pitchFamily="34" charset="0"/>
              </a:rPr>
              <a:t>is the leading Slovenian scientific research institute</a:t>
            </a:r>
            <a:r>
              <a:rPr lang="en-US" b="0" i="0" dirty="0">
                <a:solidFill>
                  <a:srgbClr val="474747"/>
                </a:solidFill>
                <a:effectLst/>
                <a:latin typeface="Arial" panose="020B0604020202020204" pitchFamily="34" charset="0"/>
              </a:rPr>
              <a:t>, covering a broad spectrum of basic and applied research.</a:t>
            </a:r>
            <a:endParaRPr lang="sl-SI" b="0" i="0" dirty="0">
              <a:solidFill>
                <a:srgbClr val="495057"/>
              </a:solidFill>
              <a:effectLst/>
              <a:latin typeface="Public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95057"/>
                </a:solidFill>
                <a:effectLst/>
                <a:latin typeface="Public Sans"/>
              </a:rPr>
              <a:t>National Education Institute Slovenia is the main national research, development and consultancy institution in the field of pre-school, primary and general secondary education.</a:t>
            </a:r>
            <a:endParaRPr lang="sl-SI" b="0" i="0" dirty="0">
              <a:solidFill>
                <a:srgbClr val="495057"/>
              </a:solidFill>
              <a:effectLst/>
              <a:latin typeface="Public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l-SI" dirty="0"/>
          </a:p>
        </p:txBody>
      </p:sp>
      <p:sp>
        <p:nvSpPr>
          <p:cNvPr id="4" name="Slide Number Placeholder 3"/>
          <p:cNvSpPr>
            <a:spLocks noGrp="1"/>
          </p:cNvSpPr>
          <p:nvPr>
            <p:ph type="sldNum" sz="quarter" idx="5"/>
          </p:nvPr>
        </p:nvSpPr>
        <p:spPr/>
        <p:txBody>
          <a:bodyPr/>
          <a:lstStyle/>
          <a:p>
            <a:fld id="{FBE515A0-4B1A-4F9B-AADC-D6DCBCF264BF}" type="slidenum">
              <a:rPr lang="sl-SI" smtClean="0"/>
              <a:t>14</a:t>
            </a:fld>
            <a:endParaRPr lang="sl-SI"/>
          </a:p>
        </p:txBody>
      </p:sp>
    </p:spTree>
    <p:extLst>
      <p:ext uri="{BB962C8B-B14F-4D97-AF65-F5344CB8AC3E}">
        <p14:creationId xmlns:p14="http://schemas.microsoft.com/office/powerpoint/2010/main" val="21525171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Title Slide">
    <p:bg>
      <p:bgRef idx="1001">
        <a:schemeClr val="bg1"/>
      </p:bgRef>
    </p:bg>
    <p:spTree>
      <p:nvGrpSpPr>
        <p:cNvPr id="1" name=""/>
        <p:cNvGrpSpPr/>
        <p:nvPr/>
      </p:nvGrpSpPr>
      <p:grpSpPr>
        <a:xfrm>
          <a:off x="0" y="0"/>
          <a:ext cx="0" cy="0"/>
          <a:chOff x="0" y="0"/>
          <a:chExt cx="0" cy="0"/>
        </a:xfrm>
      </p:grpSpPr>
      <p:sp>
        <p:nvSpPr>
          <p:cNvPr id="25" name="Freeform 24">
            <a:extLst>
              <a:ext uri="{FF2B5EF4-FFF2-40B4-BE49-F238E27FC236}">
                <a16:creationId xmlns:a16="http://schemas.microsoft.com/office/drawing/2014/main" id="{E2AFFC31-6CC0-5780-26D8-25A3F5B4236E}"/>
              </a:ext>
            </a:extLst>
          </p:cNvPr>
          <p:cNvSpPr/>
          <p:nvPr/>
        </p:nvSpPr>
        <p:spPr>
          <a:xfrm>
            <a:off x="1356868" y="0"/>
            <a:ext cx="8468009" cy="6857999"/>
          </a:xfrm>
          <a:custGeom>
            <a:avLst/>
            <a:gdLst>
              <a:gd name="connsiteX0" fmla="*/ 8450326 w 8468009"/>
              <a:gd name="connsiteY0" fmla="*/ 3742055 h 6857999"/>
              <a:gd name="connsiteX1" fmla="*/ 8353044 w 8468009"/>
              <a:gd name="connsiteY1" fmla="*/ 3739388 h 6857999"/>
              <a:gd name="connsiteX2" fmla="*/ 6274689 w 8468009"/>
              <a:gd name="connsiteY2" fmla="*/ 5294122 h 6857999"/>
              <a:gd name="connsiteX3" fmla="*/ 5640451 w 8468009"/>
              <a:gd name="connsiteY3" fmla="*/ 3499104 h 6857999"/>
              <a:gd name="connsiteX4" fmla="*/ 4173093 w 8468009"/>
              <a:gd name="connsiteY4" fmla="*/ 1919224 h 6857999"/>
              <a:gd name="connsiteX5" fmla="*/ 3796919 w 8468009"/>
              <a:gd name="connsiteY5" fmla="*/ 0 h 6857999"/>
              <a:gd name="connsiteX6" fmla="*/ 3783457 w 8468009"/>
              <a:gd name="connsiteY6" fmla="*/ 0 h 6857999"/>
              <a:gd name="connsiteX7" fmla="*/ 4160647 w 8468009"/>
              <a:gd name="connsiteY7" fmla="*/ 1922780 h 6857999"/>
              <a:gd name="connsiteX8" fmla="*/ 4160774 w 8468009"/>
              <a:gd name="connsiteY8" fmla="*/ 1925701 h 6857999"/>
              <a:gd name="connsiteX9" fmla="*/ 4163187 w 8468009"/>
              <a:gd name="connsiteY9" fmla="*/ 1927479 h 6857999"/>
              <a:gd name="connsiteX10" fmla="*/ 5629656 w 8468009"/>
              <a:gd name="connsiteY10" fmla="*/ 3505454 h 6857999"/>
              <a:gd name="connsiteX11" fmla="*/ 6263894 w 8468009"/>
              <a:gd name="connsiteY11" fmla="*/ 5304408 h 6857999"/>
              <a:gd name="connsiteX12" fmla="*/ 6265418 w 8468009"/>
              <a:gd name="connsiteY12" fmla="*/ 5312282 h 6857999"/>
              <a:gd name="connsiteX13" fmla="*/ 6272784 w 8468009"/>
              <a:gd name="connsiteY13" fmla="*/ 5309108 h 6857999"/>
              <a:gd name="connsiteX14" fmla="*/ 8361807 w 8468009"/>
              <a:gd name="connsiteY14" fmla="*/ 3748786 h 6857999"/>
              <a:gd name="connsiteX15" fmla="*/ 8440674 w 8468009"/>
              <a:gd name="connsiteY15" fmla="*/ 3750182 h 6857999"/>
              <a:gd name="connsiteX16" fmla="*/ 8440801 w 8468009"/>
              <a:gd name="connsiteY16" fmla="*/ 3750437 h 6857999"/>
              <a:gd name="connsiteX17" fmla="*/ 8441944 w 8468009"/>
              <a:gd name="connsiteY17" fmla="*/ 3822446 h 6857999"/>
              <a:gd name="connsiteX18" fmla="*/ 6313932 w 8468009"/>
              <a:gd name="connsiteY18" fmla="*/ 5715635 h 6857999"/>
              <a:gd name="connsiteX19" fmla="*/ 6310757 w 8468009"/>
              <a:gd name="connsiteY19" fmla="*/ 5717539 h 6857999"/>
              <a:gd name="connsiteX20" fmla="*/ 6310884 w 8468009"/>
              <a:gd name="connsiteY20" fmla="*/ 5721222 h 6857999"/>
              <a:gd name="connsiteX21" fmla="*/ 6251194 w 8468009"/>
              <a:gd name="connsiteY21" fmla="*/ 6857999 h 6857999"/>
              <a:gd name="connsiteX22" fmla="*/ 6263894 w 8468009"/>
              <a:gd name="connsiteY22" fmla="*/ 6857999 h 6857999"/>
              <a:gd name="connsiteX23" fmla="*/ 6323711 w 8468009"/>
              <a:gd name="connsiteY23" fmla="*/ 5724651 h 6857999"/>
              <a:gd name="connsiteX24" fmla="*/ 8451977 w 8468009"/>
              <a:gd name="connsiteY24" fmla="*/ 3830446 h 6857999"/>
              <a:gd name="connsiteX25" fmla="*/ 8450326 w 8468009"/>
              <a:gd name="connsiteY25" fmla="*/ 3742055 h 6857999"/>
              <a:gd name="connsiteX26" fmla="*/ 5913755 w 8468009"/>
              <a:gd name="connsiteY26" fmla="*/ 5866129 h 6857999"/>
              <a:gd name="connsiteX27" fmla="*/ 5906135 w 8468009"/>
              <a:gd name="connsiteY27" fmla="*/ 5868669 h 6857999"/>
              <a:gd name="connsiteX28" fmla="*/ 2170811 w 8468009"/>
              <a:gd name="connsiteY28" fmla="*/ 5886322 h 6857999"/>
              <a:gd name="connsiteX29" fmla="*/ 2168017 w 8468009"/>
              <a:gd name="connsiteY29" fmla="*/ 5885688 h 6857999"/>
              <a:gd name="connsiteX30" fmla="*/ 2165604 w 8468009"/>
              <a:gd name="connsiteY30" fmla="*/ 5887338 h 6857999"/>
              <a:gd name="connsiteX31" fmla="*/ 0 w 8468009"/>
              <a:gd name="connsiteY31" fmla="*/ 6857999 h 6857999"/>
              <a:gd name="connsiteX32" fmla="*/ 53594 w 8468009"/>
              <a:gd name="connsiteY32" fmla="*/ 6857999 h 6857999"/>
              <a:gd name="connsiteX33" fmla="*/ 2170557 w 8468009"/>
              <a:gd name="connsiteY33" fmla="*/ 5899276 h 6857999"/>
              <a:gd name="connsiteX34" fmla="*/ 5902579 w 8468009"/>
              <a:gd name="connsiteY34" fmla="*/ 5883274 h 6857999"/>
              <a:gd name="connsiteX35" fmla="*/ 5918200 w 8468009"/>
              <a:gd name="connsiteY35" fmla="*/ 6857999 h 6857999"/>
              <a:gd name="connsiteX36" fmla="*/ 5930900 w 8468009"/>
              <a:gd name="connsiteY36" fmla="*/ 6857999 h 6857999"/>
              <a:gd name="connsiteX37" fmla="*/ 5914517 w 8468009"/>
              <a:gd name="connsiteY37" fmla="*/ 5874130 h 6857999"/>
              <a:gd name="connsiteX38" fmla="*/ 5913755 w 8468009"/>
              <a:gd name="connsiteY38" fmla="*/ 5866129 h 6857999"/>
              <a:gd name="connsiteX39" fmla="*/ 4274820 w 8468009"/>
              <a:gd name="connsiteY39" fmla="*/ 5726049 h 6857999"/>
              <a:gd name="connsiteX40" fmla="*/ 5846572 w 8468009"/>
              <a:gd name="connsiteY40" fmla="*/ 5478272 h 6857999"/>
              <a:gd name="connsiteX41" fmla="*/ 5856986 w 8468009"/>
              <a:gd name="connsiteY41" fmla="*/ 5472938 h 6857999"/>
              <a:gd name="connsiteX42" fmla="*/ 5854573 w 8468009"/>
              <a:gd name="connsiteY42" fmla="*/ 5463286 h 6857999"/>
              <a:gd name="connsiteX43" fmla="*/ 4115943 w 8468009"/>
              <a:gd name="connsiteY43" fmla="*/ 2533269 h 6857999"/>
              <a:gd name="connsiteX44" fmla="*/ 4098417 w 8468009"/>
              <a:gd name="connsiteY44" fmla="*/ 2520696 h 6857999"/>
              <a:gd name="connsiteX45" fmla="*/ 4095750 w 8468009"/>
              <a:gd name="connsiteY45" fmla="*/ 2541016 h 6857999"/>
              <a:gd name="connsiteX46" fmla="*/ 2608453 w 8468009"/>
              <a:gd name="connsiteY46" fmla="*/ 5456808 h 6857999"/>
              <a:gd name="connsiteX47" fmla="*/ 2592832 w 8468009"/>
              <a:gd name="connsiteY47" fmla="*/ 5478272 h 6857999"/>
              <a:gd name="connsiteX48" fmla="*/ 2601722 w 8468009"/>
              <a:gd name="connsiteY48" fmla="*/ 5480684 h 6857999"/>
              <a:gd name="connsiteX49" fmla="*/ 4274820 w 8468009"/>
              <a:gd name="connsiteY49" fmla="*/ 5726049 h 6857999"/>
              <a:gd name="connsiteX50" fmla="*/ 2618232 w 8468009"/>
              <a:gd name="connsiteY50" fmla="*/ 5465064 h 6857999"/>
              <a:gd name="connsiteX51" fmla="*/ 4108323 w 8468009"/>
              <a:gd name="connsiteY51" fmla="*/ 2543302 h 6857999"/>
              <a:gd name="connsiteX52" fmla="*/ 5842127 w 8468009"/>
              <a:gd name="connsiteY52" fmla="*/ 5465953 h 6857999"/>
              <a:gd name="connsiteX53" fmla="*/ 5842254 w 8468009"/>
              <a:gd name="connsiteY53" fmla="*/ 5466206 h 6857999"/>
              <a:gd name="connsiteX54" fmla="*/ 5842000 w 8468009"/>
              <a:gd name="connsiteY54" fmla="*/ 5466333 h 6857999"/>
              <a:gd name="connsiteX55" fmla="*/ 4274693 w 8468009"/>
              <a:gd name="connsiteY55" fmla="*/ 5713348 h 6857999"/>
              <a:gd name="connsiteX56" fmla="*/ 2613914 w 8468009"/>
              <a:gd name="connsiteY56" fmla="*/ 5470905 h 6857999"/>
              <a:gd name="connsiteX57" fmla="*/ 2618232 w 8468009"/>
              <a:gd name="connsiteY57" fmla="*/ 5465064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8009" h="6857999">
                <a:moveTo>
                  <a:pt x="8450326" y="3742055"/>
                </a:moveTo>
                <a:cubicBezTo>
                  <a:pt x="8420735" y="3705479"/>
                  <a:pt x="8374380" y="3723513"/>
                  <a:pt x="8353044" y="3739388"/>
                </a:cubicBezTo>
                <a:cubicBezTo>
                  <a:pt x="7755763" y="4421632"/>
                  <a:pt x="7075679" y="4930266"/>
                  <a:pt x="6274689" y="5294122"/>
                </a:cubicBezTo>
                <a:cubicBezTo>
                  <a:pt x="6129020" y="4554727"/>
                  <a:pt x="5933313" y="4000754"/>
                  <a:pt x="5640451" y="3499104"/>
                </a:cubicBezTo>
                <a:cubicBezTo>
                  <a:pt x="5303774" y="2923032"/>
                  <a:pt x="4837430" y="2420874"/>
                  <a:pt x="4173093" y="1919224"/>
                </a:cubicBezTo>
                <a:cubicBezTo>
                  <a:pt x="4138549" y="1205230"/>
                  <a:pt x="4019296" y="584708"/>
                  <a:pt x="3796919" y="0"/>
                </a:cubicBezTo>
                <a:lnTo>
                  <a:pt x="3783457" y="0"/>
                </a:lnTo>
                <a:cubicBezTo>
                  <a:pt x="4006723" y="585597"/>
                  <a:pt x="4126230" y="1207135"/>
                  <a:pt x="4160647" y="1922780"/>
                </a:cubicBezTo>
                <a:lnTo>
                  <a:pt x="4160774" y="1925701"/>
                </a:lnTo>
                <a:lnTo>
                  <a:pt x="4163187" y="1927479"/>
                </a:lnTo>
                <a:cubicBezTo>
                  <a:pt x="4827270" y="2428748"/>
                  <a:pt x="5293233" y="2930271"/>
                  <a:pt x="5629656" y="3505454"/>
                </a:cubicBezTo>
                <a:cubicBezTo>
                  <a:pt x="5922772" y="4007612"/>
                  <a:pt x="6118352" y="4562474"/>
                  <a:pt x="6263894" y="5304408"/>
                </a:cubicBezTo>
                <a:lnTo>
                  <a:pt x="6265418" y="5312282"/>
                </a:lnTo>
                <a:lnTo>
                  <a:pt x="6272784" y="5309108"/>
                </a:lnTo>
                <a:cubicBezTo>
                  <a:pt x="7078853" y="4944236"/>
                  <a:pt x="7762367" y="4433443"/>
                  <a:pt x="8361807" y="3748786"/>
                </a:cubicBezTo>
                <a:cubicBezTo>
                  <a:pt x="8378698" y="3736467"/>
                  <a:pt x="8416798" y="3720592"/>
                  <a:pt x="8440674" y="3750182"/>
                </a:cubicBezTo>
                <a:lnTo>
                  <a:pt x="8440801" y="3750437"/>
                </a:lnTo>
                <a:cubicBezTo>
                  <a:pt x="8472297" y="3786251"/>
                  <a:pt x="8443468" y="3820794"/>
                  <a:pt x="8441944" y="3822446"/>
                </a:cubicBezTo>
                <a:cubicBezTo>
                  <a:pt x="7886065" y="4565904"/>
                  <a:pt x="7359778" y="5114163"/>
                  <a:pt x="6313932" y="5715635"/>
                </a:cubicBezTo>
                <a:lnTo>
                  <a:pt x="6310757" y="5717539"/>
                </a:lnTo>
                <a:lnTo>
                  <a:pt x="6310884" y="5721222"/>
                </a:lnTo>
                <a:cubicBezTo>
                  <a:pt x="6321552" y="6119367"/>
                  <a:pt x="6301867" y="6496811"/>
                  <a:pt x="6251194" y="6857999"/>
                </a:cubicBezTo>
                <a:lnTo>
                  <a:pt x="6263894" y="6857999"/>
                </a:lnTo>
                <a:cubicBezTo>
                  <a:pt x="6314440" y="6497700"/>
                  <a:pt x="6333998" y="6121526"/>
                  <a:pt x="6323711" y="5724651"/>
                </a:cubicBezTo>
                <a:cubicBezTo>
                  <a:pt x="7369048" y="5122799"/>
                  <a:pt x="7895972" y="4574031"/>
                  <a:pt x="8451977" y="3830446"/>
                </a:cubicBezTo>
                <a:cubicBezTo>
                  <a:pt x="8452104" y="3829939"/>
                  <a:pt x="8489061" y="3786251"/>
                  <a:pt x="8450326" y="3742055"/>
                </a:cubicBezTo>
                <a:close/>
                <a:moveTo>
                  <a:pt x="5913755" y="5866129"/>
                </a:moveTo>
                <a:lnTo>
                  <a:pt x="5906135" y="5868669"/>
                </a:lnTo>
                <a:cubicBezTo>
                  <a:pt x="4777486" y="6239636"/>
                  <a:pt x="3590417" y="6244970"/>
                  <a:pt x="2170811" y="5886322"/>
                </a:cubicBezTo>
                <a:lnTo>
                  <a:pt x="2168017" y="5885688"/>
                </a:lnTo>
                <a:lnTo>
                  <a:pt x="2165604" y="5887338"/>
                </a:lnTo>
                <a:cubicBezTo>
                  <a:pt x="1489710" y="6359778"/>
                  <a:pt x="765556" y="6683374"/>
                  <a:pt x="0" y="6857999"/>
                </a:cubicBezTo>
                <a:lnTo>
                  <a:pt x="53594" y="6857999"/>
                </a:lnTo>
                <a:cubicBezTo>
                  <a:pt x="800989" y="6680580"/>
                  <a:pt x="1508887" y="6361556"/>
                  <a:pt x="2170557" y="5899276"/>
                </a:cubicBezTo>
                <a:cubicBezTo>
                  <a:pt x="3588258" y="6257162"/>
                  <a:pt x="4774438" y="6251955"/>
                  <a:pt x="5902579" y="5883274"/>
                </a:cubicBezTo>
                <a:cubicBezTo>
                  <a:pt x="5934583" y="6216141"/>
                  <a:pt x="5937631" y="6540499"/>
                  <a:pt x="5918200" y="6857999"/>
                </a:cubicBezTo>
                <a:lnTo>
                  <a:pt x="5930900" y="6857999"/>
                </a:lnTo>
                <a:cubicBezTo>
                  <a:pt x="5950458" y="6537705"/>
                  <a:pt x="5947156" y="6210172"/>
                  <a:pt x="5914517" y="5874130"/>
                </a:cubicBezTo>
                <a:lnTo>
                  <a:pt x="5913755" y="5866129"/>
                </a:lnTo>
                <a:close/>
                <a:moveTo>
                  <a:pt x="4274820" y="5726049"/>
                </a:moveTo>
                <a:cubicBezTo>
                  <a:pt x="4810125" y="5726049"/>
                  <a:pt x="5324348" y="5645023"/>
                  <a:pt x="5846572" y="5478272"/>
                </a:cubicBezTo>
                <a:lnTo>
                  <a:pt x="5856986" y="5472938"/>
                </a:lnTo>
                <a:lnTo>
                  <a:pt x="5854573" y="5463286"/>
                </a:lnTo>
                <a:cubicBezTo>
                  <a:pt x="5617083" y="4296282"/>
                  <a:pt x="5015992" y="3283077"/>
                  <a:pt x="4115943" y="2533269"/>
                </a:cubicBezTo>
                <a:lnTo>
                  <a:pt x="4098417" y="2520696"/>
                </a:lnTo>
                <a:lnTo>
                  <a:pt x="4095750" y="2541016"/>
                </a:lnTo>
                <a:cubicBezTo>
                  <a:pt x="3878834" y="3693160"/>
                  <a:pt x="3378581" y="4673853"/>
                  <a:pt x="2608453" y="5456808"/>
                </a:cubicBezTo>
                <a:lnTo>
                  <a:pt x="2592832" y="5478272"/>
                </a:lnTo>
                <a:lnTo>
                  <a:pt x="2601722" y="5480684"/>
                </a:lnTo>
                <a:cubicBezTo>
                  <a:pt x="3200146" y="5645785"/>
                  <a:pt x="3747389" y="5726049"/>
                  <a:pt x="4274820" y="5726049"/>
                </a:cubicBezTo>
                <a:close/>
                <a:moveTo>
                  <a:pt x="2618232" y="5465064"/>
                </a:moveTo>
                <a:cubicBezTo>
                  <a:pt x="3389503" y="4681093"/>
                  <a:pt x="3890772" y="3698113"/>
                  <a:pt x="4108323" y="2543302"/>
                </a:cubicBezTo>
                <a:cubicBezTo>
                  <a:pt x="5005578" y="3291078"/>
                  <a:pt x="5605272" y="4301616"/>
                  <a:pt x="5842127" y="5465953"/>
                </a:cubicBezTo>
                <a:lnTo>
                  <a:pt x="5842254" y="5466206"/>
                </a:lnTo>
                <a:lnTo>
                  <a:pt x="5842000" y="5466333"/>
                </a:lnTo>
                <a:cubicBezTo>
                  <a:pt x="5321173" y="5632577"/>
                  <a:pt x="4808601" y="5713348"/>
                  <a:pt x="4274693" y="5713348"/>
                </a:cubicBezTo>
                <a:cubicBezTo>
                  <a:pt x="3750818" y="5713348"/>
                  <a:pt x="3207512" y="5633973"/>
                  <a:pt x="2613914" y="5470905"/>
                </a:cubicBezTo>
                <a:lnTo>
                  <a:pt x="2618232" y="5465064"/>
                </a:lnTo>
                <a:close/>
              </a:path>
            </a:pathLst>
          </a:custGeom>
          <a:solidFill>
            <a:schemeClr val="tx1">
              <a:lumMod val="75000"/>
              <a:alpha val="84456"/>
            </a:schemeClr>
          </a:solidFill>
          <a:ln w="127000" cap="flat">
            <a:noFill/>
            <a:prstDash val="solid"/>
            <a:miter/>
          </a:ln>
        </p:spPr>
        <p:txBody>
          <a:bodyPr rtlCol="0" anchor="ctr"/>
          <a:lstStyle/>
          <a:p>
            <a:endParaRPr lang="en-SI" dirty="0"/>
          </a:p>
        </p:txBody>
      </p:sp>
      <p:sp>
        <p:nvSpPr>
          <p:cNvPr id="27" name="Freeform 26">
            <a:extLst>
              <a:ext uri="{FF2B5EF4-FFF2-40B4-BE49-F238E27FC236}">
                <a16:creationId xmlns:a16="http://schemas.microsoft.com/office/drawing/2014/main" id="{32638B2F-89E8-C122-6AC0-DA3E1C2A0182}"/>
              </a:ext>
            </a:extLst>
          </p:cNvPr>
          <p:cNvSpPr/>
          <p:nvPr/>
        </p:nvSpPr>
        <p:spPr>
          <a:xfrm>
            <a:off x="0" y="0"/>
            <a:ext cx="4997865" cy="6851013"/>
          </a:xfrm>
          <a:custGeom>
            <a:avLst/>
            <a:gdLst>
              <a:gd name="connsiteX0" fmla="*/ 0 w 4997865"/>
              <a:gd name="connsiteY0" fmla="*/ 6851014 h 6851013"/>
              <a:gd name="connsiteX1" fmla="*/ 1453128 w 4997865"/>
              <a:gd name="connsiteY1" fmla="*/ 6509258 h 6851013"/>
              <a:gd name="connsiteX2" fmla="*/ 2417461 w 4997865"/>
              <a:gd name="connsiteY2" fmla="*/ 6037833 h 6851013"/>
              <a:gd name="connsiteX3" fmla="*/ 2952720 w 4997865"/>
              <a:gd name="connsiteY3" fmla="*/ 5652515 h 6851013"/>
              <a:gd name="connsiteX4" fmla="*/ 3552408 w 4997865"/>
              <a:gd name="connsiteY4" fmla="*/ 5111114 h 6851013"/>
              <a:gd name="connsiteX5" fmla="*/ 4337701 w 4997865"/>
              <a:gd name="connsiteY5" fmla="*/ 4009136 h 6851013"/>
              <a:gd name="connsiteX6" fmla="*/ 4496173 w 4997865"/>
              <a:gd name="connsiteY6" fmla="*/ 3683127 h 6851013"/>
              <a:gd name="connsiteX7" fmla="*/ 4579683 w 4997865"/>
              <a:gd name="connsiteY7" fmla="*/ 3494405 h 6851013"/>
              <a:gd name="connsiteX8" fmla="*/ 4678929 w 4997865"/>
              <a:gd name="connsiteY8" fmla="*/ 3229864 h 6851013"/>
              <a:gd name="connsiteX9" fmla="*/ 4809770 w 4997865"/>
              <a:gd name="connsiteY9" fmla="*/ 2806446 h 6851013"/>
              <a:gd name="connsiteX10" fmla="*/ 4954116 w 4997865"/>
              <a:gd name="connsiteY10" fmla="*/ 2131822 h 6851013"/>
              <a:gd name="connsiteX11" fmla="*/ 4997854 w 4997865"/>
              <a:gd name="connsiteY11" fmla="*/ 1431163 h 6851013"/>
              <a:gd name="connsiteX12" fmla="*/ 4996615 w 4997865"/>
              <a:gd name="connsiteY12" fmla="*/ 1333500 h 6851013"/>
              <a:gd name="connsiteX13" fmla="*/ 4835666 w 4997865"/>
              <a:gd name="connsiteY13" fmla="*/ 146939 h 6851013"/>
              <a:gd name="connsiteX14" fmla="*/ 4795769 w 4997865"/>
              <a:gd name="connsiteY14" fmla="*/ 0 h 6851013"/>
              <a:gd name="connsiteX15" fmla="*/ 0 w 4997865"/>
              <a:gd name="connsiteY15" fmla="*/ 0 h 6851013"/>
              <a:gd name="connsiteX16" fmla="*/ 0 w 4997865"/>
              <a:gd name="connsiteY16" fmla="*/ 6851014 h 6851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97865" h="6851013">
                <a:moveTo>
                  <a:pt x="0" y="6851014"/>
                </a:moveTo>
                <a:cubicBezTo>
                  <a:pt x="508372" y="6799071"/>
                  <a:pt x="995928" y="6681723"/>
                  <a:pt x="1453128" y="6509258"/>
                </a:cubicBezTo>
                <a:cubicBezTo>
                  <a:pt x="1792497" y="6381241"/>
                  <a:pt x="2115263" y="6225412"/>
                  <a:pt x="2417461" y="6037833"/>
                </a:cubicBezTo>
                <a:cubicBezTo>
                  <a:pt x="2607775" y="5919723"/>
                  <a:pt x="2779256" y="5791707"/>
                  <a:pt x="2952720" y="5652515"/>
                </a:cubicBezTo>
                <a:cubicBezTo>
                  <a:pt x="3161495" y="5484875"/>
                  <a:pt x="3370395" y="5306314"/>
                  <a:pt x="3552408" y="5111114"/>
                </a:cubicBezTo>
                <a:cubicBezTo>
                  <a:pt x="3861421" y="4779644"/>
                  <a:pt x="4122979" y="4413885"/>
                  <a:pt x="4337701" y="4009136"/>
                </a:cubicBezTo>
                <a:cubicBezTo>
                  <a:pt x="4394449" y="3902202"/>
                  <a:pt x="4445249" y="3793744"/>
                  <a:pt x="4496173" y="3683127"/>
                </a:cubicBezTo>
                <a:cubicBezTo>
                  <a:pt x="4524794" y="3620897"/>
                  <a:pt x="4550442" y="3564128"/>
                  <a:pt x="4579683" y="3494405"/>
                </a:cubicBezTo>
                <a:cubicBezTo>
                  <a:pt x="4615739" y="3408172"/>
                  <a:pt x="4648573" y="3319018"/>
                  <a:pt x="4678929" y="3229864"/>
                </a:cubicBezTo>
                <a:cubicBezTo>
                  <a:pt x="4726012" y="3091053"/>
                  <a:pt x="4771360" y="2949702"/>
                  <a:pt x="4809770" y="2806446"/>
                </a:cubicBezTo>
                <a:cubicBezTo>
                  <a:pt x="4868872" y="2586355"/>
                  <a:pt x="4920539" y="2361311"/>
                  <a:pt x="4954116" y="2131822"/>
                </a:cubicBezTo>
                <a:cubicBezTo>
                  <a:pt x="4987694" y="1902333"/>
                  <a:pt x="4996987" y="1668907"/>
                  <a:pt x="4997854" y="1431163"/>
                </a:cubicBezTo>
                <a:cubicBezTo>
                  <a:pt x="4997978" y="1398651"/>
                  <a:pt x="4997111" y="1365885"/>
                  <a:pt x="4996615" y="1333500"/>
                </a:cubicBezTo>
                <a:cubicBezTo>
                  <a:pt x="4990544" y="926846"/>
                  <a:pt x="4930575" y="529590"/>
                  <a:pt x="4835666" y="146939"/>
                </a:cubicBezTo>
                <a:cubicBezTo>
                  <a:pt x="4823276" y="97536"/>
                  <a:pt x="4809399" y="48895"/>
                  <a:pt x="4795769" y="0"/>
                </a:cubicBezTo>
                <a:lnTo>
                  <a:pt x="0" y="0"/>
                </a:lnTo>
                <a:lnTo>
                  <a:pt x="0" y="6851014"/>
                </a:lnTo>
                <a:close/>
              </a:path>
            </a:pathLst>
          </a:custGeom>
          <a:solidFill>
            <a:srgbClr val="E65A00"/>
          </a:solidFill>
          <a:ln w="123825" cap="flat">
            <a:noFill/>
            <a:prstDash val="solid"/>
            <a:miter/>
          </a:ln>
          <a:effectLst>
            <a:outerShdw blurRad="439271" dist="38100" dir="2700000" algn="tl" rotWithShape="0">
              <a:prstClr val="black">
                <a:alpha val="26049"/>
              </a:prstClr>
            </a:outerShdw>
          </a:effectLst>
        </p:spPr>
        <p:txBody>
          <a:bodyPr rtlCol="0" anchor="ctr"/>
          <a:lstStyle/>
          <a:p>
            <a:endParaRPr lang="en-SI" dirty="0"/>
          </a:p>
        </p:txBody>
      </p:sp>
      <p:sp>
        <p:nvSpPr>
          <p:cNvPr id="28" name="Freeform 27">
            <a:extLst>
              <a:ext uri="{FF2B5EF4-FFF2-40B4-BE49-F238E27FC236}">
                <a16:creationId xmlns:a16="http://schemas.microsoft.com/office/drawing/2014/main" id="{6A3170EF-D61D-C5F1-9B61-6DCCAA9E8CB7}"/>
              </a:ext>
            </a:extLst>
          </p:cNvPr>
          <p:cNvSpPr/>
          <p:nvPr/>
        </p:nvSpPr>
        <p:spPr>
          <a:xfrm>
            <a:off x="0" y="1130421"/>
            <a:ext cx="4991782" cy="4544953"/>
          </a:xfrm>
          <a:custGeom>
            <a:avLst/>
            <a:gdLst>
              <a:gd name="connsiteX0" fmla="*/ 741928 w 4991782"/>
              <a:gd name="connsiteY0" fmla="*/ 2559690 h 4544953"/>
              <a:gd name="connsiteX1" fmla="*/ 0 w 4991782"/>
              <a:gd name="connsiteY1" fmla="*/ 771911 h 4544953"/>
              <a:gd name="connsiteX2" fmla="*/ 0 w 4991782"/>
              <a:gd name="connsiteY2" fmla="*/ 823854 h 4544953"/>
              <a:gd name="connsiteX3" fmla="*/ 731644 w 4991782"/>
              <a:gd name="connsiteY3" fmla="*/ 2566675 h 4544953"/>
              <a:gd name="connsiteX4" fmla="*/ 2915549 w 4991782"/>
              <a:gd name="connsiteY4" fmla="*/ 4540128 h 4544953"/>
              <a:gd name="connsiteX5" fmla="*/ 2923974 w 4991782"/>
              <a:gd name="connsiteY5" fmla="*/ 4544954 h 4544953"/>
              <a:gd name="connsiteX6" fmla="*/ 2933887 w 4991782"/>
              <a:gd name="connsiteY6" fmla="*/ 4536064 h 4544953"/>
              <a:gd name="connsiteX7" fmla="*/ 741928 w 4991782"/>
              <a:gd name="connsiteY7" fmla="*/ 2559690 h 4544953"/>
              <a:gd name="connsiteX8" fmla="*/ 4965515 w 4991782"/>
              <a:gd name="connsiteY8" fmla="*/ 567314 h 4544953"/>
              <a:gd name="connsiteX9" fmla="*/ 1399974 w 4991782"/>
              <a:gd name="connsiteY9" fmla="*/ 87127 h 4544953"/>
              <a:gd name="connsiteX10" fmla="*/ 1353015 w 4991782"/>
              <a:gd name="connsiteY10" fmla="*/ 153675 h 4544953"/>
              <a:gd name="connsiteX11" fmla="*/ 1412612 w 4991782"/>
              <a:gd name="connsiteY11" fmla="*/ 205999 h 4544953"/>
              <a:gd name="connsiteX12" fmla="*/ 1415462 w 4991782"/>
              <a:gd name="connsiteY12" fmla="*/ 205999 h 4544953"/>
              <a:gd name="connsiteX13" fmla="*/ 4934416 w 4991782"/>
              <a:gd name="connsiteY13" fmla="*/ 1121796 h 4544953"/>
              <a:gd name="connsiteX14" fmla="*/ 4941602 w 4991782"/>
              <a:gd name="connsiteY14" fmla="*/ 1119510 h 4544953"/>
              <a:gd name="connsiteX15" fmla="*/ 4942841 w 4991782"/>
              <a:gd name="connsiteY15" fmla="*/ 1112398 h 4544953"/>
              <a:gd name="connsiteX16" fmla="*/ 1414842 w 4991782"/>
              <a:gd name="connsiteY16" fmla="*/ 193299 h 4544953"/>
              <a:gd name="connsiteX17" fmla="*/ 1365157 w 4991782"/>
              <a:gd name="connsiteY17" fmla="*/ 152024 h 4544953"/>
              <a:gd name="connsiteX18" fmla="*/ 1402080 w 4991782"/>
              <a:gd name="connsiteY18" fmla="*/ 99573 h 4544953"/>
              <a:gd name="connsiteX19" fmla="*/ 4960188 w 4991782"/>
              <a:gd name="connsiteY19" fmla="*/ 578871 h 4544953"/>
              <a:gd name="connsiteX20" fmla="*/ 4991039 w 4991782"/>
              <a:gd name="connsiteY20" fmla="*/ 596270 h 4544953"/>
              <a:gd name="connsiteX21" fmla="*/ 4991782 w 4991782"/>
              <a:gd name="connsiteY21" fmla="*/ 580522 h 4544953"/>
              <a:gd name="connsiteX22" fmla="*/ 4965515 w 4991782"/>
              <a:gd name="connsiteY22" fmla="*/ 567314 h 4544953"/>
              <a:gd name="connsiteX23" fmla="*/ 997291 w 4991782"/>
              <a:gd name="connsiteY23" fmla="*/ 2372873 h 4544953"/>
              <a:gd name="connsiteX24" fmla="*/ 0 w 4991782"/>
              <a:gd name="connsiteY24" fmla="*/ 133482 h 4544953"/>
              <a:gd name="connsiteX25" fmla="*/ 0 w 4991782"/>
              <a:gd name="connsiteY25" fmla="*/ 198887 h 4544953"/>
              <a:gd name="connsiteX26" fmla="*/ 987503 w 4991782"/>
              <a:gd name="connsiteY26" fmla="*/ 2380747 h 4544953"/>
              <a:gd name="connsiteX27" fmla="*/ 3371138 w 4991782"/>
              <a:gd name="connsiteY27" fmla="*/ 4160652 h 4544953"/>
              <a:gd name="connsiteX28" fmla="*/ 3381051 w 4991782"/>
              <a:gd name="connsiteY28" fmla="*/ 4151254 h 4544953"/>
              <a:gd name="connsiteX29" fmla="*/ 997291 w 4991782"/>
              <a:gd name="connsiteY29" fmla="*/ 2372873 h 4544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991782" h="4544953">
                <a:moveTo>
                  <a:pt x="741928" y="2559690"/>
                </a:moveTo>
                <a:cubicBezTo>
                  <a:pt x="401196" y="2027179"/>
                  <a:pt x="154135" y="1427485"/>
                  <a:pt x="0" y="771911"/>
                </a:cubicBezTo>
                <a:lnTo>
                  <a:pt x="0" y="823854"/>
                </a:lnTo>
                <a:cubicBezTo>
                  <a:pt x="155250" y="1461775"/>
                  <a:pt x="398594" y="2046229"/>
                  <a:pt x="731644" y="2566675"/>
                </a:cubicBezTo>
                <a:cubicBezTo>
                  <a:pt x="1249432" y="3375665"/>
                  <a:pt x="1984298" y="4039367"/>
                  <a:pt x="2915549" y="4540128"/>
                </a:cubicBezTo>
                <a:lnTo>
                  <a:pt x="2923974" y="4544954"/>
                </a:lnTo>
                <a:lnTo>
                  <a:pt x="2933887" y="4536064"/>
                </a:lnTo>
                <a:cubicBezTo>
                  <a:pt x="1996564" y="4035176"/>
                  <a:pt x="1261699" y="3371728"/>
                  <a:pt x="741928" y="2559690"/>
                </a:cubicBezTo>
                <a:close/>
                <a:moveTo>
                  <a:pt x="4965515" y="567314"/>
                </a:moveTo>
                <a:cubicBezTo>
                  <a:pt x="3776795" y="29215"/>
                  <a:pt x="2708012" y="-114549"/>
                  <a:pt x="1399974" y="87127"/>
                </a:cubicBezTo>
                <a:cubicBezTo>
                  <a:pt x="1362927" y="95890"/>
                  <a:pt x="1349670" y="127767"/>
                  <a:pt x="1353015" y="153675"/>
                </a:cubicBezTo>
                <a:cubicBezTo>
                  <a:pt x="1356236" y="179202"/>
                  <a:pt x="1376309" y="205999"/>
                  <a:pt x="1412612" y="205999"/>
                </a:cubicBezTo>
                <a:cubicBezTo>
                  <a:pt x="1413603" y="205999"/>
                  <a:pt x="1414471" y="205999"/>
                  <a:pt x="1415462" y="205999"/>
                </a:cubicBezTo>
                <a:cubicBezTo>
                  <a:pt x="2767114" y="134879"/>
                  <a:pt x="3950506" y="442600"/>
                  <a:pt x="4934416" y="1121796"/>
                </a:cubicBezTo>
                <a:lnTo>
                  <a:pt x="4941602" y="1119510"/>
                </a:lnTo>
                <a:cubicBezTo>
                  <a:pt x="4941974" y="1117097"/>
                  <a:pt x="4942469" y="1114811"/>
                  <a:pt x="4942841" y="1112398"/>
                </a:cubicBezTo>
                <a:cubicBezTo>
                  <a:pt x="3956206" y="430789"/>
                  <a:pt x="2769220" y="122179"/>
                  <a:pt x="1414842" y="193299"/>
                </a:cubicBezTo>
                <a:cubicBezTo>
                  <a:pt x="1384982" y="194569"/>
                  <a:pt x="1368007" y="173360"/>
                  <a:pt x="1365157" y="152024"/>
                </a:cubicBezTo>
                <a:cubicBezTo>
                  <a:pt x="1362432" y="130942"/>
                  <a:pt x="1372963" y="106558"/>
                  <a:pt x="1402080" y="99573"/>
                </a:cubicBezTo>
                <a:cubicBezTo>
                  <a:pt x="2707021" y="-101595"/>
                  <a:pt x="3773698" y="42042"/>
                  <a:pt x="4960188" y="578871"/>
                </a:cubicBezTo>
                <a:lnTo>
                  <a:pt x="4991039" y="596270"/>
                </a:lnTo>
                <a:lnTo>
                  <a:pt x="4991782" y="580522"/>
                </a:lnTo>
                <a:lnTo>
                  <a:pt x="4965515" y="567314"/>
                </a:lnTo>
                <a:close/>
                <a:moveTo>
                  <a:pt x="997291" y="2372873"/>
                </a:moveTo>
                <a:cubicBezTo>
                  <a:pt x="504035" y="1716410"/>
                  <a:pt x="163180" y="946028"/>
                  <a:pt x="0" y="133482"/>
                </a:cubicBezTo>
                <a:lnTo>
                  <a:pt x="0" y="198887"/>
                </a:lnTo>
                <a:cubicBezTo>
                  <a:pt x="168136" y="989716"/>
                  <a:pt x="505646" y="1739397"/>
                  <a:pt x="987503" y="2380747"/>
                </a:cubicBezTo>
                <a:cubicBezTo>
                  <a:pt x="1598837" y="3194436"/>
                  <a:pt x="2400982" y="3793114"/>
                  <a:pt x="3371138" y="4160652"/>
                </a:cubicBezTo>
                <a:cubicBezTo>
                  <a:pt x="3374360" y="4157477"/>
                  <a:pt x="3377829" y="4154429"/>
                  <a:pt x="3381051" y="4151254"/>
                </a:cubicBezTo>
                <a:cubicBezTo>
                  <a:pt x="2410399" y="3784605"/>
                  <a:pt x="1608378" y="3186435"/>
                  <a:pt x="997291" y="2372873"/>
                </a:cubicBezTo>
                <a:close/>
              </a:path>
            </a:pathLst>
          </a:custGeom>
          <a:solidFill>
            <a:srgbClr val="FF6C00"/>
          </a:solidFill>
          <a:ln w="123825" cap="flat">
            <a:noFill/>
            <a:prstDash val="solid"/>
            <a:miter/>
          </a:ln>
        </p:spPr>
        <p:txBody>
          <a:bodyPr rtlCol="0" anchor="ctr"/>
          <a:lstStyle/>
          <a:p>
            <a:endParaRPr lang="en-SI"/>
          </a:p>
        </p:txBody>
      </p:sp>
      <p:sp>
        <p:nvSpPr>
          <p:cNvPr id="22" name="Subtitle 2">
            <a:extLst>
              <a:ext uri="{FF2B5EF4-FFF2-40B4-BE49-F238E27FC236}">
                <a16:creationId xmlns:a16="http://schemas.microsoft.com/office/drawing/2014/main" id="{E7146348-B432-5B61-1106-C7155D0DB0A2}"/>
              </a:ext>
            </a:extLst>
          </p:cNvPr>
          <p:cNvSpPr>
            <a:spLocks noGrp="1"/>
          </p:cNvSpPr>
          <p:nvPr>
            <p:ph type="subTitle" idx="1"/>
          </p:nvPr>
        </p:nvSpPr>
        <p:spPr>
          <a:xfrm>
            <a:off x="5513189" y="5581265"/>
            <a:ext cx="6043810" cy="872836"/>
          </a:xfrm>
        </p:spPr>
        <p:txBody>
          <a:bodyPr lIns="72000" tIns="0" rIns="72000" bIns="0">
            <a:normAutofit/>
          </a:bodyPr>
          <a:lstStyle>
            <a:lvl1pPr marL="0" indent="0" algn="l">
              <a:buNone/>
              <a:defRPr sz="1600" spc="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pic>
        <p:nvPicPr>
          <p:cNvPr id="4" name="Graphic 3">
            <a:extLst>
              <a:ext uri="{FF2B5EF4-FFF2-40B4-BE49-F238E27FC236}">
                <a16:creationId xmlns:a16="http://schemas.microsoft.com/office/drawing/2014/main" id="{BA520732-9619-102C-BFB5-FFEB5F2DC6F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19717" y="1688942"/>
            <a:ext cx="2294812" cy="1059144"/>
          </a:xfrm>
          <a:prstGeom prst="rect">
            <a:avLst/>
          </a:prstGeom>
        </p:spPr>
      </p:pic>
      <p:sp>
        <p:nvSpPr>
          <p:cNvPr id="21" name="Title 1">
            <a:extLst>
              <a:ext uri="{FF2B5EF4-FFF2-40B4-BE49-F238E27FC236}">
                <a16:creationId xmlns:a16="http://schemas.microsoft.com/office/drawing/2014/main" id="{899E883B-6DE6-02D7-EB2A-15A75013A7A6}"/>
              </a:ext>
            </a:extLst>
          </p:cNvPr>
          <p:cNvSpPr>
            <a:spLocks noGrp="1"/>
          </p:cNvSpPr>
          <p:nvPr>
            <p:ph type="ctrTitle"/>
          </p:nvPr>
        </p:nvSpPr>
        <p:spPr>
          <a:xfrm>
            <a:off x="5513189" y="2959330"/>
            <a:ext cx="6043810" cy="2410691"/>
          </a:xfrm>
        </p:spPr>
        <p:txBody>
          <a:bodyPr wrap="square" lIns="72000" tIns="0" rIns="72000" bIns="0" anchor="b" anchorCtr="0">
            <a:noAutofit/>
          </a:bodyPr>
          <a:lstStyle>
            <a:lvl1pPr marL="0" indent="0" algn="l">
              <a:lnSpc>
                <a:spcPts val="3960"/>
              </a:lnSpc>
              <a:buClr>
                <a:srgbClr val="E65A00"/>
              </a:buClr>
              <a:buFontTx/>
              <a:buNone/>
              <a:defRPr sz="3800" b="1" spc="-100" baseline="0">
                <a:solidFill>
                  <a:srgbClr val="E65A00"/>
                </a:solidFill>
                <a:latin typeface="+mj-lt"/>
              </a:defRPr>
            </a:lvl1pPr>
          </a:lstStyle>
          <a:p>
            <a:r>
              <a:rPr lang="en-GB" dirty="0"/>
              <a:t>Click to edit Master title style</a:t>
            </a:r>
            <a:endParaRPr lang="en-US" dirty="0"/>
          </a:p>
        </p:txBody>
      </p:sp>
      <p:sp>
        <p:nvSpPr>
          <p:cNvPr id="13" name="TextBox 12">
            <a:extLst>
              <a:ext uri="{FF2B5EF4-FFF2-40B4-BE49-F238E27FC236}">
                <a16:creationId xmlns:a16="http://schemas.microsoft.com/office/drawing/2014/main" id="{4F676E43-A18D-B81B-F285-B5A9A0AECB66}"/>
              </a:ext>
            </a:extLst>
          </p:cNvPr>
          <p:cNvSpPr txBox="1"/>
          <p:nvPr userDrawn="1"/>
        </p:nvSpPr>
        <p:spPr>
          <a:xfrm>
            <a:off x="5328458" y="7880465"/>
            <a:ext cx="184731" cy="369332"/>
          </a:xfrm>
          <a:prstGeom prst="rect">
            <a:avLst/>
          </a:prstGeom>
          <a:noFill/>
        </p:spPr>
        <p:txBody>
          <a:bodyPr wrap="none" rtlCol="0">
            <a:spAutoFit/>
          </a:bodyPr>
          <a:lstStyle/>
          <a:p>
            <a:endParaRPr lang="en-SI" dirty="0"/>
          </a:p>
        </p:txBody>
      </p:sp>
      <p:sp>
        <p:nvSpPr>
          <p:cNvPr id="20" name="Text Placeholder 19">
            <a:extLst>
              <a:ext uri="{FF2B5EF4-FFF2-40B4-BE49-F238E27FC236}">
                <a16:creationId xmlns:a16="http://schemas.microsoft.com/office/drawing/2014/main" id="{F9A895D8-1BD8-D6AC-A255-9F0E5E8945D5}"/>
              </a:ext>
            </a:extLst>
          </p:cNvPr>
          <p:cNvSpPr>
            <a:spLocks noGrp="1"/>
          </p:cNvSpPr>
          <p:nvPr>
            <p:ph type="body" sz="quarter" idx="10" hasCustomPrompt="1"/>
          </p:nvPr>
        </p:nvSpPr>
        <p:spPr>
          <a:xfrm>
            <a:off x="5513387" y="1688943"/>
            <a:ext cx="6043612" cy="973320"/>
          </a:xfrm>
        </p:spPr>
        <p:txBody>
          <a:bodyPr anchor="b" anchorCtr="0">
            <a:noAutofit/>
          </a:bodyPr>
          <a:lstStyle>
            <a:lvl1pPr marL="0" indent="0">
              <a:buFontTx/>
              <a:buNone/>
              <a:defRPr sz="1800" b="1" spc="50" baseline="0">
                <a:solidFill>
                  <a:schemeClr val="accent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GB" dirty="0"/>
              <a:t>CLICK TO EDIT MASTER TEXT STYLES</a:t>
            </a:r>
            <a:endParaRPr lang="en-SI" dirty="0"/>
          </a:p>
        </p:txBody>
      </p:sp>
    </p:spTree>
    <p:extLst>
      <p:ext uri="{BB962C8B-B14F-4D97-AF65-F5344CB8AC3E}">
        <p14:creationId xmlns:p14="http://schemas.microsoft.com/office/powerpoint/2010/main" val="374032802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ontent Slid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A02DD3B-860F-1061-FE8D-B15767BAD505}"/>
              </a:ext>
            </a:extLst>
          </p:cNvPr>
          <p:cNvSpPr/>
          <p:nvPr userDrawn="1"/>
        </p:nvSpPr>
        <p:spPr>
          <a:xfrm>
            <a:off x="0" y="407693"/>
            <a:ext cx="11227803" cy="2105394"/>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pic>
        <p:nvPicPr>
          <p:cNvPr id="28" name="Graphic 27">
            <a:extLst>
              <a:ext uri="{FF2B5EF4-FFF2-40B4-BE49-F238E27FC236}">
                <a16:creationId xmlns:a16="http://schemas.microsoft.com/office/drawing/2014/main" id="{DDD430C8-F9F1-CC2F-3862-17B384A1195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6" y="752958"/>
            <a:ext cx="4969935" cy="1566348"/>
          </a:xfrm>
        </p:spPr>
        <p:txBody>
          <a:bodyPr wrap="square" lIns="72000" tIns="0" rIns="72000" bIns="0" anchor="t" anchorCtr="0">
            <a:noAutofit/>
          </a:bodyPr>
          <a:lstStyle>
            <a:lvl1pPr marL="0" indent="0" algn="l">
              <a:lnSpc>
                <a:spcPct val="100000"/>
              </a:lnSpc>
              <a:buClr>
                <a:srgbClr val="E65A00"/>
              </a:buClr>
              <a:buFontTx/>
              <a:buNone/>
              <a:defRPr sz="2600" b="0" spc="0" baseline="0">
                <a:solidFill>
                  <a:schemeClr val="bg1"/>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2790333"/>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9" name="Text Placeholder 2">
            <a:extLst>
              <a:ext uri="{FF2B5EF4-FFF2-40B4-BE49-F238E27FC236}">
                <a16:creationId xmlns:a16="http://schemas.microsoft.com/office/drawing/2014/main" id="{1EE70394-EE21-67CA-2F60-BA96EA57BEE9}"/>
              </a:ext>
            </a:extLst>
          </p:cNvPr>
          <p:cNvSpPr>
            <a:spLocks noGrp="1"/>
          </p:cNvSpPr>
          <p:nvPr>
            <p:ph type="body" sz="quarter" idx="12"/>
          </p:nvPr>
        </p:nvSpPr>
        <p:spPr>
          <a:xfrm>
            <a:off x="6257871" y="2790825"/>
            <a:ext cx="4969934" cy="3591120"/>
          </a:xfrm>
        </p:spPr>
        <p:txBody>
          <a:bodyPr>
            <a:normAutofit/>
          </a:bodyPr>
          <a:lstStyle>
            <a:lvl1pPr marL="342900" indent="-342900">
              <a:buClr>
                <a:srgbClr val="E65A00"/>
              </a:buClr>
              <a:buSzPct val="120000"/>
              <a:buFont typeface=".Hiragino Kaku Gothic Interface W3"/>
              <a:buChar char="▪"/>
              <a:defRPr sz="1600"/>
            </a:lvl1pPr>
            <a:lvl2pPr marL="742950" indent="-285750">
              <a:buClr>
                <a:srgbClr val="E65A00"/>
              </a:buClr>
              <a:buSzPct val="120000"/>
              <a:buFont typeface="System Font Regular"/>
              <a:buChar char="‣"/>
              <a:defRPr sz="1600"/>
            </a:lvl2pPr>
            <a:lvl3pPr marL="1143000" indent="-228600">
              <a:buClr>
                <a:srgbClr val="E65A00"/>
              </a:buClr>
              <a:buSzPct val="80000"/>
              <a:buFont typeface="System Font Regular"/>
              <a:buChar char="→"/>
              <a:defRPr sz="1600"/>
            </a:lvl3pPr>
            <a:lvl4pPr>
              <a:buClr>
                <a:srgbClr val="E65A00"/>
              </a:buClr>
              <a:defRPr sz="1600"/>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spTree>
    <p:extLst>
      <p:ext uri="{BB962C8B-B14F-4D97-AF65-F5344CB8AC3E}">
        <p14:creationId xmlns:p14="http://schemas.microsoft.com/office/powerpoint/2010/main" val="4248141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ontent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28810BD-7B0C-CA8C-E161-AE7F11779B56}"/>
              </a:ext>
            </a:extLst>
          </p:cNvPr>
          <p:cNvSpPr/>
          <p:nvPr userDrawn="1"/>
        </p:nvSpPr>
        <p:spPr>
          <a:xfrm>
            <a:off x="5092784" y="-54501"/>
            <a:ext cx="7151698" cy="6988196"/>
          </a:xfrm>
          <a:custGeom>
            <a:avLst/>
            <a:gdLst>
              <a:gd name="connsiteX0" fmla="*/ 0 w 7099216"/>
              <a:gd name="connsiteY0" fmla="*/ 0 h 6909473"/>
              <a:gd name="connsiteX1" fmla="*/ 7099216 w 7099216"/>
              <a:gd name="connsiteY1" fmla="*/ 0 h 6909473"/>
              <a:gd name="connsiteX2" fmla="*/ 7099216 w 7099216"/>
              <a:gd name="connsiteY2" fmla="*/ 6909473 h 6909473"/>
              <a:gd name="connsiteX3" fmla="*/ 0 w 7099216"/>
              <a:gd name="connsiteY3" fmla="*/ 6909473 h 6909473"/>
              <a:gd name="connsiteX4" fmla="*/ 0 w 7099216"/>
              <a:gd name="connsiteY4" fmla="*/ 0 h 6909473"/>
              <a:gd name="connsiteX0" fmla="*/ 1071846 w 7099216"/>
              <a:gd name="connsiteY0" fmla="*/ 0 h 6915529"/>
              <a:gd name="connsiteX1" fmla="*/ 7099216 w 7099216"/>
              <a:gd name="connsiteY1" fmla="*/ 6056 h 6915529"/>
              <a:gd name="connsiteX2" fmla="*/ 7099216 w 7099216"/>
              <a:gd name="connsiteY2" fmla="*/ 6915529 h 6915529"/>
              <a:gd name="connsiteX3" fmla="*/ 0 w 7099216"/>
              <a:gd name="connsiteY3" fmla="*/ 6915529 h 6915529"/>
              <a:gd name="connsiteX4" fmla="*/ 1071846 w 7099216"/>
              <a:gd name="connsiteY4" fmla="*/ 0 h 6915529"/>
              <a:gd name="connsiteX0" fmla="*/ 1011290 w 7099216"/>
              <a:gd name="connsiteY0" fmla="*/ 0 h 6915529"/>
              <a:gd name="connsiteX1" fmla="*/ 7099216 w 7099216"/>
              <a:gd name="connsiteY1" fmla="*/ 6056 h 6915529"/>
              <a:gd name="connsiteX2" fmla="*/ 7099216 w 7099216"/>
              <a:gd name="connsiteY2" fmla="*/ 6915529 h 6915529"/>
              <a:gd name="connsiteX3" fmla="*/ 0 w 7099216"/>
              <a:gd name="connsiteY3" fmla="*/ 6915529 h 6915529"/>
              <a:gd name="connsiteX4" fmla="*/ 1011290 w 7099216"/>
              <a:gd name="connsiteY4" fmla="*/ 0 h 6915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99216" h="6915529">
                <a:moveTo>
                  <a:pt x="1011290" y="0"/>
                </a:moveTo>
                <a:lnTo>
                  <a:pt x="7099216" y="6056"/>
                </a:lnTo>
                <a:lnTo>
                  <a:pt x="7099216" y="6915529"/>
                </a:lnTo>
                <a:lnTo>
                  <a:pt x="0" y="6915529"/>
                </a:lnTo>
                <a:lnTo>
                  <a:pt x="1011290" y="0"/>
                </a:lnTo>
                <a:close/>
              </a:path>
            </a:pathLst>
          </a:cu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dirty="0"/>
          </a:p>
        </p:txBody>
      </p:sp>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59"/>
            <a:ext cx="3737335" cy="3140813"/>
          </a:xfrm>
          <a:solidFill>
            <a:schemeClr val="bg1"/>
          </a:solidFill>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4299497"/>
            <a:ext cx="3737335" cy="2082449"/>
          </a:xfrm>
          <a:solidFill>
            <a:schemeClr val="bg1"/>
          </a:solidFill>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9" name="Text Placeholder 2">
            <a:extLst>
              <a:ext uri="{FF2B5EF4-FFF2-40B4-BE49-F238E27FC236}">
                <a16:creationId xmlns:a16="http://schemas.microsoft.com/office/drawing/2014/main" id="{1EE70394-EE21-67CA-2F60-BA96EA57BEE9}"/>
              </a:ext>
            </a:extLst>
          </p:cNvPr>
          <p:cNvSpPr>
            <a:spLocks noGrp="1"/>
          </p:cNvSpPr>
          <p:nvPr>
            <p:ph type="body" sz="quarter" idx="12"/>
          </p:nvPr>
        </p:nvSpPr>
        <p:spPr>
          <a:xfrm>
            <a:off x="7115363" y="979072"/>
            <a:ext cx="4026993" cy="5402873"/>
          </a:xfrm>
        </p:spPr>
        <p:txBody>
          <a:bodyPr>
            <a:normAutofit/>
          </a:bodyPr>
          <a:lstStyle>
            <a:lvl1pPr marL="342900" indent="-342900">
              <a:buClr>
                <a:schemeClr val="bg1"/>
              </a:buClr>
              <a:buSzPct val="120000"/>
              <a:buFont typeface=".Hiragino Kaku Gothic Interface W3"/>
              <a:buChar char="▪"/>
              <a:defRPr sz="1600">
                <a:solidFill>
                  <a:schemeClr val="bg1"/>
                </a:solidFill>
              </a:defRPr>
            </a:lvl1pPr>
            <a:lvl2pPr marL="742950" indent="-285750">
              <a:buClr>
                <a:schemeClr val="bg1"/>
              </a:buClr>
              <a:buSzPct val="120000"/>
              <a:buFont typeface="System Font Regular"/>
              <a:buChar char="‣"/>
              <a:defRPr sz="1600">
                <a:solidFill>
                  <a:schemeClr val="bg1"/>
                </a:solidFill>
              </a:defRPr>
            </a:lvl2pPr>
            <a:lvl3pPr marL="1143000" indent="-228600">
              <a:buClr>
                <a:schemeClr val="bg1"/>
              </a:buClr>
              <a:buSzPct val="80000"/>
              <a:buFont typeface="System Font Regular"/>
              <a:buChar char="→"/>
              <a:defRPr sz="1600">
                <a:solidFill>
                  <a:schemeClr val="bg1"/>
                </a:solidFill>
              </a:defRPr>
            </a:lvl3pPr>
            <a:lvl4pPr marL="1657350" indent="-285750">
              <a:buClr>
                <a:schemeClr val="bg1"/>
              </a:buClr>
              <a:buFont typeface="Arial" panose="020B0604020202020204" pitchFamily="34" charset="0"/>
              <a:buChar char="•"/>
              <a:defRPr sz="1600">
                <a:solidFill>
                  <a:schemeClr val="bg1"/>
                </a:solidFill>
              </a:defRPr>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pic>
        <p:nvPicPr>
          <p:cNvPr id="11" name="Graphic 10">
            <a:extLst>
              <a:ext uri="{FF2B5EF4-FFF2-40B4-BE49-F238E27FC236}">
                <a16:creationId xmlns:a16="http://schemas.microsoft.com/office/drawing/2014/main" id="{0BCF3AA2-7C33-3C97-D175-B7EB9DA66A4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402969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0913D-1866-4ED5-8D1E-518C5A196D2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96731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52594-CAD2-9910-5651-9152FE41B4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FE1B2B-3B5F-BEAE-59F4-A8CAD39392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9FABB7-3DAB-534B-A9B9-BB70A777B62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EB7A6A6-B1EC-8640-815F-4606AFF52416}" type="datetimeFigureOut">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3/3/2026</a:t>
            </a:fld>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5" name="Footer Placeholder 4">
            <a:extLst>
              <a:ext uri="{FF2B5EF4-FFF2-40B4-BE49-F238E27FC236}">
                <a16:creationId xmlns:a16="http://schemas.microsoft.com/office/drawing/2014/main" id="{D20D7CCE-CF1E-5C07-B15E-28D9DBF0ABF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6" name="Slide Number Placeholder 5">
            <a:extLst>
              <a:ext uri="{FF2B5EF4-FFF2-40B4-BE49-F238E27FC236}">
                <a16:creationId xmlns:a16="http://schemas.microsoft.com/office/drawing/2014/main" id="{168D952B-5C90-1A70-F249-69F1D0E974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E8C7BE-6C80-0849-AFB8-A353FE3D4F94}"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477049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52594-CAD2-9910-5651-9152FE41B4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FE1B2B-3B5F-BEAE-59F4-A8CAD39392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9FABB7-3DAB-534B-A9B9-BB70A777B62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EB7A6A6-B1EC-8640-815F-4606AFF52416}" type="datetimeFigureOut">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3/3/2026</a:t>
            </a:fld>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5" name="Footer Placeholder 4">
            <a:extLst>
              <a:ext uri="{FF2B5EF4-FFF2-40B4-BE49-F238E27FC236}">
                <a16:creationId xmlns:a16="http://schemas.microsoft.com/office/drawing/2014/main" id="{D20D7CCE-CF1E-5C07-B15E-28D9DBF0ABF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6" name="Slide Number Placeholder 5">
            <a:extLst>
              <a:ext uri="{FF2B5EF4-FFF2-40B4-BE49-F238E27FC236}">
                <a16:creationId xmlns:a16="http://schemas.microsoft.com/office/drawing/2014/main" id="{168D952B-5C90-1A70-F249-69F1D0E974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E8C7BE-6C80-0849-AFB8-A353FE3D4F94}"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79207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_Title Slide">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660A7B4E-9EAD-B74B-A88D-8FB8E2E321F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903386" y="2629958"/>
            <a:ext cx="3992283" cy="4051869"/>
          </a:xfrm>
          <a:prstGeom prst="rect">
            <a:avLst/>
          </a:prstGeom>
          <a:effectLst>
            <a:outerShdw blurRad="197451" dist="25400" dir="2700000" algn="tl" rotWithShape="0">
              <a:prstClr val="black">
                <a:alpha val="9203"/>
              </a:prstClr>
            </a:outerShdw>
          </a:effectLst>
        </p:spPr>
      </p:pic>
      <p:sp>
        <p:nvSpPr>
          <p:cNvPr id="11" name="Title 1">
            <a:extLst>
              <a:ext uri="{FF2B5EF4-FFF2-40B4-BE49-F238E27FC236}">
                <a16:creationId xmlns:a16="http://schemas.microsoft.com/office/drawing/2014/main" id="{4B8DD092-E8E1-29A4-1C3E-633B3EA0C7C5}"/>
              </a:ext>
            </a:extLst>
          </p:cNvPr>
          <p:cNvSpPr>
            <a:spLocks noGrp="1"/>
          </p:cNvSpPr>
          <p:nvPr>
            <p:ph type="ctrTitle"/>
          </p:nvPr>
        </p:nvSpPr>
        <p:spPr>
          <a:xfrm>
            <a:off x="761998" y="965210"/>
            <a:ext cx="6646335" cy="2057390"/>
          </a:xfrm>
        </p:spPr>
        <p:txBody>
          <a:bodyPr wrap="square" lIns="72000" tIns="0" rIns="72000" bIns="0" anchor="b" anchorCtr="0">
            <a:noAutofit/>
          </a:bodyPr>
          <a:lstStyle>
            <a:lvl1pPr marL="0" indent="0" algn="l">
              <a:lnSpc>
                <a:spcPts val="4020"/>
              </a:lnSpc>
              <a:buClr>
                <a:srgbClr val="E65A00"/>
              </a:buClr>
              <a:buFontTx/>
              <a:buNone/>
              <a:defRPr sz="3600" b="1" spc="-100" baseline="0">
                <a:solidFill>
                  <a:srgbClr val="E65A00"/>
                </a:solidFill>
                <a:latin typeface="+mj-lt"/>
              </a:defRPr>
            </a:lvl1pPr>
          </a:lstStyle>
          <a:p>
            <a:r>
              <a:rPr lang="en-GB"/>
              <a:t>Click to edit Master title style</a:t>
            </a:r>
            <a:endParaRPr lang="en-US" dirty="0"/>
          </a:p>
        </p:txBody>
      </p:sp>
      <p:sp>
        <p:nvSpPr>
          <p:cNvPr id="12" name="Subtitle 2">
            <a:extLst>
              <a:ext uri="{FF2B5EF4-FFF2-40B4-BE49-F238E27FC236}">
                <a16:creationId xmlns:a16="http://schemas.microsoft.com/office/drawing/2014/main" id="{4751B972-4733-BFC2-54BB-66542E6EEC6B}"/>
              </a:ext>
            </a:extLst>
          </p:cNvPr>
          <p:cNvSpPr>
            <a:spLocks noGrp="1"/>
          </p:cNvSpPr>
          <p:nvPr>
            <p:ph type="subTitle" idx="1"/>
          </p:nvPr>
        </p:nvSpPr>
        <p:spPr>
          <a:xfrm>
            <a:off x="761998" y="3280268"/>
            <a:ext cx="6646335" cy="2057390"/>
          </a:xfrm>
        </p:spPr>
        <p:txBody>
          <a:bodyPr lIns="72000" tIns="0" rIns="72000" bIns="0">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16" name="Rectangle 15">
            <a:extLst>
              <a:ext uri="{FF2B5EF4-FFF2-40B4-BE49-F238E27FC236}">
                <a16:creationId xmlns:a16="http://schemas.microsoft.com/office/drawing/2014/main" id="{DEEC08C8-15C4-B8A1-6583-B8F4DC33A42A}"/>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44358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_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8585FD1-62F7-FA69-9AD0-DB5DD2391C30}"/>
              </a:ext>
            </a:extLst>
          </p:cNvPr>
          <p:cNvSpPr/>
          <p:nvPr userDrawn="1"/>
        </p:nvSpPr>
        <p:spPr>
          <a:xfrm>
            <a:off x="5494868" y="1"/>
            <a:ext cx="6697132" cy="6857999"/>
          </a:xfrm>
          <a:prstGeom prst="rect">
            <a:avLst/>
          </a:prstGeom>
          <a:gradFill>
            <a:gsLst>
              <a:gs pos="0">
                <a:schemeClr val="bg1">
                  <a:lumMod val="95000"/>
                </a:schemeClr>
              </a:gs>
              <a:gs pos="88000">
                <a:schemeClr val="bg1">
                  <a:lumMod val="7500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vert="horz" rtlCol="0" anchor="b" anchorCtr="0">
            <a:noAutofit/>
          </a:bodyPr>
          <a:lstStyle/>
          <a:p>
            <a:pPr algn="ctr"/>
            <a:endParaRPr lang="en-SI" dirty="0">
              <a:gradFill>
                <a:gsLst>
                  <a:gs pos="0">
                    <a:srgbClr val="E65A00"/>
                  </a:gs>
                  <a:gs pos="100000">
                    <a:srgbClr val="B04F00"/>
                  </a:gs>
                </a:gsLst>
                <a:lin ang="2700000" scaled="1"/>
              </a:gradFill>
              <a:effectLst/>
            </a:endParaRPr>
          </a:p>
        </p:txBody>
      </p:sp>
      <p:pic>
        <p:nvPicPr>
          <p:cNvPr id="29" name="Graphic 28">
            <a:extLst>
              <a:ext uri="{FF2B5EF4-FFF2-40B4-BE49-F238E27FC236}">
                <a16:creationId xmlns:a16="http://schemas.microsoft.com/office/drawing/2014/main" id="{A3E5E855-C88E-D5DF-2817-2FBA92CF963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903386" y="2629958"/>
            <a:ext cx="3992283" cy="4051869"/>
          </a:xfrm>
          <a:prstGeom prst="rect">
            <a:avLst/>
          </a:prstGeom>
          <a:effectLst/>
        </p:spPr>
      </p:pic>
      <p:sp>
        <p:nvSpPr>
          <p:cNvPr id="7" name="Picture Placeholder 6">
            <a:extLst>
              <a:ext uri="{FF2B5EF4-FFF2-40B4-BE49-F238E27FC236}">
                <a16:creationId xmlns:a16="http://schemas.microsoft.com/office/drawing/2014/main" id="{410E7B04-873C-0084-28E3-6AA25AF84A90}"/>
              </a:ext>
            </a:extLst>
          </p:cNvPr>
          <p:cNvSpPr>
            <a:spLocks noGrp="1"/>
          </p:cNvSpPr>
          <p:nvPr>
            <p:ph type="pic" sz="quarter" idx="10" hasCustomPrompt="1"/>
          </p:nvPr>
        </p:nvSpPr>
        <p:spPr>
          <a:xfrm>
            <a:off x="0" y="0"/>
            <a:ext cx="5494868" cy="6857999"/>
          </a:xfrm>
          <a:pattFill prst="pct5">
            <a:fgClr>
              <a:schemeClr val="bg1">
                <a:lumMod val="95000"/>
              </a:schemeClr>
            </a:fgClr>
            <a:bgClr>
              <a:schemeClr val="bg1">
                <a:lumMod val="75000"/>
              </a:schemeClr>
            </a:bgClr>
          </a:pattFill>
        </p:spPr>
        <p:txBody>
          <a:bodyPr>
            <a:normAutofit/>
          </a:bodyPr>
          <a:lstStyle>
            <a:lvl1pPr>
              <a:defRPr sz="1600"/>
            </a:lvl1pPr>
          </a:lstStyle>
          <a:p>
            <a:r>
              <a:rPr lang="en-SI" dirty="0"/>
              <a:t>Click icone to add picture</a:t>
            </a:r>
          </a:p>
        </p:txBody>
      </p:sp>
      <p:sp>
        <p:nvSpPr>
          <p:cNvPr id="25" name="Title 1">
            <a:extLst>
              <a:ext uri="{FF2B5EF4-FFF2-40B4-BE49-F238E27FC236}">
                <a16:creationId xmlns:a16="http://schemas.microsoft.com/office/drawing/2014/main" id="{D5BFFBCA-2E24-1191-9355-FE33CAC63326}"/>
              </a:ext>
            </a:extLst>
          </p:cNvPr>
          <p:cNvSpPr>
            <a:spLocks noGrp="1"/>
          </p:cNvSpPr>
          <p:nvPr>
            <p:ph type="ctrTitle"/>
          </p:nvPr>
        </p:nvSpPr>
        <p:spPr>
          <a:xfrm>
            <a:off x="6154128" y="1719056"/>
            <a:ext cx="5334002" cy="2815237"/>
          </a:xfrm>
        </p:spPr>
        <p:txBody>
          <a:bodyPr wrap="square" lIns="72000" tIns="0" rIns="72000" bIns="0" anchor="t" anchorCtr="0">
            <a:noAutofit/>
          </a:bodyPr>
          <a:lstStyle>
            <a:lvl1pPr marL="0" indent="0" algn="l">
              <a:lnSpc>
                <a:spcPts val="4160"/>
              </a:lnSpc>
              <a:buClr>
                <a:srgbClr val="E65A00"/>
              </a:buClr>
              <a:buFontTx/>
              <a:buNone/>
              <a:defRPr sz="3600" b="1" spc="-100" baseline="0">
                <a:solidFill>
                  <a:schemeClr val="tx2"/>
                </a:solidFill>
                <a:latin typeface="+mj-lt"/>
              </a:defRPr>
            </a:lvl1pPr>
          </a:lstStyle>
          <a:p>
            <a:r>
              <a:rPr lang="en-GB"/>
              <a:t>Click to edit Master title style</a:t>
            </a:r>
            <a:endParaRPr lang="en-US" dirty="0"/>
          </a:p>
        </p:txBody>
      </p:sp>
      <p:sp>
        <p:nvSpPr>
          <p:cNvPr id="26" name="Subtitle 2">
            <a:extLst>
              <a:ext uri="{FF2B5EF4-FFF2-40B4-BE49-F238E27FC236}">
                <a16:creationId xmlns:a16="http://schemas.microsoft.com/office/drawing/2014/main" id="{52B127C1-9E82-678E-34E3-799291E4BBA9}"/>
              </a:ext>
            </a:extLst>
          </p:cNvPr>
          <p:cNvSpPr>
            <a:spLocks noGrp="1"/>
          </p:cNvSpPr>
          <p:nvPr>
            <p:ph type="subTitle" idx="1" hasCustomPrompt="1"/>
          </p:nvPr>
        </p:nvSpPr>
        <p:spPr>
          <a:xfrm>
            <a:off x="6154128" y="919788"/>
            <a:ext cx="5334002" cy="660402"/>
          </a:xfrm>
        </p:spPr>
        <p:txBody>
          <a:bodyPr lIns="72000" tIns="0" rIns="72000" bIns="0" anchor="b" anchorCtr="0">
            <a:normAutofit/>
          </a:bodyPr>
          <a:lstStyle>
            <a:lvl1pPr marL="0" indent="0" algn="l">
              <a:buNone/>
              <a:defRPr sz="2000">
                <a:solidFill>
                  <a:srgbClr val="E65A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a:t>Click to edit Master text styles</a:t>
            </a:r>
          </a:p>
        </p:txBody>
      </p:sp>
      <p:sp>
        <p:nvSpPr>
          <p:cNvPr id="31" name="Text Placeholder 9">
            <a:extLst>
              <a:ext uri="{FF2B5EF4-FFF2-40B4-BE49-F238E27FC236}">
                <a16:creationId xmlns:a16="http://schemas.microsoft.com/office/drawing/2014/main" id="{6BCBF548-0D23-1F53-B6AE-34E9A681F18D}"/>
              </a:ext>
            </a:extLst>
          </p:cNvPr>
          <p:cNvSpPr>
            <a:spLocks noGrp="1"/>
          </p:cNvSpPr>
          <p:nvPr>
            <p:ph type="body" sz="quarter" idx="11"/>
          </p:nvPr>
        </p:nvSpPr>
        <p:spPr>
          <a:xfrm>
            <a:off x="6154128" y="3940703"/>
            <a:ext cx="5334002" cy="2256896"/>
          </a:xfrm>
        </p:spPr>
        <p:txBody>
          <a:bodyPr vert="horz" lIns="90000" anchor="b" anchorCtr="0">
            <a:noAutofit/>
          </a:bodyPr>
          <a:lstStyle>
            <a:lvl1pPr marL="0" indent="0" algn="l">
              <a:lnSpc>
                <a:spcPct val="150000"/>
              </a:lnSpc>
              <a:buFontTx/>
              <a:buNone/>
              <a:defRPr sz="1600" spc="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32" name="Rectangle 31">
            <a:extLst>
              <a:ext uri="{FF2B5EF4-FFF2-40B4-BE49-F238E27FC236}">
                <a16:creationId xmlns:a16="http://schemas.microsoft.com/office/drawing/2014/main" id="{B42D4807-1D66-2C1C-21E4-A3426DCD06C1}"/>
              </a:ext>
            </a:extLst>
          </p:cNvPr>
          <p:cNvSpPr/>
          <p:nvPr userDrawn="1"/>
        </p:nvSpPr>
        <p:spPr>
          <a:xfrm>
            <a:off x="6154129"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118142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2" grpId="1"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_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8585FD1-62F7-FA69-9AD0-DB5DD2391C30}"/>
              </a:ext>
            </a:extLst>
          </p:cNvPr>
          <p:cNvSpPr/>
          <p:nvPr userDrawn="1"/>
        </p:nvSpPr>
        <p:spPr>
          <a:xfrm>
            <a:off x="0" y="-1"/>
            <a:ext cx="6697132" cy="6858000"/>
          </a:xfrm>
          <a:prstGeom prst="rect">
            <a:avLst/>
          </a:prstGeom>
          <a:gradFill>
            <a:gsLst>
              <a:gs pos="0">
                <a:srgbClr val="E65A00"/>
              </a:gs>
              <a:gs pos="100000">
                <a:srgbClr val="BD4F00"/>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b" anchorCtr="0"/>
          <a:lstStyle/>
          <a:p>
            <a:pPr algn="ctr"/>
            <a:endParaRPr lang="en-SI" dirty="0">
              <a:gradFill>
                <a:gsLst>
                  <a:gs pos="0">
                    <a:srgbClr val="E65A00"/>
                  </a:gs>
                  <a:gs pos="100000">
                    <a:srgbClr val="B04F00"/>
                  </a:gs>
                </a:gsLst>
                <a:lin ang="2700000" scaled="1"/>
              </a:gradFill>
              <a:effectLst/>
            </a:endParaRPr>
          </a:p>
        </p:txBody>
      </p:sp>
      <p:sp>
        <p:nvSpPr>
          <p:cNvPr id="7" name="Picture Placeholder 6">
            <a:extLst>
              <a:ext uri="{FF2B5EF4-FFF2-40B4-BE49-F238E27FC236}">
                <a16:creationId xmlns:a16="http://schemas.microsoft.com/office/drawing/2014/main" id="{410E7B04-873C-0084-28E3-6AA25AF84A90}"/>
              </a:ext>
            </a:extLst>
          </p:cNvPr>
          <p:cNvSpPr>
            <a:spLocks noGrp="1"/>
          </p:cNvSpPr>
          <p:nvPr>
            <p:ph type="pic" sz="quarter" idx="10" hasCustomPrompt="1"/>
          </p:nvPr>
        </p:nvSpPr>
        <p:spPr>
          <a:xfrm>
            <a:off x="6697132" y="1"/>
            <a:ext cx="5494868" cy="6857999"/>
          </a:xfrm>
          <a:pattFill prst="pct5">
            <a:fgClr>
              <a:schemeClr val="bg1">
                <a:lumMod val="95000"/>
              </a:schemeClr>
            </a:fgClr>
            <a:bgClr>
              <a:schemeClr val="bg1">
                <a:lumMod val="75000"/>
              </a:schemeClr>
            </a:bgClr>
          </a:pattFill>
        </p:spPr>
        <p:txBody>
          <a:bodyPr>
            <a:normAutofit/>
          </a:bodyPr>
          <a:lstStyle>
            <a:lvl1pPr>
              <a:defRPr sz="1600"/>
            </a:lvl1pPr>
          </a:lstStyle>
          <a:p>
            <a:r>
              <a:rPr lang="en-SI" dirty="0"/>
              <a:t>Click icone to add picture</a:t>
            </a:r>
          </a:p>
        </p:txBody>
      </p:sp>
      <p:pic>
        <p:nvPicPr>
          <p:cNvPr id="9" name="Graphic 8">
            <a:extLst>
              <a:ext uri="{FF2B5EF4-FFF2-40B4-BE49-F238E27FC236}">
                <a16:creationId xmlns:a16="http://schemas.microsoft.com/office/drawing/2014/main" id="{612F008F-8C39-CBD9-AE07-060E598F83C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5267" y="2629958"/>
            <a:ext cx="3992283" cy="4051869"/>
          </a:xfrm>
          <a:prstGeom prst="rect">
            <a:avLst/>
          </a:prstGeom>
          <a:effectLst/>
        </p:spPr>
      </p:pic>
      <p:sp>
        <p:nvSpPr>
          <p:cNvPr id="10" name="Title 1">
            <a:extLst>
              <a:ext uri="{FF2B5EF4-FFF2-40B4-BE49-F238E27FC236}">
                <a16:creationId xmlns:a16="http://schemas.microsoft.com/office/drawing/2014/main" id="{B33C7511-802F-D768-5D86-9BE65F216E9F}"/>
              </a:ext>
            </a:extLst>
          </p:cNvPr>
          <p:cNvSpPr>
            <a:spLocks noGrp="1"/>
          </p:cNvSpPr>
          <p:nvPr>
            <p:ph type="ctrTitle"/>
          </p:nvPr>
        </p:nvSpPr>
        <p:spPr>
          <a:xfrm>
            <a:off x="696009" y="1719056"/>
            <a:ext cx="5334002" cy="2815237"/>
          </a:xfrm>
        </p:spPr>
        <p:txBody>
          <a:bodyPr wrap="square" lIns="72000" tIns="0" rIns="72000" bIns="0" anchor="t" anchorCtr="0">
            <a:noAutofit/>
          </a:bodyPr>
          <a:lstStyle>
            <a:lvl1pPr marL="0" indent="0" algn="l">
              <a:lnSpc>
                <a:spcPts val="4160"/>
              </a:lnSpc>
              <a:buClr>
                <a:srgbClr val="E65A00"/>
              </a:buClr>
              <a:buFontTx/>
              <a:buNone/>
              <a:defRPr sz="3600" b="1" spc="-100" baseline="0">
                <a:solidFill>
                  <a:schemeClr val="bg1"/>
                </a:solidFill>
                <a:latin typeface="+mj-lt"/>
              </a:defRPr>
            </a:lvl1pPr>
          </a:lstStyle>
          <a:p>
            <a:r>
              <a:rPr lang="en-GB"/>
              <a:t>Click to edit Master title style</a:t>
            </a:r>
            <a:endParaRPr lang="en-US" dirty="0"/>
          </a:p>
        </p:txBody>
      </p:sp>
      <p:sp>
        <p:nvSpPr>
          <p:cNvPr id="11" name="Subtitle 2">
            <a:extLst>
              <a:ext uri="{FF2B5EF4-FFF2-40B4-BE49-F238E27FC236}">
                <a16:creationId xmlns:a16="http://schemas.microsoft.com/office/drawing/2014/main" id="{00D9E19E-F290-F5F0-D3B7-AC3EA3260CD9}"/>
              </a:ext>
            </a:extLst>
          </p:cNvPr>
          <p:cNvSpPr>
            <a:spLocks noGrp="1"/>
          </p:cNvSpPr>
          <p:nvPr>
            <p:ph type="subTitle" idx="1" hasCustomPrompt="1"/>
          </p:nvPr>
        </p:nvSpPr>
        <p:spPr>
          <a:xfrm>
            <a:off x="696009" y="919788"/>
            <a:ext cx="5334002" cy="660402"/>
          </a:xfrm>
        </p:spPr>
        <p:txBody>
          <a:bodyPr lIns="72000" tIns="0" rIns="72000" bIns="0" anchor="b" anchorCtr="0">
            <a:normAutofit/>
          </a:bodyPr>
          <a:lstStyle>
            <a:lvl1pPr marL="0" indent="0" algn="l">
              <a:buNone/>
              <a:defRPr sz="160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a:t>CLICK TO EDIT MASTER TEXT STYLES</a:t>
            </a:r>
          </a:p>
        </p:txBody>
      </p:sp>
      <p:sp>
        <p:nvSpPr>
          <p:cNvPr id="12" name="Text Placeholder 9">
            <a:extLst>
              <a:ext uri="{FF2B5EF4-FFF2-40B4-BE49-F238E27FC236}">
                <a16:creationId xmlns:a16="http://schemas.microsoft.com/office/drawing/2014/main" id="{70E70C9C-91DE-72E4-EF29-DE641FD33EFD}"/>
              </a:ext>
            </a:extLst>
          </p:cNvPr>
          <p:cNvSpPr>
            <a:spLocks noGrp="1"/>
          </p:cNvSpPr>
          <p:nvPr>
            <p:ph type="body" sz="quarter" idx="11"/>
          </p:nvPr>
        </p:nvSpPr>
        <p:spPr>
          <a:xfrm>
            <a:off x="696009" y="3940703"/>
            <a:ext cx="5334002" cy="2256896"/>
          </a:xfrm>
        </p:spPr>
        <p:txBody>
          <a:bodyPr vert="horz" lIns="90000" anchor="b" anchorCtr="0">
            <a:noAutofit/>
          </a:bodyPr>
          <a:lstStyle>
            <a:lvl1pPr marL="0" indent="0" algn="l">
              <a:lnSpc>
                <a:spcPct val="150000"/>
              </a:lnSpc>
              <a:buFontTx/>
              <a:buNone/>
              <a:defRPr sz="1600" spc="0">
                <a:solidFill>
                  <a:schemeClr val="bg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13" name="Rectangle 12">
            <a:extLst>
              <a:ext uri="{FF2B5EF4-FFF2-40B4-BE49-F238E27FC236}">
                <a16:creationId xmlns:a16="http://schemas.microsoft.com/office/drawing/2014/main" id="{C15E61D2-7DC3-D62D-E5C8-926A5C962874}"/>
              </a:ext>
            </a:extLst>
          </p:cNvPr>
          <p:cNvSpPr/>
          <p:nvPr userDrawn="1"/>
        </p:nvSpPr>
        <p:spPr>
          <a:xfrm>
            <a:off x="696010" y="689203"/>
            <a:ext cx="1862668" cy="110066"/>
          </a:xfrm>
          <a:prstGeom prst="rect">
            <a:avLst/>
          </a:prstGeom>
          <a:solidFill>
            <a:srgbClr val="AB15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133328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_Content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60"/>
            <a:ext cx="8419710" cy="1442302"/>
          </a:xfrm>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dirty="0"/>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2790333"/>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30" name="Text Placeholder 9">
            <a:extLst>
              <a:ext uri="{FF2B5EF4-FFF2-40B4-BE49-F238E27FC236}">
                <a16:creationId xmlns:a16="http://schemas.microsoft.com/office/drawing/2014/main" id="{785BD3FE-2934-B1C0-D970-FB7B31D27979}"/>
              </a:ext>
            </a:extLst>
          </p:cNvPr>
          <p:cNvSpPr>
            <a:spLocks noGrp="1"/>
          </p:cNvSpPr>
          <p:nvPr>
            <p:ph type="body" sz="quarter" idx="11"/>
          </p:nvPr>
        </p:nvSpPr>
        <p:spPr>
          <a:xfrm>
            <a:off x="6257870" y="2790332"/>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Tree>
    <p:extLst>
      <p:ext uri="{BB962C8B-B14F-4D97-AF65-F5344CB8AC3E}">
        <p14:creationId xmlns:p14="http://schemas.microsoft.com/office/powerpoint/2010/main" val="185084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_Content Slid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60"/>
            <a:ext cx="8419710" cy="1442302"/>
          </a:xfrm>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2790333"/>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9" name="Text Placeholder 2">
            <a:extLst>
              <a:ext uri="{FF2B5EF4-FFF2-40B4-BE49-F238E27FC236}">
                <a16:creationId xmlns:a16="http://schemas.microsoft.com/office/drawing/2014/main" id="{1EE70394-EE21-67CA-2F60-BA96EA57BEE9}"/>
              </a:ext>
            </a:extLst>
          </p:cNvPr>
          <p:cNvSpPr>
            <a:spLocks noGrp="1"/>
          </p:cNvSpPr>
          <p:nvPr>
            <p:ph type="body" sz="quarter" idx="12"/>
          </p:nvPr>
        </p:nvSpPr>
        <p:spPr>
          <a:xfrm>
            <a:off x="6257871" y="2790825"/>
            <a:ext cx="4969934" cy="3591120"/>
          </a:xfrm>
        </p:spPr>
        <p:txBody>
          <a:bodyPr>
            <a:normAutofit/>
          </a:bodyPr>
          <a:lstStyle>
            <a:lvl1pPr marL="342900" indent="-342900">
              <a:buClr>
                <a:srgbClr val="E65A00"/>
              </a:buClr>
              <a:buSzPct val="120000"/>
              <a:buFont typeface=".Hiragino Kaku Gothic Interface W3"/>
              <a:buChar char="▪"/>
              <a:defRPr sz="1600"/>
            </a:lvl1pPr>
            <a:lvl2pPr marL="742950" indent="-285750">
              <a:buClr>
                <a:srgbClr val="E65A00"/>
              </a:buClr>
              <a:buSzPct val="120000"/>
              <a:buFont typeface="System Font Regular"/>
              <a:buChar char="‣"/>
              <a:defRPr sz="1600"/>
            </a:lvl2pPr>
            <a:lvl3pPr marL="1143000" indent="-228600">
              <a:buClr>
                <a:srgbClr val="E65A00"/>
              </a:buClr>
              <a:buSzPct val="80000"/>
              <a:buFont typeface="System Font Regular"/>
              <a:buChar char="→"/>
              <a:defRPr sz="1600"/>
            </a:lvl3pPr>
            <a:lvl4pPr>
              <a:buClr>
                <a:srgbClr val="E65A00"/>
              </a:buClr>
              <a:defRPr sz="1600"/>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pic>
        <p:nvPicPr>
          <p:cNvPr id="11" name="Graphic 10">
            <a:extLst>
              <a:ext uri="{FF2B5EF4-FFF2-40B4-BE49-F238E27FC236}">
                <a16:creationId xmlns:a16="http://schemas.microsoft.com/office/drawing/2014/main" id="{0BCF3AA2-7C33-3C97-D175-B7EB9DA66A4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280318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_Content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07117B2-03BF-ED4B-5B2C-95CA0FCABD1A}"/>
              </a:ext>
            </a:extLst>
          </p:cNvPr>
          <p:cNvSpPr/>
          <p:nvPr userDrawn="1"/>
        </p:nvSpPr>
        <p:spPr>
          <a:xfrm>
            <a:off x="6043519" y="0"/>
            <a:ext cx="6148482" cy="6858000"/>
          </a:xfrm>
          <a:prstGeom prst="rect">
            <a:avLst/>
          </a:prstGeom>
          <a:gradFill flip="none" rotWithShape="1">
            <a:gsLst>
              <a:gs pos="0">
                <a:schemeClr val="bg1">
                  <a:lumMod val="85000"/>
                </a:schemeClr>
              </a:gs>
              <a:gs pos="99000">
                <a:schemeClr val="bg1">
                  <a:lumMod val="95000"/>
                </a:schemeClr>
              </a:gs>
            </a:gsLst>
            <a:lin ang="162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dirty="0"/>
          </a:p>
        </p:txBody>
      </p:sp>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59"/>
            <a:ext cx="4969935" cy="1632961"/>
          </a:xfrm>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2790333"/>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7" name="Text Placeholder 2">
            <a:extLst>
              <a:ext uri="{FF2B5EF4-FFF2-40B4-BE49-F238E27FC236}">
                <a16:creationId xmlns:a16="http://schemas.microsoft.com/office/drawing/2014/main" id="{F05E504B-7FE8-3D41-EDCE-A856B74E0740}"/>
              </a:ext>
            </a:extLst>
          </p:cNvPr>
          <p:cNvSpPr>
            <a:spLocks noGrp="1"/>
          </p:cNvSpPr>
          <p:nvPr>
            <p:ph type="body" sz="quarter" idx="13"/>
          </p:nvPr>
        </p:nvSpPr>
        <p:spPr>
          <a:xfrm>
            <a:off x="6460069" y="970959"/>
            <a:ext cx="4969934" cy="5412244"/>
          </a:xfrm>
        </p:spPr>
        <p:txBody>
          <a:bodyPr>
            <a:normAutofit/>
          </a:bodyPr>
          <a:lstStyle>
            <a:lvl1pPr marL="342900" indent="-342900">
              <a:buClr>
                <a:srgbClr val="E65A00"/>
              </a:buClr>
              <a:buSzPct val="120000"/>
              <a:buFont typeface=".Hiragino Kaku Gothic Interface W3"/>
              <a:buChar char="▪"/>
              <a:defRPr sz="2000"/>
            </a:lvl1pPr>
            <a:lvl2pPr marL="742950" indent="-285750">
              <a:buClr>
                <a:srgbClr val="E65A00"/>
              </a:buClr>
              <a:buSzPct val="120000"/>
              <a:buFont typeface="System Font Regular"/>
              <a:buChar char="‣"/>
              <a:defRPr sz="2000"/>
            </a:lvl2pPr>
            <a:lvl3pPr marL="1143000" indent="-228600">
              <a:buClr>
                <a:srgbClr val="E65A00"/>
              </a:buClr>
              <a:buSzPct val="80000"/>
              <a:buFont typeface="System Font Regular"/>
              <a:buChar char="→"/>
              <a:defRPr sz="2000"/>
            </a:lvl3pPr>
            <a:lvl4pPr>
              <a:buClr>
                <a:srgbClr val="E65A00"/>
              </a:buClr>
              <a:defRPr sz="2000"/>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pic>
        <p:nvPicPr>
          <p:cNvPr id="9" name="Graphic 8">
            <a:extLst>
              <a:ext uri="{FF2B5EF4-FFF2-40B4-BE49-F238E27FC236}">
                <a16:creationId xmlns:a16="http://schemas.microsoft.com/office/drawing/2014/main" id="{4C132390-6A2C-B800-E649-080EE89578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198736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_Content Slide">
    <p:spTree>
      <p:nvGrpSpPr>
        <p:cNvPr id="1" name=""/>
        <p:cNvGrpSpPr/>
        <p:nvPr/>
      </p:nvGrpSpPr>
      <p:grpSpPr>
        <a:xfrm>
          <a:off x="0" y="0"/>
          <a:ext cx="0" cy="0"/>
          <a:chOff x="0" y="0"/>
          <a:chExt cx="0" cy="0"/>
        </a:xfrm>
      </p:grpSpPr>
      <p:sp>
        <p:nvSpPr>
          <p:cNvPr id="12" name="Picture Placeholder 6">
            <a:extLst>
              <a:ext uri="{FF2B5EF4-FFF2-40B4-BE49-F238E27FC236}">
                <a16:creationId xmlns:a16="http://schemas.microsoft.com/office/drawing/2014/main" id="{BE45AB40-E961-2B00-FD8F-539589502853}"/>
              </a:ext>
            </a:extLst>
          </p:cNvPr>
          <p:cNvSpPr>
            <a:spLocks noGrp="1"/>
          </p:cNvSpPr>
          <p:nvPr>
            <p:ph type="pic" sz="quarter" idx="10" hasCustomPrompt="1"/>
          </p:nvPr>
        </p:nvSpPr>
        <p:spPr>
          <a:xfrm>
            <a:off x="6697132" y="1"/>
            <a:ext cx="5494868" cy="6857999"/>
          </a:xfrm>
          <a:pattFill prst="pct5">
            <a:fgClr>
              <a:schemeClr val="bg1">
                <a:lumMod val="95000"/>
              </a:schemeClr>
            </a:fgClr>
            <a:bgClr>
              <a:schemeClr val="bg1">
                <a:lumMod val="75000"/>
              </a:schemeClr>
            </a:bgClr>
          </a:pattFill>
        </p:spPr>
        <p:txBody>
          <a:bodyPr>
            <a:normAutofit/>
          </a:bodyPr>
          <a:lstStyle>
            <a:lvl1pPr>
              <a:defRPr sz="1600"/>
            </a:lvl1pPr>
          </a:lstStyle>
          <a:p>
            <a:r>
              <a:rPr lang="en-SI" dirty="0"/>
              <a:t>Click icone to add picture</a:t>
            </a:r>
          </a:p>
        </p:txBody>
      </p:sp>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7" name="Text Placeholder 2">
            <a:extLst>
              <a:ext uri="{FF2B5EF4-FFF2-40B4-BE49-F238E27FC236}">
                <a16:creationId xmlns:a16="http://schemas.microsoft.com/office/drawing/2014/main" id="{42D0E6BF-7D4D-E9E5-BB66-10A4B76CFD2A}"/>
              </a:ext>
            </a:extLst>
          </p:cNvPr>
          <p:cNvSpPr>
            <a:spLocks noGrp="1"/>
          </p:cNvSpPr>
          <p:nvPr>
            <p:ph type="body" sz="quarter" idx="13"/>
          </p:nvPr>
        </p:nvSpPr>
        <p:spPr>
          <a:xfrm>
            <a:off x="761998" y="1114235"/>
            <a:ext cx="4969934" cy="5328266"/>
          </a:xfrm>
        </p:spPr>
        <p:txBody>
          <a:bodyPr>
            <a:normAutofit/>
          </a:bodyPr>
          <a:lstStyle>
            <a:lvl1pPr marL="342900" indent="-342900">
              <a:buClr>
                <a:srgbClr val="E65A00"/>
              </a:buClr>
              <a:buSzPct val="120000"/>
              <a:buFont typeface=".Hiragino Kaku Gothic Interface W3"/>
              <a:buChar char="▪"/>
              <a:defRPr sz="2000"/>
            </a:lvl1pPr>
            <a:lvl2pPr marL="742950" indent="-285750">
              <a:buClr>
                <a:srgbClr val="E65A00"/>
              </a:buClr>
              <a:buSzPct val="120000"/>
              <a:buFont typeface="System Font Regular"/>
              <a:buChar char="‣"/>
              <a:defRPr sz="2000"/>
            </a:lvl2pPr>
            <a:lvl3pPr marL="1143000" indent="-228600">
              <a:buClr>
                <a:srgbClr val="E65A00"/>
              </a:buClr>
              <a:buSzPct val="80000"/>
              <a:buFont typeface="System Font Regular"/>
              <a:buChar char="→"/>
              <a:defRPr sz="2000"/>
            </a:lvl3pPr>
            <a:lvl4pPr>
              <a:buClr>
                <a:srgbClr val="E65A00"/>
              </a:buClr>
              <a:defRPr sz="2000"/>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pic>
        <p:nvPicPr>
          <p:cNvPr id="13" name="Graphic 12">
            <a:extLst>
              <a:ext uri="{FF2B5EF4-FFF2-40B4-BE49-F238E27FC236}">
                <a16:creationId xmlns:a16="http://schemas.microsoft.com/office/drawing/2014/main" id="{AD370F65-6F5F-7FE1-5088-989232F127D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2004765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par>
                                <p:cTn id="11" presetID="22" presetClass="entr" presetSubtype="4"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9"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_Content Slid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60"/>
            <a:ext cx="8419710" cy="1442302"/>
          </a:xfrm>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5704402"/>
            <a:ext cx="2986436" cy="750211"/>
          </a:xfrm>
        </p:spPr>
        <p:txBody>
          <a:bodyPr>
            <a:normAutofit/>
          </a:bodyPr>
          <a:lstStyle>
            <a:lvl1pPr marL="0" indent="0" algn="ctr">
              <a:lnSpc>
                <a:spcPct val="100000"/>
              </a:lnSpc>
              <a:buFontTx/>
              <a:buNone/>
              <a:defRPr sz="14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7" name="Picture Placeholder 6">
            <a:extLst>
              <a:ext uri="{FF2B5EF4-FFF2-40B4-BE49-F238E27FC236}">
                <a16:creationId xmlns:a16="http://schemas.microsoft.com/office/drawing/2014/main" id="{9EC71D38-550D-BE8E-6D09-5542D62A7023}"/>
              </a:ext>
            </a:extLst>
          </p:cNvPr>
          <p:cNvSpPr>
            <a:spLocks noGrp="1"/>
          </p:cNvSpPr>
          <p:nvPr>
            <p:ph type="pic" sz="quarter" idx="12" hasCustomPrompt="1"/>
          </p:nvPr>
        </p:nvSpPr>
        <p:spPr>
          <a:xfrm>
            <a:off x="1070834" y="3102707"/>
            <a:ext cx="2359922" cy="2322286"/>
          </a:xfrm>
          <a:prstGeom prst="ellipse">
            <a:avLst/>
          </a:prstGeom>
          <a:pattFill prst="pct5">
            <a:fgClr>
              <a:schemeClr val="bg1">
                <a:lumMod val="95000"/>
              </a:schemeClr>
            </a:fgClr>
            <a:bgClr>
              <a:schemeClr val="bg1">
                <a:lumMod val="75000"/>
              </a:schemeClr>
            </a:bgClr>
          </a:pattFill>
        </p:spPr>
        <p:txBody>
          <a:bodyPr vert="horz" lIns="91440" tIns="45720" rIns="91440" bIns="45720" rtlCol="0">
            <a:normAutofit/>
          </a:bodyPr>
          <a:lstStyle>
            <a:lvl1pPr>
              <a:defRPr lang="en-SI" sz="1200" dirty="0"/>
            </a:lvl1pPr>
          </a:lstStyle>
          <a:p>
            <a:pPr lvl="0"/>
            <a:r>
              <a:rPr lang="en-SI" dirty="0"/>
              <a:t>Click icone to add picture</a:t>
            </a:r>
          </a:p>
        </p:txBody>
      </p:sp>
      <p:sp>
        <p:nvSpPr>
          <p:cNvPr id="9" name="Text Placeholder 9">
            <a:extLst>
              <a:ext uri="{FF2B5EF4-FFF2-40B4-BE49-F238E27FC236}">
                <a16:creationId xmlns:a16="http://schemas.microsoft.com/office/drawing/2014/main" id="{950E4047-3A4E-36D5-00F6-CEF0EA7031AB}"/>
              </a:ext>
            </a:extLst>
          </p:cNvPr>
          <p:cNvSpPr>
            <a:spLocks noGrp="1"/>
          </p:cNvSpPr>
          <p:nvPr>
            <p:ph type="body" sz="quarter" idx="13"/>
          </p:nvPr>
        </p:nvSpPr>
        <p:spPr>
          <a:xfrm>
            <a:off x="4607202" y="5704402"/>
            <a:ext cx="2986436" cy="750211"/>
          </a:xfrm>
        </p:spPr>
        <p:txBody>
          <a:bodyPr>
            <a:normAutofit/>
          </a:bodyPr>
          <a:lstStyle>
            <a:lvl1pPr marL="0" indent="0" algn="ctr">
              <a:lnSpc>
                <a:spcPct val="100000"/>
              </a:lnSpc>
              <a:buFontTx/>
              <a:buNone/>
              <a:defRPr sz="14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11" name="Picture Placeholder 6">
            <a:extLst>
              <a:ext uri="{FF2B5EF4-FFF2-40B4-BE49-F238E27FC236}">
                <a16:creationId xmlns:a16="http://schemas.microsoft.com/office/drawing/2014/main" id="{665EFDB6-A543-62F7-0E52-E5929832235A}"/>
              </a:ext>
            </a:extLst>
          </p:cNvPr>
          <p:cNvSpPr>
            <a:spLocks noGrp="1"/>
          </p:cNvSpPr>
          <p:nvPr>
            <p:ph type="pic" sz="quarter" idx="14" hasCustomPrompt="1"/>
          </p:nvPr>
        </p:nvSpPr>
        <p:spPr>
          <a:xfrm>
            <a:off x="4916039" y="3102707"/>
            <a:ext cx="2359922" cy="2322286"/>
          </a:xfrm>
          <a:prstGeom prst="ellipse">
            <a:avLst/>
          </a:prstGeom>
          <a:pattFill prst="pct5">
            <a:fgClr>
              <a:schemeClr val="bg1">
                <a:lumMod val="95000"/>
              </a:schemeClr>
            </a:fgClr>
            <a:bgClr>
              <a:schemeClr val="bg1">
                <a:lumMod val="75000"/>
              </a:schemeClr>
            </a:bgClr>
          </a:pattFill>
        </p:spPr>
        <p:txBody>
          <a:bodyPr vert="horz" lIns="91440" tIns="45720" rIns="91440" bIns="45720" rtlCol="0">
            <a:normAutofit/>
          </a:bodyPr>
          <a:lstStyle>
            <a:lvl1pPr>
              <a:defRPr lang="en-SI" sz="1200" dirty="0"/>
            </a:lvl1pPr>
          </a:lstStyle>
          <a:p>
            <a:pPr lvl="0"/>
            <a:r>
              <a:rPr lang="en-SI" dirty="0"/>
              <a:t>Click icone to add picture</a:t>
            </a:r>
          </a:p>
        </p:txBody>
      </p:sp>
      <p:sp>
        <p:nvSpPr>
          <p:cNvPr id="12" name="Text Placeholder 9">
            <a:extLst>
              <a:ext uri="{FF2B5EF4-FFF2-40B4-BE49-F238E27FC236}">
                <a16:creationId xmlns:a16="http://schemas.microsoft.com/office/drawing/2014/main" id="{65EE7FF7-99F8-418A-A5EC-8F473B9CFF9A}"/>
              </a:ext>
            </a:extLst>
          </p:cNvPr>
          <p:cNvSpPr>
            <a:spLocks noGrp="1"/>
          </p:cNvSpPr>
          <p:nvPr>
            <p:ph type="body" sz="quarter" idx="15"/>
          </p:nvPr>
        </p:nvSpPr>
        <p:spPr>
          <a:xfrm>
            <a:off x="8452407" y="5700096"/>
            <a:ext cx="2986436" cy="750211"/>
          </a:xfrm>
        </p:spPr>
        <p:txBody>
          <a:bodyPr>
            <a:normAutofit/>
          </a:bodyPr>
          <a:lstStyle>
            <a:lvl1pPr marL="0" indent="0" algn="ctr">
              <a:lnSpc>
                <a:spcPct val="100000"/>
              </a:lnSpc>
              <a:buFontTx/>
              <a:buNone/>
              <a:defRPr sz="14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13" name="Picture Placeholder 6">
            <a:extLst>
              <a:ext uri="{FF2B5EF4-FFF2-40B4-BE49-F238E27FC236}">
                <a16:creationId xmlns:a16="http://schemas.microsoft.com/office/drawing/2014/main" id="{8EADACF0-7079-3C13-2D92-862283E7A99B}"/>
              </a:ext>
            </a:extLst>
          </p:cNvPr>
          <p:cNvSpPr>
            <a:spLocks noGrp="1"/>
          </p:cNvSpPr>
          <p:nvPr>
            <p:ph type="pic" sz="quarter" idx="16" hasCustomPrompt="1"/>
          </p:nvPr>
        </p:nvSpPr>
        <p:spPr>
          <a:xfrm>
            <a:off x="8761244" y="3098401"/>
            <a:ext cx="2359922" cy="2322286"/>
          </a:xfrm>
          <a:prstGeom prst="ellipse">
            <a:avLst/>
          </a:prstGeom>
          <a:pattFill prst="pct5">
            <a:fgClr>
              <a:schemeClr val="bg1">
                <a:lumMod val="95000"/>
              </a:schemeClr>
            </a:fgClr>
            <a:bgClr>
              <a:schemeClr val="bg1">
                <a:lumMod val="75000"/>
              </a:schemeClr>
            </a:bgClr>
          </a:pattFill>
        </p:spPr>
        <p:txBody>
          <a:bodyPr vert="horz" lIns="91440" tIns="45720" rIns="91440" bIns="45720" rtlCol="0">
            <a:normAutofit/>
          </a:bodyPr>
          <a:lstStyle>
            <a:lvl1pPr>
              <a:defRPr lang="en-SI" sz="1200" dirty="0"/>
            </a:lvl1pPr>
          </a:lstStyle>
          <a:p>
            <a:pPr lvl="0"/>
            <a:r>
              <a:rPr lang="en-SI" dirty="0"/>
              <a:t>Click icone to add picture</a:t>
            </a:r>
          </a:p>
        </p:txBody>
      </p:sp>
      <p:pic>
        <p:nvPicPr>
          <p:cNvPr id="14" name="Graphic 13">
            <a:extLst>
              <a:ext uri="{FF2B5EF4-FFF2-40B4-BE49-F238E27FC236}">
                <a16:creationId xmlns:a16="http://schemas.microsoft.com/office/drawing/2014/main" id="{0A3D5266-1820-A487-7DC2-CCDE32CC07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80545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par>
                                <p:cTn id="17" presetID="22" presetClass="entr" presetSubtype="4"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7" grpId="0" animBg="1"/>
      <p:bldP spid="11" grpId="0" animBg="1"/>
      <p:bldP spid="13"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1975254118"/>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9" r:id="rId3"/>
    <p:sldLayoutId id="2147483662" r:id="rId4"/>
    <p:sldLayoutId id="2147483652" r:id="rId5"/>
    <p:sldLayoutId id="2147483663" r:id="rId6"/>
    <p:sldLayoutId id="2147483665" r:id="rId7"/>
    <p:sldLayoutId id="2147483664" r:id="rId8"/>
    <p:sldLayoutId id="2147483666" r:id="rId9"/>
    <p:sldLayoutId id="2147483667" r:id="rId10"/>
    <p:sldLayoutId id="2147483668" r:id="rId11"/>
    <p:sldLayoutId id="2147483669"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B9CA4F-AE4E-744E-E210-7368BA063A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4CA96E3-F97F-5006-27D5-66EBB52BD4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FCA568-B657-1F2D-50EF-1FB7086F6D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EB7A6A6-B1EC-8640-815F-4606AFF52416}" type="datetimeFigureOut">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3/3/2026</a:t>
            </a:fld>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5" name="Footer Placeholder 4">
            <a:extLst>
              <a:ext uri="{FF2B5EF4-FFF2-40B4-BE49-F238E27FC236}">
                <a16:creationId xmlns:a16="http://schemas.microsoft.com/office/drawing/2014/main" id="{E0849D89-D8DB-C509-DA65-7F42FC2ABE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6" name="Slide Number Placeholder 5">
            <a:extLst>
              <a:ext uri="{FF2B5EF4-FFF2-40B4-BE49-F238E27FC236}">
                <a16:creationId xmlns:a16="http://schemas.microsoft.com/office/drawing/2014/main" id="{662F1838-9DC2-BA4D-42BE-B5D65F4AC5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AE8C7BE-6C80-0849-AFB8-A353FE3D4F94}"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1276569"/>
      </p:ext>
    </p:extLst>
  </p:cSld>
  <p:clrMap bg1="lt1" tx1="dk1" bg2="lt2" tx2="dk2" accent1="accent1" accent2="accent2" accent3="accent3" accent4="accent4" accent5="accent5" accent6="accent6" hlink="hlink" folHlink="folHlink"/>
  <p:sldLayoutIdLst>
    <p:sldLayoutId id="2147483671" r:id="rId1"/>
    <p:sldLayoutId id="214748367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8.jpg"/><Relationship Id="rId7"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13" Type="http://schemas.openxmlformats.org/officeDocument/2006/relationships/image" Target="../media/image21.png"/><Relationship Id="rId18" Type="http://schemas.openxmlformats.org/officeDocument/2006/relationships/customXml" Target="../ink/ink6.xml"/><Relationship Id="rId26" Type="http://schemas.openxmlformats.org/officeDocument/2006/relationships/image" Target="../media/image27.png"/><Relationship Id="rId39" Type="http://schemas.openxmlformats.org/officeDocument/2006/relationships/image" Target="../media/image32.png"/><Relationship Id="rId21" Type="http://schemas.openxmlformats.org/officeDocument/2006/relationships/image" Target="../media/image25.png"/><Relationship Id="rId34" Type="http://schemas.openxmlformats.org/officeDocument/2006/relationships/image" Target="../media/image30.png"/><Relationship Id="rId42" Type="http://schemas.openxmlformats.org/officeDocument/2006/relationships/customXml" Target="../ink/ink20.xml"/><Relationship Id="rId7" Type="http://schemas.microsoft.com/office/2007/relationships/diagramDrawing" Target="../diagrams/drawing4.xml"/><Relationship Id="rId2" Type="http://schemas.openxmlformats.org/officeDocument/2006/relationships/notesSlide" Target="../notesSlides/notesSlide6.xml"/><Relationship Id="rId16" Type="http://schemas.openxmlformats.org/officeDocument/2006/relationships/customXml" Target="../ink/ink5.xml"/><Relationship Id="rId20" Type="http://schemas.openxmlformats.org/officeDocument/2006/relationships/customXml" Target="../ink/ink7.xml"/><Relationship Id="rId29" Type="http://schemas.openxmlformats.org/officeDocument/2006/relationships/customXml" Target="../ink/ink12.xml"/><Relationship Id="rId41" Type="http://schemas.openxmlformats.org/officeDocument/2006/relationships/image" Target="../media/image33.png"/><Relationship Id="rId1" Type="http://schemas.openxmlformats.org/officeDocument/2006/relationships/slideLayout" Target="../slideLayouts/slideLayout13.xml"/><Relationship Id="rId6" Type="http://schemas.openxmlformats.org/officeDocument/2006/relationships/diagramColors" Target="../diagrams/colors4.xml"/><Relationship Id="rId11" Type="http://schemas.openxmlformats.org/officeDocument/2006/relationships/image" Target="../media/image20.png"/><Relationship Id="rId24" Type="http://schemas.openxmlformats.org/officeDocument/2006/relationships/customXml" Target="../ink/ink9.xml"/><Relationship Id="rId32" Type="http://schemas.openxmlformats.org/officeDocument/2006/relationships/image" Target="../media/image29.png"/><Relationship Id="rId37" Type="http://schemas.openxmlformats.org/officeDocument/2006/relationships/customXml" Target="../ink/ink17.xml"/><Relationship Id="rId40" Type="http://schemas.openxmlformats.org/officeDocument/2006/relationships/customXml" Target="../ink/ink19.xml"/><Relationship Id="rId5" Type="http://schemas.openxmlformats.org/officeDocument/2006/relationships/diagramQuickStyle" Target="../diagrams/quickStyle4.xml"/><Relationship Id="rId15" Type="http://schemas.openxmlformats.org/officeDocument/2006/relationships/image" Target="../media/image22.png"/><Relationship Id="rId23" Type="http://schemas.openxmlformats.org/officeDocument/2006/relationships/image" Target="../media/image26.png"/><Relationship Id="rId28" Type="http://schemas.openxmlformats.org/officeDocument/2006/relationships/image" Target="../media/image28.png"/><Relationship Id="rId36" Type="http://schemas.openxmlformats.org/officeDocument/2006/relationships/image" Target="../media/image31.png"/><Relationship Id="rId10" Type="http://schemas.openxmlformats.org/officeDocument/2006/relationships/customXml" Target="../ink/ink2.xml"/><Relationship Id="rId19" Type="http://schemas.openxmlformats.org/officeDocument/2006/relationships/image" Target="../media/image24.png"/><Relationship Id="rId31" Type="http://schemas.openxmlformats.org/officeDocument/2006/relationships/customXml" Target="../ink/ink14.xml"/><Relationship Id="rId4" Type="http://schemas.openxmlformats.org/officeDocument/2006/relationships/diagramLayout" Target="../diagrams/layout4.xml"/><Relationship Id="rId9" Type="http://schemas.openxmlformats.org/officeDocument/2006/relationships/image" Target="../media/image19.png"/><Relationship Id="rId14" Type="http://schemas.openxmlformats.org/officeDocument/2006/relationships/customXml" Target="../ink/ink4.xml"/><Relationship Id="rId22" Type="http://schemas.openxmlformats.org/officeDocument/2006/relationships/customXml" Target="../ink/ink8.xml"/><Relationship Id="rId27" Type="http://schemas.openxmlformats.org/officeDocument/2006/relationships/customXml" Target="../ink/ink11.xml"/><Relationship Id="rId30" Type="http://schemas.openxmlformats.org/officeDocument/2006/relationships/customXml" Target="../ink/ink13.xml"/><Relationship Id="rId35" Type="http://schemas.openxmlformats.org/officeDocument/2006/relationships/customXml" Target="../ink/ink16.xml"/><Relationship Id="rId43" Type="http://schemas.openxmlformats.org/officeDocument/2006/relationships/image" Target="../media/image34.png"/><Relationship Id="rId8" Type="http://schemas.openxmlformats.org/officeDocument/2006/relationships/customXml" Target="../ink/ink1.xml"/><Relationship Id="rId3" Type="http://schemas.openxmlformats.org/officeDocument/2006/relationships/diagramData" Target="../diagrams/data4.xml"/><Relationship Id="rId12" Type="http://schemas.openxmlformats.org/officeDocument/2006/relationships/customXml" Target="../ink/ink3.xml"/><Relationship Id="rId17" Type="http://schemas.openxmlformats.org/officeDocument/2006/relationships/image" Target="../media/image23.png"/><Relationship Id="rId25" Type="http://schemas.openxmlformats.org/officeDocument/2006/relationships/customXml" Target="../ink/ink10.xml"/><Relationship Id="rId33" Type="http://schemas.openxmlformats.org/officeDocument/2006/relationships/customXml" Target="../ink/ink15.xml"/><Relationship Id="rId38" Type="http://schemas.openxmlformats.org/officeDocument/2006/relationships/customXml" Target="../ink/ink18.xml"/></Relationships>
</file>

<file path=ppt/slides/_rels/slide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EEF5C97E-C86B-B92B-1400-8793FE146DA5}"/>
              </a:ext>
            </a:extLst>
          </p:cNvPr>
          <p:cNvSpPr>
            <a:spLocks noGrp="1"/>
          </p:cNvSpPr>
          <p:nvPr>
            <p:ph type="subTitle" idx="1"/>
          </p:nvPr>
        </p:nvSpPr>
        <p:spPr>
          <a:xfrm>
            <a:off x="8901966" y="5566602"/>
            <a:ext cx="2585265" cy="872836"/>
          </a:xfrm>
        </p:spPr>
        <p:txBody>
          <a:bodyPr>
            <a:normAutofit/>
          </a:bodyPr>
          <a:lstStyle/>
          <a:p>
            <a:pPr algn="r"/>
            <a:r>
              <a:rPr lang="sl-SI" sz="1400" dirty="0">
                <a:solidFill>
                  <a:schemeClr val="bg1">
                    <a:lumMod val="65000"/>
                  </a:schemeClr>
                </a:solidFill>
                <a:latin typeface="Source Sans Pro" panose="020B0503030403020204" pitchFamily="34" charset="0"/>
                <a:ea typeface="Source Sans Pro" panose="020B0503030403020204" pitchFamily="34" charset="0"/>
              </a:rPr>
              <a:t>Ariela Herček, ARNES</a:t>
            </a:r>
          </a:p>
          <a:p>
            <a:pPr algn="r"/>
            <a:r>
              <a:rPr lang="sl-SI" sz="1400" dirty="0">
                <a:solidFill>
                  <a:schemeClr val="bg1">
                    <a:lumMod val="65000"/>
                  </a:schemeClr>
                </a:solidFill>
                <a:latin typeface="Source Sans Pro" panose="020B0503030403020204" pitchFamily="34" charset="0"/>
                <a:ea typeface="Source Sans Pro" panose="020B0503030403020204" pitchFamily="34" charset="0"/>
              </a:rPr>
              <a:t>SIG-MSP </a:t>
            </a:r>
            <a:r>
              <a:rPr lang="sl-SI" sz="1400" dirty="0" err="1">
                <a:solidFill>
                  <a:schemeClr val="bg1">
                    <a:lumMod val="65000"/>
                  </a:schemeClr>
                </a:solidFill>
                <a:latin typeface="Source Sans Pro" panose="020B0503030403020204" pitchFamily="34" charset="0"/>
                <a:ea typeface="Source Sans Pro" panose="020B0503030403020204" pitchFamily="34" charset="0"/>
              </a:rPr>
              <a:t>Spring</a:t>
            </a:r>
            <a:r>
              <a:rPr lang="sl-SI" sz="1400" dirty="0">
                <a:solidFill>
                  <a:schemeClr val="bg1">
                    <a:lumMod val="65000"/>
                  </a:schemeClr>
                </a:solidFill>
                <a:latin typeface="Source Sans Pro" panose="020B0503030403020204" pitchFamily="34" charset="0"/>
                <a:ea typeface="Source Sans Pro" panose="020B0503030403020204" pitchFamily="34" charset="0"/>
              </a:rPr>
              <a:t> Meeting</a:t>
            </a:r>
          </a:p>
          <a:p>
            <a:pPr algn="r"/>
            <a:r>
              <a:rPr lang="sl-SI" sz="1400" dirty="0">
                <a:solidFill>
                  <a:schemeClr val="bg1">
                    <a:lumMod val="65000"/>
                  </a:schemeClr>
                </a:solidFill>
                <a:latin typeface="Source Sans Pro" panose="020B0503030403020204" pitchFamily="34" charset="0"/>
                <a:ea typeface="Source Sans Pro" panose="020B0503030403020204" pitchFamily="34" charset="0"/>
              </a:rPr>
              <a:t>3 </a:t>
            </a:r>
            <a:r>
              <a:rPr lang="sl-SI" sz="1400" dirty="0" err="1">
                <a:solidFill>
                  <a:schemeClr val="bg1">
                    <a:lumMod val="65000"/>
                  </a:schemeClr>
                </a:solidFill>
                <a:latin typeface="Source Sans Pro" panose="020B0503030403020204" pitchFamily="34" charset="0"/>
                <a:ea typeface="Source Sans Pro" panose="020B0503030403020204" pitchFamily="34" charset="0"/>
              </a:rPr>
              <a:t>March</a:t>
            </a:r>
            <a:r>
              <a:rPr lang="sl-SI" sz="1400" dirty="0">
                <a:solidFill>
                  <a:schemeClr val="bg1">
                    <a:lumMod val="65000"/>
                  </a:schemeClr>
                </a:solidFill>
                <a:latin typeface="Source Sans Pro" panose="020B0503030403020204" pitchFamily="34" charset="0"/>
                <a:ea typeface="Source Sans Pro" panose="020B0503030403020204" pitchFamily="34" charset="0"/>
              </a:rPr>
              <a:t> 2026</a:t>
            </a:r>
          </a:p>
        </p:txBody>
      </p:sp>
      <p:sp>
        <p:nvSpPr>
          <p:cNvPr id="3" name="Title 2">
            <a:extLst>
              <a:ext uri="{FF2B5EF4-FFF2-40B4-BE49-F238E27FC236}">
                <a16:creationId xmlns:a16="http://schemas.microsoft.com/office/drawing/2014/main" id="{6C094580-DEC7-CDC5-8362-A1B0F2C2367B}"/>
              </a:ext>
            </a:extLst>
          </p:cNvPr>
          <p:cNvSpPr>
            <a:spLocks noGrp="1"/>
          </p:cNvSpPr>
          <p:nvPr>
            <p:ph type="ctrTitle"/>
          </p:nvPr>
        </p:nvSpPr>
        <p:spPr>
          <a:xfrm>
            <a:off x="4821382" y="193040"/>
            <a:ext cx="6692226" cy="2410691"/>
          </a:xfrm>
        </p:spPr>
        <p:txBody>
          <a:bodyPr anchor="ctr"/>
          <a:lstStyle/>
          <a:p>
            <a:pPr algn="r">
              <a:lnSpc>
                <a:spcPct val="100000"/>
              </a:lnSpc>
            </a:pPr>
            <a:r>
              <a:rPr lang="en-US" sz="4400" b="0" dirty="0"/>
              <a:t>Governing </a:t>
            </a:r>
            <a:br>
              <a:rPr lang="sl-SI" sz="4400" b="0" dirty="0"/>
            </a:br>
            <a:r>
              <a:rPr lang="en-US" sz="4400" b="0" dirty="0"/>
              <a:t>user</a:t>
            </a:r>
            <a:r>
              <a:rPr lang="sl-SI" sz="4400" b="0" dirty="0"/>
              <a:t> </a:t>
            </a:r>
            <a:r>
              <a:rPr lang="sl-SI" sz="4400" b="0" dirty="0" err="1"/>
              <a:t>needs</a:t>
            </a:r>
            <a:endParaRPr lang="sl-SI" sz="3200" b="0" dirty="0">
              <a:latin typeface="Source Sans Pro" panose="020B0503030403020204" pitchFamily="34" charset="0"/>
              <a:ea typeface="Source Sans Pro" panose="020B0503030403020204" pitchFamily="34" charset="0"/>
            </a:endParaRPr>
          </a:p>
        </p:txBody>
      </p:sp>
      <p:sp>
        <p:nvSpPr>
          <p:cNvPr id="4" name="TextBox 3">
            <a:extLst>
              <a:ext uri="{FF2B5EF4-FFF2-40B4-BE49-F238E27FC236}">
                <a16:creationId xmlns:a16="http://schemas.microsoft.com/office/drawing/2014/main" id="{66495DDD-B191-628F-E467-C6AFC17DC991}"/>
              </a:ext>
            </a:extLst>
          </p:cNvPr>
          <p:cNvSpPr txBox="1"/>
          <p:nvPr/>
        </p:nvSpPr>
        <p:spPr>
          <a:xfrm>
            <a:off x="7472683" y="3124260"/>
            <a:ext cx="4040925" cy="307777"/>
          </a:xfrm>
          <a:prstGeom prst="rect">
            <a:avLst/>
          </a:prstGeom>
          <a:noFill/>
        </p:spPr>
        <p:txBody>
          <a:bodyPr wrap="square" rtlCol="0" anchor="ctr">
            <a:spAutoFit/>
          </a:bodyPr>
          <a:lstStyle/>
          <a:p>
            <a:pPr algn="r"/>
            <a:r>
              <a:rPr lang="sl-SI" sz="1400" b="0" dirty="0">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en-US" sz="1400" b="0" dirty="0">
                <a:latin typeface="Cascadia Code SemiLight" panose="020B0609020000020004" pitchFamily="49" charset="0"/>
                <a:ea typeface="Cascadia Code SemiLight" panose="020B0609020000020004" pitchFamily="49" charset="0"/>
                <a:cs typeface="Cascadia Code SemiLight" panose="020B0609020000020004" pitchFamily="49" charset="0"/>
              </a:rPr>
              <a:t>the before and after</a:t>
            </a:r>
            <a:endParaRPr lang="sl-SI" sz="1400" dirty="0">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cxnSp>
        <p:nvCxnSpPr>
          <p:cNvPr id="7" name="Straight Connector 6">
            <a:extLst>
              <a:ext uri="{FF2B5EF4-FFF2-40B4-BE49-F238E27FC236}">
                <a16:creationId xmlns:a16="http://schemas.microsoft.com/office/drawing/2014/main" id="{53417B4E-76FF-DF71-FC3D-FC932BAB52ED}"/>
              </a:ext>
            </a:extLst>
          </p:cNvPr>
          <p:cNvCxnSpPr/>
          <p:nvPr/>
        </p:nvCxnSpPr>
        <p:spPr>
          <a:xfrm>
            <a:off x="9139685" y="2732943"/>
            <a:ext cx="2347546"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965934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67626CE2-59FD-414A-AACD-0B6D6B3CA09A}"/>
              </a:ext>
            </a:extLst>
          </p:cNvPr>
          <p:cNvSpPr>
            <a:spLocks noGrp="1"/>
          </p:cNvSpPr>
          <p:nvPr>
            <p:ph type="title"/>
          </p:nvPr>
        </p:nvSpPr>
        <p:spPr>
          <a:xfrm>
            <a:off x="838200" y="327025"/>
            <a:ext cx="10515600" cy="1325563"/>
          </a:xfrm>
        </p:spPr>
        <p:txBody>
          <a:bodyPr/>
          <a:lstStyle/>
          <a:p>
            <a:r>
              <a:rPr lang="sl-SI" b="1" dirty="0">
                <a:solidFill>
                  <a:srgbClr val="E65A00"/>
                </a:solidFill>
              </a:rPr>
              <a:t>e-</a:t>
            </a:r>
            <a:r>
              <a:rPr lang="sl-SI" b="1" dirty="0" err="1">
                <a:solidFill>
                  <a:srgbClr val="E65A00"/>
                </a:solidFill>
              </a:rPr>
              <a:t>Infrastructures</a:t>
            </a:r>
            <a:r>
              <a:rPr lang="sl-SI" b="1" dirty="0">
                <a:solidFill>
                  <a:srgbClr val="E65A00"/>
                </a:solidFill>
              </a:rPr>
              <a:t> </a:t>
            </a:r>
            <a:r>
              <a:rPr lang="sl-SI" b="1" dirty="0" err="1">
                <a:solidFill>
                  <a:srgbClr val="E65A00"/>
                </a:solidFill>
              </a:rPr>
              <a:t>for</a:t>
            </a:r>
            <a:r>
              <a:rPr lang="sl-SI" b="1" dirty="0">
                <a:solidFill>
                  <a:srgbClr val="E65A00"/>
                </a:solidFill>
              </a:rPr>
              <a:t> </a:t>
            </a:r>
            <a:r>
              <a:rPr lang="sl-SI" b="1" dirty="0" err="1">
                <a:solidFill>
                  <a:srgbClr val="E65A00"/>
                </a:solidFill>
              </a:rPr>
              <a:t>Researchers</a:t>
            </a:r>
            <a:endParaRPr lang="en-US" dirty="0"/>
          </a:p>
        </p:txBody>
      </p:sp>
      <p:sp>
        <p:nvSpPr>
          <p:cNvPr id="22" name="TextBox 21">
            <a:extLst>
              <a:ext uri="{FF2B5EF4-FFF2-40B4-BE49-F238E27FC236}">
                <a16:creationId xmlns:a16="http://schemas.microsoft.com/office/drawing/2014/main" id="{D8CEB771-B48C-44F6-89EE-88D9DD487825}"/>
              </a:ext>
            </a:extLst>
          </p:cNvPr>
          <p:cNvSpPr txBox="1"/>
          <p:nvPr/>
        </p:nvSpPr>
        <p:spPr>
          <a:xfrm>
            <a:off x="409575" y="1652588"/>
            <a:ext cx="8896350" cy="646331"/>
          </a:xfrm>
          <a:prstGeom prst="rect">
            <a:avLst/>
          </a:prstGeom>
          <a:noFill/>
        </p:spPr>
        <p:txBody>
          <a:bodyPr wrap="square">
            <a:spAutoFit/>
          </a:bodyPr>
          <a:lstStyle/>
          <a:p>
            <a:pPr marL="457200" lvl="1" indent="0">
              <a:buNone/>
            </a:pPr>
            <a:r>
              <a:rPr lang="sl-SI" dirty="0" err="1">
                <a:solidFill>
                  <a:srgbClr val="E65A00"/>
                </a:solidFill>
                <a:latin typeface="Lato"/>
                <a:ea typeface="Lato"/>
                <a:cs typeface="Lato"/>
                <a:sym typeface="Lato"/>
              </a:rPr>
              <a:t>questionnaire</a:t>
            </a:r>
            <a:r>
              <a:rPr lang="sl-SI" dirty="0">
                <a:solidFill>
                  <a:srgbClr val="000000"/>
                </a:solidFill>
                <a:latin typeface="Lato"/>
                <a:ea typeface="Lato"/>
                <a:cs typeface="Lato"/>
                <a:sym typeface="Lato"/>
              </a:rPr>
              <a:t>, led </a:t>
            </a:r>
            <a:r>
              <a:rPr lang="sl-SI" dirty="0" err="1">
                <a:solidFill>
                  <a:srgbClr val="000000"/>
                </a:solidFill>
                <a:latin typeface="Lato"/>
                <a:ea typeface="Lato"/>
                <a:cs typeface="Lato"/>
                <a:sym typeface="Lato"/>
              </a:rPr>
              <a:t>by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an</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expert</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body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of</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the</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Slovenian</a:t>
            </a:r>
            <a:r>
              <a:rPr lang="sl-SI" dirty="0">
                <a:solidFill>
                  <a:srgbClr val="000000"/>
                </a:solidFill>
                <a:latin typeface="Lato"/>
                <a:ea typeface="Lato"/>
                <a:cs typeface="Lato"/>
                <a:sym typeface="Lato"/>
              </a:rPr>
              <a:t> Open Science </a:t>
            </a:r>
            <a:r>
              <a:rPr lang="sl-SI" dirty="0" err="1">
                <a:solidFill>
                  <a:srgbClr val="000000"/>
                </a:solidFill>
                <a:latin typeface="Lato"/>
                <a:ea typeface="Lato"/>
                <a:cs typeface="Lato"/>
                <a:sym typeface="Lato"/>
              </a:rPr>
              <a:t>Community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which</a:t>
            </a:r>
            <a:r>
              <a:rPr lang="sl-SI" dirty="0">
                <a:solidFill>
                  <a:srgbClr val="000000"/>
                </a:solidFill>
                <a:latin typeface="Lato"/>
                <a:ea typeface="Lato"/>
                <a:cs typeface="Lato"/>
                <a:sym typeface="Lato"/>
              </a:rPr>
              <a:t> is led </a:t>
            </a:r>
            <a:r>
              <a:rPr lang="sl-SI" dirty="0" err="1">
                <a:solidFill>
                  <a:srgbClr val="000000"/>
                </a:solidFill>
                <a:latin typeface="Lato"/>
                <a:ea typeface="Lato"/>
                <a:cs typeface="Lato"/>
                <a:sym typeface="Lato"/>
              </a:rPr>
              <a:t>by</a:t>
            </a:r>
            <a:r>
              <a:rPr lang="sl-SI" dirty="0">
                <a:solidFill>
                  <a:srgbClr val="000000"/>
                </a:solidFill>
                <a:latin typeface="Lato"/>
                <a:ea typeface="Lato"/>
                <a:cs typeface="Lato"/>
                <a:sym typeface="Lato"/>
              </a:rPr>
              <a:t> ARNES  </a:t>
            </a:r>
            <a:endParaRPr lang="sl-SI" i="1" dirty="0">
              <a:solidFill>
                <a:srgbClr val="E65A00"/>
              </a:solidFill>
            </a:endParaRPr>
          </a:p>
        </p:txBody>
      </p:sp>
      <p:graphicFrame>
        <p:nvGraphicFramePr>
          <p:cNvPr id="3" name="Diagram 2">
            <a:extLst>
              <a:ext uri="{FF2B5EF4-FFF2-40B4-BE49-F238E27FC236}">
                <a16:creationId xmlns:a16="http://schemas.microsoft.com/office/drawing/2014/main" id="{AF4FEEB0-2F93-4627-B74F-B61BA46C1B3C}"/>
              </a:ext>
            </a:extLst>
          </p:cNvPr>
          <p:cNvGraphicFramePr/>
          <p:nvPr>
            <p:extLst>
              <p:ext uri="{D42A27DB-BD31-4B8C-83A1-F6EECF244321}">
                <p14:modId xmlns:p14="http://schemas.microsoft.com/office/powerpoint/2010/main" val="3346741758"/>
              </p:ext>
            </p:extLst>
          </p:nvPr>
        </p:nvGraphicFramePr>
        <p:xfrm>
          <a:off x="1879600" y="2298919"/>
          <a:ext cx="8128000" cy="42320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21" name="Straight Connector 20">
            <a:extLst>
              <a:ext uri="{FF2B5EF4-FFF2-40B4-BE49-F238E27FC236}">
                <a16:creationId xmlns:a16="http://schemas.microsoft.com/office/drawing/2014/main" id="{4D4B50CD-172E-433A-AB95-9FC65EA3C2BB}"/>
              </a:ext>
            </a:extLst>
          </p:cNvPr>
          <p:cNvCxnSpPr>
            <a:cxnSpLocks/>
          </p:cNvCxnSpPr>
          <p:nvPr/>
        </p:nvCxnSpPr>
        <p:spPr>
          <a:xfrm>
            <a:off x="3000375" y="4314825"/>
            <a:ext cx="0" cy="1025271"/>
          </a:xfrm>
          <a:prstGeom prst="line">
            <a:avLst/>
          </a:prstGeom>
        </p:spPr>
        <p:style>
          <a:lnRef idx="2">
            <a:schemeClr val="accent2"/>
          </a:lnRef>
          <a:fillRef idx="0">
            <a:schemeClr val="accent2"/>
          </a:fillRef>
          <a:effectRef idx="1">
            <a:schemeClr val="accent2"/>
          </a:effectRef>
          <a:fontRef idx="minor">
            <a:schemeClr val="tx1"/>
          </a:fontRef>
        </p:style>
      </p:cxnSp>
      <p:cxnSp>
        <p:nvCxnSpPr>
          <p:cNvPr id="24" name="Straight Connector 23">
            <a:extLst>
              <a:ext uri="{FF2B5EF4-FFF2-40B4-BE49-F238E27FC236}">
                <a16:creationId xmlns:a16="http://schemas.microsoft.com/office/drawing/2014/main" id="{6B6FDAF6-51BB-4864-B03C-C9CBA9EF3F52}"/>
              </a:ext>
            </a:extLst>
          </p:cNvPr>
          <p:cNvCxnSpPr/>
          <p:nvPr/>
        </p:nvCxnSpPr>
        <p:spPr>
          <a:xfrm>
            <a:off x="3000375" y="5334000"/>
            <a:ext cx="266065"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5" name="Straight Connector 24">
            <a:extLst>
              <a:ext uri="{FF2B5EF4-FFF2-40B4-BE49-F238E27FC236}">
                <a16:creationId xmlns:a16="http://schemas.microsoft.com/office/drawing/2014/main" id="{45D08C9F-1A3F-482D-AB6E-104BA1D63642}"/>
              </a:ext>
            </a:extLst>
          </p:cNvPr>
          <p:cNvCxnSpPr>
            <a:cxnSpLocks/>
          </p:cNvCxnSpPr>
          <p:nvPr/>
        </p:nvCxnSpPr>
        <p:spPr>
          <a:xfrm>
            <a:off x="4417060" y="3530600"/>
            <a:ext cx="26162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6" name="Straight Connector 25">
            <a:extLst>
              <a:ext uri="{FF2B5EF4-FFF2-40B4-BE49-F238E27FC236}">
                <a16:creationId xmlns:a16="http://schemas.microsoft.com/office/drawing/2014/main" id="{92E49543-B368-4F16-B911-3453F0E8CCAF}"/>
              </a:ext>
            </a:extLst>
          </p:cNvPr>
          <p:cNvCxnSpPr>
            <a:cxnSpLocks/>
          </p:cNvCxnSpPr>
          <p:nvPr/>
        </p:nvCxnSpPr>
        <p:spPr>
          <a:xfrm>
            <a:off x="7223760" y="3571240"/>
            <a:ext cx="23876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0" name="Straight Connector 29">
            <a:extLst>
              <a:ext uri="{FF2B5EF4-FFF2-40B4-BE49-F238E27FC236}">
                <a16:creationId xmlns:a16="http://schemas.microsoft.com/office/drawing/2014/main" id="{304FA7F8-433A-4AF6-B12F-68E679527F7D}"/>
              </a:ext>
            </a:extLst>
          </p:cNvPr>
          <p:cNvCxnSpPr/>
          <p:nvPr/>
        </p:nvCxnSpPr>
        <p:spPr>
          <a:xfrm>
            <a:off x="5808980" y="5340096"/>
            <a:ext cx="266065"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1" name="Straight Connector 30">
            <a:extLst>
              <a:ext uri="{FF2B5EF4-FFF2-40B4-BE49-F238E27FC236}">
                <a16:creationId xmlns:a16="http://schemas.microsoft.com/office/drawing/2014/main" id="{F5E27358-67B7-4637-A512-8CC64F28BFE8}"/>
              </a:ext>
            </a:extLst>
          </p:cNvPr>
          <p:cNvCxnSpPr/>
          <p:nvPr/>
        </p:nvCxnSpPr>
        <p:spPr>
          <a:xfrm>
            <a:off x="8601075" y="5355336"/>
            <a:ext cx="266065"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2" name="Straight Connector 31">
            <a:extLst>
              <a:ext uri="{FF2B5EF4-FFF2-40B4-BE49-F238E27FC236}">
                <a16:creationId xmlns:a16="http://schemas.microsoft.com/office/drawing/2014/main" id="{EE37DEC0-E2A5-472A-9EBE-09EA789C4B55}"/>
              </a:ext>
            </a:extLst>
          </p:cNvPr>
          <p:cNvCxnSpPr>
            <a:cxnSpLocks/>
          </p:cNvCxnSpPr>
          <p:nvPr/>
        </p:nvCxnSpPr>
        <p:spPr>
          <a:xfrm flipH="1">
            <a:off x="8865235" y="4295775"/>
            <a:ext cx="1905" cy="1059561"/>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010591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67626CE2-59FD-414A-AACD-0B6D6B3CA09A}"/>
              </a:ext>
            </a:extLst>
          </p:cNvPr>
          <p:cNvSpPr>
            <a:spLocks noGrp="1"/>
          </p:cNvSpPr>
          <p:nvPr>
            <p:ph type="title"/>
          </p:nvPr>
        </p:nvSpPr>
        <p:spPr>
          <a:xfrm>
            <a:off x="838200" y="327025"/>
            <a:ext cx="10515600" cy="1325563"/>
          </a:xfrm>
        </p:spPr>
        <p:txBody>
          <a:bodyPr/>
          <a:lstStyle/>
          <a:p>
            <a:r>
              <a:rPr lang="sl-SI" b="1" dirty="0">
                <a:solidFill>
                  <a:srgbClr val="E65A00"/>
                </a:solidFill>
              </a:rPr>
              <a:t>e-</a:t>
            </a:r>
            <a:r>
              <a:rPr lang="sl-SI" b="1" dirty="0" err="1">
                <a:solidFill>
                  <a:srgbClr val="E65A00"/>
                </a:solidFill>
              </a:rPr>
              <a:t>Infrastructures</a:t>
            </a:r>
            <a:r>
              <a:rPr lang="sl-SI" b="1" dirty="0">
                <a:solidFill>
                  <a:srgbClr val="E65A00"/>
                </a:solidFill>
              </a:rPr>
              <a:t> </a:t>
            </a:r>
            <a:r>
              <a:rPr lang="sl-SI" b="1" dirty="0" err="1">
                <a:solidFill>
                  <a:srgbClr val="E65A00"/>
                </a:solidFill>
              </a:rPr>
              <a:t>for</a:t>
            </a:r>
            <a:r>
              <a:rPr lang="sl-SI" b="1" dirty="0">
                <a:solidFill>
                  <a:srgbClr val="E65A00"/>
                </a:solidFill>
              </a:rPr>
              <a:t> </a:t>
            </a:r>
            <a:r>
              <a:rPr lang="sl-SI" b="1" dirty="0" err="1">
                <a:solidFill>
                  <a:srgbClr val="E65A00"/>
                </a:solidFill>
              </a:rPr>
              <a:t>Researchers</a:t>
            </a:r>
            <a:endParaRPr lang="en-US" dirty="0"/>
          </a:p>
        </p:txBody>
      </p:sp>
      <p:sp>
        <p:nvSpPr>
          <p:cNvPr id="22" name="TextBox 21">
            <a:extLst>
              <a:ext uri="{FF2B5EF4-FFF2-40B4-BE49-F238E27FC236}">
                <a16:creationId xmlns:a16="http://schemas.microsoft.com/office/drawing/2014/main" id="{D8CEB771-B48C-44F6-89EE-88D9DD487825}"/>
              </a:ext>
            </a:extLst>
          </p:cNvPr>
          <p:cNvSpPr txBox="1"/>
          <p:nvPr/>
        </p:nvSpPr>
        <p:spPr>
          <a:xfrm>
            <a:off x="409575" y="1652588"/>
            <a:ext cx="8896350" cy="646331"/>
          </a:xfrm>
          <a:prstGeom prst="rect">
            <a:avLst/>
          </a:prstGeom>
          <a:noFill/>
        </p:spPr>
        <p:txBody>
          <a:bodyPr wrap="square">
            <a:spAutoFit/>
          </a:bodyPr>
          <a:lstStyle/>
          <a:p>
            <a:pPr marL="457200" lvl="1" indent="0">
              <a:buNone/>
            </a:pPr>
            <a:r>
              <a:rPr lang="sl-SI" dirty="0" err="1">
                <a:solidFill>
                  <a:srgbClr val="E65A00"/>
                </a:solidFill>
                <a:latin typeface="Lato"/>
                <a:ea typeface="Lato"/>
                <a:cs typeface="Lato"/>
                <a:sym typeface="Lato"/>
              </a:rPr>
              <a:t>questionnaire</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coordinated</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by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an</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expert</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body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of</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the</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Slovenian</a:t>
            </a:r>
            <a:r>
              <a:rPr lang="sl-SI" dirty="0">
                <a:solidFill>
                  <a:srgbClr val="000000"/>
                </a:solidFill>
                <a:latin typeface="Lato"/>
                <a:ea typeface="Lato"/>
                <a:cs typeface="Lato"/>
                <a:sym typeface="Lato"/>
              </a:rPr>
              <a:t> Open Science </a:t>
            </a:r>
            <a:r>
              <a:rPr lang="sl-SI" dirty="0" err="1">
                <a:solidFill>
                  <a:srgbClr val="000000"/>
                </a:solidFill>
                <a:latin typeface="Lato"/>
                <a:ea typeface="Lato"/>
                <a:cs typeface="Lato"/>
                <a:sym typeface="Lato"/>
              </a:rPr>
              <a:t>Community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which</a:t>
            </a:r>
            <a:r>
              <a:rPr lang="sl-SI" dirty="0">
                <a:solidFill>
                  <a:srgbClr val="000000"/>
                </a:solidFill>
                <a:latin typeface="Lato"/>
                <a:ea typeface="Lato"/>
                <a:cs typeface="Lato"/>
                <a:sym typeface="Lato"/>
              </a:rPr>
              <a:t> is led </a:t>
            </a:r>
            <a:r>
              <a:rPr lang="sl-SI" dirty="0" err="1">
                <a:solidFill>
                  <a:srgbClr val="000000"/>
                </a:solidFill>
                <a:latin typeface="Lato"/>
                <a:ea typeface="Lato"/>
                <a:cs typeface="Lato"/>
                <a:sym typeface="Lato"/>
              </a:rPr>
              <a:t>by</a:t>
            </a:r>
            <a:r>
              <a:rPr lang="sl-SI" dirty="0">
                <a:solidFill>
                  <a:srgbClr val="000000"/>
                </a:solidFill>
                <a:latin typeface="Lato"/>
                <a:ea typeface="Lato"/>
                <a:cs typeface="Lato"/>
                <a:sym typeface="Lato"/>
              </a:rPr>
              <a:t> ARNES  </a:t>
            </a:r>
            <a:endParaRPr lang="sl-SI" i="1" dirty="0">
              <a:solidFill>
                <a:srgbClr val="E65A00"/>
              </a:solidFill>
            </a:endParaRPr>
          </a:p>
        </p:txBody>
      </p:sp>
      <p:sp>
        <p:nvSpPr>
          <p:cNvPr id="14" name="TextBox 13">
            <a:extLst>
              <a:ext uri="{FF2B5EF4-FFF2-40B4-BE49-F238E27FC236}">
                <a16:creationId xmlns:a16="http://schemas.microsoft.com/office/drawing/2014/main" id="{2F2E8FEE-AA91-4D10-9CB7-000A77AA5A2F}"/>
              </a:ext>
            </a:extLst>
          </p:cNvPr>
          <p:cNvSpPr txBox="1"/>
          <p:nvPr/>
        </p:nvSpPr>
        <p:spPr>
          <a:xfrm>
            <a:off x="672464" y="3204755"/>
            <a:ext cx="10229216" cy="1815882"/>
          </a:xfrm>
          <a:prstGeom prst="rect">
            <a:avLst/>
          </a:prstGeom>
          <a:noFill/>
        </p:spPr>
        <p:txBody>
          <a:bodyPr wrap="square">
            <a:spAutoFit/>
          </a:bodyPr>
          <a:lstStyle/>
          <a:p>
            <a:pPr marL="742950" lvl="1" indent="-285750">
              <a:buFont typeface="Arial" panose="020B0604020202020204" pitchFamily="34" charset="0"/>
              <a:buChar char="•"/>
            </a:pPr>
            <a:r>
              <a:rPr lang="sl-SI" sz="2800" i="1" dirty="0" err="1"/>
              <a:t>What</a:t>
            </a:r>
            <a:r>
              <a:rPr lang="sl-SI" sz="2800" i="1" dirty="0"/>
              <a:t> are </a:t>
            </a:r>
            <a:r>
              <a:rPr lang="sl-SI" sz="2800" i="1" dirty="0" err="1"/>
              <a:t>your</a:t>
            </a:r>
            <a:r>
              <a:rPr lang="sl-SI" sz="2800" i="1" dirty="0"/>
              <a:t> </a:t>
            </a:r>
            <a:r>
              <a:rPr lang="sl-SI" sz="2800" i="1" dirty="0" err="1">
                <a:solidFill>
                  <a:srgbClr val="E65A00"/>
                </a:solidFill>
              </a:rPr>
              <a:t>current</a:t>
            </a:r>
            <a:r>
              <a:rPr lang="sl-SI" sz="2800" i="1" dirty="0"/>
              <a:t> </a:t>
            </a:r>
            <a:r>
              <a:rPr lang="sl-SI" sz="2800" i="1" dirty="0" err="1"/>
              <a:t>needs</a:t>
            </a:r>
            <a:r>
              <a:rPr lang="sl-SI" sz="2800" i="1" dirty="0"/>
              <a:t>?</a:t>
            </a:r>
          </a:p>
          <a:p>
            <a:pPr marL="742950" lvl="1" indent="-285750">
              <a:buFont typeface="Arial" panose="020B0604020202020204" pitchFamily="34" charset="0"/>
              <a:buChar char="•"/>
            </a:pPr>
            <a:r>
              <a:rPr lang="sl-SI" sz="2800" i="1" dirty="0" err="1"/>
              <a:t>What</a:t>
            </a:r>
            <a:r>
              <a:rPr lang="sl-SI" sz="2800" i="1" dirty="0"/>
              <a:t> </a:t>
            </a:r>
            <a:r>
              <a:rPr lang="sl-SI" sz="2800" i="1" dirty="0" err="1">
                <a:solidFill>
                  <a:srgbClr val="E65A00"/>
                </a:solidFill>
              </a:rPr>
              <a:t>solutions</a:t>
            </a:r>
            <a:r>
              <a:rPr lang="sl-SI" sz="2800" i="1" dirty="0"/>
              <a:t> </a:t>
            </a:r>
            <a:r>
              <a:rPr lang="sl-SI" sz="2800" i="1" dirty="0" err="1"/>
              <a:t>have</a:t>
            </a:r>
            <a:r>
              <a:rPr lang="sl-SI" sz="2800" i="1" dirty="0"/>
              <a:t> </a:t>
            </a:r>
            <a:r>
              <a:rPr lang="sl-SI" sz="2800" i="1" dirty="0" err="1"/>
              <a:t>you</a:t>
            </a:r>
            <a:r>
              <a:rPr lang="sl-SI" sz="2800" i="1" dirty="0"/>
              <a:t> </a:t>
            </a:r>
            <a:r>
              <a:rPr lang="sl-SI" sz="2800" i="1" dirty="0" err="1"/>
              <a:t>already</a:t>
            </a:r>
            <a:r>
              <a:rPr lang="sl-SI" sz="2800" i="1" dirty="0"/>
              <a:t> </a:t>
            </a:r>
            <a:r>
              <a:rPr lang="sl-SI" sz="2800" i="1" dirty="0" err="1"/>
              <a:t>implemented</a:t>
            </a:r>
            <a:r>
              <a:rPr lang="sl-SI" sz="2800" i="1" dirty="0"/>
              <a:t>?</a:t>
            </a:r>
          </a:p>
          <a:p>
            <a:pPr marL="742950" lvl="1" indent="-285750">
              <a:buFont typeface="Arial" panose="020B0604020202020204" pitchFamily="34" charset="0"/>
              <a:buChar char="•"/>
            </a:pPr>
            <a:r>
              <a:rPr lang="sl-SI" sz="2800" i="1" dirty="0" err="1"/>
              <a:t>What</a:t>
            </a:r>
            <a:r>
              <a:rPr lang="sl-SI" sz="2800" i="1" dirty="0"/>
              <a:t> </a:t>
            </a:r>
            <a:r>
              <a:rPr lang="sl-SI" sz="2800" i="1" dirty="0" err="1"/>
              <a:t>solutions</a:t>
            </a:r>
            <a:r>
              <a:rPr lang="sl-SI" sz="2800" i="1" dirty="0"/>
              <a:t> </a:t>
            </a:r>
            <a:r>
              <a:rPr lang="sl-SI" sz="2800" i="1" dirty="0" err="1"/>
              <a:t>would</a:t>
            </a:r>
            <a:r>
              <a:rPr lang="sl-SI" sz="2800" i="1" dirty="0"/>
              <a:t> </a:t>
            </a:r>
            <a:r>
              <a:rPr lang="sl-SI" sz="2800" i="1" dirty="0" err="1"/>
              <a:t>you</a:t>
            </a:r>
            <a:r>
              <a:rPr lang="sl-SI" sz="2800" i="1" dirty="0"/>
              <a:t> </a:t>
            </a:r>
            <a:r>
              <a:rPr lang="sl-SI" sz="2800" i="1" dirty="0">
                <a:solidFill>
                  <a:srgbClr val="E65A00"/>
                </a:solidFill>
              </a:rPr>
              <a:t>like to </a:t>
            </a:r>
            <a:r>
              <a:rPr lang="sl-SI" sz="2800" i="1" dirty="0" err="1">
                <a:solidFill>
                  <a:srgbClr val="E65A00"/>
                </a:solidFill>
              </a:rPr>
              <a:t>use</a:t>
            </a:r>
            <a:r>
              <a:rPr lang="sl-SI" sz="2800" i="1" dirty="0"/>
              <a:t>?</a:t>
            </a:r>
          </a:p>
          <a:p>
            <a:pPr marL="742950" lvl="1" indent="-285750">
              <a:buFont typeface="Arial" panose="020B0604020202020204" pitchFamily="34" charset="0"/>
              <a:buChar char="•"/>
            </a:pPr>
            <a:r>
              <a:rPr lang="sl-SI" sz="2800" i="1" dirty="0" err="1"/>
              <a:t>Estimate</a:t>
            </a:r>
            <a:r>
              <a:rPr lang="sl-SI" sz="2800" i="1" dirty="0"/>
              <a:t> how </a:t>
            </a:r>
            <a:r>
              <a:rPr lang="sl-SI" sz="2800" i="1" dirty="0" err="1"/>
              <a:t>your</a:t>
            </a:r>
            <a:r>
              <a:rPr lang="sl-SI" sz="2800" i="1" dirty="0"/>
              <a:t> </a:t>
            </a:r>
            <a:r>
              <a:rPr lang="sl-SI" sz="2800" i="1" dirty="0" err="1"/>
              <a:t>needs</a:t>
            </a:r>
            <a:r>
              <a:rPr lang="sl-SI" sz="2800" i="1" dirty="0"/>
              <a:t> </a:t>
            </a:r>
            <a:r>
              <a:rPr lang="sl-SI" sz="2800" i="1" dirty="0" err="1"/>
              <a:t>will</a:t>
            </a:r>
            <a:r>
              <a:rPr lang="sl-SI" sz="2800" i="1" dirty="0"/>
              <a:t> </a:t>
            </a:r>
            <a:r>
              <a:rPr lang="sl-SI" sz="2800" i="1" dirty="0" err="1">
                <a:solidFill>
                  <a:srgbClr val="E65A00"/>
                </a:solidFill>
              </a:rPr>
              <a:t>change</a:t>
            </a:r>
            <a:r>
              <a:rPr lang="sl-SI" sz="2800" i="1" dirty="0"/>
              <a:t> in </a:t>
            </a:r>
            <a:r>
              <a:rPr lang="sl-SI" sz="2800" i="1" dirty="0" err="1"/>
              <a:t>the</a:t>
            </a:r>
            <a:r>
              <a:rPr lang="sl-SI" sz="2800" i="1" dirty="0"/>
              <a:t> </a:t>
            </a:r>
            <a:r>
              <a:rPr lang="sl-SI" sz="2800" i="1" dirty="0" err="1"/>
              <a:t>next</a:t>
            </a:r>
            <a:r>
              <a:rPr lang="sl-SI" sz="2800" i="1" dirty="0"/>
              <a:t> 3-5 </a:t>
            </a:r>
            <a:r>
              <a:rPr lang="sl-SI" sz="2800" i="1" dirty="0" err="1"/>
              <a:t>years</a:t>
            </a:r>
            <a:r>
              <a:rPr lang="sl-SI" sz="2800" i="1" dirty="0"/>
              <a:t>.</a:t>
            </a:r>
          </a:p>
        </p:txBody>
      </p:sp>
    </p:spTree>
    <p:extLst>
      <p:ext uri="{BB962C8B-B14F-4D97-AF65-F5344CB8AC3E}">
        <p14:creationId xmlns:p14="http://schemas.microsoft.com/office/powerpoint/2010/main" val="3779575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E4D592AA-8FE6-4A89-9764-88E699AD9234}"/>
              </a:ext>
            </a:extLst>
          </p:cNvPr>
          <p:cNvSpPr>
            <a:spLocks noGrp="1"/>
          </p:cNvSpPr>
          <p:nvPr>
            <p:ph type="title"/>
          </p:nvPr>
        </p:nvSpPr>
        <p:spPr>
          <a:xfrm>
            <a:off x="1145771" y="1603721"/>
            <a:ext cx="9731779" cy="1325563"/>
          </a:xfrm>
        </p:spPr>
        <p:txBody>
          <a:bodyPr>
            <a:normAutofit/>
          </a:bodyPr>
          <a:lstStyle/>
          <a:p>
            <a:r>
              <a:rPr lang="sl-SI" sz="8000"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THE AFTER...</a:t>
            </a:r>
            <a:endParaRPr lang="en-US" sz="8000"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sp>
        <p:nvSpPr>
          <p:cNvPr id="15" name="Title 12">
            <a:extLst>
              <a:ext uri="{FF2B5EF4-FFF2-40B4-BE49-F238E27FC236}">
                <a16:creationId xmlns:a16="http://schemas.microsoft.com/office/drawing/2014/main" id="{D4AAA80E-797C-430D-88B3-13465DF2DA46}"/>
              </a:ext>
            </a:extLst>
          </p:cNvPr>
          <p:cNvSpPr txBox="1">
            <a:spLocks/>
          </p:cNvSpPr>
          <p:nvPr/>
        </p:nvSpPr>
        <p:spPr>
          <a:xfrm>
            <a:off x="4238626" y="2929284"/>
            <a:ext cx="646470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User</a:t>
            </a:r>
            <a:r>
              <a:rPr lang="sl-SI"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Feedback</a:t>
            </a:r>
            <a:endParaRPr lang="en-US"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spTree>
    <p:extLst>
      <p:ext uri="{BB962C8B-B14F-4D97-AF65-F5344CB8AC3E}">
        <p14:creationId xmlns:p14="http://schemas.microsoft.com/office/powerpoint/2010/main" val="392334369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67626CE2-59FD-414A-AACD-0B6D6B3CA09A}"/>
              </a:ext>
            </a:extLst>
          </p:cNvPr>
          <p:cNvSpPr>
            <a:spLocks noGrp="1"/>
          </p:cNvSpPr>
          <p:nvPr>
            <p:ph type="title"/>
          </p:nvPr>
        </p:nvSpPr>
        <p:spPr>
          <a:xfrm>
            <a:off x="838200" y="327025"/>
            <a:ext cx="10515600" cy="1325563"/>
          </a:xfrm>
        </p:spPr>
        <p:txBody>
          <a:bodyPr/>
          <a:lstStyle/>
          <a:p>
            <a:r>
              <a:rPr lang="sl-SI" b="1" dirty="0" err="1">
                <a:solidFill>
                  <a:srgbClr val="E65A00"/>
                </a:solidFill>
              </a:rPr>
              <a:t>User</a:t>
            </a:r>
            <a:r>
              <a:rPr lang="sl-SI" b="1" dirty="0">
                <a:solidFill>
                  <a:srgbClr val="E65A00"/>
                </a:solidFill>
              </a:rPr>
              <a:t> </a:t>
            </a:r>
            <a:r>
              <a:rPr lang="sl-SI" b="1" dirty="0" err="1">
                <a:solidFill>
                  <a:srgbClr val="E65A00"/>
                </a:solidFill>
              </a:rPr>
              <a:t>Feedback</a:t>
            </a:r>
            <a:r>
              <a:rPr lang="sl-SI" b="1" dirty="0">
                <a:solidFill>
                  <a:srgbClr val="E65A00"/>
                </a:solidFill>
              </a:rPr>
              <a:t> </a:t>
            </a:r>
            <a:r>
              <a:rPr lang="sl-SI" b="1" dirty="0" err="1">
                <a:solidFill>
                  <a:srgbClr val="E65A00"/>
                </a:solidFill>
              </a:rPr>
              <a:t>for</a:t>
            </a:r>
            <a:r>
              <a:rPr lang="sl-SI" b="1" dirty="0">
                <a:solidFill>
                  <a:srgbClr val="E65A00"/>
                </a:solidFill>
              </a:rPr>
              <a:t> </a:t>
            </a:r>
            <a:r>
              <a:rPr lang="sl-SI" b="1" dirty="0" err="1">
                <a:solidFill>
                  <a:srgbClr val="E65A00"/>
                </a:solidFill>
              </a:rPr>
              <a:t>existing</a:t>
            </a:r>
            <a:r>
              <a:rPr lang="sl-SI" b="1" dirty="0">
                <a:solidFill>
                  <a:srgbClr val="E65A00"/>
                </a:solidFill>
              </a:rPr>
              <a:t> </a:t>
            </a:r>
            <a:r>
              <a:rPr lang="sl-SI" b="1" dirty="0" err="1">
                <a:solidFill>
                  <a:srgbClr val="E65A00"/>
                </a:solidFill>
              </a:rPr>
              <a:t>services</a:t>
            </a:r>
            <a:endParaRPr lang="en-US" dirty="0"/>
          </a:p>
        </p:txBody>
      </p:sp>
      <p:sp>
        <p:nvSpPr>
          <p:cNvPr id="22" name="TextBox 21">
            <a:extLst>
              <a:ext uri="{FF2B5EF4-FFF2-40B4-BE49-F238E27FC236}">
                <a16:creationId xmlns:a16="http://schemas.microsoft.com/office/drawing/2014/main" id="{D8CEB771-B48C-44F6-89EE-88D9DD487825}"/>
              </a:ext>
            </a:extLst>
          </p:cNvPr>
          <p:cNvSpPr txBox="1"/>
          <p:nvPr/>
        </p:nvSpPr>
        <p:spPr>
          <a:xfrm>
            <a:off x="409575" y="1652588"/>
            <a:ext cx="8896350" cy="646331"/>
          </a:xfrm>
          <a:prstGeom prst="rect">
            <a:avLst/>
          </a:prstGeom>
          <a:noFill/>
        </p:spPr>
        <p:txBody>
          <a:bodyPr wrap="square">
            <a:spAutoFit/>
          </a:bodyPr>
          <a:lstStyle/>
          <a:p>
            <a:pPr marL="457200" lvl="1" indent="0">
              <a:buNone/>
            </a:pPr>
            <a:r>
              <a:rPr lang="sl-SI" dirty="0" err="1">
                <a:solidFill>
                  <a:srgbClr val="E65A00"/>
                </a:solidFill>
                <a:latin typeface="Lato"/>
                <a:ea typeface="Lato"/>
                <a:cs typeface="Lato"/>
                <a:sym typeface="Lato"/>
              </a:rPr>
              <a:t>Surveys</a:t>
            </a:r>
            <a:r>
              <a:rPr lang="sl-SI" dirty="0">
                <a:solidFill>
                  <a:srgbClr val="E65A00"/>
                </a:solidFill>
                <a:latin typeface="Lato"/>
                <a:ea typeface="Lato"/>
                <a:cs typeface="Lato"/>
                <a:sym typeface="Lato"/>
              </a:rPr>
              <a:t> </a:t>
            </a:r>
            <a:r>
              <a:rPr lang="sl-SI" dirty="0" err="1">
                <a:solidFill>
                  <a:srgbClr val="E65A00"/>
                </a:solidFill>
                <a:latin typeface="Lato"/>
                <a:ea typeface="Lato"/>
                <a:cs typeface="Lato"/>
                <a:sym typeface="Lato"/>
              </a:rPr>
              <a:t>and</a:t>
            </a:r>
            <a:r>
              <a:rPr lang="sl-SI" dirty="0">
                <a:solidFill>
                  <a:srgbClr val="E65A00"/>
                </a:solidFill>
                <a:latin typeface="Lato"/>
                <a:ea typeface="Lato"/>
                <a:cs typeface="Lato"/>
                <a:sym typeface="Lato"/>
              </a:rPr>
              <a:t> </a:t>
            </a:r>
            <a:r>
              <a:rPr lang="sl-SI" dirty="0" err="1">
                <a:solidFill>
                  <a:srgbClr val="E65A00"/>
                </a:solidFill>
                <a:latin typeface="Lato"/>
                <a:ea typeface="Lato"/>
                <a:cs typeface="Lato"/>
                <a:sym typeface="Lato"/>
              </a:rPr>
              <a:t>interviews</a:t>
            </a:r>
            <a:r>
              <a:rPr lang="sl-SI" dirty="0">
                <a:solidFill>
                  <a:srgbClr val="E65A00"/>
                </a:solidFill>
                <a:latin typeface="Lato"/>
                <a:ea typeface="Lato"/>
                <a:cs typeface="Lato"/>
                <a:sym typeface="Lato"/>
              </a:rPr>
              <a:t> </a:t>
            </a:r>
            <a:r>
              <a:rPr lang="sl-SI" dirty="0">
                <a:latin typeface="Lato"/>
                <a:ea typeface="Lato"/>
                <a:cs typeface="Lato"/>
                <a:sym typeface="Lato"/>
              </a:rPr>
              <a:t>show </a:t>
            </a:r>
            <a:r>
              <a:rPr lang="sl-SI" dirty="0" err="1">
                <a:latin typeface="Lato"/>
                <a:ea typeface="Lato"/>
                <a:cs typeface="Lato"/>
                <a:sym typeface="Lato"/>
              </a:rPr>
              <a:t>the</a:t>
            </a:r>
            <a:r>
              <a:rPr lang="sl-SI" dirty="0">
                <a:latin typeface="Lato"/>
                <a:ea typeface="Lato"/>
                <a:cs typeface="Lato"/>
                <a:sym typeface="Lato"/>
              </a:rPr>
              <a:t> general rating </a:t>
            </a:r>
            <a:r>
              <a:rPr lang="sl-SI" dirty="0" err="1">
                <a:latin typeface="Lato"/>
                <a:ea typeface="Lato"/>
                <a:cs typeface="Lato"/>
                <a:sym typeface="Lato"/>
              </a:rPr>
              <a:t>and</a:t>
            </a:r>
            <a:r>
              <a:rPr lang="sl-SI" dirty="0">
                <a:latin typeface="Lato"/>
                <a:ea typeface="Lato"/>
                <a:cs typeface="Lato"/>
                <a:sym typeface="Lato"/>
              </a:rPr>
              <a:t> </a:t>
            </a:r>
            <a:r>
              <a:rPr lang="sl-SI" dirty="0" err="1">
                <a:latin typeface="Lato"/>
                <a:ea typeface="Lato"/>
                <a:cs typeface="Lato"/>
                <a:sym typeface="Lato"/>
              </a:rPr>
              <a:t>primary</a:t>
            </a:r>
            <a:r>
              <a:rPr lang="sl-SI" dirty="0">
                <a:latin typeface="Lato"/>
                <a:ea typeface="Lato"/>
                <a:cs typeface="Lato"/>
                <a:sym typeface="Lato"/>
              </a:rPr>
              <a:t> </a:t>
            </a:r>
          </a:p>
          <a:p>
            <a:pPr marL="457200" lvl="1" indent="0">
              <a:buNone/>
            </a:pPr>
            <a:r>
              <a:rPr lang="sl-SI" dirty="0" err="1">
                <a:latin typeface="Lato"/>
                <a:ea typeface="Lato"/>
                <a:cs typeface="Lato"/>
                <a:sym typeface="Lato"/>
              </a:rPr>
              <a:t>advantages</a:t>
            </a:r>
            <a:r>
              <a:rPr lang="sl-SI" dirty="0">
                <a:latin typeface="Lato"/>
                <a:ea typeface="Lato"/>
                <a:cs typeface="Lato"/>
                <a:sym typeface="Lato"/>
              </a:rPr>
              <a:t> </a:t>
            </a:r>
            <a:r>
              <a:rPr lang="sl-SI" dirty="0" err="1">
                <a:latin typeface="Lato"/>
                <a:ea typeface="Lato"/>
                <a:cs typeface="Lato"/>
                <a:sym typeface="Lato"/>
              </a:rPr>
              <a:t>of</a:t>
            </a:r>
            <a:r>
              <a:rPr lang="sl-SI" dirty="0">
                <a:latin typeface="Lato"/>
                <a:ea typeface="Lato"/>
                <a:cs typeface="Lato"/>
                <a:sym typeface="Lato"/>
              </a:rPr>
              <a:t> NREN </a:t>
            </a:r>
            <a:r>
              <a:rPr lang="sl-SI" dirty="0" err="1">
                <a:latin typeface="Lato"/>
                <a:ea typeface="Lato"/>
                <a:cs typeface="Lato"/>
                <a:sym typeface="Lato"/>
              </a:rPr>
              <a:t>services</a:t>
            </a:r>
            <a:endParaRPr lang="sl-SI" i="1" dirty="0">
              <a:solidFill>
                <a:srgbClr val="E65A00"/>
              </a:solidFill>
            </a:endParaRPr>
          </a:p>
        </p:txBody>
      </p:sp>
      <p:pic>
        <p:nvPicPr>
          <p:cNvPr id="7" name="Picture 6">
            <a:extLst>
              <a:ext uri="{FF2B5EF4-FFF2-40B4-BE49-F238E27FC236}">
                <a16:creationId xmlns:a16="http://schemas.microsoft.com/office/drawing/2014/main" id="{D5B84A34-F18D-4916-999E-7E7DCBD24BEF}"/>
              </a:ext>
            </a:extLst>
          </p:cNvPr>
          <p:cNvPicPr>
            <a:picLocks noChangeAspect="1"/>
          </p:cNvPicPr>
          <p:nvPr/>
        </p:nvPicPr>
        <p:blipFill rotWithShape="1">
          <a:blip r:embed="rId3"/>
          <a:srcRect t="13935" r="15300"/>
          <a:stretch/>
        </p:blipFill>
        <p:spPr>
          <a:xfrm>
            <a:off x="929641" y="2850921"/>
            <a:ext cx="5044440" cy="3416321"/>
          </a:xfrm>
          <a:prstGeom prst="rect">
            <a:avLst/>
          </a:prstGeom>
          <a:ln>
            <a:noFill/>
          </a:ln>
          <a:effectLst>
            <a:outerShdw blurRad="292100" dist="139700" dir="2700000" algn="tl" rotWithShape="0">
              <a:srgbClr val="333333">
                <a:alpha val="65000"/>
              </a:srgbClr>
            </a:outerShdw>
          </a:effectLst>
        </p:spPr>
      </p:pic>
      <p:graphicFrame>
        <p:nvGraphicFramePr>
          <p:cNvPr id="10" name="Diagram 9">
            <a:extLst>
              <a:ext uri="{FF2B5EF4-FFF2-40B4-BE49-F238E27FC236}">
                <a16:creationId xmlns:a16="http://schemas.microsoft.com/office/drawing/2014/main" id="{93C53B13-E95E-44B6-8371-31C4E036EE35}"/>
              </a:ext>
            </a:extLst>
          </p:cNvPr>
          <p:cNvGraphicFramePr/>
          <p:nvPr>
            <p:extLst>
              <p:ext uri="{D42A27DB-BD31-4B8C-83A1-F6EECF244321}">
                <p14:modId xmlns:p14="http://schemas.microsoft.com/office/powerpoint/2010/main" val="445622690"/>
              </p:ext>
            </p:extLst>
          </p:nvPr>
        </p:nvGraphicFramePr>
        <p:xfrm>
          <a:off x="6499858" y="1757681"/>
          <a:ext cx="6017262" cy="46367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97996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67626CE2-59FD-414A-AACD-0B6D6B3CA09A}"/>
              </a:ext>
            </a:extLst>
          </p:cNvPr>
          <p:cNvSpPr>
            <a:spLocks noGrp="1"/>
          </p:cNvSpPr>
          <p:nvPr>
            <p:ph type="title"/>
          </p:nvPr>
        </p:nvSpPr>
        <p:spPr>
          <a:xfrm>
            <a:off x="838200" y="650190"/>
            <a:ext cx="10515600" cy="1325563"/>
          </a:xfrm>
        </p:spPr>
        <p:txBody>
          <a:bodyPr/>
          <a:lstStyle/>
          <a:p>
            <a:r>
              <a:rPr lang="sl-SI" b="1" dirty="0">
                <a:solidFill>
                  <a:srgbClr val="E65A00"/>
                </a:solidFill>
              </a:rPr>
              <a:t>Business </a:t>
            </a:r>
            <a:r>
              <a:rPr lang="sl-SI" b="1" dirty="0" err="1">
                <a:solidFill>
                  <a:srgbClr val="E65A00"/>
                </a:solidFill>
              </a:rPr>
              <a:t>Reviews</a:t>
            </a:r>
            <a:r>
              <a:rPr lang="sl-SI" b="1" dirty="0">
                <a:solidFill>
                  <a:srgbClr val="E65A00"/>
                </a:solidFill>
              </a:rPr>
              <a:t> </a:t>
            </a:r>
            <a:r>
              <a:rPr lang="sl-SI" b="1" dirty="0" err="1">
                <a:solidFill>
                  <a:srgbClr val="E65A00"/>
                </a:solidFill>
              </a:rPr>
              <a:t>with</a:t>
            </a:r>
            <a:r>
              <a:rPr lang="sl-SI" b="1" dirty="0">
                <a:solidFill>
                  <a:srgbClr val="E65A00"/>
                </a:solidFill>
              </a:rPr>
              <a:t> </a:t>
            </a:r>
            <a:r>
              <a:rPr lang="sl-SI" b="1" dirty="0" err="1">
                <a:solidFill>
                  <a:srgbClr val="E65A00"/>
                </a:solidFill>
              </a:rPr>
              <a:t>Strategic</a:t>
            </a:r>
            <a:r>
              <a:rPr lang="sl-SI" b="1" dirty="0">
                <a:solidFill>
                  <a:srgbClr val="E65A00"/>
                </a:solidFill>
              </a:rPr>
              <a:t> </a:t>
            </a:r>
            <a:r>
              <a:rPr lang="sl-SI" b="1" dirty="0" err="1">
                <a:solidFill>
                  <a:srgbClr val="E65A00"/>
                </a:solidFill>
              </a:rPr>
              <a:t>Partners</a:t>
            </a:r>
            <a:r>
              <a:rPr lang="sl-SI" b="1" dirty="0">
                <a:solidFill>
                  <a:srgbClr val="E65A00"/>
                </a:solidFill>
              </a:rPr>
              <a:t> </a:t>
            </a:r>
            <a:r>
              <a:rPr lang="sl-SI" b="1" dirty="0" err="1">
                <a:solidFill>
                  <a:srgbClr val="E65A00"/>
                </a:solidFill>
              </a:rPr>
              <a:t>and</a:t>
            </a:r>
            <a:r>
              <a:rPr lang="sl-SI" b="1" dirty="0">
                <a:solidFill>
                  <a:srgbClr val="E65A00"/>
                </a:solidFill>
              </a:rPr>
              <a:t> </a:t>
            </a:r>
            <a:r>
              <a:rPr lang="sl-SI" b="1" dirty="0" err="1">
                <a:solidFill>
                  <a:srgbClr val="E65A00"/>
                </a:solidFill>
              </a:rPr>
              <a:t>Users</a:t>
            </a:r>
            <a:endParaRPr lang="en-US" dirty="0"/>
          </a:p>
        </p:txBody>
      </p:sp>
      <p:sp>
        <p:nvSpPr>
          <p:cNvPr id="22" name="TextBox 21">
            <a:extLst>
              <a:ext uri="{FF2B5EF4-FFF2-40B4-BE49-F238E27FC236}">
                <a16:creationId xmlns:a16="http://schemas.microsoft.com/office/drawing/2014/main" id="{D8CEB771-B48C-44F6-89EE-88D9DD487825}"/>
              </a:ext>
            </a:extLst>
          </p:cNvPr>
          <p:cNvSpPr txBox="1"/>
          <p:nvPr/>
        </p:nvSpPr>
        <p:spPr>
          <a:xfrm>
            <a:off x="409575" y="2324686"/>
            <a:ext cx="5188585" cy="646331"/>
          </a:xfrm>
          <a:prstGeom prst="rect">
            <a:avLst/>
          </a:prstGeom>
          <a:noFill/>
        </p:spPr>
        <p:txBody>
          <a:bodyPr wrap="square">
            <a:spAutoFit/>
          </a:bodyPr>
          <a:lstStyle/>
          <a:p>
            <a:pPr marL="457200" lvl="1" indent="0">
              <a:buNone/>
            </a:pPr>
            <a:r>
              <a:rPr lang="sl-SI" dirty="0" err="1">
                <a:solidFill>
                  <a:srgbClr val="E65A00"/>
                </a:solidFill>
                <a:latin typeface="Lato"/>
                <a:ea typeface="Lato"/>
                <a:cs typeface="Lato"/>
                <a:sym typeface="Lato"/>
              </a:rPr>
              <a:t>annual</a:t>
            </a:r>
            <a:r>
              <a:rPr lang="sl-SI" dirty="0">
                <a:solidFill>
                  <a:srgbClr val="E65A00"/>
                </a:solidFill>
                <a:latin typeface="Lato"/>
                <a:ea typeface="Lato"/>
                <a:cs typeface="Lato"/>
                <a:sym typeface="Lato"/>
              </a:rPr>
              <a:t> </a:t>
            </a:r>
            <a:r>
              <a:rPr lang="sl-SI" dirty="0" err="1">
                <a:solidFill>
                  <a:srgbClr val="E65A00"/>
                </a:solidFill>
                <a:latin typeface="Lato"/>
                <a:ea typeface="Lato"/>
                <a:cs typeface="Lato"/>
                <a:sym typeface="Lato"/>
              </a:rPr>
              <a:t>reviews</a:t>
            </a:r>
            <a:r>
              <a:rPr lang="sl-SI" dirty="0">
                <a:solidFill>
                  <a:srgbClr val="E65A00"/>
                </a:solidFill>
                <a:latin typeface="Lato"/>
                <a:ea typeface="Lato"/>
                <a:cs typeface="Lato"/>
                <a:sym typeface="Lato"/>
              </a:rPr>
              <a:t> </a:t>
            </a:r>
            <a:r>
              <a:rPr lang="sl-SI" dirty="0" err="1">
                <a:latin typeface="Lato"/>
                <a:ea typeface="Lato"/>
                <a:cs typeface="Lato"/>
                <a:sym typeface="Lato"/>
              </a:rPr>
              <a:t>serve</a:t>
            </a:r>
            <a:r>
              <a:rPr lang="sl-SI" dirty="0">
                <a:latin typeface="Lato"/>
                <a:ea typeface="Lato"/>
                <a:cs typeface="Lato"/>
                <a:sym typeface="Lato"/>
              </a:rPr>
              <a:t> as </a:t>
            </a:r>
            <a:r>
              <a:rPr lang="sl-SI" dirty="0" err="1">
                <a:latin typeface="Lato"/>
                <a:ea typeface="Lato"/>
                <a:cs typeface="Lato"/>
                <a:sym typeface="Lato"/>
              </a:rPr>
              <a:t>an</a:t>
            </a:r>
            <a:r>
              <a:rPr lang="sl-SI" dirty="0">
                <a:latin typeface="Lato"/>
                <a:ea typeface="Lato"/>
                <a:cs typeface="Lato"/>
                <a:sym typeface="Lato"/>
              </a:rPr>
              <a:t> </a:t>
            </a:r>
            <a:r>
              <a:rPr lang="sl-SI" dirty="0" err="1">
                <a:latin typeface="Lato"/>
                <a:ea typeface="Lato"/>
                <a:cs typeface="Lato"/>
                <a:sym typeface="Lato"/>
              </a:rPr>
              <a:t>overview</a:t>
            </a:r>
            <a:r>
              <a:rPr lang="sl-SI" dirty="0">
                <a:latin typeface="Lato"/>
                <a:ea typeface="Lato"/>
                <a:cs typeface="Lato"/>
                <a:sym typeface="Lato"/>
              </a:rPr>
              <a:t> </a:t>
            </a:r>
            <a:r>
              <a:rPr lang="sl-SI" dirty="0" err="1">
                <a:latin typeface="Lato"/>
                <a:ea typeface="Lato"/>
                <a:cs typeface="Lato"/>
                <a:sym typeface="Lato"/>
              </a:rPr>
              <a:t>and</a:t>
            </a:r>
            <a:r>
              <a:rPr lang="sl-SI" dirty="0">
                <a:latin typeface="Lato"/>
                <a:ea typeface="Lato"/>
                <a:cs typeface="Lato"/>
                <a:sym typeface="Lato"/>
              </a:rPr>
              <a:t> </a:t>
            </a:r>
            <a:r>
              <a:rPr lang="sl-SI" dirty="0" err="1">
                <a:latin typeface="Lato"/>
                <a:ea typeface="Lato"/>
                <a:cs typeface="Lato"/>
                <a:sym typeface="Lato"/>
              </a:rPr>
              <a:t>can</a:t>
            </a:r>
            <a:r>
              <a:rPr lang="sl-SI" dirty="0">
                <a:latin typeface="Lato"/>
                <a:ea typeface="Lato"/>
                <a:cs typeface="Lato"/>
                <a:sym typeface="Lato"/>
              </a:rPr>
              <a:t> </a:t>
            </a:r>
            <a:r>
              <a:rPr lang="sl-SI" dirty="0" err="1">
                <a:latin typeface="Lato"/>
                <a:ea typeface="Lato"/>
                <a:cs typeface="Lato"/>
                <a:sym typeface="Lato"/>
              </a:rPr>
              <a:t>help</a:t>
            </a:r>
            <a:r>
              <a:rPr lang="sl-SI" dirty="0">
                <a:latin typeface="Lato"/>
                <a:ea typeface="Lato"/>
                <a:cs typeface="Lato"/>
                <a:sym typeface="Lato"/>
              </a:rPr>
              <a:t> </a:t>
            </a:r>
            <a:r>
              <a:rPr lang="sl-SI" dirty="0" err="1">
                <a:latin typeface="Lato"/>
                <a:ea typeface="Lato"/>
                <a:cs typeface="Lato"/>
                <a:sym typeface="Lato"/>
              </a:rPr>
              <a:t>gather</a:t>
            </a:r>
            <a:r>
              <a:rPr lang="sl-SI" dirty="0">
                <a:latin typeface="Lato"/>
                <a:ea typeface="Lato"/>
                <a:cs typeface="Lato"/>
                <a:sym typeface="Lato"/>
              </a:rPr>
              <a:t> future </a:t>
            </a:r>
            <a:r>
              <a:rPr lang="sl-SI" dirty="0" err="1">
                <a:latin typeface="Lato"/>
                <a:ea typeface="Lato"/>
                <a:cs typeface="Lato"/>
                <a:sym typeface="Lato"/>
              </a:rPr>
              <a:t>needs</a:t>
            </a:r>
            <a:r>
              <a:rPr lang="sl-SI" dirty="0">
                <a:latin typeface="Lato"/>
                <a:ea typeface="Lato"/>
                <a:cs typeface="Lato"/>
                <a:sym typeface="Lato"/>
              </a:rPr>
              <a:t> </a:t>
            </a:r>
            <a:r>
              <a:rPr lang="sl-SI" dirty="0" err="1">
                <a:latin typeface="Lato"/>
                <a:ea typeface="Lato"/>
                <a:cs typeface="Lato"/>
                <a:sym typeface="Lato"/>
              </a:rPr>
              <a:t>of</a:t>
            </a:r>
            <a:r>
              <a:rPr lang="sl-SI" dirty="0">
                <a:latin typeface="Lato"/>
                <a:ea typeface="Lato"/>
                <a:cs typeface="Lato"/>
                <a:sym typeface="Lato"/>
              </a:rPr>
              <a:t> </a:t>
            </a:r>
            <a:r>
              <a:rPr lang="sl-SI" dirty="0" err="1">
                <a:latin typeface="Lato"/>
                <a:ea typeface="Lato"/>
                <a:cs typeface="Lato"/>
                <a:sym typeface="Lato"/>
              </a:rPr>
              <a:t>strategic</a:t>
            </a:r>
            <a:r>
              <a:rPr lang="sl-SI" dirty="0">
                <a:latin typeface="Lato"/>
                <a:ea typeface="Lato"/>
                <a:cs typeface="Lato"/>
                <a:sym typeface="Lato"/>
              </a:rPr>
              <a:t> </a:t>
            </a:r>
            <a:r>
              <a:rPr lang="sl-SI" dirty="0" err="1">
                <a:latin typeface="Lato"/>
                <a:ea typeface="Lato"/>
                <a:cs typeface="Lato"/>
                <a:sym typeface="Lato"/>
              </a:rPr>
              <a:t>users</a:t>
            </a:r>
            <a:r>
              <a:rPr lang="sl-SI" dirty="0">
                <a:solidFill>
                  <a:srgbClr val="E65A00"/>
                </a:solidFill>
                <a:latin typeface="Lato"/>
                <a:ea typeface="Lato"/>
                <a:cs typeface="Lato"/>
                <a:sym typeface="Lato"/>
              </a:rPr>
              <a:t> </a:t>
            </a:r>
            <a:endParaRPr lang="sl-SI" i="1" dirty="0">
              <a:solidFill>
                <a:srgbClr val="E65A00"/>
              </a:solidFill>
            </a:endParaRPr>
          </a:p>
        </p:txBody>
      </p:sp>
      <p:graphicFrame>
        <p:nvGraphicFramePr>
          <p:cNvPr id="2" name="Diagram 1">
            <a:extLst>
              <a:ext uri="{FF2B5EF4-FFF2-40B4-BE49-F238E27FC236}">
                <a16:creationId xmlns:a16="http://schemas.microsoft.com/office/drawing/2014/main" id="{304D2C27-455B-46FB-A3E8-AA04C8ADAC79}"/>
              </a:ext>
            </a:extLst>
          </p:cNvPr>
          <p:cNvGraphicFramePr/>
          <p:nvPr>
            <p:extLst>
              <p:ext uri="{D42A27DB-BD31-4B8C-83A1-F6EECF244321}">
                <p14:modId xmlns:p14="http://schemas.microsoft.com/office/powerpoint/2010/main" val="3405322261"/>
              </p:ext>
            </p:extLst>
          </p:nvPr>
        </p:nvGraphicFramePr>
        <p:xfrm>
          <a:off x="5049520" y="1666240"/>
          <a:ext cx="6732904" cy="4206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798BE8D4-3CEF-489C-BA7D-D682E83ADAE6}"/>
              </a:ext>
            </a:extLst>
          </p:cNvPr>
          <p:cNvSpPr txBox="1"/>
          <p:nvPr/>
        </p:nvSpPr>
        <p:spPr>
          <a:xfrm>
            <a:off x="409575" y="3663901"/>
            <a:ext cx="5188585" cy="646331"/>
          </a:xfrm>
          <a:prstGeom prst="rect">
            <a:avLst/>
          </a:prstGeom>
          <a:noFill/>
        </p:spPr>
        <p:txBody>
          <a:bodyPr wrap="square">
            <a:spAutoFit/>
          </a:bodyPr>
          <a:lstStyle/>
          <a:p>
            <a:pPr marL="457200" lvl="1" indent="0">
              <a:buNone/>
            </a:pPr>
            <a:r>
              <a:rPr lang="sl-SI" dirty="0" err="1">
                <a:solidFill>
                  <a:srgbClr val="E65A00"/>
                </a:solidFill>
                <a:latin typeface="Lato"/>
                <a:ea typeface="Lato"/>
                <a:cs typeface="Lato"/>
                <a:sym typeface="Lato"/>
              </a:rPr>
              <a:t>project</a:t>
            </a:r>
            <a:r>
              <a:rPr lang="sl-SI" dirty="0">
                <a:solidFill>
                  <a:srgbClr val="E65A00"/>
                </a:solidFill>
                <a:latin typeface="Lato"/>
                <a:ea typeface="Lato"/>
                <a:cs typeface="Lato"/>
                <a:sym typeface="Lato"/>
              </a:rPr>
              <a:t> </a:t>
            </a:r>
            <a:r>
              <a:rPr lang="sl-SI" dirty="0" err="1">
                <a:solidFill>
                  <a:srgbClr val="E65A00"/>
                </a:solidFill>
                <a:latin typeface="Lato"/>
                <a:ea typeface="Lato"/>
                <a:cs typeface="Lato"/>
                <a:sym typeface="Lato"/>
              </a:rPr>
              <a:t>reviews</a:t>
            </a:r>
            <a:r>
              <a:rPr lang="sl-SI" dirty="0">
                <a:solidFill>
                  <a:srgbClr val="E65A00"/>
                </a:solidFill>
                <a:latin typeface="Lato"/>
                <a:ea typeface="Lato"/>
                <a:cs typeface="Lato"/>
                <a:sym typeface="Lato"/>
              </a:rPr>
              <a:t> </a:t>
            </a:r>
            <a:r>
              <a:rPr lang="sl-SI" dirty="0" err="1">
                <a:latin typeface="Lato"/>
                <a:ea typeface="Lato"/>
                <a:cs typeface="Lato"/>
                <a:sym typeface="Lato"/>
              </a:rPr>
              <a:t>during</a:t>
            </a:r>
            <a:r>
              <a:rPr lang="sl-SI" dirty="0">
                <a:latin typeface="Lato"/>
                <a:ea typeface="Lato"/>
                <a:cs typeface="Lato"/>
                <a:sym typeface="Lato"/>
              </a:rPr>
              <a:t> </a:t>
            </a:r>
            <a:r>
              <a:rPr lang="sl-SI" dirty="0" err="1">
                <a:latin typeface="Lato"/>
                <a:ea typeface="Lato"/>
                <a:cs typeface="Lato"/>
                <a:sym typeface="Lato"/>
              </a:rPr>
              <a:t>the</a:t>
            </a:r>
            <a:r>
              <a:rPr lang="sl-SI" dirty="0">
                <a:latin typeface="Lato"/>
                <a:ea typeface="Lato"/>
                <a:cs typeface="Lato"/>
                <a:sym typeface="Lato"/>
              </a:rPr>
              <a:t> </a:t>
            </a:r>
            <a:r>
              <a:rPr lang="sl-SI" dirty="0" err="1">
                <a:latin typeface="Lato"/>
                <a:ea typeface="Lato"/>
                <a:cs typeface="Lato"/>
                <a:sym typeface="Lato"/>
              </a:rPr>
              <a:t>project</a:t>
            </a:r>
            <a:r>
              <a:rPr lang="sl-SI" dirty="0">
                <a:latin typeface="Lato"/>
                <a:ea typeface="Lato"/>
                <a:cs typeface="Lato"/>
                <a:sym typeface="Lato"/>
              </a:rPr>
              <a:t> </a:t>
            </a:r>
            <a:r>
              <a:rPr lang="sl-SI" dirty="0" err="1">
                <a:latin typeface="Lato"/>
                <a:ea typeface="Lato"/>
                <a:cs typeface="Lato"/>
                <a:sym typeface="Lato"/>
              </a:rPr>
              <a:t>runtime</a:t>
            </a:r>
            <a:r>
              <a:rPr lang="sl-SI" dirty="0">
                <a:latin typeface="Lato"/>
                <a:ea typeface="Lato"/>
                <a:cs typeface="Lato"/>
                <a:sym typeface="Lato"/>
              </a:rPr>
              <a:t> </a:t>
            </a:r>
            <a:r>
              <a:rPr lang="sl-SI" dirty="0" err="1">
                <a:latin typeface="Lato"/>
                <a:ea typeface="Lato"/>
                <a:cs typeface="Lato"/>
                <a:sym typeface="Lato"/>
              </a:rPr>
              <a:t>and</a:t>
            </a:r>
            <a:r>
              <a:rPr lang="sl-SI" dirty="0">
                <a:latin typeface="Lato"/>
                <a:ea typeface="Lato"/>
                <a:cs typeface="Lato"/>
                <a:sym typeface="Lato"/>
              </a:rPr>
              <a:t> partner </a:t>
            </a:r>
            <a:r>
              <a:rPr lang="sl-SI" dirty="0" err="1">
                <a:latin typeface="Lato"/>
                <a:ea typeface="Lato"/>
                <a:cs typeface="Lato"/>
                <a:sym typeface="Lato"/>
              </a:rPr>
              <a:t>relations</a:t>
            </a:r>
            <a:r>
              <a:rPr lang="sl-SI" dirty="0">
                <a:latin typeface="Lato"/>
                <a:ea typeface="Lato"/>
                <a:cs typeface="Lato"/>
                <a:sym typeface="Lato"/>
              </a:rPr>
              <a:t> </a:t>
            </a:r>
            <a:r>
              <a:rPr lang="sl-SI" dirty="0" err="1">
                <a:latin typeface="Lato"/>
                <a:ea typeface="Lato"/>
                <a:cs typeface="Lato"/>
                <a:sym typeface="Lato"/>
              </a:rPr>
              <a:t>after</a:t>
            </a:r>
            <a:r>
              <a:rPr lang="sl-SI" dirty="0">
                <a:latin typeface="Lato"/>
                <a:ea typeface="Lato"/>
                <a:cs typeface="Lato"/>
                <a:sym typeface="Lato"/>
              </a:rPr>
              <a:t> </a:t>
            </a:r>
            <a:r>
              <a:rPr lang="sl-SI" dirty="0" err="1">
                <a:latin typeface="Lato"/>
                <a:ea typeface="Lato"/>
                <a:cs typeface="Lato"/>
                <a:sym typeface="Lato"/>
              </a:rPr>
              <a:t>project</a:t>
            </a:r>
            <a:r>
              <a:rPr lang="sl-SI" dirty="0">
                <a:latin typeface="Lato"/>
                <a:ea typeface="Lato"/>
                <a:cs typeface="Lato"/>
                <a:sym typeface="Lato"/>
              </a:rPr>
              <a:t> </a:t>
            </a:r>
            <a:r>
              <a:rPr lang="sl-SI" dirty="0" err="1">
                <a:latin typeface="Lato"/>
                <a:ea typeface="Lato"/>
                <a:cs typeface="Lato"/>
                <a:sym typeface="Lato"/>
              </a:rPr>
              <a:t>end</a:t>
            </a:r>
            <a:endParaRPr lang="sl-SI" i="1" dirty="0">
              <a:solidFill>
                <a:srgbClr val="E65A00"/>
              </a:solidFill>
            </a:endParaRPr>
          </a:p>
        </p:txBody>
      </p:sp>
      <p:sp>
        <p:nvSpPr>
          <p:cNvPr id="3" name="TextBox 2">
            <a:extLst>
              <a:ext uri="{FF2B5EF4-FFF2-40B4-BE49-F238E27FC236}">
                <a16:creationId xmlns:a16="http://schemas.microsoft.com/office/drawing/2014/main" id="{638F384D-A8F9-45F8-8E49-AD0B4C249358}"/>
              </a:ext>
            </a:extLst>
          </p:cNvPr>
          <p:cNvSpPr txBox="1"/>
          <p:nvPr/>
        </p:nvSpPr>
        <p:spPr>
          <a:xfrm flipH="1">
            <a:off x="1142998" y="5090160"/>
            <a:ext cx="899161" cy="369332"/>
          </a:xfrm>
          <a:prstGeom prst="rect">
            <a:avLst/>
          </a:prstGeom>
          <a:noFill/>
        </p:spPr>
        <p:txBody>
          <a:bodyPr wrap="square" rtlCol="0">
            <a:spAutoFit/>
          </a:bodyPr>
          <a:lstStyle/>
          <a:p>
            <a:r>
              <a:rPr lang="sl-SI" i="1" dirty="0" err="1">
                <a:solidFill>
                  <a:srgbClr val="E65A00"/>
                </a:solidFill>
              </a:rPr>
              <a:t>EuroCC</a:t>
            </a:r>
            <a:endParaRPr lang="en-US" i="1" dirty="0">
              <a:solidFill>
                <a:srgbClr val="E65A00"/>
              </a:solidFill>
            </a:endParaRPr>
          </a:p>
        </p:txBody>
      </p:sp>
      <p:sp>
        <p:nvSpPr>
          <p:cNvPr id="9" name="TextBox 8">
            <a:extLst>
              <a:ext uri="{FF2B5EF4-FFF2-40B4-BE49-F238E27FC236}">
                <a16:creationId xmlns:a16="http://schemas.microsoft.com/office/drawing/2014/main" id="{C9D2ADA0-D23F-442F-8CCD-6E94E09661EA}"/>
              </a:ext>
            </a:extLst>
          </p:cNvPr>
          <p:cNvSpPr txBox="1"/>
          <p:nvPr/>
        </p:nvSpPr>
        <p:spPr>
          <a:xfrm flipH="1">
            <a:off x="2397760" y="5427226"/>
            <a:ext cx="1921512" cy="369332"/>
          </a:xfrm>
          <a:prstGeom prst="rect">
            <a:avLst/>
          </a:prstGeom>
          <a:noFill/>
        </p:spPr>
        <p:txBody>
          <a:bodyPr wrap="square" rtlCol="0">
            <a:spAutoFit/>
          </a:bodyPr>
          <a:lstStyle/>
          <a:p>
            <a:r>
              <a:rPr lang="sl-SI" i="1" dirty="0" err="1">
                <a:solidFill>
                  <a:srgbClr val="E65A00"/>
                </a:solidFill>
              </a:rPr>
              <a:t>Digital</a:t>
            </a:r>
            <a:r>
              <a:rPr lang="sl-SI" i="1" dirty="0">
                <a:solidFill>
                  <a:srgbClr val="E65A00"/>
                </a:solidFill>
              </a:rPr>
              <a:t> </a:t>
            </a:r>
            <a:r>
              <a:rPr lang="sl-SI" i="1" dirty="0" err="1">
                <a:solidFill>
                  <a:srgbClr val="E65A00"/>
                </a:solidFill>
              </a:rPr>
              <a:t>Citizenship</a:t>
            </a:r>
            <a:endParaRPr lang="en-US" i="1" dirty="0">
              <a:solidFill>
                <a:srgbClr val="E65A00"/>
              </a:solidFill>
            </a:endParaRPr>
          </a:p>
        </p:txBody>
      </p:sp>
      <p:sp>
        <p:nvSpPr>
          <p:cNvPr id="11" name="TextBox 10">
            <a:extLst>
              <a:ext uri="{FF2B5EF4-FFF2-40B4-BE49-F238E27FC236}">
                <a16:creationId xmlns:a16="http://schemas.microsoft.com/office/drawing/2014/main" id="{E8CA9F0B-9D48-4C8B-AD77-B7F4E6844309}"/>
              </a:ext>
            </a:extLst>
          </p:cNvPr>
          <p:cNvSpPr txBox="1"/>
          <p:nvPr/>
        </p:nvSpPr>
        <p:spPr>
          <a:xfrm flipH="1">
            <a:off x="2437128" y="4657879"/>
            <a:ext cx="1921512" cy="369332"/>
          </a:xfrm>
          <a:prstGeom prst="rect">
            <a:avLst/>
          </a:prstGeom>
          <a:noFill/>
        </p:spPr>
        <p:txBody>
          <a:bodyPr wrap="square" rtlCol="0">
            <a:spAutoFit/>
          </a:bodyPr>
          <a:lstStyle/>
          <a:p>
            <a:r>
              <a:rPr lang="sl-SI" i="1" dirty="0">
                <a:solidFill>
                  <a:srgbClr val="E65A00"/>
                </a:solidFill>
              </a:rPr>
              <a:t>EU AI </a:t>
            </a:r>
            <a:r>
              <a:rPr lang="sl-SI" i="1" dirty="0" err="1">
                <a:solidFill>
                  <a:srgbClr val="E65A00"/>
                </a:solidFill>
              </a:rPr>
              <a:t>Factories</a:t>
            </a:r>
            <a:endParaRPr lang="en-US" i="1" dirty="0">
              <a:solidFill>
                <a:srgbClr val="E65A00"/>
              </a:solidFill>
            </a:endParaRPr>
          </a:p>
        </p:txBody>
      </p:sp>
      <p:sp>
        <p:nvSpPr>
          <p:cNvPr id="12" name="TextBox 11">
            <a:extLst>
              <a:ext uri="{FF2B5EF4-FFF2-40B4-BE49-F238E27FC236}">
                <a16:creationId xmlns:a16="http://schemas.microsoft.com/office/drawing/2014/main" id="{E5BB4BD7-B37A-426F-BD6B-0BAB3CE38BD2}"/>
              </a:ext>
            </a:extLst>
          </p:cNvPr>
          <p:cNvSpPr txBox="1"/>
          <p:nvPr/>
        </p:nvSpPr>
        <p:spPr>
          <a:xfrm flipH="1">
            <a:off x="1631945" y="6023144"/>
            <a:ext cx="805183" cy="369332"/>
          </a:xfrm>
          <a:prstGeom prst="rect">
            <a:avLst/>
          </a:prstGeom>
          <a:noFill/>
        </p:spPr>
        <p:txBody>
          <a:bodyPr wrap="square" rtlCol="0">
            <a:spAutoFit/>
          </a:bodyPr>
          <a:lstStyle/>
          <a:p>
            <a:r>
              <a:rPr lang="sl-SI" i="1" dirty="0">
                <a:solidFill>
                  <a:srgbClr val="E65A00"/>
                </a:solidFill>
              </a:rPr>
              <a:t>SAFE</a:t>
            </a:r>
            <a:endParaRPr lang="en-US" i="1" dirty="0">
              <a:solidFill>
                <a:srgbClr val="E65A00"/>
              </a:solidFill>
            </a:endParaRPr>
          </a:p>
        </p:txBody>
      </p:sp>
      <mc:AlternateContent xmlns:mc="http://schemas.openxmlformats.org/markup-compatibility/2006" xmlns:p14="http://schemas.microsoft.com/office/powerpoint/2010/main" xmlns:aink="http://schemas.microsoft.com/office/drawing/2016/ink">
        <mc:Choice Requires="p14 aink">
          <p:contentPart p14:bwMode="auto" r:id="rId8">
            <p14:nvContentPartPr>
              <p14:cNvPr id="18" name="Ink 17">
                <a:extLst>
                  <a:ext uri="{FF2B5EF4-FFF2-40B4-BE49-F238E27FC236}">
                    <a16:creationId xmlns:a16="http://schemas.microsoft.com/office/drawing/2014/main" id="{FDAB250D-852C-46A2-807F-7FB9968FA2CA}"/>
                  </a:ext>
                </a:extLst>
              </p14:cNvPr>
              <p14:cNvContentPartPr/>
              <p14:nvPr/>
            </p14:nvContentPartPr>
            <p14:xfrm>
              <a:off x="322960" y="3830200"/>
              <a:ext cx="2052000" cy="1846800"/>
            </p14:xfrm>
          </p:contentPart>
        </mc:Choice>
        <mc:Fallback xmlns="">
          <p:pic>
            <p:nvPicPr>
              <p:cNvPr id="18" name="Ink 17">
                <a:extLst>
                  <a:ext uri="{FF2B5EF4-FFF2-40B4-BE49-F238E27FC236}">
                    <a16:creationId xmlns:a16="http://schemas.microsoft.com/office/drawing/2014/main" id="{FDAB250D-852C-46A2-807F-7FB9968FA2CA}"/>
                  </a:ext>
                </a:extLst>
              </p:cNvPr>
              <p:cNvPicPr/>
              <p:nvPr/>
            </p:nvPicPr>
            <p:blipFill>
              <a:blip r:embed="rId9"/>
              <a:stretch>
                <a:fillRect/>
              </a:stretch>
            </p:blipFill>
            <p:spPr>
              <a:xfrm>
                <a:off x="304960" y="3722200"/>
                <a:ext cx="2087640" cy="2062440"/>
              </a:xfrm>
              <a:prstGeom prst="rect">
                <a:avLst/>
              </a:prstGeom>
            </p:spPr>
          </p:pic>
        </mc:Fallback>
      </mc:AlternateContent>
      <p:grpSp>
        <p:nvGrpSpPr>
          <p:cNvPr id="33" name="Group 32">
            <a:extLst>
              <a:ext uri="{FF2B5EF4-FFF2-40B4-BE49-F238E27FC236}">
                <a16:creationId xmlns:a16="http://schemas.microsoft.com/office/drawing/2014/main" id="{882C7F41-27A8-48C2-8D43-96C1B92A2212}"/>
              </a:ext>
            </a:extLst>
          </p:cNvPr>
          <p:cNvGrpSpPr/>
          <p:nvPr/>
        </p:nvGrpSpPr>
        <p:grpSpPr>
          <a:xfrm>
            <a:off x="141520" y="3759280"/>
            <a:ext cx="2433240" cy="2445120"/>
            <a:chOff x="141520" y="3759280"/>
            <a:chExt cx="2433240" cy="2445120"/>
          </a:xfrm>
        </p:grpSpPr>
        <mc:AlternateContent xmlns:mc="http://schemas.openxmlformats.org/markup-compatibility/2006" xmlns:p14="http://schemas.microsoft.com/office/powerpoint/2010/main" xmlns:aink="http://schemas.microsoft.com/office/drawing/2016/ink">
          <mc:Choice Requires="p14 aink">
            <p:contentPart p14:bwMode="auto" r:id="rId10">
              <p14:nvContentPartPr>
                <p14:cNvPr id="5" name="Ink 4">
                  <a:extLst>
                    <a:ext uri="{FF2B5EF4-FFF2-40B4-BE49-F238E27FC236}">
                      <a16:creationId xmlns:a16="http://schemas.microsoft.com/office/drawing/2014/main" id="{2605F44C-D897-4D83-8B7B-D4FE0D7FCF63}"/>
                    </a:ext>
                  </a:extLst>
                </p14:cNvPr>
                <p14:cNvContentPartPr/>
                <p14:nvPr/>
              </p14:nvContentPartPr>
              <p14:xfrm>
                <a:off x="513040" y="3911200"/>
                <a:ext cx="789480" cy="1274040"/>
              </p14:xfrm>
            </p:contentPart>
          </mc:Choice>
          <mc:Fallback xmlns="">
            <p:pic>
              <p:nvPicPr>
                <p:cNvPr id="5" name="Ink 4">
                  <a:extLst>
                    <a:ext uri="{FF2B5EF4-FFF2-40B4-BE49-F238E27FC236}">
                      <a16:creationId xmlns:a16="http://schemas.microsoft.com/office/drawing/2014/main" id="{2605F44C-D897-4D83-8B7B-D4FE0D7FCF63}"/>
                    </a:ext>
                  </a:extLst>
                </p:cNvPr>
                <p:cNvPicPr/>
                <p:nvPr/>
              </p:nvPicPr>
              <p:blipFill>
                <a:blip r:embed="rId11"/>
                <a:stretch>
                  <a:fillRect/>
                </a:stretch>
              </p:blipFill>
              <p:spPr>
                <a:xfrm>
                  <a:off x="495400" y="3803560"/>
                  <a:ext cx="825120" cy="14896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
              <p14:nvContentPartPr>
                <p14:cNvPr id="6" name="Ink 5">
                  <a:extLst>
                    <a:ext uri="{FF2B5EF4-FFF2-40B4-BE49-F238E27FC236}">
                      <a16:creationId xmlns:a16="http://schemas.microsoft.com/office/drawing/2014/main" id="{1A0373FA-E246-49CF-B06C-16A14557E524}"/>
                    </a:ext>
                  </a:extLst>
                </p14:cNvPr>
                <p14:cNvContentPartPr/>
                <p14:nvPr/>
              </p14:nvContentPartPr>
              <p14:xfrm>
                <a:off x="801040" y="3901120"/>
                <a:ext cx="1773720" cy="1168560"/>
              </p14:xfrm>
            </p:contentPart>
          </mc:Choice>
          <mc:Fallback xmlns="">
            <p:pic>
              <p:nvPicPr>
                <p:cNvPr id="6" name="Ink 5">
                  <a:extLst>
                    <a:ext uri="{FF2B5EF4-FFF2-40B4-BE49-F238E27FC236}">
                      <a16:creationId xmlns:a16="http://schemas.microsoft.com/office/drawing/2014/main" id="{1A0373FA-E246-49CF-B06C-16A14557E524}"/>
                    </a:ext>
                  </a:extLst>
                </p:cNvPr>
                <p:cNvPicPr/>
                <p:nvPr/>
              </p:nvPicPr>
              <p:blipFill>
                <a:blip r:embed="rId13"/>
                <a:stretch>
                  <a:fillRect/>
                </a:stretch>
              </p:blipFill>
              <p:spPr>
                <a:xfrm>
                  <a:off x="783400" y="3793480"/>
                  <a:ext cx="1809360" cy="13842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
              <p14:nvContentPartPr>
                <p14:cNvPr id="26" name="Ink 25">
                  <a:extLst>
                    <a:ext uri="{FF2B5EF4-FFF2-40B4-BE49-F238E27FC236}">
                      <a16:creationId xmlns:a16="http://schemas.microsoft.com/office/drawing/2014/main" id="{9F2DB846-F2D0-4A8E-9E62-9B697130A47C}"/>
                    </a:ext>
                  </a:extLst>
                </p14:cNvPr>
                <p14:cNvContentPartPr/>
                <p14:nvPr/>
              </p14:nvContentPartPr>
              <p14:xfrm>
                <a:off x="141520" y="3759280"/>
                <a:ext cx="1389960" cy="2445120"/>
              </p14:xfrm>
            </p:contentPart>
          </mc:Choice>
          <mc:Fallback xmlns="">
            <p:pic>
              <p:nvPicPr>
                <p:cNvPr id="26" name="Ink 25">
                  <a:extLst>
                    <a:ext uri="{FF2B5EF4-FFF2-40B4-BE49-F238E27FC236}">
                      <a16:creationId xmlns:a16="http://schemas.microsoft.com/office/drawing/2014/main" id="{9F2DB846-F2D0-4A8E-9E62-9B697130A47C}"/>
                    </a:ext>
                  </a:extLst>
                </p:cNvPr>
                <p:cNvPicPr/>
                <p:nvPr/>
              </p:nvPicPr>
              <p:blipFill>
                <a:blip r:embed="rId15"/>
                <a:stretch>
                  <a:fillRect/>
                </a:stretch>
              </p:blipFill>
              <p:spPr>
                <a:xfrm>
                  <a:off x="123880" y="3651280"/>
                  <a:ext cx="1425600" cy="26607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28" name="Ink 27">
                  <a:extLst>
                    <a:ext uri="{FF2B5EF4-FFF2-40B4-BE49-F238E27FC236}">
                      <a16:creationId xmlns:a16="http://schemas.microsoft.com/office/drawing/2014/main" id="{9AD6232E-F23B-4221-ADF2-69BD3729A8D9}"/>
                    </a:ext>
                  </a:extLst>
                </p14:cNvPr>
                <p14:cNvContentPartPr/>
                <p14:nvPr/>
              </p14:nvContentPartPr>
              <p14:xfrm>
                <a:off x="1544080" y="6197560"/>
                <a:ext cx="141840" cy="4320"/>
              </p14:xfrm>
            </p:contentPart>
          </mc:Choice>
          <mc:Fallback xmlns="">
            <p:pic>
              <p:nvPicPr>
                <p:cNvPr id="28" name="Ink 27">
                  <a:extLst>
                    <a:ext uri="{FF2B5EF4-FFF2-40B4-BE49-F238E27FC236}">
                      <a16:creationId xmlns:a16="http://schemas.microsoft.com/office/drawing/2014/main" id="{9AD6232E-F23B-4221-ADF2-69BD3729A8D9}"/>
                    </a:ext>
                  </a:extLst>
                </p:cNvPr>
                <p:cNvPicPr/>
                <p:nvPr/>
              </p:nvPicPr>
              <p:blipFill>
                <a:blip r:embed="rId17"/>
                <a:stretch>
                  <a:fillRect/>
                </a:stretch>
              </p:blipFill>
              <p:spPr>
                <a:xfrm>
                  <a:off x="1526080" y="6089560"/>
                  <a:ext cx="177480" cy="219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32" name="Ink 31">
                  <a:extLst>
                    <a:ext uri="{FF2B5EF4-FFF2-40B4-BE49-F238E27FC236}">
                      <a16:creationId xmlns:a16="http://schemas.microsoft.com/office/drawing/2014/main" id="{2E7C2DFB-E075-4FDD-AD04-FFBCFE460D75}"/>
                    </a:ext>
                  </a:extLst>
                </p14:cNvPr>
                <p14:cNvContentPartPr/>
                <p14:nvPr/>
              </p14:nvContentPartPr>
              <p14:xfrm>
                <a:off x="2357320" y="5607520"/>
                <a:ext cx="120960" cy="10800"/>
              </p14:xfrm>
            </p:contentPart>
          </mc:Choice>
          <mc:Fallback xmlns="">
            <p:pic>
              <p:nvPicPr>
                <p:cNvPr id="32" name="Ink 31">
                  <a:extLst>
                    <a:ext uri="{FF2B5EF4-FFF2-40B4-BE49-F238E27FC236}">
                      <a16:creationId xmlns:a16="http://schemas.microsoft.com/office/drawing/2014/main" id="{2E7C2DFB-E075-4FDD-AD04-FFBCFE460D75}"/>
                    </a:ext>
                  </a:extLst>
                </p:cNvPr>
                <p:cNvPicPr/>
                <p:nvPr/>
              </p:nvPicPr>
              <p:blipFill>
                <a:blip r:embed="rId19"/>
                <a:stretch>
                  <a:fillRect/>
                </a:stretch>
              </p:blipFill>
              <p:spPr>
                <a:xfrm>
                  <a:off x="2339320" y="5499880"/>
                  <a:ext cx="156600" cy="226440"/>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34" name="Ink 33">
                <a:extLst>
                  <a:ext uri="{FF2B5EF4-FFF2-40B4-BE49-F238E27FC236}">
                    <a16:creationId xmlns:a16="http://schemas.microsoft.com/office/drawing/2014/main" id="{EAE5703A-C3EE-4E4E-8412-12DFD9D7B29A}"/>
                  </a:ext>
                </a:extLst>
              </p14:cNvPr>
              <p14:cNvContentPartPr/>
              <p14:nvPr/>
            </p14:nvContentPartPr>
            <p14:xfrm>
              <a:off x="7853800" y="2976640"/>
              <a:ext cx="360" cy="360"/>
            </p14:xfrm>
          </p:contentPart>
        </mc:Choice>
        <mc:Fallback xmlns="">
          <p:pic>
            <p:nvPicPr>
              <p:cNvPr id="34" name="Ink 33">
                <a:extLst>
                  <a:ext uri="{FF2B5EF4-FFF2-40B4-BE49-F238E27FC236}">
                    <a16:creationId xmlns:a16="http://schemas.microsoft.com/office/drawing/2014/main" id="{EAE5703A-C3EE-4E4E-8412-12DFD9D7B29A}"/>
                  </a:ext>
                </a:extLst>
              </p:cNvPr>
              <p:cNvPicPr/>
              <p:nvPr/>
            </p:nvPicPr>
            <p:blipFill>
              <a:blip r:embed="rId21"/>
              <a:stretch>
                <a:fillRect/>
              </a:stretch>
            </p:blipFill>
            <p:spPr>
              <a:xfrm>
                <a:off x="7835800" y="2869000"/>
                <a:ext cx="36000" cy="216000"/>
              </a:xfrm>
              <a:prstGeom prst="rect">
                <a:avLst/>
              </a:prstGeom>
            </p:spPr>
          </p:pic>
        </mc:Fallback>
      </mc:AlternateContent>
      <p:grpSp>
        <p:nvGrpSpPr>
          <p:cNvPr id="37" name="Group 36">
            <a:extLst>
              <a:ext uri="{FF2B5EF4-FFF2-40B4-BE49-F238E27FC236}">
                <a16:creationId xmlns:a16="http://schemas.microsoft.com/office/drawing/2014/main" id="{44CFAB56-9F4A-491E-9667-3571B0F9D2E9}"/>
              </a:ext>
            </a:extLst>
          </p:cNvPr>
          <p:cNvGrpSpPr/>
          <p:nvPr/>
        </p:nvGrpSpPr>
        <p:grpSpPr>
          <a:xfrm>
            <a:off x="8503600" y="3860800"/>
            <a:ext cx="360" cy="360"/>
            <a:chOff x="8503600" y="3860800"/>
            <a:chExt cx="360" cy="360"/>
          </a:xfrm>
        </p:grpSpPr>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35" name="Ink 34">
                  <a:extLst>
                    <a:ext uri="{FF2B5EF4-FFF2-40B4-BE49-F238E27FC236}">
                      <a16:creationId xmlns:a16="http://schemas.microsoft.com/office/drawing/2014/main" id="{ACF9E493-612C-4388-817C-BE328E208871}"/>
                    </a:ext>
                  </a:extLst>
                </p14:cNvPr>
                <p14:cNvContentPartPr/>
                <p14:nvPr/>
              </p14:nvContentPartPr>
              <p14:xfrm>
                <a:off x="8503600" y="3860800"/>
                <a:ext cx="360" cy="360"/>
              </p14:xfrm>
            </p:contentPart>
          </mc:Choice>
          <mc:Fallback xmlns="">
            <p:pic>
              <p:nvPicPr>
                <p:cNvPr id="35" name="Ink 34">
                  <a:extLst>
                    <a:ext uri="{FF2B5EF4-FFF2-40B4-BE49-F238E27FC236}">
                      <a16:creationId xmlns:a16="http://schemas.microsoft.com/office/drawing/2014/main" id="{ACF9E493-612C-4388-817C-BE328E208871}"/>
                    </a:ext>
                  </a:extLst>
                </p:cNvPr>
                <p:cNvPicPr/>
                <p:nvPr/>
              </p:nvPicPr>
              <p:blipFill>
                <a:blip r:embed="rId23"/>
                <a:stretch>
                  <a:fillRect/>
                </a:stretch>
              </p:blipFill>
              <p:spPr>
                <a:xfrm>
                  <a:off x="8485600" y="375316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
              <p14:nvContentPartPr>
                <p14:cNvPr id="36" name="Ink 35">
                  <a:extLst>
                    <a:ext uri="{FF2B5EF4-FFF2-40B4-BE49-F238E27FC236}">
                      <a16:creationId xmlns:a16="http://schemas.microsoft.com/office/drawing/2014/main" id="{9CBE990F-FC3B-46DE-B972-07C05AC1AE2A}"/>
                    </a:ext>
                  </a:extLst>
                </p14:cNvPr>
                <p14:cNvContentPartPr/>
                <p14:nvPr/>
              </p14:nvContentPartPr>
              <p14:xfrm>
                <a:off x="8503600" y="3860800"/>
                <a:ext cx="360" cy="360"/>
              </p14:xfrm>
            </p:contentPart>
          </mc:Choice>
          <mc:Fallback xmlns="">
            <p:pic>
              <p:nvPicPr>
                <p:cNvPr id="36" name="Ink 35">
                  <a:extLst>
                    <a:ext uri="{FF2B5EF4-FFF2-40B4-BE49-F238E27FC236}">
                      <a16:creationId xmlns:a16="http://schemas.microsoft.com/office/drawing/2014/main" id="{9CBE990F-FC3B-46DE-B972-07C05AC1AE2A}"/>
                    </a:ext>
                  </a:extLst>
                </p:cNvPr>
                <p:cNvPicPr/>
                <p:nvPr/>
              </p:nvPicPr>
              <p:blipFill>
                <a:blip r:embed="rId23"/>
                <a:stretch>
                  <a:fillRect/>
                </a:stretch>
              </p:blipFill>
              <p:spPr>
                <a:xfrm>
                  <a:off x="8485600" y="3753160"/>
                  <a:ext cx="36000" cy="216000"/>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38" name="Ink 37">
                <a:extLst>
                  <a:ext uri="{FF2B5EF4-FFF2-40B4-BE49-F238E27FC236}">
                    <a16:creationId xmlns:a16="http://schemas.microsoft.com/office/drawing/2014/main" id="{3916B6F3-E80E-44C1-BF2E-83A78E2E4E39}"/>
                  </a:ext>
                </a:extLst>
              </p14:cNvPr>
              <p14:cNvContentPartPr/>
              <p14:nvPr/>
            </p14:nvContentPartPr>
            <p14:xfrm>
              <a:off x="8005720" y="3149680"/>
              <a:ext cx="360" cy="360"/>
            </p14:xfrm>
          </p:contentPart>
        </mc:Choice>
        <mc:Fallback xmlns="">
          <p:pic>
            <p:nvPicPr>
              <p:cNvPr id="38" name="Ink 37">
                <a:extLst>
                  <a:ext uri="{FF2B5EF4-FFF2-40B4-BE49-F238E27FC236}">
                    <a16:creationId xmlns:a16="http://schemas.microsoft.com/office/drawing/2014/main" id="{3916B6F3-E80E-44C1-BF2E-83A78E2E4E39}"/>
                  </a:ext>
                </a:extLst>
              </p:cNvPr>
              <p:cNvPicPr/>
              <p:nvPr/>
            </p:nvPicPr>
            <p:blipFill>
              <a:blip r:embed="rId26"/>
              <a:stretch>
                <a:fillRect/>
              </a:stretch>
            </p:blipFill>
            <p:spPr>
              <a:xfrm>
                <a:off x="7988080" y="3041680"/>
                <a:ext cx="36000" cy="216000"/>
              </a:xfrm>
              <a:prstGeom prst="rect">
                <a:avLst/>
              </a:prstGeom>
            </p:spPr>
          </p:pic>
        </mc:Fallback>
      </mc:AlternateContent>
      <p:grpSp>
        <p:nvGrpSpPr>
          <p:cNvPr id="44" name="Group 43">
            <a:extLst>
              <a:ext uri="{FF2B5EF4-FFF2-40B4-BE49-F238E27FC236}">
                <a16:creationId xmlns:a16="http://schemas.microsoft.com/office/drawing/2014/main" id="{E2E3FBDF-40A3-4C9D-81CE-7CB32E2E28C6}"/>
              </a:ext>
            </a:extLst>
          </p:cNvPr>
          <p:cNvGrpSpPr/>
          <p:nvPr/>
        </p:nvGrpSpPr>
        <p:grpSpPr>
          <a:xfrm>
            <a:off x="7488040" y="2306200"/>
            <a:ext cx="360" cy="360"/>
            <a:chOff x="7488040" y="2306200"/>
            <a:chExt cx="360" cy="360"/>
          </a:xfrm>
        </p:grpSpPr>
        <mc:AlternateContent xmlns:mc="http://schemas.openxmlformats.org/markup-compatibility/2006" xmlns:p14="http://schemas.microsoft.com/office/powerpoint/2010/main" xmlns:aink="http://schemas.microsoft.com/office/drawing/2016/ink">
          <mc:Choice Requires="p14 aink">
            <p:contentPart p14:bwMode="auto" r:id="rId27">
              <p14:nvContentPartPr>
                <p14:cNvPr id="39" name="Ink 38">
                  <a:extLst>
                    <a:ext uri="{FF2B5EF4-FFF2-40B4-BE49-F238E27FC236}">
                      <a16:creationId xmlns:a16="http://schemas.microsoft.com/office/drawing/2014/main" id="{BCBFB2A5-2AB0-42EB-B0FE-6D807E8E9684}"/>
                    </a:ext>
                  </a:extLst>
                </p14:cNvPr>
                <p14:cNvContentPartPr/>
                <p14:nvPr/>
              </p14:nvContentPartPr>
              <p14:xfrm>
                <a:off x="7488040" y="2306200"/>
                <a:ext cx="360" cy="360"/>
              </p14:xfrm>
            </p:contentPart>
          </mc:Choice>
          <mc:Fallback xmlns="">
            <p:pic>
              <p:nvPicPr>
                <p:cNvPr id="39" name="Ink 38">
                  <a:extLst>
                    <a:ext uri="{FF2B5EF4-FFF2-40B4-BE49-F238E27FC236}">
                      <a16:creationId xmlns:a16="http://schemas.microsoft.com/office/drawing/2014/main" id="{BCBFB2A5-2AB0-42EB-B0FE-6D807E8E9684}"/>
                    </a:ext>
                  </a:extLst>
                </p:cNvPr>
                <p:cNvPicPr/>
                <p:nvPr/>
              </p:nvPicPr>
              <p:blipFill>
                <a:blip r:embed="rId28"/>
                <a:stretch>
                  <a:fillRect/>
                </a:stretch>
              </p:blipFill>
              <p:spPr>
                <a:xfrm>
                  <a:off x="7470040" y="219820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
              <p14:nvContentPartPr>
                <p14:cNvPr id="40" name="Ink 39">
                  <a:extLst>
                    <a:ext uri="{FF2B5EF4-FFF2-40B4-BE49-F238E27FC236}">
                      <a16:creationId xmlns:a16="http://schemas.microsoft.com/office/drawing/2014/main" id="{D95E5D1C-0030-48CD-BF8F-A16118C21199}"/>
                    </a:ext>
                  </a:extLst>
                </p14:cNvPr>
                <p14:cNvContentPartPr/>
                <p14:nvPr/>
              </p14:nvContentPartPr>
              <p14:xfrm>
                <a:off x="7488040" y="2306200"/>
                <a:ext cx="360" cy="360"/>
              </p14:xfrm>
            </p:contentPart>
          </mc:Choice>
          <mc:Fallback xmlns="">
            <p:pic>
              <p:nvPicPr>
                <p:cNvPr id="40" name="Ink 39">
                  <a:extLst>
                    <a:ext uri="{FF2B5EF4-FFF2-40B4-BE49-F238E27FC236}">
                      <a16:creationId xmlns:a16="http://schemas.microsoft.com/office/drawing/2014/main" id="{D95E5D1C-0030-48CD-BF8F-A16118C21199}"/>
                    </a:ext>
                  </a:extLst>
                </p:cNvPr>
                <p:cNvPicPr/>
                <p:nvPr/>
              </p:nvPicPr>
              <p:blipFill>
                <a:blip r:embed="rId28"/>
                <a:stretch>
                  <a:fillRect/>
                </a:stretch>
              </p:blipFill>
              <p:spPr>
                <a:xfrm>
                  <a:off x="7470040" y="219820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
              <p14:nvContentPartPr>
                <p14:cNvPr id="41" name="Ink 40">
                  <a:extLst>
                    <a:ext uri="{FF2B5EF4-FFF2-40B4-BE49-F238E27FC236}">
                      <a16:creationId xmlns:a16="http://schemas.microsoft.com/office/drawing/2014/main" id="{56147AC3-58E3-40BE-A775-A0EAED24B6EC}"/>
                    </a:ext>
                  </a:extLst>
                </p14:cNvPr>
                <p14:cNvContentPartPr/>
                <p14:nvPr/>
              </p14:nvContentPartPr>
              <p14:xfrm>
                <a:off x="7488040" y="2306200"/>
                <a:ext cx="360" cy="360"/>
              </p14:xfrm>
            </p:contentPart>
          </mc:Choice>
          <mc:Fallback xmlns="">
            <p:pic>
              <p:nvPicPr>
                <p:cNvPr id="41" name="Ink 40">
                  <a:extLst>
                    <a:ext uri="{FF2B5EF4-FFF2-40B4-BE49-F238E27FC236}">
                      <a16:creationId xmlns:a16="http://schemas.microsoft.com/office/drawing/2014/main" id="{56147AC3-58E3-40BE-A775-A0EAED24B6EC}"/>
                    </a:ext>
                  </a:extLst>
                </p:cNvPr>
                <p:cNvPicPr/>
                <p:nvPr/>
              </p:nvPicPr>
              <p:blipFill>
                <a:blip r:embed="rId28"/>
                <a:stretch>
                  <a:fillRect/>
                </a:stretch>
              </p:blipFill>
              <p:spPr>
                <a:xfrm>
                  <a:off x="7470040" y="2198200"/>
                  <a:ext cx="36000" cy="216000"/>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31">
            <p14:nvContentPartPr>
              <p14:cNvPr id="42" name="Ink 41">
                <a:extLst>
                  <a:ext uri="{FF2B5EF4-FFF2-40B4-BE49-F238E27FC236}">
                    <a16:creationId xmlns:a16="http://schemas.microsoft.com/office/drawing/2014/main" id="{60802416-2ADE-48BD-BB63-DDEB12480454}"/>
                  </a:ext>
                </a:extLst>
              </p14:cNvPr>
              <p14:cNvContentPartPr/>
              <p14:nvPr/>
            </p14:nvContentPartPr>
            <p14:xfrm>
              <a:off x="7741840" y="3149680"/>
              <a:ext cx="360" cy="360"/>
            </p14:xfrm>
          </p:contentPart>
        </mc:Choice>
        <mc:Fallback xmlns="">
          <p:pic>
            <p:nvPicPr>
              <p:cNvPr id="42" name="Ink 41">
                <a:extLst>
                  <a:ext uri="{FF2B5EF4-FFF2-40B4-BE49-F238E27FC236}">
                    <a16:creationId xmlns:a16="http://schemas.microsoft.com/office/drawing/2014/main" id="{60802416-2ADE-48BD-BB63-DDEB12480454}"/>
                  </a:ext>
                </a:extLst>
              </p:cNvPr>
              <p:cNvPicPr/>
              <p:nvPr/>
            </p:nvPicPr>
            <p:blipFill>
              <a:blip r:embed="rId32"/>
              <a:stretch>
                <a:fillRect/>
              </a:stretch>
            </p:blipFill>
            <p:spPr>
              <a:xfrm>
                <a:off x="7723840" y="304168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3">
            <p14:nvContentPartPr>
              <p14:cNvPr id="43" name="Ink 42">
                <a:extLst>
                  <a:ext uri="{FF2B5EF4-FFF2-40B4-BE49-F238E27FC236}">
                    <a16:creationId xmlns:a16="http://schemas.microsoft.com/office/drawing/2014/main" id="{28E0123C-1EAD-4917-AF99-892A13654BF7}"/>
                  </a:ext>
                </a:extLst>
              </p14:cNvPr>
              <p14:cNvContentPartPr/>
              <p14:nvPr/>
            </p14:nvContentPartPr>
            <p14:xfrm>
              <a:off x="7944880" y="3037720"/>
              <a:ext cx="360" cy="360"/>
            </p14:xfrm>
          </p:contentPart>
        </mc:Choice>
        <mc:Fallback xmlns="">
          <p:pic>
            <p:nvPicPr>
              <p:cNvPr id="43" name="Ink 42">
                <a:extLst>
                  <a:ext uri="{FF2B5EF4-FFF2-40B4-BE49-F238E27FC236}">
                    <a16:creationId xmlns:a16="http://schemas.microsoft.com/office/drawing/2014/main" id="{28E0123C-1EAD-4917-AF99-892A13654BF7}"/>
                  </a:ext>
                </a:extLst>
              </p:cNvPr>
              <p:cNvPicPr/>
              <p:nvPr/>
            </p:nvPicPr>
            <p:blipFill>
              <a:blip r:embed="rId34"/>
              <a:stretch>
                <a:fillRect/>
              </a:stretch>
            </p:blipFill>
            <p:spPr>
              <a:xfrm>
                <a:off x="7926880" y="2929720"/>
                <a:ext cx="36000" cy="216000"/>
              </a:xfrm>
              <a:prstGeom prst="rect">
                <a:avLst/>
              </a:prstGeom>
            </p:spPr>
          </p:pic>
        </mc:Fallback>
      </mc:AlternateContent>
      <p:grpSp>
        <p:nvGrpSpPr>
          <p:cNvPr id="47" name="Group 46">
            <a:extLst>
              <a:ext uri="{FF2B5EF4-FFF2-40B4-BE49-F238E27FC236}">
                <a16:creationId xmlns:a16="http://schemas.microsoft.com/office/drawing/2014/main" id="{E5EB9114-2036-4CCB-AF37-B22DDEF170DD}"/>
              </a:ext>
            </a:extLst>
          </p:cNvPr>
          <p:cNvGrpSpPr/>
          <p:nvPr/>
        </p:nvGrpSpPr>
        <p:grpSpPr>
          <a:xfrm>
            <a:off x="11114680" y="4358560"/>
            <a:ext cx="360" cy="360"/>
            <a:chOff x="11114680" y="4358560"/>
            <a:chExt cx="360" cy="360"/>
          </a:xfrm>
        </p:grpSpPr>
        <mc:AlternateContent xmlns:mc="http://schemas.openxmlformats.org/markup-compatibility/2006" xmlns:p14="http://schemas.microsoft.com/office/powerpoint/2010/main" xmlns:aink="http://schemas.microsoft.com/office/drawing/2016/ink">
          <mc:Choice Requires="p14 aink">
            <p:contentPart p14:bwMode="auto" r:id="rId35">
              <p14:nvContentPartPr>
                <p14:cNvPr id="45" name="Ink 44">
                  <a:extLst>
                    <a:ext uri="{FF2B5EF4-FFF2-40B4-BE49-F238E27FC236}">
                      <a16:creationId xmlns:a16="http://schemas.microsoft.com/office/drawing/2014/main" id="{9A9594ED-5225-402F-B4C4-05E9C6B45F53}"/>
                    </a:ext>
                  </a:extLst>
                </p14:cNvPr>
                <p14:cNvContentPartPr/>
                <p14:nvPr/>
              </p14:nvContentPartPr>
              <p14:xfrm>
                <a:off x="11114680" y="4358560"/>
                <a:ext cx="360" cy="360"/>
              </p14:xfrm>
            </p:contentPart>
          </mc:Choice>
          <mc:Fallback xmlns="">
            <p:pic>
              <p:nvPicPr>
                <p:cNvPr id="45" name="Ink 44">
                  <a:extLst>
                    <a:ext uri="{FF2B5EF4-FFF2-40B4-BE49-F238E27FC236}">
                      <a16:creationId xmlns:a16="http://schemas.microsoft.com/office/drawing/2014/main" id="{9A9594ED-5225-402F-B4C4-05E9C6B45F53}"/>
                    </a:ext>
                  </a:extLst>
                </p:cNvPr>
                <p:cNvPicPr/>
                <p:nvPr/>
              </p:nvPicPr>
              <p:blipFill>
                <a:blip r:embed="rId36"/>
                <a:stretch>
                  <a:fillRect/>
                </a:stretch>
              </p:blipFill>
              <p:spPr>
                <a:xfrm>
                  <a:off x="11097040" y="425092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7">
              <p14:nvContentPartPr>
                <p14:cNvPr id="46" name="Ink 45">
                  <a:extLst>
                    <a:ext uri="{FF2B5EF4-FFF2-40B4-BE49-F238E27FC236}">
                      <a16:creationId xmlns:a16="http://schemas.microsoft.com/office/drawing/2014/main" id="{82131907-6CFE-4DB7-A89A-15163B1D3424}"/>
                    </a:ext>
                  </a:extLst>
                </p14:cNvPr>
                <p14:cNvContentPartPr/>
                <p14:nvPr/>
              </p14:nvContentPartPr>
              <p14:xfrm>
                <a:off x="11114680" y="4358560"/>
                <a:ext cx="360" cy="360"/>
              </p14:xfrm>
            </p:contentPart>
          </mc:Choice>
          <mc:Fallback xmlns="">
            <p:pic>
              <p:nvPicPr>
                <p:cNvPr id="46" name="Ink 45">
                  <a:extLst>
                    <a:ext uri="{FF2B5EF4-FFF2-40B4-BE49-F238E27FC236}">
                      <a16:creationId xmlns:a16="http://schemas.microsoft.com/office/drawing/2014/main" id="{82131907-6CFE-4DB7-A89A-15163B1D3424}"/>
                    </a:ext>
                  </a:extLst>
                </p:cNvPr>
                <p:cNvPicPr/>
                <p:nvPr/>
              </p:nvPicPr>
              <p:blipFill>
                <a:blip r:embed="rId36"/>
                <a:stretch>
                  <a:fillRect/>
                </a:stretch>
              </p:blipFill>
              <p:spPr>
                <a:xfrm>
                  <a:off x="11097040" y="4250920"/>
                  <a:ext cx="36000" cy="216000"/>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38">
            <p14:nvContentPartPr>
              <p14:cNvPr id="48" name="Ink 47">
                <a:extLst>
                  <a:ext uri="{FF2B5EF4-FFF2-40B4-BE49-F238E27FC236}">
                    <a16:creationId xmlns:a16="http://schemas.microsoft.com/office/drawing/2014/main" id="{CB3D4E8E-C1EB-4476-B303-97296781D8F7}"/>
                  </a:ext>
                </a:extLst>
              </p14:cNvPr>
              <p14:cNvContentPartPr/>
              <p14:nvPr/>
            </p14:nvContentPartPr>
            <p14:xfrm>
              <a:off x="8097520" y="3444080"/>
              <a:ext cx="360" cy="360"/>
            </p14:xfrm>
          </p:contentPart>
        </mc:Choice>
        <mc:Fallback xmlns="">
          <p:pic>
            <p:nvPicPr>
              <p:cNvPr id="48" name="Ink 47">
                <a:extLst>
                  <a:ext uri="{FF2B5EF4-FFF2-40B4-BE49-F238E27FC236}">
                    <a16:creationId xmlns:a16="http://schemas.microsoft.com/office/drawing/2014/main" id="{CB3D4E8E-C1EB-4476-B303-97296781D8F7}"/>
                  </a:ext>
                </a:extLst>
              </p:cNvPr>
              <p:cNvPicPr/>
              <p:nvPr/>
            </p:nvPicPr>
            <p:blipFill>
              <a:blip r:embed="rId39"/>
              <a:stretch>
                <a:fillRect/>
              </a:stretch>
            </p:blipFill>
            <p:spPr>
              <a:xfrm>
                <a:off x="8079520" y="333608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0">
            <p14:nvContentPartPr>
              <p14:cNvPr id="49" name="Ink 48">
                <a:extLst>
                  <a:ext uri="{FF2B5EF4-FFF2-40B4-BE49-F238E27FC236}">
                    <a16:creationId xmlns:a16="http://schemas.microsoft.com/office/drawing/2014/main" id="{FCCF4CC8-8F1A-4C7E-ADC3-3F536B4BCFFF}"/>
                  </a:ext>
                </a:extLst>
              </p14:cNvPr>
              <p14:cNvContentPartPr/>
              <p14:nvPr/>
            </p14:nvContentPartPr>
            <p14:xfrm>
              <a:off x="9275800" y="4805440"/>
              <a:ext cx="360" cy="360"/>
            </p14:xfrm>
          </p:contentPart>
        </mc:Choice>
        <mc:Fallback xmlns="">
          <p:pic>
            <p:nvPicPr>
              <p:cNvPr id="49" name="Ink 48">
                <a:extLst>
                  <a:ext uri="{FF2B5EF4-FFF2-40B4-BE49-F238E27FC236}">
                    <a16:creationId xmlns:a16="http://schemas.microsoft.com/office/drawing/2014/main" id="{FCCF4CC8-8F1A-4C7E-ADC3-3F536B4BCFFF}"/>
                  </a:ext>
                </a:extLst>
              </p:cNvPr>
              <p:cNvPicPr/>
              <p:nvPr/>
            </p:nvPicPr>
            <p:blipFill>
              <a:blip r:embed="rId41"/>
              <a:stretch>
                <a:fillRect/>
              </a:stretch>
            </p:blipFill>
            <p:spPr>
              <a:xfrm>
                <a:off x="9258160" y="469780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2">
            <p14:nvContentPartPr>
              <p14:cNvPr id="50" name="Ink 49">
                <a:extLst>
                  <a:ext uri="{FF2B5EF4-FFF2-40B4-BE49-F238E27FC236}">
                    <a16:creationId xmlns:a16="http://schemas.microsoft.com/office/drawing/2014/main" id="{4948D169-4427-45F8-A97D-CFC7AB9B963C}"/>
                  </a:ext>
                </a:extLst>
              </p14:cNvPr>
              <p14:cNvContentPartPr/>
              <p14:nvPr/>
            </p14:nvContentPartPr>
            <p14:xfrm>
              <a:off x="8371480" y="5618320"/>
              <a:ext cx="360" cy="360"/>
            </p14:xfrm>
          </p:contentPart>
        </mc:Choice>
        <mc:Fallback xmlns="">
          <p:pic>
            <p:nvPicPr>
              <p:cNvPr id="50" name="Ink 49">
                <a:extLst>
                  <a:ext uri="{FF2B5EF4-FFF2-40B4-BE49-F238E27FC236}">
                    <a16:creationId xmlns:a16="http://schemas.microsoft.com/office/drawing/2014/main" id="{4948D169-4427-45F8-A97D-CFC7AB9B963C}"/>
                  </a:ext>
                </a:extLst>
              </p:cNvPr>
              <p:cNvPicPr/>
              <p:nvPr/>
            </p:nvPicPr>
            <p:blipFill>
              <a:blip r:embed="rId43"/>
              <a:stretch>
                <a:fillRect/>
              </a:stretch>
            </p:blipFill>
            <p:spPr>
              <a:xfrm>
                <a:off x="8353840" y="5510320"/>
                <a:ext cx="36000" cy="216000"/>
              </a:xfrm>
              <a:prstGeom prst="rect">
                <a:avLst/>
              </a:prstGeom>
            </p:spPr>
          </p:pic>
        </mc:Fallback>
      </mc:AlternateContent>
    </p:spTree>
    <p:extLst>
      <p:ext uri="{BB962C8B-B14F-4D97-AF65-F5344CB8AC3E}">
        <p14:creationId xmlns:p14="http://schemas.microsoft.com/office/powerpoint/2010/main" val="2083308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33AD548-6C34-8EFC-813A-F467DD08CBF3}"/>
              </a:ext>
            </a:extLst>
          </p:cNvPr>
          <p:cNvSpPr>
            <a:spLocks noGrp="1"/>
          </p:cNvSpPr>
          <p:nvPr>
            <p:ph type="ctrTitle"/>
          </p:nvPr>
        </p:nvSpPr>
        <p:spPr>
          <a:xfrm>
            <a:off x="1886145" y="3698772"/>
            <a:ext cx="8419710" cy="1442302"/>
          </a:xfrm>
        </p:spPr>
        <p:txBody>
          <a:bodyPr vert="horz" lIns="91440" tIns="45720" rIns="91440" bIns="45720" rtlCol="0" anchor="ctr">
            <a:normAutofit/>
          </a:bodyPr>
          <a:lstStyle/>
          <a:p>
            <a:pPr algn="ctr">
              <a:lnSpc>
                <a:spcPct val="90000"/>
              </a:lnSpc>
              <a:spcBef>
                <a:spcPct val="0"/>
              </a:spcBef>
            </a:pPr>
            <a:r>
              <a:rPr lang="sl-SI" sz="4400" kern="1200" dirty="0" err="1">
                <a:latin typeface="+mj-lt"/>
                <a:ea typeface="Source Sans Pro" panose="020B0503030403020204" pitchFamily="34" charset="0"/>
                <a:cs typeface="+mj-cs"/>
              </a:rPr>
              <a:t>Questions</a:t>
            </a:r>
            <a:r>
              <a:rPr lang="sl-SI" sz="4400" kern="1200" dirty="0">
                <a:latin typeface="+mj-lt"/>
                <a:ea typeface="Source Sans Pro" panose="020B0503030403020204" pitchFamily="34" charset="0"/>
                <a:cs typeface="+mj-cs"/>
              </a:rPr>
              <a:t>, </a:t>
            </a:r>
            <a:r>
              <a:rPr lang="sl-SI" sz="4400" kern="1200" dirty="0" err="1">
                <a:latin typeface="+mj-lt"/>
                <a:ea typeface="Source Sans Pro" panose="020B0503030403020204" pitchFamily="34" charset="0"/>
                <a:cs typeface="+mj-cs"/>
              </a:rPr>
              <a:t>thoughts</a:t>
            </a:r>
            <a:r>
              <a:rPr lang="sl-SI" sz="4400" kern="1200" dirty="0">
                <a:latin typeface="+mj-lt"/>
                <a:ea typeface="Source Sans Pro" panose="020B0503030403020204" pitchFamily="34" charset="0"/>
                <a:cs typeface="+mj-cs"/>
              </a:rPr>
              <a:t> </a:t>
            </a:r>
            <a:r>
              <a:rPr lang="sl-SI" sz="4400" kern="1200" dirty="0" err="1">
                <a:latin typeface="+mj-lt"/>
                <a:ea typeface="Source Sans Pro" panose="020B0503030403020204" pitchFamily="34" charset="0"/>
                <a:cs typeface="+mj-cs"/>
              </a:rPr>
              <a:t>and</a:t>
            </a:r>
            <a:r>
              <a:rPr lang="sl-SI" sz="4400" kern="1200" dirty="0">
                <a:latin typeface="+mj-lt"/>
                <a:ea typeface="Source Sans Pro" panose="020B0503030403020204" pitchFamily="34" charset="0"/>
                <a:cs typeface="+mj-cs"/>
              </a:rPr>
              <a:t> </a:t>
            </a:r>
            <a:r>
              <a:rPr lang="sl-SI" sz="4400" kern="1200" dirty="0" err="1">
                <a:latin typeface="+mj-lt"/>
                <a:ea typeface="Source Sans Pro" panose="020B0503030403020204" pitchFamily="34" charset="0"/>
                <a:cs typeface="+mj-cs"/>
              </a:rPr>
              <a:t>comments</a:t>
            </a:r>
            <a:r>
              <a:rPr lang="sl-SI" sz="4400" kern="1200" dirty="0">
                <a:latin typeface="+mj-lt"/>
                <a:ea typeface="Source Sans Pro" panose="020B0503030403020204" pitchFamily="34" charset="0"/>
                <a:cs typeface="+mj-cs"/>
              </a:rPr>
              <a:t> are </a:t>
            </a:r>
            <a:r>
              <a:rPr lang="sl-SI" sz="4400" kern="1200" dirty="0" err="1">
                <a:latin typeface="+mj-lt"/>
                <a:ea typeface="Source Sans Pro" panose="020B0503030403020204" pitchFamily="34" charset="0"/>
                <a:cs typeface="+mj-cs"/>
              </a:rPr>
              <a:t>welcome</a:t>
            </a:r>
            <a:r>
              <a:rPr lang="sl-SI" sz="4400" kern="1200" dirty="0">
                <a:latin typeface="+mj-lt"/>
                <a:ea typeface="Source Sans Pro" panose="020B0503030403020204" pitchFamily="34" charset="0"/>
                <a:cs typeface="+mj-cs"/>
              </a:rPr>
              <a:t>.</a:t>
            </a:r>
            <a:endParaRPr lang="en-US" sz="4400" kern="1200" dirty="0">
              <a:latin typeface="+mj-lt"/>
              <a:ea typeface="Source Sans Pro" panose="020B0503030403020204" pitchFamily="34" charset="0"/>
              <a:cs typeface="Arial"/>
            </a:endParaRPr>
          </a:p>
        </p:txBody>
      </p:sp>
      <p:pic>
        <p:nvPicPr>
          <p:cNvPr id="7" name="Picture 6">
            <a:extLst>
              <a:ext uri="{FF2B5EF4-FFF2-40B4-BE49-F238E27FC236}">
                <a16:creationId xmlns:a16="http://schemas.microsoft.com/office/drawing/2014/main" id="{8CA3524A-8FFA-4D5B-BFCD-538592F0F72F}"/>
              </a:ext>
            </a:extLst>
          </p:cNvPr>
          <p:cNvPicPr>
            <a:picLocks noChangeAspect="1"/>
          </p:cNvPicPr>
          <p:nvPr/>
        </p:nvPicPr>
        <p:blipFill>
          <a:blip r:embed="rId2"/>
          <a:stretch>
            <a:fillRect/>
          </a:stretch>
        </p:blipFill>
        <p:spPr>
          <a:xfrm>
            <a:off x="0" y="0"/>
            <a:ext cx="12192000" cy="3818722"/>
          </a:xfrm>
          <a:prstGeom prst="rect">
            <a:avLst/>
          </a:prstGeom>
        </p:spPr>
      </p:pic>
      <p:sp>
        <p:nvSpPr>
          <p:cNvPr id="3" name="TextBox 2">
            <a:extLst>
              <a:ext uri="{FF2B5EF4-FFF2-40B4-BE49-F238E27FC236}">
                <a16:creationId xmlns:a16="http://schemas.microsoft.com/office/drawing/2014/main" id="{2ACFCBA2-F10E-4FBA-873E-4548EC70C0B7}"/>
              </a:ext>
            </a:extLst>
          </p:cNvPr>
          <p:cNvSpPr txBox="1"/>
          <p:nvPr/>
        </p:nvSpPr>
        <p:spPr>
          <a:xfrm>
            <a:off x="3495040" y="5801360"/>
            <a:ext cx="4765040" cy="738664"/>
          </a:xfrm>
          <a:prstGeom prst="rect">
            <a:avLst/>
          </a:prstGeom>
          <a:noFill/>
        </p:spPr>
        <p:txBody>
          <a:bodyPr wrap="square" rtlCol="0">
            <a:spAutoFit/>
          </a:bodyPr>
          <a:lstStyle/>
          <a:p>
            <a:r>
              <a:rPr lang="sl-SI" sz="1400" dirty="0">
                <a:solidFill>
                  <a:schemeClr val="bg1">
                    <a:lumMod val="65000"/>
                  </a:schemeClr>
                </a:solidFill>
              </a:rPr>
              <a:t>Ariela Herček</a:t>
            </a:r>
            <a:br>
              <a:rPr lang="sl-SI" sz="1400" dirty="0">
                <a:solidFill>
                  <a:schemeClr val="bg1">
                    <a:lumMod val="65000"/>
                  </a:schemeClr>
                </a:solidFill>
              </a:rPr>
            </a:br>
            <a:r>
              <a:rPr lang="sl-SI" sz="1400" dirty="0" err="1">
                <a:solidFill>
                  <a:schemeClr val="bg1">
                    <a:lumMod val="65000"/>
                  </a:schemeClr>
                </a:solidFill>
              </a:rPr>
              <a:t>Communication</a:t>
            </a:r>
            <a:r>
              <a:rPr lang="sl-SI" sz="1400" dirty="0">
                <a:solidFill>
                  <a:schemeClr val="bg1">
                    <a:lumMod val="65000"/>
                  </a:schemeClr>
                </a:solidFill>
              </a:rPr>
              <a:t> </a:t>
            </a:r>
            <a:r>
              <a:rPr lang="sl-SI" sz="1400" dirty="0" err="1">
                <a:solidFill>
                  <a:schemeClr val="bg1">
                    <a:lumMod val="65000"/>
                  </a:schemeClr>
                </a:solidFill>
              </a:rPr>
              <a:t>and</a:t>
            </a:r>
            <a:r>
              <a:rPr lang="sl-SI" sz="1400" dirty="0">
                <a:solidFill>
                  <a:schemeClr val="bg1">
                    <a:lumMod val="65000"/>
                  </a:schemeClr>
                </a:solidFill>
              </a:rPr>
              <a:t> </a:t>
            </a:r>
            <a:r>
              <a:rPr lang="sl-SI" sz="1400" dirty="0" err="1">
                <a:solidFill>
                  <a:schemeClr val="bg1">
                    <a:lumMod val="65000"/>
                  </a:schemeClr>
                </a:solidFill>
              </a:rPr>
              <a:t>Collaboration</a:t>
            </a:r>
            <a:r>
              <a:rPr lang="sl-SI" sz="1400" dirty="0">
                <a:solidFill>
                  <a:schemeClr val="bg1">
                    <a:lumMod val="65000"/>
                  </a:schemeClr>
                </a:solidFill>
              </a:rPr>
              <a:t> </a:t>
            </a:r>
            <a:r>
              <a:rPr lang="sl-SI" sz="1400" dirty="0" err="1">
                <a:solidFill>
                  <a:schemeClr val="bg1">
                    <a:lumMod val="65000"/>
                  </a:schemeClr>
                </a:solidFill>
              </a:rPr>
              <a:t>with</a:t>
            </a:r>
            <a:r>
              <a:rPr lang="sl-SI" sz="1400" dirty="0">
                <a:solidFill>
                  <a:schemeClr val="bg1">
                    <a:lumMod val="65000"/>
                  </a:schemeClr>
                </a:solidFill>
              </a:rPr>
              <a:t> </a:t>
            </a:r>
            <a:r>
              <a:rPr lang="sl-SI" sz="1400" dirty="0" err="1">
                <a:solidFill>
                  <a:schemeClr val="bg1">
                    <a:lumMod val="65000"/>
                  </a:schemeClr>
                </a:solidFill>
              </a:rPr>
              <a:t>Strategic</a:t>
            </a:r>
            <a:r>
              <a:rPr lang="sl-SI" sz="1400" dirty="0">
                <a:solidFill>
                  <a:schemeClr val="bg1">
                    <a:lumMod val="65000"/>
                  </a:schemeClr>
                </a:solidFill>
              </a:rPr>
              <a:t> </a:t>
            </a:r>
            <a:r>
              <a:rPr lang="sl-SI" sz="1400" dirty="0" err="1">
                <a:solidFill>
                  <a:schemeClr val="bg1">
                    <a:lumMod val="65000"/>
                  </a:schemeClr>
                </a:solidFill>
              </a:rPr>
              <a:t>Partners</a:t>
            </a:r>
            <a:endParaRPr lang="sl-SI" sz="1400" dirty="0">
              <a:solidFill>
                <a:schemeClr val="bg1">
                  <a:lumMod val="65000"/>
                </a:schemeClr>
              </a:solidFill>
            </a:endParaRPr>
          </a:p>
          <a:p>
            <a:r>
              <a:rPr lang="sl-SI" sz="1400" dirty="0">
                <a:solidFill>
                  <a:srgbClr val="E65A00"/>
                </a:solidFill>
              </a:rPr>
              <a:t>ariela.hercek@arnes.si</a:t>
            </a:r>
            <a:endParaRPr lang="en-US" sz="1400" dirty="0">
              <a:solidFill>
                <a:srgbClr val="E65A00"/>
              </a:solidFill>
            </a:endParaRPr>
          </a:p>
        </p:txBody>
      </p:sp>
    </p:spTree>
    <p:extLst>
      <p:ext uri="{BB962C8B-B14F-4D97-AF65-F5344CB8AC3E}">
        <p14:creationId xmlns:p14="http://schemas.microsoft.com/office/powerpoint/2010/main" val="4176353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E4D592AA-8FE6-4A89-9764-88E699AD9234}"/>
              </a:ext>
            </a:extLst>
          </p:cNvPr>
          <p:cNvSpPr>
            <a:spLocks noGrp="1"/>
          </p:cNvSpPr>
          <p:nvPr>
            <p:ph type="title"/>
          </p:nvPr>
        </p:nvSpPr>
        <p:spPr>
          <a:xfrm>
            <a:off x="1145771" y="1603721"/>
            <a:ext cx="8064731" cy="1325563"/>
          </a:xfrm>
        </p:spPr>
        <p:txBody>
          <a:bodyPr>
            <a:normAutofit/>
          </a:bodyPr>
          <a:lstStyle/>
          <a:p>
            <a:r>
              <a:rPr lang="sl-SI" sz="8000"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THE BEFORE...</a:t>
            </a:r>
            <a:endParaRPr lang="en-US" sz="8000"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sp>
        <p:nvSpPr>
          <p:cNvPr id="15" name="Title 12">
            <a:extLst>
              <a:ext uri="{FF2B5EF4-FFF2-40B4-BE49-F238E27FC236}">
                <a16:creationId xmlns:a16="http://schemas.microsoft.com/office/drawing/2014/main" id="{D4AAA80E-797C-430D-88B3-13465DF2DA46}"/>
              </a:ext>
            </a:extLst>
          </p:cNvPr>
          <p:cNvSpPr txBox="1">
            <a:spLocks/>
          </p:cNvSpPr>
          <p:nvPr/>
        </p:nvSpPr>
        <p:spPr>
          <a:xfrm>
            <a:off x="5934075" y="2766218"/>
            <a:ext cx="511215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sl-SI"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UX Design </a:t>
            </a: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and</a:t>
            </a:r>
            <a:r>
              <a:rPr lang="sl-SI"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User</a:t>
            </a:r>
            <a:r>
              <a:rPr lang="sl-SI"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Research</a:t>
            </a:r>
            <a:endParaRPr lang="en-US"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spTree>
    <p:extLst>
      <p:ext uri="{BB962C8B-B14F-4D97-AF65-F5344CB8AC3E}">
        <p14:creationId xmlns:p14="http://schemas.microsoft.com/office/powerpoint/2010/main" val="60686825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C398D-DE6C-4566-8833-FBE31787EECA}"/>
              </a:ext>
            </a:extLst>
          </p:cNvPr>
          <p:cNvSpPr>
            <a:spLocks noGrp="1"/>
          </p:cNvSpPr>
          <p:nvPr>
            <p:ph type="title"/>
          </p:nvPr>
        </p:nvSpPr>
        <p:spPr/>
        <p:txBody>
          <a:bodyPr/>
          <a:lstStyle/>
          <a:p>
            <a:r>
              <a:rPr lang="sl-SI" dirty="0">
                <a:latin typeface="Cascadia Code SemiLight" panose="020B0609020000020004" pitchFamily="49" charset="0"/>
                <a:ea typeface="Cascadia Code SemiLight" panose="020B0609020000020004" pitchFamily="49" charset="0"/>
                <a:cs typeface="Cascadia Code SemiLight" panose="020B0609020000020004" pitchFamily="49" charset="0"/>
              </a:rPr>
              <a:t>UX? </a:t>
            </a:r>
            <a:r>
              <a:rPr lang="sl-SI" dirty="0" err="1">
                <a:latin typeface="Cascadia Code SemiLight" panose="020B0609020000020004" pitchFamily="49" charset="0"/>
                <a:ea typeface="Cascadia Code SemiLight" panose="020B0609020000020004" pitchFamily="49" charset="0"/>
                <a:cs typeface="Cascadia Code SemiLight" panose="020B0609020000020004" pitchFamily="49" charset="0"/>
              </a:rPr>
              <a:t>What‘s</a:t>
            </a:r>
            <a:r>
              <a:rPr lang="sl-SI" dirty="0">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dirty="0" err="1">
                <a:latin typeface="Cascadia Code SemiLight" panose="020B0609020000020004" pitchFamily="49" charset="0"/>
                <a:ea typeface="Cascadia Code SemiLight" panose="020B0609020000020004" pitchFamily="49" charset="0"/>
                <a:cs typeface="Cascadia Code SemiLight" panose="020B0609020000020004" pitchFamily="49" charset="0"/>
              </a:rPr>
              <a:t>that</a:t>
            </a:r>
            <a:r>
              <a:rPr lang="sl-SI" dirty="0">
                <a:latin typeface="Cascadia Code SemiLight" panose="020B0609020000020004" pitchFamily="49" charset="0"/>
                <a:ea typeface="Cascadia Code SemiLight" panose="020B0609020000020004" pitchFamily="49" charset="0"/>
                <a:cs typeface="Cascadia Code SemiLight" panose="020B0609020000020004" pitchFamily="49" charset="0"/>
              </a:rPr>
              <a:t>?</a:t>
            </a:r>
            <a:endParaRPr lang="en-US" dirty="0">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pic>
        <p:nvPicPr>
          <p:cNvPr id="5" name="Picture 4">
            <a:extLst>
              <a:ext uri="{FF2B5EF4-FFF2-40B4-BE49-F238E27FC236}">
                <a16:creationId xmlns:a16="http://schemas.microsoft.com/office/drawing/2014/main" id="{2810945F-F20D-4AB9-82AF-219C4AF147D6}"/>
              </a:ext>
            </a:extLst>
          </p:cNvPr>
          <p:cNvPicPr>
            <a:picLocks noChangeAspect="1"/>
          </p:cNvPicPr>
          <p:nvPr/>
        </p:nvPicPr>
        <p:blipFill rotWithShape="1">
          <a:blip r:embed="rId2"/>
          <a:srcRect b="9490"/>
          <a:stretch/>
        </p:blipFill>
        <p:spPr>
          <a:xfrm>
            <a:off x="597131" y="2174759"/>
            <a:ext cx="4008602" cy="3185045"/>
          </a:xfrm>
          <a:prstGeom prst="rect">
            <a:avLst/>
          </a:prstGeom>
        </p:spPr>
      </p:pic>
      <p:pic>
        <p:nvPicPr>
          <p:cNvPr id="7" name="Picture 6">
            <a:extLst>
              <a:ext uri="{FF2B5EF4-FFF2-40B4-BE49-F238E27FC236}">
                <a16:creationId xmlns:a16="http://schemas.microsoft.com/office/drawing/2014/main" id="{3713C7CE-CA62-4195-9AD8-B73E24700354}"/>
              </a:ext>
            </a:extLst>
          </p:cNvPr>
          <p:cNvPicPr>
            <a:picLocks noChangeAspect="1"/>
          </p:cNvPicPr>
          <p:nvPr/>
        </p:nvPicPr>
        <p:blipFill>
          <a:blip r:embed="rId3"/>
          <a:stretch>
            <a:fillRect/>
          </a:stretch>
        </p:blipFill>
        <p:spPr>
          <a:xfrm>
            <a:off x="4852708" y="2174759"/>
            <a:ext cx="6699212" cy="3185045"/>
          </a:xfrm>
          <a:prstGeom prst="rect">
            <a:avLst/>
          </a:prstGeom>
        </p:spPr>
      </p:pic>
    </p:spTree>
    <p:extLst>
      <p:ext uri="{BB962C8B-B14F-4D97-AF65-F5344CB8AC3E}">
        <p14:creationId xmlns:p14="http://schemas.microsoft.com/office/powerpoint/2010/main" val="4078897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C398D-DE6C-4566-8833-FBE31787EECA}"/>
              </a:ext>
            </a:extLst>
          </p:cNvPr>
          <p:cNvSpPr>
            <a:spLocks noGrp="1"/>
          </p:cNvSpPr>
          <p:nvPr>
            <p:ph type="title"/>
          </p:nvPr>
        </p:nvSpPr>
        <p:spPr/>
        <p:txBody>
          <a:bodyPr/>
          <a:lstStyle/>
          <a:p>
            <a:r>
              <a:rPr lang="sl-SI" dirty="0">
                <a:latin typeface="Cascadia Code SemiLight" panose="020B0609020000020004" pitchFamily="49" charset="0"/>
                <a:ea typeface="Cascadia Code SemiLight" panose="020B0609020000020004" pitchFamily="49" charset="0"/>
                <a:cs typeface="Cascadia Code SemiLight" panose="020B0609020000020004" pitchFamily="49" charset="0"/>
              </a:rPr>
              <a:t>UX? </a:t>
            </a:r>
            <a:r>
              <a:rPr lang="sl-SI" dirty="0" err="1">
                <a:latin typeface="Cascadia Code SemiLight" panose="020B0609020000020004" pitchFamily="49" charset="0"/>
                <a:ea typeface="Cascadia Code SemiLight" panose="020B0609020000020004" pitchFamily="49" charset="0"/>
                <a:cs typeface="Cascadia Code SemiLight" panose="020B0609020000020004" pitchFamily="49" charset="0"/>
              </a:rPr>
              <a:t>What‘s</a:t>
            </a:r>
            <a:r>
              <a:rPr lang="sl-SI" dirty="0">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dirty="0" err="1">
                <a:latin typeface="Cascadia Code SemiLight" panose="020B0609020000020004" pitchFamily="49" charset="0"/>
                <a:ea typeface="Cascadia Code SemiLight" panose="020B0609020000020004" pitchFamily="49" charset="0"/>
                <a:cs typeface="Cascadia Code SemiLight" panose="020B0609020000020004" pitchFamily="49" charset="0"/>
              </a:rPr>
              <a:t>that</a:t>
            </a:r>
            <a:r>
              <a:rPr lang="sl-SI" dirty="0">
                <a:latin typeface="Cascadia Code SemiLight" panose="020B0609020000020004" pitchFamily="49" charset="0"/>
                <a:ea typeface="Cascadia Code SemiLight" panose="020B0609020000020004" pitchFamily="49" charset="0"/>
                <a:cs typeface="Cascadia Code SemiLight" panose="020B0609020000020004" pitchFamily="49" charset="0"/>
              </a:rPr>
              <a:t>?</a:t>
            </a:r>
            <a:endParaRPr lang="en-US" dirty="0">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pic>
        <p:nvPicPr>
          <p:cNvPr id="4" name="Picture 3">
            <a:extLst>
              <a:ext uri="{FF2B5EF4-FFF2-40B4-BE49-F238E27FC236}">
                <a16:creationId xmlns:a16="http://schemas.microsoft.com/office/drawing/2014/main" id="{DCC53879-6333-462A-8E47-70B67F9A3750}"/>
              </a:ext>
            </a:extLst>
          </p:cNvPr>
          <p:cNvPicPr>
            <a:picLocks noChangeAspect="1"/>
          </p:cNvPicPr>
          <p:nvPr/>
        </p:nvPicPr>
        <p:blipFill>
          <a:blip r:embed="rId2"/>
          <a:stretch>
            <a:fillRect/>
          </a:stretch>
        </p:blipFill>
        <p:spPr>
          <a:xfrm>
            <a:off x="478844" y="0"/>
            <a:ext cx="11234311" cy="6858000"/>
          </a:xfrm>
          <a:prstGeom prst="rect">
            <a:avLst/>
          </a:prstGeom>
        </p:spPr>
      </p:pic>
    </p:spTree>
    <p:extLst>
      <p:ext uri="{BB962C8B-B14F-4D97-AF65-F5344CB8AC3E}">
        <p14:creationId xmlns:p14="http://schemas.microsoft.com/office/powerpoint/2010/main" val="1127369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30FB1B5B-62B2-46A7-B7BC-8E63F63012A4}"/>
              </a:ext>
            </a:extLst>
          </p:cNvPr>
          <p:cNvSpPr>
            <a:spLocks noGrp="1"/>
          </p:cNvSpPr>
          <p:nvPr>
            <p:ph type="title"/>
          </p:nvPr>
        </p:nvSpPr>
        <p:spPr>
          <a:xfrm>
            <a:off x="171450" y="2149474"/>
            <a:ext cx="10515600" cy="1325563"/>
          </a:xfrm>
        </p:spPr>
        <p:txBody>
          <a:bodyPr/>
          <a:lstStyle/>
          <a:p>
            <a:pPr algn="r"/>
            <a:r>
              <a:rPr lang="sl-SI"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UX Design </a:t>
            </a:r>
            <a:r>
              <a:rPr lang="sl-SI" dirty="0" err="1">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collaboration</a:t>
            </a:r>
            <a:r>
              <a:rPr lang="sl-SI"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dirty="0" err="1">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with</a:t>
            </a:r>
            <a:r>
              <a:rPr lang="sl-SI"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a:t>
            </a:r>
            <a:br>
              <a:rPr lang="sl-SI"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br>
            <a:r>
              <a:rPr lang="sl-SI" b="1" dirty="0">
                <a:solidFill>
                  <a:srgbClr val="E65A00"/>
                </a:solidFill>
                <a:latin typeface="Lato" panose="020F0502020204030203" pitchFamily="34" charset="0"/>
                <a:ea typeface="Lato" panose="020F0502020204030203" pitchFamily="34" charset="0"/>
                <a:cs typeface="Lato" panose="020F0502020204030203" pitchFamily="34" charset="0"/>
              </a:rPr>
              <a:t>UC Berkeley</a:t>
            </a:r>
            <a:endParaRPr lang="en-US" b="1" dirty="0">
              <a:solidFill>
                <a:srgbClr val="E65A00"/>
              </a:solidFill>
              <a:latin typeface="Lato" panose="020F0502020204030203" pitchFamily="34" charset="0"/>
              <a:ea typeface="Lato" panose="020F0502020204030203" pitchFamily="34" charset="0"/>
              <a:cs typeface="Lato" panose="020F0502020204030203" pitchFamily="34" charset="0"/>
            </a:endParaRPr>
          </a:p>
        </p:txBody>
      </p:sp>
      <p:sp>
        <p:nvSpPr>
          <p:cNvPr id="9" name="Title 3">
            <a:extLst>
              <a:ext uri="{FF2B5EF4-FFF2-40B4-BE49-F238E27FC236}">
                <a16:creationId xmlns:a16="http://schemas.microsoft.com/office/drawing/2014/main" id="{70591295-DF97-470B-A43A-6F71A7B61C2D}"/>
              </a:ext>
            </a:extLst>
          </p:cNvPr>
          <p:cNvSpPr txBox="1">
            <a:spLocks/>
          </p:cNvSpPr>
          <p:nvPr/>
        </p:nvSpPr>
        <p:spPr>
          <a:xfrm>
            <a:off x="5991225" y="5181600"/>
            <a:ext cx="469582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rtl="0">
              <a:lnSpc>
                <a:spcPct val="157777"/>
              </a:lnSpc>
              <a:spcBef>
                <a:spcPts val="0"/>
              </a:spcBef>
              <a:spcAft>
                <a:spcPts val="0"/>
              </a:spcAft>
              <a:buClr>
                <a:srgbClr val="000000"/>
              </a:buClr>
              <a:buSzPts val="1200"/>
              <a:buFont typeface="Arial"/>
              <a:buNone/>
            </a:pPr>
            <a:r>
              <a:rPr lang="en-US" sz="1800" i="0" u="none" strike="noStrike" cap="none"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rPr>
              <a:t>Sarah </a:t>
            </a:r>
            <a:r>
              <a:rPr lang="en-US" sz="1800" i="0" u="none" strike="noStrike" cap="none"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rPr>
              <a:t>Algashgari</a:t>
            </a:r>
            <a:r>
              <a:rPr lang="en-US" sz="1800" i="0" u="none" strike="noStrike" cap="none"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rPr>
              <a:t>, Amber Jiang, </a:t>
            </a:r>
            <a:endParaRPr lang="sl-SI" sz="1800" i="0" u="none" strike="noStrike" cap="none"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r" rtl="0">
              <a:lnSpc>
                <a:spcPct val="157777"/>
              </a:lnSpc>
              <a:spcBef>
                <a:spcPts val="0"/>
              </a:spcBef>
              <a:spcAft>
                <a:spcPts val="0"/>
              </a:spcAft>
              <a:buClr>
                <a:srgbClr val="000000"/>
              </a:buClr>
              <a:buSzPts val="1200"/>
              <a:buFont typeface="Arial"/>
              <a:buNone/>
            </a:pPr>
            <a:r>
              <a:rPr lang="en-US" sz="1800" i="0" u="none" strike="noStrike" cap="none"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rPr>
              <a:t>Evelyn Wong, </a:t>
            </a:r>
            <a:r>
              <a:rPr lang="en-US" sz="1800" i="0" u="none" strike="noStrike" cap="none"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rPr>
              <a:t>Yixin</a:t>
            </a:r>
            <a:r>
              <a:rPr lang="en-US" sz="1800" i="0" u="none" strike="noStrike" cap="none"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rPr>
              <a:t> </a:t>
            </a:r>
            <a:r>
              <a:rPr lang="en-US" sz="1800" i="0" u="none" strike="noStrike" cap="none"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rPr>
              <a:t>Xiong</a:t>
            </a:r>
            <a:r>
              <a:rPr lang="en-US" sz="1800" i="0" u="none" strike="noStrike" cap="none"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Lato"/>
              </a:rPr>
              <a:t> </a:t>
            </a:r>
          </a:p>
        </p:txBody>
      </p:sp>
    </p:spTree>
    <p:extLst>
      <p:ext uri="{BB962C8B-B14F-4D97-AF65-F5344CB8AC3E}">
        <p14:creationId xmlns:p14="http://schemas.microsoft.com/office/powerpoint/2010/main" val="2422941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oogle Shape;211;p24">
            <a:extLst>
              <a:ext uri="{FF2B5EF4-FFF2-40B4-BE49-F238E27FC236}">
                <a16:creationId xmlns:a16="http://schemas.microsoft.com/office/drawing/2014/main" id="{3ECBF267-37D6-4440-A02D-FFAFAB29539A}"/>
              </a:ext>
            </a:extLst>
          </p:cNvPr>
          <p:cNvGrpSpPr/>
          <p:nvPr/>
        </p:nvGrpSpPr>
        <p:grpSpPr>
          <a:xfrm>
            <a:off x="1866375" y="2602511"/>
            <a:ext cx="8173500" cy="2836397"/>
            <a:chOff x="880300" y="3410967"/>
            <a:chExt cx="16347000" cy="5956315"/>
          </a:xfrm>
        </p:grpSpPr>
        <p:sp>
          <p:nvSpPr>
            <p:cNvPr id="7" name="Google Shape;212;p24">
              <a:extLst>
                <a:ext uri="{FF2B5EF4-FFF2-40B4-BE49-F238E27FC236}">
                  <a16:creationId xmlns:a16="http://schemas.microsoft.com/office/drawing/2014/main" id="{A8F2453C-5327-47B0-A049-149240A7D0EF}"/>
                </a:ext>
              </a:extLst>
            </p:cNvPr>
            <p:cNvSpPr/>
            <p:nvPr/>
          </p:nvSpPr>
          <p:spPr>
            <a:xfrm>
              <a:off x="880300" y="3410967"/>
              <a:ext cx="16347000" cy="1728000"/>
            </a:xfrm>
            <a:prstGeom prst="roundRect">
              <a:avLst>
                <a:gd name="adj" fmla="val 16667"/>
              </a:avLst>
            </a:prstGeom>
            <a:noFill/>
            <a:ln w="38100" cap="flat" cmpd="sng">
              <a:solidFill>
                <a:srgbClr val="FFB493"/>
              </a:solidFill>
              <a:prstDash val="solid"/>
              <a:round/>
              <a:headEnd type="none" w="sm" len="sm"/>
              <a:tailEnd type="none" w="sm" len="sm"/>
            </a:ln>
          </p:spPr>
          <p:txBody>
            <a:bodyPr spcFirstLastPara="1" wrap="square" lIns="45725" tIns="22850" rIns="45725" bIns="2285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Calibri"/>
                <a:ea typeface="Calibri"/>
                <a:cs typeface="Calibri"/>
                <a:sym typeface="Calibri"/>
              </a:endParaRPr>
            </a:p>
          </p:txBody>
        </p:sp>
        <p:sp>
          <p:nvSpPr>
            <p:cNvPr id="8" name="Google Shape;213;p24">
              <a:extLst>
                <a:ext uri="{FF2B5EF4-FFF2-40B4-BE49-F238E27FC236}">
                  <a16:creationId xmlns:a16="http://schemas.microsoft.com/office/drawing/2014/main" id="{D8AA022E-C8A2-4D98-8826-D57BB3F6CBDA}"/>
                </a:ext>
              </a:extLst>
            </p:cNvPr>
            <p:cNvSpPr/>
            <p:nvPr/>
          </p:nvSpPr>
          <p:spPr>
            <a:xfrm>
              <a:off x="880300" y="5472684"/>
              <a:ext cx="16347000" cy="1728000"/>
            </a:xfrm>
            <a:prstGeom prst="roundRect">
              <a:avLst>
                <a:gd name="adj" fmla="val 16667"/>
              </a:avLst>
            </a:prstGeom>
            <a:noFill/>
            <a:ln w="38100" cap="flat" cmpd="sng">
              <a:solidFill>
                <a:srgbClr val="FFB493"/>
              </a:solidFill>
              <a:prstDash val="solid"/>
              <a:round/>
              <a:headEnd type="none" w="sm" len="sm"/>
              <a:tailEnd type="none" w="sm" len="sm"/>
            </a:ln>
          </p:spPr>
          <p:txBody>
            <a:bodyPr spcFirstLastPara="1" wrap="square" lIns="45725" tIns="22850" rIns="45725" bIns="2285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Calibri"/>
                <a:ea typeface="Calibri"/>
                <a:cs typeface="Calibri"/>
                <a:sym typeface="Calibri"/>
              </a:endParaRPr>
            </a:p>
          </p:txBody>
        </p:sp>
        <p:sp>
          <p:nvSpPr>
            <p:cNvPr id="9" name="Google Shape;214;p24">
              <a:extLst>
                <a:ext uri="{FF2B5EF4-FFF2-40B4-BE49-F238E27FC236}">
                  <a16:creationId xmlns:a16="http://schemas.microsoft.com/office/drawing/2014/main" id="{383E1B18-DE4F-4744-8E49-E726B592CC4C}"/>
                </a:ext>
              </a:extLst>
            </p:cNvPr>
            <p:cNvSpPr/>
            <p:nvPr/>
          </p:nvSpPr>
          <p:spPr>
            <a:xfrm>
              <a:off x="880300" y="7639282"/>
              <a:ext cx="16347000" cy="1728000"/>
            </a:xfrm>
            <a:prstGeom prst="roundRect">
              <a:avLst>
                <a:gd name="adj" fmla="val 16667"/>
              </a:avLst>
            </a:prstGeom>
            <a:noFill/>
            <a:ln w="38100" cap="flat" cmpd="sng">
              <a:solidFill>
                <a:srgbClr val="FFB493"/>
              </a:solidFill>
              <a:prstDash val="solid"/>
              <a:round/>
              <a:headEnd type="none" w="sm" len="sm"/>
              <a:tailEnd type="none" w="sm" len="sm"/>
            </a:ln>
          </p:spPr>
          <p:txBody>
            <a:bodyPr spcFirstLastPara="1" wrap="square" lIns="45725" tIns="22850" rIns="45725" bIns="2285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Calibri"/>
                <a:ea typeface="Calibri"/>
                <a:cs typeface="Calibri"/>
                <a:sym typeface="Calibri"/>
              </a:endParaRPr>
            </a:p>
          </p:txBody>
        </p:sp>
        <p:pic>
          <p:nvPicPr>
            <p:cNvPr id="10" name="Google Shape;215;p24" descr="Server with solid fill">
              <a:extLst>
                <a:ext uri="{FF2B5EF4-FFF2-40B4-BE49-F238E27FC236}">
                  <a16:creationId xmlns:a16="http://schemas.microsoft.com/office/drawing/2014/main" id="{57B4FCF9-9AB9-4C30-B635-E7DFC7FA579A}"/>
                </a:ext>
              </a:extLst>
            </p:cNvPr>
            <p:cNvPicPr preferRelativeResize="0"/>
            <p:nvPr/>
          </p:nvPicPr>
          <p:blipFill rotWithShape="1">
            <a:blip r:embed="rId2">
              <a:alphaModFix/>
            </a:blip>
            <a:srcRect/>
            <a:stretch/>
          </p:blipFill>
          <p:spPr>
            <a:xfrm>
              <a:off x="1299672" y="7898432"/>
              <a:ext cx="1209660" cy="1209660"/>
            </a:xfrm>
            <a:prstGeom prst="rect">
              <a:avLst/>
            </a:prstGeom>
            <a:noFill/>
            <a:ln>
              <a:noFill/>
            </a:ln>
          </p:spPr>
        </p:pic>
        <p:pic>
          <p:nvPicPr>
            <p:cNvPr id="11" name="Google Shape;216;p24" descr="Processor with solid fill">
              <a:extLst>
                <a:ext uri="{FF2B5EF4-FFF2-40B4-BE49-F238E27FC236}">
                  <a16:creationId xmlns:a16="http://schemas.microsoft.com/office/drawing/2014/main" id="{1C3483CB-27F9-400D-9C24-585A2EB7F32A}"/>
                </a:ext>
              </a:extLst>
            </p:cNvPr>
            <p:cNvPicPr preferRelativeResize="0"/>
            <p:nvPr/>
          </p:nvPicPr>
          <p:blipFill rotWithShape="1">
            <a:blip r:embed="rId3">
              <a:alphaModFix/>
            </a:blip>
            <a:srcRect/>
            <a:stretch/>
          </p:blipFill>
          <p:spPr>
            <a:xfrm>
              <a:off x="1299672" y="5684641"/>
              <a:ext cx="1193274" cy="1193274"/>
            </a:xfrm>
            <a:prstGeom prst="rect">
              <a:avLst/>
            </a:prstGeom>
            <a:noFill/>
            <a:ln>
              <a:noFill/>
            </a:ln>
          </p:spPr>
        </p:pic>
        <p:pic>
          <p:nvPicPr>
            <p:cNvPr id="12" name="Google Shape;217;p24" descr="Internet with solid fill">
              <a:extLst>
                <a:ext uri="{FF2B5EF4-FFF2-40B4-BE49-F238E27FC236}">
                  <a16:creationId xmlns:a16="http://schemas.microsoft.com/office/drawing/2014/main" id="{63721065-C637-408E-AA85-BE8B471584BF}"/>
                </a:ext>
              </a:extLst>
            </p:cNvPr>
            <p:cNvPicPr preferRelativeResize="0"/>
            <p:nvPr/>
          </p:nvPicPr>
          <p:blipFill rotWithShape="1">
            <a:blip r:embed="rId4">
              <a:alphaModFix/>
            </a:blip>
            <a:srcRect/>
            <a:stretch/>
          </p:blipFill>
          <p:spPr>
            <a:xfrm>
              <a:off x="1116715" y="3547172"/>
              <a:ext cx="1376231" cy="1376231"/>
            </a:xfrm>
            <a:prstGeom prst="rect">
              <a:avLst/>
            </a:prstGeom>
            <a:noFill/>
            <a:ln>
              <a:noFill/>
            </a:ln>
          </p:spPr>
        </p:pic>
        <p:cxnSp>
          <p:nvCxnSpPr>
            <p:cNvPr id="13" name="Google Shape;218;p24">
              <a:extLst>
                <a:ext uri="{FF2B5EF4-FFF2-40B4-BE49-F238E27FC236}">
                  <a16:creationId xmlns:a16="http://schemas.microsoft.com/office/drawing/2014/main" id="{1C6AA256-522D-4FF7-8001-5124E577D933}"/>
                </a:ext>
              </a:extLst>
            </p:cNvPr>
            <p:cNvCxnSpPr/>
            <p:nvPr/>
          </p:nvCxnSpPr>
          <p:spPr>
            <a:xfrm rot="10800000">
              <a:off x="2918391" y="3586962"/>
              <a:ext cx="0" cy="1376100"/>
            </a:xfrm>
            <a:prstGeom prst="straightConnector1">
              <a:avLst/>
            </a:prstGeom>
            <a:noFill/>
            <a:ln w="38100" cap="flat" cmpd="sng">
              <a:solidFill>
                <a:srgbClr val="FF753A"/>
              </a:solidFill>
              <a:prstDash val="solid"/>
              <a:round/>
              <a:headEnd type="none" w="sm" len="sm"/>
              <a:tailEnd type="none" w="sm" len="sm"/>
            </a:ln>
          </p:spPr>
        </p:cxnSp>
        <p:cxnSp>
          <p:nvCxnSpPr>
            <p:cNvPr id="14" name="Google Shape;219;p24">
              <a:extLst>
                <a:ext uri="{FF2B5EF4-FFF2-40B4-BE49-F238E27FC236}">
                  <a16:creationId xmlns:a16="http://schemas.microsoft.com/office/drawing/2014/main" id="{E5E77D24-5DA9-45C8-8BC9-35354C35E5D9}"/>
                </a:ext>
              </a:extLst>
            </p:cNvPr>
            <p:cNvCxnSpPr/>
            <p:nvPr/>
          </p:nvCxnSpPr>
          <p:spPr>
            <a:xfrm rot="10800000">
              <a:off x="2918391" y="5684772"/>
              <a:ext cx="0" cy="1376100"/>
            </a:xfrm>
            <a:prstGeom prst="straightConnector1">
              <a:avLst/>
            </a:prstGeom>
            <a:noFill/>
            <a:ln w="38100" cap="flat" cmpd="sng">
              <a:solidFill>
                <a:srgbClr val="FF753A"/>
              </a:solidFill>
              <a:prstDash val="solid"/>
              <a:round/>
              <a:headEnd type="none" w="sm" len="sm"/>
              <a:tailEnd type="none" w="sm" len="sm"/>
            </a:ln>
          </p:spPr>
        </p:cxnSp>
        <p:cxnSp>
          <p:nvCxnSpPr>
            <p:cNvPr id="15" name="Google Shape;220;p24">
              <a:extLst>
                <a:ext uri="{FF2B5EF4-FFF2-40B4-BE49-F238E27FC236}">
                  <a16:creationId xmlns:a16="http://schemas.microsoft.com/office/drawing/2014/main" id="{697B41FE-2190-4770-B11B-44FB1672BD8F}"/>
                </a:ext>
              </a:extLst>
            </p:cNvPr>
            <p:cNvCxnSpPr/>
            <p:nvPr/>
          </p:nvCxnSpPr>
          <p:spPr>
            <a:xfrm rot="10800000">
              <a:off x="2918391" y="7815277"/>
              <a:ext cx="0" cy="1376100"/>
            </a:xfrm>
            <a:prstGeom prst="straightConnector1">
              <a:avLst/>
            </a:prstGeom>
            <a:noFill/>
            <a:ln w="38100" cap="flat" cmpd="sng">
              <a:solidFill>
                <a:srgbClr val="FF753A"/>
              </a:solidFill>
              <a:prstDash val="solid"/>
              <a:round/>
              <a:headEnd type="none" w="sm" len="sm"/>
              <a:tailEnd type="none" w="sm" len="sm"/>
            </a:ln>
          </p:spPr>
        </p:cxnSp>
        <p:sp>
          <p:nvSpPr>
            <p:cNvPr id="16" name="Google Shape;221;p24">
              <a:extLst>
                <a:ext uri="{FF2B5EF4-FFF2-40B4-BE49-F238E27FC236}">
                  <a16:creationId xmlns:a16="http://schemas.microsoft.com/office/drawing/2014/main" id="{6F7D9A2F-BB33-4A5C-9D97-F6698A462F2A}"/>
                </a:ext>
              </a:extLst>
            </p:cNvPr>
            <p:cNvSpPr txBox="1"/>
            <p:nvPr/>
          </p:nvSpPr>
          <p:spPr>
            <a:xfrm>
              <a:off x="3507730" y="4028724"/>
              <a:ext cx="13616400" cy="51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1600"/>
                <a:buFont typeface="Calibri"/>
                <a:buNone/>
              </a:pPr>
              <a:r>
                <a:rPr lang="en" sz="1600" b="0" i="0" u="none" strike="noStrike" cap="none">
                  <a:solidFill>
                    <a:srgbClr val="000000"/>
                  </a:solidFill>
                  <a:latin typeface="Calibri"/>
                  <a:ea typeface="Calibri"/>
                  <a:cs typeface="Calibri"/>
                  <a:sym typeface="Calibri"/>
                </a:rPr>
                <a:t>Identify </a:t>
              </a:r>
              <a:r>
                <a:rPr lang="en" sz="1600" b="1" i="0" u="none" strike="noStrike" cap="none">
                  <a:solidFill>
                    <a:srgbClr val="FF753A"/>
                  </a:solidFill>
                  <a:latin typeface="Calibri"/>
                  <a:ea typeface="Calibri"/>
                  <a:cs typeface="Calibri"/>
                  <a:sym typeface="Calibri"/>
                </a:rPr>
                <a:t>key usability challenges </a:t>
              </a:r>
              <a:r>
                <a:rPr lang="en" sz="1600" b="0" i="0" u="none" strike="noStrike" cap="none">
                  <a:solidFill>
                    <a:srgbClr val="000000"/>
                  </a:solidFill>
                  <a:latin typeface="Calibri"/>
                  <a:ea typeface="Calibri"/>
                  <a:cs typeface="Calibri"/>
                  <a:sym typeface="Calibri"/>
                </a:rPr>
                <a:t>and </a:t>
              </a:r>
              <a:r>
                <a:rPr lang="en" sz="1600" b="1" i="0" u="none" strike="noStrike" cap="none">
                  <a:solidFill>
                    <a:srgbClr val="FF753A"/>
                  </a:solidFill>
                  <a:latin typeface="Calibri"/>
                  <a:ea typeface="Calibri"/>
                  <a:cs typeface="Calibri"/>
                  <a:sym typeface="Calibri"/>
                </a:rPr>
                <a:t>opportunities</a:t>
              </a:r>
              <a:r>
                <a:rPr lang="en" sz="1600" b="0" i="0" u="none" strike="noStrike" cap="none">
                  <a:solidFill>
                    <a:srgbClr val="000000"/>
                  </a:solidFill>
                  <a:latin typeface="Calibri"/>
                  <a:ea typeface="Calibri"/>
                  <a:cs typeface="Calibri"/>
                  <a:sym typeface="Calibri"/>
                </a:rPr>
                <a:t> for workflow improvements.</a:t>
              </a:r>
              <a:endParaRPr sz="700"/>
            </a:p>
          </p:txBody>
        </p:sp>
        <p:sp>
          <p:nvSpPr>
            <p:cNvPr id="17" name="Google Shape;222;p24">
              <a:extLst>
                <a:ext uri="{FF2B5EF4-FFF2-40B4-BE49-F238E27FC236}">
                  <a16:creationId xmlns:a16="http://schemas.microsoft.com/office/drawing/2014/main" id="{509DBC5B-31BD-4EBE-A86E-15371174A7A9}"/>
                </a:ext>
              </a:extLst>
            </p:cNvPr>
            <p:cNvSpPr txBox="1"/>
            <p:nvPr/>
          </p:nvSpPr>
          <p:spPr>
            <a:xfrm>
              <a:off x="3610885" y="5844221"/>
              <a:ext cx="13616400" cy="1034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1600"/>
                <a:buFont typeface="Calibri"/>
                <a:buNone/>
              </a:pPr>
              <a:r>
                <a:rPr lang="en" sz="1600" b="0" i="0" u="none" strike="noStrike" cap="none">
                  <a:solidFill>
                    <a:srgbClr val="000000"/>
                  </a:solidFill>
                  <a:latin typeface="Calibri"/>
                  <a:ea typeface="Calibri"/>
                  <a:cs typeface="Calibri"/>
                  <a:sym typeface="Calibri"/>
                </a:rPr>
                <a:t>Capture the </a:t>
              </a:r>
              <a:r>
                <a:rPr lang="en" sz="1600" b="1" i="0" u="none" strike="noStrike" cap="none">
                  <a:solidFill>
                    <a:srgbClr val="FF753A"/>
                  </a:solidFill>
                  <a:latin typeface="Calibri"/>
                  <a:ea typeface="Calibri"/>
                  <a:cs typeface="Calibri"/>
                  <a:sym typeface="Calibri"/>
                </a:rPr>
                <a:t>experience of current users</a:t>
              </a:r>
              <a:r>
                <a:rPr lang="en" sz="1600" b="0" i="0" u="none" strike="noStrike" cap="none">
                  <a:solidFill>
                    <a:srgbClr val="000000"/>
                  </a:solidFill>
                  <a:latin typeface="Calibri"/>
                  <a:ea typeface="Calibri"/>
                  <a:cs typeface="Calibri"/>
                  <a:sym typeface="Calibri"/>
                </a:rPr>
                <a:t> (primary school faculty) and </a:t>
              </a:r>
              <a:r>
                <a:rPr lang="en" sz="1600" b="1" i="0" u="none" strike="noStrike" cap="none">
                  <a:solidFill>
                    <a:srgbClr val="FF753A"/>
                  </a:solidFill>
                  <a:latin typeface="Calibri"/>
                  <a:ea typeface="Calibri"/>
                  <a:cs typeface="Calibri"/>
                  <a:sym typeface="Calibri"/>
                </a:rPr>
                <a:t>prospective student  users</a:t>
              </a:r>
              <a:r>
                <a:rPr lang="en" sz="1600" b="0" i="0" u="none" strike="noStrike" cap="none">
                  <a:solidFill>
                    <a:srgbClr val="000000"/>
                  </a:solidFill>
                  <a:latin typeface="Calibri"/>
                  <a:ea typeface="Calibri"/>
                  <a:cs typeface="Calibri"/>
                  <a:sym typeface="Calibri"/>
                </a:rPr>
                <a:t>.</a:t>
              </a:r>
              <a:endParaRPr sz="700"/>
            </a:p>
          </p:txBody>
        </p:sp>
        <p:sp>
          <p:nvSpPr>
            <p:cNvPr id="18" name="Google Shape;223;p24">
              <a:extLst>
                <a:ext uri="{FF2B5EF4-FFF2-40B4-BE49-F238E27FC236}">
                  <a16:creationId xmlns:a16="http://schemas.microsoft.com/office/drawing/2014/main" id="{8BCA502E-70CC-4524-9B3B-04C48236F20B}"/>
                </a:ext>
              </a:extLst>
            </p:cNvPr>
            <p:cNvSpPr txBox="1"/>
            <p:nvPr/>
          </p:nvSpPr>
          <p:spPr>
            <a:xfrm>
              <a:off x="3507729" y="8010818"/>
              <a:ext cx="13616400" cy="1034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1600"/>
                <a:buFont typeface="Calibri"/>
                <a:buNone/>
              </a:pPr>
              <a:r>
                <a:rPr lang="en" sz="1600" b="0" i="0" u="none" strike="noStrike" cap="none">
                  <a:solidFill>
                    <a:srgbClr val="000000"/>
                  </a:solidFill>
                  <a:latin typeface="Calibri"/>
                  <a:ea typeface="Calibri"/>
                  <a:cs typeface="Calibri"/>
                  <a:sym typeface="Calibri"/>
                </a:rPr>
                <a:t>Provide </a:t>
              </a:r>
              <a:r>
                <a:rPr lang="en" sz="1600" b="1" i="0" u="none" strike="noStrike" cap="none">
                  <a:solidFill>
                    <a:srgbClr val="FF753A"/>
                  </a:solidFill>
                  <a:latin typeface="Calibri"/>
                  <a:ea typeface="Calibri"/>
                  <a:cs typeface="Calibri"/>
                  <a:sym typeface="Calibri"/>
                </a:rPr>
                <a:t>strategic UX recommendations</a:t>
              </a:r>
              <a:r>
                <a:rPr lang="en" sz="1600" b="0" i="0" u="none" strike="noStrike" cap="none">
                  <a:solidFill>
                    <a:srgbClr val="FF753A"/>
                  </a:solidFill>
                  <a:latin typeface="Calibri"/>
                  <a:ea typeface="Calibri"/>
                  <a:cs typeface="Calibri"/>
                  <a:sym typeface="Calibri"/>
                </a:rPr>
                <a:t> </a:t>
              </a:r>
              <a:r>
                <a:rPr lang="en" sz="1600" b="0" i="0" u="none" strike="noStrike" cap="none">
                  <a:solidFill>
                    <a:srgbClr val="000000"/>
                  </a:solidFill>
                  <a:latin typeface="Calibri"/>
                  <a:ea typeface="Calibri"/>
                  <a:cs typeface="Calibri"/>
                  <a:sym typeface="Calibri"/>
                </a:rPr>
                <a:t>that ensure the </a:t>
              </a:r>
              <a:r>
                <a:rPr lang="en" sz="1600" b="1" i="0" u="none" strike="noStrike" cap="none">
                  <a:solidFill>
                    <a:srgbClr val="FF753A"/>
                  </a:solidFill>
                  <a:latin typeface="Calibri"/>
                  <a:ea typeface="Calibri"/>
                  <a:cs typeface="Calibri"/>
                  <a:sym typeface="Calibri"/>
                </a:rPr>
                <a:t>platform is scalable, user-friendly, and aligned with academic needs</a:t>
              </a:r>
              <a:r>
                <a:rPr lang="en" sz="1600" b="0" i="0" u="none" strike="noStrike" cap="none">
                  <a:solidFill>
                    <a:srgbClr val="FF753A"/>
                  </a:solidFill>
                  <a:latin typeface="Calibri"/>
                  <a:ea typeface="Calibri"/>
                  <a:cs typeface="Calibri"/>
                  <a:sym typeface="Calibri"/>
                </a:rPr>
                <a:t>.</a:t>
              </a:r>
              <a:endParaRPr sz="700"/>
            </a:p>
          </p:txBody>
        </p:sp>
      </p:grpSp>
      <p:sp>
        <p:nvSpPr>
          <p:cNvPr id="20" name="Title 19">
            <a:extLst>
              <a:ext uri="{FF2B5EF4-FFF2-40B4-BE49-F238E27FC236}">
                <a16:creationId xmlns:a16="http://schemas.microsoft.com/office/drawing/2014/main" id="{67626CE2-59FD-414A-AACD-0B6D6B3CA09A}"/>
              </a:ext>
            </a:extLst>
          </p:cNvPr>
          <p:cNvSpPr>
            <a:spLocks noGrp="1"/>
          </p:cNvSpPr>
          <p:nvPr>
            <p:ph type="title"/>
          </p:nvPr>
        </p:nvSpPr>
        <p:spPr>
          <a:xfrm>
            <a:off x="838200" y="327025"/>
            <a:ext cx="10515600" cy="1325563"/>
          </a:xfrm>
        </p:spPr>
        <p:txBody>
          <a:bodyPr/>
          <a:lstStyle/>
          <a:p>
            <a:r>
              <a:rPr lang="sl-SI" b="1">
                <a:solidFill>
                  <a:srgbClr val="E65A00"/>
                </a:solidFill>
              </a:rPr>
              <a:t>Arnes Mapa / Arnes Folder </a:t>
            </a:r>
            <a:endParaRPr lang="en-US" dirty="0"/>
          </a:p>
        </p:txBody>
      </p:sp>
      <p:sp>
        <p:nvSpPr>
          <p:cNvPr id="22" name="TextBox 21">
            <a:extLst>
              <a:ext uri="{FF2B5EF4-FFF2-40B4-BE49-F238E27FC236}">
                <a16:creationId xmlns:a16="http://schemas.microsoft.com/office/drawing/2014/main" id="{D8CEB771-B48C-44F6-89EE-88D9DD487825}"/>
              </a:ext>
            </a:extLst>
          </p:cNvPr>
          <p:cNvSpPr txBox="1"/>
          <p:nvPr/>
        </p:nvSpPr>
        <p:spPr>
          <a:xfrm>
            <a:off x="409575" y="1652588"/>
            <a:ext cx="8096250" cy="369332"/>
          </a:xfrm>
          <a:prstGeom prst="rect">
            <a:avLst/>
          </a:prstGeom>
          <a:noFill/>
        </p:spPr>
        <p:txBody>
          <a:bodyPr wrap="square">
            <a:spAutoFit/>
          </a:bodyPr>
          <a:lstStyle/>
          <a:p>
            <a:pPr marL="457200" lvl="1" indent="0">
              <a:buNone/>
            </a:pPr>
            <a:r>
              <a:rPr lang="en" dirty="0">
                <a:solidFill>
                  <a:srgbClr val="000000"/>
                </a:solidFill>
                <a:latin typeface="Lato"/>
                <a:ea typeface="Lato"/>
                <a:cs typeface="Lato"/>
                <a:sym typeface="Lato"/>
              </a:rPr>
              <a:t>open-source, cloud-based collaboration platform built on </a:t>
            </a:r>
            <a:r>
              <a:rPr lang="en" dirty="0">
                <a:solidFill>
                  <a:srgbClr val="E65A00"/>
                </a:solidFill>
                <a:latin typeface="Lato"/>
                <a:ea typeface="Lato"/>
                <a:cs typeface="Lato"/>
                <a:sym typeface="Lato"/>
              </a:rPr>
              <a:t>NextCloud</a:t>
            </a:r>
            <a:endParaRPr lang="sl-SI" i="1" dirty="0">
              <a:solidFill>
                <a:srgbClr val="E65A00"/>
              </a:solidFill>
            </a:endParaRPr>
          </a:p>
        </p:txBody>
      </p:sp>
    </p:spTree>
    <p:extLst>
      <p:ext uri="{BB962C8B-B14F-4D97-AF65-F5344CB8AC3E}">
        <p14:creationId xmlns:p14="http://schemas.microsoft.com/office/powerpoint/2010/main" val="52844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67626CE2-59FD-414A-AACD-0B6D6B3CA09A}"/>
              </a:ext>
            </a:extLst>
          </p:cNvPr>
          <p:cNvSpPr>
            <a:spLocks noGrp="1"/>
          </p:cNvSpPr>
          <p:nvPr>
            <p:ph type="title"/>
          </p:nvPr>
        </p:nvSpPr>
        <p:spPr>
          <a:xfrm>
            <a:off x="838200" y="327025"/>
            <a:ext cx="10515600" cy="1325563"/>
          </a:xfrm>
        </p:spPr>
        <p:txBody>
          <a:bodyPr/>
          <a:lstStyle/>
          <a:p>
            <a:r>
              <a:rPr lang="sl-SI" b="1">
                <a:solidFill>
                  <a:srgbClr val="E65A00"/>
                </a:solidFill>
              </a:rPr>
              <a:t>Arnes Mapa / Arnes Folder </a:t>
            </a:r>
            <a:endParaRPr lang="en-US" dirty="0"/>
          </a:p>
        </p:txBody>
      </p:sp>
      <p:sp>
        <p:nvSpPr>
          <p:cNvPr id="19" name="Google Shape;230;p25">
            <a:extLst>
              <a:ext uri="{FF2B5EF4-FFF2-40B4-BE49-F238E27FC236}">
                <a16:creationId xmlns:a16="http://schemas.microsoft.com/office/drawing/2014/main" id="{65AA7EFD-47E5-4344-A0CE-A9A147CEE35D}"/>
              </a:ext>
            </a:extLst>
          </p:cNvPr>
          <p:cNvSpPr/>
          <p:nvPr/>
        </p:nvSpPr>
        <p:spPr>
          <a:xfrm>
            <a:off x="4690250" y="2202725"/>
            <a:ext cx="2566800" cy="39171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1" name="Google Shape;231;p25">
            <a:extLst>
              <a:ext uri="{FF2B5EF4-FFF2-40B4-BE49-F238E27FC236}">
                <a16:creationId xmlns:a16="http://schemas.microsoft.com/office/drawing/2014/main" id="{9EF3D684-4256-4DB6-BD6E-21B7443530C7}"/>
              </a:ext>
            </a:extLst>
          </p:cNvPr>
          <p:cNvSpPr/>
          <p:nvPr/>
        </p:nvSpPr>
        <p:spPr>
          <a:xfrm>
            <a:off x="7509669" y="2202725"/>
            <a:ext cx="2566800" cy="39171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 name="Google Shape;232;p25">
            <a:extLst>
              <a:ext uri="{FF2B5EF4-FFF2-40B4-BE49-F238E27FC236}">
                <a16:creationId xmlns:a16="http://schemas.microsoft.com/office/drawing/2014/main" id="{3D2DBFAF-800F-4EBE-8CB2-0984F8272FAD}"/>
              </a:ext>
            </a:extLst>
          </p:cNvPr>
          <p:cNvSpPr/>
          <p:nvPr/>
        </p:nvSpPr>
        <p:spPr>
          <a:xfrm>
            <a:off x="1870831" y="2202725"/>
            <a:ext cx="2566800" cy="39171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4" name="Google Shape;233;p25">
            <a:extLst>
              <a:ext uri="{FF2B5EF4-FFF2-40B4-BE49-F238E27FC236}">
                <a16:creationId xmlns:a16="http://schemas.microsoft.com/office/drawing/2014/main" id="{09D14AF4-D89B-49AA-9EF7-E3C2B86584CE}"/>
              </a:ext>
            </a:extLst>
          </p:cNvPr>
          <p:cNvSpPr txBox="1"/>
          <p:nvPr/>
        </p:nvSpPr>
        <p:spPr>
          <a:xfrm>
            <a:off x="1899806" y="1645775"/>
            <a:ext cx="5533500" cy="323100"/>
          </a:xfrm>
          <a:prstGeom prst="rect">
            <a:avLst/>
          </a:prstGeom>
          <a:noFill/>
          <a:ln>
            <a:noFill/>
          </a:ln>
        </p:spPr>
        <p:txBody>
          <a:bodyPr spcFirstLastPara="1" wrap="square" lIns="0" tIns="0" rIns="0" bIns="0" anchor="t" anchorCtr="0">
            <a:spAutoFit/>
          </a:bodyPr>
          <a:lstStyle/>
          <a:p>
            <a:pPr marL="0" marR="0" lvl="0" indent="0" algn="l" rtl="0">
              <a:lnSpc>
                <a:spcPct val="130996"/>
              </a:lnSpc>
              <a:spcBef>
                <a:spcPts val="0"/>
              </a:spcBef>
              <a:spcAft>
                <a:spcPts val="0"/>
              </a:spcAft>
              <a:buClr>
                <a:srgbClr val="FFFFFF"/>
              </a:buClr>
              <a:buSzPts val="3300"/>
              <a:buFont typeface="Arial"/>
              <a:buNone/>
            </a:pPr>
            <a:r>
              <a:rPr lang="en" sz="2100" b="1">
                <a:latin typeface="Calibri"/>
                <a:ea typeface="Calibri"/>
                <a:cs typeface="Calibri"/>
                <a:sym typeface="Calibri"/>
              </a:rPr>
              <a:t>Research Methods </a:t>
            </a:r>
            <a:endParaRPr sz="2100" b="1">
              <a:latin typeface="Calibri"/>
              <a:ea typeface="Calibri"/>
              <a:cs typeface="Calibri"/>
              <a:sym typeface="Calibri"/>
            </a:endParaRPr>
          </a:p>
        </p:txBody>
      </p:sp>
      <p:sp>
        <p:nvSpPr>
          <p:cNvPr id="25" name="Google Shape;234;p25">
            <a:extLst>
              <a:ext uri="{FF2B5EF4-FFF2-40B4-BE49-F238E27FC236}">
                <a16:creationId xmlns:a16="http://schemas.microsoft.com/office/drawing/2014/main" id="{ECF6C129-B2CA-4E44-A9FB-06BB7C87C495}"/>
              </a:ext>
            </a:extLst>
          </p:cNvPr>
          <p:cNvSpPr txBox="1"/>
          <p:nvPr/>
        </p:nvSpPr>
        <p:spPr>
          <a:xfrm>
            <a:off x="2020385" y="2349078"/>
            <a:ext cx="625500" cy="492600"/>
          </a:xfrm>
          <a:prstGeom prst="rect">
            <a:avLst/>
          </a:prstGeom>
          <a:noFill/>
          <a:ln>
            <a:noFill/>
          </a:ln>
        </p:spPr>
        <p:txBody>
          <a:bodyPr spcFirstLastPara="1" wrap="square" lIns="0" tIns="0" rIns="0" bIns="0" anchor="t" anchorCtr="0">
            <a:spAutoFit/>
          </a:bodyPr>
          <a:lstStyle/>
          <a:p>
            <a:pPr marL="0" marR="0" lvl="0" indent="0" algn="l" rtl="0">
              <a:lnSpc>
                <a:spcPct val="130012"/>
              </a:lnSpc>
              <a:spcBef>
                <a:spcPts val="0"/>
              </a:spcBef>
              <a:spcAft>
                <a:spcPts val="0"/>
              </a:spcAft>
              <a:buNone/>
            </a:pPr>
            <a:r>
              <a:rPr lang="en" sz="3200" b="1" i="0" u="none" strike="noStrike" cap="none">
                <a:solidFill>
                  <a:srgbClr val="FF753A"/>
                </a:solidFill>
                <a:latin typeface="Lato"/>
                <a:ea typeface="Lato"/>
                <a:cs typeface="Lato"/>
                <a:sym typeface="Lato"/>
              </a:rPr>
              <a:t>01</a:t>
            </a:r>
            <a:endParaRPr sz="700"/>
          </a:p>
        </p:txBody>
      </p:sp>
      <p:sp>
        <p:nvSpPr>
          <p:cNvPr id="26" name="Google Shape;235;p25">
            <a:extLst>
              <a:ext uri="{FF2B5EF4-FFF2-40B4-BE49-F238E27FC236}">
                <a16:creationId xmlns:a16="http://schemas.microsoft.com/office/drawing/2014/main" id="{124C020F-76CD-48E7-A2EA-4A19168FD18C}"/>
              </a:ext>
            </a:extLst>
          </p:cNvPr>
          <p:cNvSpPr txBox="1"/>
          <p:nvPr/>
        </p:nvSpPr>
        <p:spPr>
          <a:xfrm>
            <a:off x="4818007" y="2349078"/>
            <a:ext cx="625500" cy="492600"/>
          </a:xfrm>
          <a:prstGeom prst="rect">
            <a:avLst/>
          </a:prstGeom>
          <a:noFill/>
          <a:ln>
            <a:noFill/>
          </a:ln>
        </p:spPr>
        <p:txBody>
          <a:bodyPr spcFirstLastPara="1" wrap="square" lIns="0" tIns="0" rIns="0" bIns="0" anchor="t" anchorCtr="0">
            <a:spAutoFit/>
          </a:bodyPr>
          <a:lstStyle/>
          <a:p>
            <a:pPr marL="0" marR="0" lvl="0" indent="0" algn="l" rtl="0">
              <a:lnSpc>
                <a:spcPct val="130012"/>
              </a:lnSpc>
              <a:spcBef>
                <a:spcPts val="0"/>
              </a:spcBef>
              <a:spcAft>
                <a:spcPts val="0"/>
              </a:spcAft>
              <a:buNone/>
            </a:pPr>
            <a:r>
              <a:rPr lang="en" sz="3200" b="1" i="0" u="none" strike="noStrike" cap="none">
                <a:solidFill>
                  <a:srgbClr val="FF753A"/>
                </a:solidFill>
                <a:latin typeface="Lato"/>
                <a:ea typeface="Lato"/>
                <a:cs typeface="Lato"/>
                <a:sym typeface="Lato"/>
              </a:rPr>
              <a:t>02</a:t>
            </a:r>
            <a:endParaRPr sz="700"/>
          </a:p>
        </p:txBody>
      </p:sp>
      <p:sp>
        <p:nvSpPr>
          <p:cNvPr id="27" name="Google Shape;236;p25">
            <a:extLst>
              <a:ext uri="{FF2B5EF4-FFF2-40B4-BE49-F238E27FC236}">
                <a16:creationId xmlns:a16="http://schemas.microsoft.com/office/drawing/2014/main" id="{22B17E39-84CC-479C-9643-105530310CBC}"/>
              </a:ext>
            </a:extLst>
          </p:cNvPr>
          <p:cNvSpPr txBox="1"/>
          <p:nvPr/>
        </p:nvSpPr>
        <p:spPr>
          <a:xfrm>
            <a:off x="7656799" y="2349078"/>
            <a:ext cx="625500" cy="492600"/>
          </a:xfrm>
          <a:prstGeom prst="rect">
            <a:avLst/>
          </a:prstGeom>
          <a:noFill/>
          <a:ln>
            <a:noFill/>
          </a:ln>
        </p:spPr>
        <p:txBody>
          <a:bodyPr spcFirstLastPara="1" wrap="square" lIns="0" tIns="0" rIns="0" bIns="0" anchor="t" anchorCtr="0">
            <a:spAutoFit/>
          </a:bodyPr>
          <a:lstStyle/>
          <a:p>
            <a:pPr marL="0" marR="0" lvl="0" indent="0" algn="l" rtl="0">
              <a:lnSpc>
                <a:spcPct val="130012"/>
              </a:lnSpc>
              <a:spcBef>
                <a:spcPts val="0"/>
              </a:spcBef>
              <a:spcAft>
                <a:spcPts val="0"/>
              </a:spcAft>
              <a:buNone/>
            </a:pPr>
            <a:r>
              <a:rPr lang="en" sz="3200" b="1" i="0" u="none" strike="noStrike" cap="none">
                <a:solidFill>
                  <a:srgbClr val="FF753A"/>
                </a:solidFill>
                <a:latin typeface="Lato"/>
                <a:ea typeface="Lato"/>
                <a:cs typeface="Lato"/>
                <a:sym typeface="Lato"/>
              </a:rPr>
              <a:t>03</a:t>
            </a:r>
            <a:endParaRPr sz="700"/>
          </a:p>
        </p:txBody>
      </p:sp>
      <p:sp>
        <p:nvSpPr>
          <p:cNvPr id="28" name="Google Shape;237;p25">
            <a:extLst>
              <a:ext uri="{FF2B5EF4-FFF2-40B4-BE49-F238E27FC236}">
                <a16:creationId xmlns:a16="http://schemas.microsoft.com/office/drawing/2014/main" id="{FE233185-773A-4DD5-9A44-6DFABAE94462}"/>
              </a:ext>
            </a:extLst>
          </p:cNvPr>
          <p:cNvSpPr txBox="1"/>
          <p:nvPr/>
        </p:nvSpPr>
        <p:spPr>
          <a:xfrm>
            <a:off x="2051247" y="3245694"/>
            <a:ext cx="1892100" cy="222000"/>
          </a:xfrm>
          <a:prstGeom prst="rect">
            <a:avLst/>
          </a:prstGeom>
          <a:noFill/>
          <a:ln>
            <a:noFill/>
          </a:ln>
        </p:spPr>
        <p:txBody>
          <a:bodyPr spcFirstLastPara="1" wrap="square" lIns="0" tIns="0" rIns="0" bIns="0" anchor="t" anchorCtr="0">
            <a:spAutoFit/>
          </a:bodyPr>
          <a:lstStyle/>
          <a:p>
            <a:pPr marL="0" marR="0" lvl="1" indent="0" algn="l" rtl="0">
              <a:lnSpc>
                <a:spcPct val="80125"/>
              </a:lnSpc>
              <a:spcBef>
                <a:spcPts val="0"/>
              </a:spcBef>
              <a:spcAft>
                <a:spcPts val="0"/>
              </a:spcAft>
              <a:buClr>
                <a:srgbClr val="000000"/>
              </a:buClr>
              <a:buSzPts val="1500"/>
              <a:buFont typeface="Arial"/>
              <a:buNone/>
            </a:pPr>
            <a:r>
              <a:rPr lang="en" sz="1800" i="0" u="none" strike="noStrike" cap="none">
                <a:solidFill>
                  <a:schemeClr val="dk1"/>
                </a:solidFill>
                <a:latin typeface="Raleway Medium"/>
                <a:ea typeface="Raleway Medium"/>
                <a:cs typeface="Raleway Medium"/>
                <a:sym typeface="Raleway Medium"/>
              </a:rPr>
              <a:t>User Survey</a:t>
            </a:r>
            <a:endParaRPr sz="1800" i="0" u="none" strike="noStrike" cap="none">
              <a:solidFill>
                <a:schemeClr val="dk1"/>
              </a:solidFill>
              <a:latin typeface="Raleway Medium"/>
              <a:ea typeface="Raleway Medium"/>
              <a:cs typeface="Raleway Medium"/>
              <a:sym typeface="Raleway Medium"/>
            </a:endParaRPr>
          </a:p>
        </p:txBody>
      </p:sp>
      <p:sp>
        <p:nvSpPr>
          <p:cNvPr id="29" name="Google Shape;238;p25">
            <a:extLst>
              <a:ext uri="{FF2B5EF4-FFF2-40B4-BE49-F238E27FC236}">
                <a16:creationId xmlns:a16="http://schemas.microsoft.com/office/drawing/2014/main" id="{650BF9D8-9973-4FD5-BD65-015DF04448D2}"/>
              </a:ext>
            </a:extLst>
          </p:cNvPr>
          <p:cNvSpPr txBox="1"/>
          <p:nvPr/>
        </p:nvSpPr>
        <p:spPr>
          <a:xfrm>
            <a:off x="4848870" y="3230950"/>
            <a:ext cx="2267700" cy="222000"/>
          </a:xfrm>
          <a:prstGeom prst="rect">
            <a:avLst/>
          </a:prstGeom>
          <a:noFill/>
          <a:ln>
            <a:noFill/>
          </a:ln>
        </p:spPr>
        <p:txBody>
          <a:bodyPr spcFirstLastPara="1" wrap="square" lIns="0" tIns="0" rIns="0" bIns="0" anchor="t" anchorCtr="0">
            <a:spAutoFit/>
          </a:bodyPr>
          <a:lstStyle/>
          <a:p>
            <a:pPr marL="127000" marR="0" lvl="1" indent="0" algn="l" rtl="0">
              <a:lnSpc>
                <a:spcPct val="80125"/>
              </a:lnSpc>
              <a:spcBef>
                <a:spcPts val="0"/>
              </a:spcBef>
              <a:spcAft>
                <a:spcPts val="0"/>
              </a:spcAft>
              <a:buClr>
                <a:schemeClr val="lt1"/>
              </a:buClr>
              <a:buSzPts val="2000"/>
              <a:buFont typeface="Calibri"/>
              <a:buNone/>
            </a:pPr>
            <a:r>
              <a:rPr lang="en" sz="1800" i="0" u="none" strike="noStrike" cap="none">
                <a:solidFill>
                  <a:schemeClr val="dk1"/>
                </a:solidFill>
                <a:latin typeface="Raleway Medium"/>
                <a:ea typeface="Raleway Medium"/>
                <a:cs typeface="Raleway Medium"/>
                <a:sym typeface="Raleway Medium"/>
              </a:rPr>
              <a:t>User Interviews</a:t>
            </a:r>
            <a:endParaRPr sz="1800" i="0" u="none" strike="noStrike" cap="none">
              <a:solidFill>
                <a:schemeClr val="dk1"/>
              </a:solidFill>
              <a:latin typeface="Raleway Medium"/>
              <a:ea typeface="Raleway Medium"/>
              <a:cs typeface="Raleway Medium"/>
              <a:sym typeface="Raleway Medium"/>
            </a:endParaRPr>
          </a:p>
        </p:txBody>
      </p:sp>
      <p:sp>
        <p:nvSpPr>
          <p:cNvPr id="30" name="Google Shape;239;p25">
            <a:extLst>
              <a:ext uri="{FF2B5EF4-FFF2-40B4-BE49-F238E27FC236}">
                <a16:creationId xmlns:a16="http://schemas.microsoft.com/office/drawing/2014/main" id="{EA4AE4E4-6030-42F9-A1DE-668FDFA1CBBF}"/>
              </a:ext>
            </a:extLst>
          </p:cNvPr>
          <p:cNvSpPr txBox="1"/>
          <p:nvPr/>
        </p:nvSpPr>
        <p:spPr>
          <a:xfrm>
            <a:off x="7687661" y="3202669"/>
            <a:ext cx="2324400" cy="222000"/>
          </a:xfrm>
          <a:prstGeom prst="rect">
            <a:avLst/>
          </a:prstGeom>
          <a:noFill/>
          <a:ln>
            <a:noFill/>
          </a:ln>
        </p:spPr>
        <p:txBody>
          <a:bodyPr spcFirstLastPara="1" wrap="square" lIns="0" tIns="0" rIns="0" bIns="0" anchor="t" anchorCtr="0">
            <a:spAutoFit/>
          </a:bodyPr>
          <a:lstStyle/>
          <a:p>
            <a:pPr marL="0" marR="0" lvl="1" indent="0" algn="l" rtl="0">
              <a:lnSpc>
                <a:spcPct val="80125"/>
              </a:lnSpc>
              <a:spcBef>
                <a:spcPts val="0"/>
              </a:spcBef>
              <a:spcAft>
                <a:spcPts val="0"/>
              </a:spcAft>
              <a:buClr>
                <a:schemeClr val="lt1"/>
              </a:buClr>
              <a:buSzPts val="2000"/>
              <a:buFont typeface="Calibri"/>
              <a:buNone/>
            </a:pPr>
            <a:r>
              <a:rPr lang="en" sz="1800" i="0" u="none" strike="noStrike" cap="none">
                <a:solidFill>
                  <a:schemeClr val="dk1"/>
                </a:solidFill>
                <a:latin typeface="Raleway Medium"/>
                <a:ea typeface="Raleway Medium"/>
                <a:cs typeface="Raleway Medium"/>
                <a:sym typeface="Raleway Medium"/>
              </a:rPr>
              <a:t>Usability Testing </a:t>
            </a:r>
            <a:endParaRPr sz="1800" i="0" u="none" strike="noStrike" cap="none">
              <a:solidFill>
                <a:schemeClr val="dk1"/>
              </a:solidFill>
              <a:latin typeface="Raleway Medium"/>
              <a:ea typeface="Raleway Medium"/>
              <a:cs typeface="Raleway Medium"/>
              <a:sym typeface="Raleway Medium"/>
            </a:endParaRPr>
          </a:p>
        </p:txBody>
      </p:sp>
      <p:sp>
        <p:nvSpPr>
          <p:cNvPr id="31" name="Google Shape;240;p25">
            <a:extLst>
              <a:ext uri="{FF2B5EF4-FFF2-40B4-BE49-F238E27FC236}">
                <a16:creationId xmlns:a16="http://schemas.microsoft.com/office/drawing/2014/main" id="{4241C0CD-0862-47BE-A6B8-33207BB05B8A}"/>
              </a:ext>
            </a:extLst>
          </p:cNvPr>
          <p:cNvSpPr txBox="1"/>
          <p:nvPr/>
        </p:nvSpPr>
        <p:spPr>
          <a:xfrm>
            <a:off x="4818007" y="3661950"/>
            <a:ext cx="2267700" cy="647100"/>
          </a:xfrm>
          <a:prstGeom prst="rect">
            <a:avLst/>
          </a:prstGeom>
          <a:noFill/>
          <a:ln>
            <a:noFill/>
          </a:ln>
        </p:spPr>
        <p:txBody>
          <a:bodyPr spcFirstLastPara="1" wrap="square" lIns="45725" tIns="22850" rIns="45725" bIns="22850" anchor="t" anchorCtr="0">
            <a:spAutoFit/>
          </a:bodyPr>
          <a:lstStyle/>
          <a:p>
            <a:pPr marL="127000" marR="0" lvl="1" indent="0" algn="l" rtl="0">
              <a:lnSpc>
                <a:spcPct val="100156"/>
              </a:lnSpc>
              <a:spcBef>
                <a:spcPts val="0"/>
              </a:spcBef>
              <a:spcAft>
                <a:spcPts val="0"/>
              </a:spcAft>
              <a:buClr>
                <a:srgbClr val="000000"/>
              </a:buClr>
              <a:buSzPts val="1300"/>
              <a:buFont typeface="Arial"/>
              <a:buNone/>
            </a:pPr>
            <a:r>
              <a:rPr lang="en" sz="1300" i="0" u="none" strike="noStrike" cap="none">
                <a:solidFill>
                  <a:schemeClr val="dk1"/>
                </a:solidFill>
                <a:latin typeface="Lato"/>
                <a:ea typeface="Lato"/>
                <a:cs typeface="Lato"/>
                <a:sym typeface="Lato"/>
              </a:rPr>
              <a:t>Understanding </a:t>
            </a:r>
            <a:r>
              <a:rPr lang="en" sz="1300" b="1">
                <a:solidFill>
                  <a:schemeClr val="dk1"/>
                </a:solidFill>
                <a:latin typeface="Lato"/>
                <a:ea typeface="Lato"/>
                <a:cs typeface="Lato"/>
                <a:sym typeface="Lato"/>
              </a:rPr>
              <a:t>how institutions evaluate what platforms to adopt</a:t>
            </a:r>
            <a:endParaRPr sz="1300" b="1" i="0" u="none" strike="noStrike" cap="none">
              <a:solidFill>
                <a:schemeClr val="dk1"/>
              </a:solidFill>
              <a:latin typeface="Lato"/>
              <a:ea typeface="Lato"/>
              <a:cs typeface="Lato"/>
              <a:sym typeface="Lato"/>
            </a:endParaRPr>
          </a:p>
        </p:txBody>
      </p:sp>
      <p:sp>
        <p:nvSpPr>
          <p:cNvPr id="32" name="Google Shape;241;p25">
            <a:extLst>
              <a:ext uri="{FF2B5EF4-FFF2-40B4-BE49-F238E27FC236}">
                <a16:creationId xmlns:a16="http://schemas.microsoft.com/office/drawing/2014/main" id="{68295C5F-6271-4AAE-A889-6470C0CC7716}"/>
              </a:ext>
            </a:extLst>
          </p:cNvPr>
          <p:cNvSpPr txBox="1"/>
          <p:nvPr/>
        </p:nvSpPr>
        <p:spPr>
          <a:xfrm>
            <a:off x="7656799" y="3605350"/>
            <a:ext cx="2270100" cy="446400"/>
          </a:xfrm>
          <a:prstGeom prst="rect">
            <a:avLst/>
          </a:prstGeom>
          <a:noFill/>
          <a:ln>
            <a:noFill/>
          </a:ln>
        </p:spPr>
        <p:txBody>
          <a:bodyPr spcFirstLastPara="1" wrap="square" lIns="45725" tIns="22850" rIns="45725" bIns="22850" anchor="t" anchorCtr="0">
            <a:spAutoFit/>
          </a:bodyPr>
          <a:lstStyle/>
          <a:p>
            <a:pPr marL="0" marR="0" lvl="0" indent="0" algn="l" rtl="0">
              <a:lnSpc>
                <a:spcPct val="100000"/>
              </a:lnSpc>
              <a:spcBef>
                <a:spcPts val="0"/>
              </a:spcBef>
              <a:spcAft>
                <a:spcPts val="0"/>
              </a:spcAft>
              <a:buClr>
                <a:srgbClr val="000000"/>
              </a:buClr>
              <a:buSzPts val="1300"/>
              <a:buFont typeface="Arial"/>
              <a:buNone/>
            </a:pPr>
            <a:r>
              <a:rPr lang="en" sz="1300" i="0" u="none" strike="noStrike" cap="none">
                <a:solidFill>
                  <a:schemeClr val="dk1"/>
                </a:solidFill>
                <a:latin typeface="Lato"/>
                <a:ea typeface="Lato"/>
                <a:cs typeface="Lato"/>
                <a:sym typeface="Lato"/>
              </a:rPr>
              <a:t>Identifying </a:t>
            </a:r>
            <a:r>
              <a:rPr lang="en" sz="1300" b="1" i="0" u="none" strike="noStrike" cap="none">
                <a:solidFill>
                  <a:schemeClr val="dk1"/>
                </a:solidFill>
                <a:latin typeface="Lato"/>
                <a:ea typeface="Lato"/>
                <a:cs typeface="Lato"/>
                <a:sym typeface="Lato"/>
              </a:rPr>
              <a:t>usability barriers</a:t>
            </a:r>
            <a:r>
              <a:rPr lang="en" sz="1300" i="0" u="none" strike="noStrike" cap="none">
                <a:solidFill>
                  <a:schemeClr val="dk1"/>
                </a:solidFill>
                <a:latin typeface="Lato"/>
                <a:ea typeface="Lato"/>
                <a:cs typeface="Lato"/>
                <a:sym typeface="Lato"/>
              </a:rPr>
              <a:t> and </a:t>
            </a:r>
            <a:r>
              <a:rPr lang="en" sz="1300">
                <a:solidFill>
                  <a:schemeClr val="dk1"/>
                </a:solidFill>
                <a:latin typeface="Lato"/>
                <a:ea typeface="Lato"/>
                <a:cs typeface="Lato"/>
                <a:sym typeface="Lato"/>
              </a:rPr>
              <a:t>evaluate learnability</a:t>
            </a:r>
            <a:endParaRPr sz="1300" b="1" i="0" u="none" strike="noStrike" cap="none">
              <a:solidFill>
                <a:srgbClr val="FF753A"/>
              </a:solidFill>
              <a:latin typeface="Lato"/>
              <a:ea typeface="Lato"/>
              <a:cs typeface="Lato"/>
              <a:sym typeface="Lato"/>
            </a:endParaRPr>
          </a:p>
        </p:txBody>
      </p:sp>
      <p:sp>
        <p:nvSpPr>
          <p:cNvPr id="33" name="Google Shape;242;p25">
            <a:extLst>
              <a:ext uri="{FF2B5EF4-FFF2-40B4-BE49-F238E27FC236}">
                <a16:creationId xmlns:a16="http://schemas.microsoft.com/office/drawing/2014/main" id="{150844A1-E816-4837-8B47-FC6338A650C6}"/>
              </a:ext>
            </a:extLst>
          </p:cNvPr>
          <p:cNvSpPr txBox="1"/>
          <p:nvPr/>
        </p:nvSpPr>
        <p:spPr>
          <a:xfrm>
            <a:off x="2020385" y="3577475"/>
            <a:ext cx="2270100" cy="647100"/>
          </a:xfrm>
          <a:prstGeom prst="rect">
            <a:avLst/>
          </a:prstGeom>
          <a:noFill/>
          <a:ln>
            <a:noFill/>
          </a:ln>
        </p:spPr>
        <p:txBody>
          <a:bodyPr spcFirstLastPara="1" wrap="square" lIns="45725" tIns="22850" rIns="45725" bIns="22850" anchor="t" anchorCtr="0">
            <a:spAutoFit/>
          </a:bodyPr>
          <a:lstStyle/>
          <a:p>
            <a:pPr marL="0" marR="0" lvl="1" indent="0" algn="l" rtl="0">
              <a:lnSpc>
                <a:spcPct val="100156"/>
              </a:lnSpc>
              <a:spcBef>
                <a:spcPts val="0"/>
              </a:spcBef>
              <a:spcAft>
                <a:spcPts val="0"/>
              </a:spcAft>
              <a:buClr>
                <a:srgbClr val="FFFFFF"/>
              </a:buClr>
              <a:buSzPts val="1600"/>
              <a:buFont typeface="Calibri"/>
              <a:buNone/>
            </a:pPr>
            <a:r>
              <a:rPr lang="en" sz="1300" i="0" u="none" strike="noStrike" cap="none">
                <a:solidFill>
                  <a:schemeClr val="dk1"/>
                </a:solidFill>
                <a:latin typeface="Lato"/>
                <a:ea typeface="Lato"/>
                <a:cs typeface="Lato"/>
                <a:sym typeface="Lato"/>
              </a:rPr>
              <a:t>Evaluate </a:t>
            </a:r>
            <a:r>
              <a:rPr lang="en" sz="1300" b="1" i="0" u="none" strike="noStrike" cap="none">
                <a:solidFill>
                  <a:schemeClr val="dk1"/>
                </a:solidFill>
                <a:latin typeface="Lato"/>
                <a:ea typeface="Lato"/>
                <a:cs typeface="Lato"/>
                <a:sym typeface="Lato"/>
              </a:rPr>
              <a:t>general attitudes</a:t>
            </a:r>
            <a:r>
              <a:rPr lang="en" sz="1300" i="0" u="none" strike="noStrike" cap="none">
                <a:solidFill>
                  <a:schemeClr val="dk1"/>
                </a:solidFill>
                <a:latin typeface="Lato"/>
                <a:ea typeface="Lato"/>
                <a:cs typeface="Lato"/>
                <a:sym typeface="Lato"/>
              </a:rPr>
              <a:t> of current users and </a:t>
            </a:r>
            <a:r>
              <a:rPr lang="en" sz="1300" b="1" i="0" u="none" strike="noStrike" cap="none">
                <a:solidFill>
                  <a:schemeClr val="dk1"/>
                </a:solidFill>
                <a:latin typeface="Lato"/>
                <a:ea typeface="Lato"/>
                <a:cs typeface="Lato"/>
                <a:sym typeface="Lato"/>
              </a:rPr>
              <a:t>learn </a:t>
            </a:r>
            <a:r>
              <a:rPr lang="en" sz="1300" b="1">
                <a:solidFill>
                  <a:schemeClr val="dk1"/>
                </a:solidFill>
                <a:latin typeface="Lato"/>
                <a:ea typeface="Lato"/>
                <a:cs typeface="Lato"/>
                <a:sym typeface="Lato"/>
              </a:rPr>
              <a:t>basic motivations</a:t>
            </a:r>
            <a:endParaRPr sz="1300" b="1" i="0" u="none" strike="noStrike" cap="none">
              <a:solidFill>
                <a:schemeClr val="dk1"/>
              </a:solidFill>
              <a:latin typeface="Lato"/>
              <a:ea typeface="Lato"/>
              <a:cs typeface="Lato"/>
              <a:sym typeface="Lato"/>
            </a:endParaRPr>
          </a:p>
        </p:txBody>
      </p:sp>
      <p:sp>
        <p:nvSpPr>
          <p:cNvPr id="34" name="Google Shape;243;p25">
            <a:extLst>
              <a:ext uri="{FF2B5EF4-FFF2-40B4-BE49-F238E27FC236}">
                <a16:creationId xmlns:a16="http://schemas.microsoft.com/office/drawing/2014/main" id="{2F181930-4095-426A-B53D-EEDD5B3430F0}"/>
              </a:ext>
            </a:extLst>
          </p:cNvPr>
          <p:cNvSpPr txBox="1"/>
          <p:nvPr/>
        </p:nvSpPr>
        <p:spPr>
          <a:xfrm>
            <a:off x="4828295" y="4795050"/>
            <a:ext cx="2267700" cy="1248300"/>
          </a:xfrm>
          <a:prstGeom prst="rect">
            <a:avLst/>
          </a:prstGeom>
          <a:noFill/>
          <a:ln>
            <a:noFill/>
          </a:ln>
        </p:spPr>
        <p:txBody>
          <a:bodyPr spcFirstLastPara="1" wrap="square" lIns="45725" tIns="22850" rIns="45725" bIns="22850" anchor="t" anchorCtr="0">
            <a:spAutoFit/>
          </a:bodyPr>
          <a:lstStyle/>
          <a:p>
            <a:pPr marL="457200" marR="0" lvl="0" indent="-311150" algn="l" rtl="0">
              <a:lnSpc>
                <a:spcPct val="100156"/>
              </a:lnSpc>
              <a:spcBef>
                <a:spcPts val="0"/>
              </a:spcBef>
              <a:spcAft>
                <a:spcPts val="0"/>
              </a:spcAft>
              <a:buClr>
                <a:schemeClr val="dk1"/>
              </a:buClr>
              <a:buSzPts val="1300"/>
              <a:buFont typeface="Lato"/>
              <a:buChar char="●"/>
            </a:pPr>
            <a:r>
              <a:rPr lang="en" sz="1300">
                <a:solidFill>
                  <a:schemeClr val="dk1"/>
                </a:solidFill>
                <a:latin typeface="Lato"/>
                <a:ea typeface="Lato"/>
                <a:cs typeface="Lato"/>
                <a:sym typeface="Lato"/>
              </a:rPr>
              <a:t>Understand experience of  current users</a:t>
            </a:r>
            <a:endParaRPr sz="1300">
              <a:solidFill>
                <a:schemeClr val="dk1"/>
              </a:solidFill>
              <a:latin typeface="Lato"/>
              <a:ea typeface="Lato"/>
              <a:cs typeface="Lato"/>
              <a:sym typeface="Lato"/>
            </a:endParaRPr>
          </a:p>
          <a:p>
            <a:pPr marL="457200" marR="0" lvl="0" indent="0" algn="l" rtl="0">
              <a:lnSpc>
                <a:spcPct val="100156"/>
              </a:lnSpc>
              <a:spcBef>
                <a:spcPts val="0"/>
              </a:spcBef>
              <a:spcAft>
                <a:spcPts val="0"/>
              </a:spcAft>
              <a:buNone/>
            </a:pPr>
            <a:endParaRPr sz="1300">
              <a:solidFill>
                <a:schemeClr val="dk1"/>
              </a:solidFill>
              <a:latin typeface="Lato"/>
              <a:ea typeface="Lato"/>
              <a:cs typeface="Lato"/>
              <a:sym typeface="Lato"/>
            </a:endParaRPr>
          </a:p>
          <a:p>
            <a:pPr marL="457200" marR="0" lvl="0" indent="-311150" algn="l" rtl="0">
              <a:lnSpc>
                <a:spcPct val="100156"/>
              </a:lnSpc>
              <a:spcBef>
                <a:spcPts val="0"/>
              </a:spcBef>
              <a:spcAft>
                <a:spcPts val="0"/>
              </a:spcAft>
              <a:buClr>
                <a:schemeClr val="dk1"/>
              </a:buClr>
              <a:buSzPts val="1300"/>
              <a:buFont typeface="Lato"/>
              <a:buChar char="●"/>
            </a:pPr>
            <a:r>
              <a:rPr lang="en" sz="1300">
                <a:solidFill>
                  <a:schemeClr val="dk1"/>
                </a:solidFill>
                <a:latin typeface="Lato"/>
                <a:ea typeface="Lato"/>
                <a:cs typeface="Lato"/>
                <a:sym typeface="Lato"/>
              </a:rPr>
              <a:t>Gain insight on university’s tech strategies</a:t>
            </a:r>
            <a:endParaRPr sz="1300">
              <a:solidFill>
                <a:schemeClr val="dk1"/>
              </a:solidFill>
              <a:latin typeface="Lato"/>
              <a:ea typeface="Lato"/>
              <a:cs typeface="Lato"/>
              <a:sym typeface="Lato"/>
            </a:endParaRPr>
          </a:p>
        </p:txBody>
      </p:sp>
      <p:sp>
        <p:nvSpPr>
          <p:cNvPr id="35" name="Google Shape;244;p25">
            <a:extLst>
              <a:ext uri="{FF2B5EF4-FFF2-40B4-BE49-F238E27FC236}">
                <a16:creationId xmlns:a16="http://schemas.microsoft.com/office/drawing/2014/main" id="{AD7ED64A-0F57-457B-9E40-EBFD01F61536}"/>
              </a:ext>
            </a:extLst>
          </p:cNvPr>
          <p:cNvSpPr txBox="1"/>
          <p:nvPr/>
        </p:nvSpPr>
        <p:spPr>
          <a:xfrm>
            <a:off x="7667086" y="4795050"/>
            <a:ext cx="2267700" cy="1047900"/>
          </a:xfrm>
          <a:prstGeom prst="rect">
            <a:avLst/>
          </a:prstGeom>
          <a:noFill/>
          <a:ln>
            <a:noFill/>
          </a:ln>
        </p:spPr>
        <p:txBody>
          <a:bodyPr spcFirstLastPara="1" wrap="square" lIns="45725" tIns="22850" rIns="45725" bIns="22850" anchor="t" anchorCtr="0">
            <a:spAutoFit/>
          </a:bodyPr>
          <a:lstStyle/>
          <a:p>
            <a:pPr marL="0" lvl="0" indent="0" algn="l" rtl="0">
              <a:lnSpc>
                <a:spcPct val="100156"/>
              </a:lnSpc>
              <a:spcBef>
                <a:spcPts val="0"/>
              </a:spcBef>
              <a:spcAft>
                <a:spcPts val="0"/>
              </a:spcAft>
              <a:buClr>
                <a:schemeClr val="dk1"/>
              </a:buClr>
              <a:buSzPts val="1100"/>
              <a:buFont typeface="Arial"/>
              <a:buNone/>
            </a:pPr>
            <a:r>
              <a:rPr lang="en" sz="1300" b="1">
                <a:solidFill>
                  <a:schemeClr val="dk1"/>
                </a:solidFill>
                <a:latin typeface="Lato"/>
                <a:ea typeface="Lato"/>
                <a:cs typeface="Lato"/>
                <a:sym typeface="Lato"/>
              </a:rPr>
              <a:t>Examine specific tasks</a:t>
            </a:r>
            <a:r>
              <a:rPr lang="en" sz="1300">
                <a:solidFill>
                  <a:schemeClr val="dk1"/>
                </a:solidFill>
                <a:latin typeface="Lato"/>
                <a:ea typeface="Lato"/>
                <a:cs typeface="Lato"/>
                <a:sym typeface="Lato"/>
              </a:rPr>
              <a:t> in a workflow</a:t>
            </a:r>
            <a:endParaRPr sz="1300">
              <a:solidFill>
                <a:schemeClr val="dk1"/>
              </a:solidFill>
              <a:latin typeface="Lato"/>
              <a:ea typeface="Lato"/>
              <a:cs typeface="Lato"/>
              <a:sym typeface="Lato"/>
            </a:endParaRPr>
          </a:p>
          <a:p>
            <a:pPr marL="0" lvl="0" indent="0" algn="l" rtl="0">
              <a:lnSpc>
                <a:spcPct val="100156"/>
              </a:lnSpc>
              <a:spcBef>
                <a:spcPts val="0"/>
              </a:spcBef>
              <a:spcAft>
                <a:spcPts val="0"/>
              </a:spcAft>
              <a:buClr>
                <a:schemeClr val="dk1"/>
              </a:buClr>
              <a:buSzPts val="1100"/>
              <a:buFont typeface="Arial"/>
              <a:buNone/>
            </a:pPr>
            <a:endParaRPr sz="1300">
              <a:solidFill>
                <a:schemeClr val="dk1"/>
              </a:solidFill>
              <a:latin typeface="Lato"/>
              <a:ea typeface="Lato"/>
              <a:cs typeface="Lato"/>
              <a:sym typeface="Lato"/>
            </a:endParaRPr>
          </a:p>
          <a:p>
            <a:pPr marL="0" lvl="0" indent="0" algn="l" rtl="0">
              <a:lnSpc>
                <a:spcPct val="100156"/>
              </a:lnSpc>
              <a:spcBef>
                <a:spcPts val="0"/>
              </a:spcBef>
              <a:spcAft>
                <a:spcPts val="0"/>
              </a:spcAft>
              <a:buClr>
                <a:schemeClr val="dk1"/>
              </a:buClr>
              <a:buSzPts val="1100"/>
              <a:buFont typeface="Arial"/>
              <a:buNone/>
            </a:pPr>
            <a:r>
              <a:rPr lang="en" sz="1300">
                <a:solidFill>
                  <a:schemeClr val="dk1"/>
                </a:solidFill>
                <a:latin typeface="Lato"/>
                <a:ea typeface="Lato"/>
                <a:cs typeface="Lato"/>
                <a:sym typeface="Lato"/>
              </a:rPr>
              <a:t>Evaluate learnability</a:t>
            </a:r>
            <a:endParaRPr sz="1300">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endParaRPr sz="1300">
              <a:solidFill>
                <a:schemeClr val="dk1"/>
              </a:solidFill>
              <a:latin typeface="Lato"/>
              <a:ea typeface="Lato"/>
              <a:cs typeface="Lato"/>
              <a:sym typeface="Lato"/>
            </a:endParaRPr>
          </a:p>
        </p:txBody>
      </p:sp>
      <p:sp>
        <p:nvSpPr>
          <p:cNvPr id="36" name="Google Shape;245;p25">
            <a:extLst>
              <a:ext uri="{FF2B5EF4-FFF2-40B4-BE49-F238E27FC236}">
                <a16:creationId xmlns:a16="http://schemas.microsoft.com/office/drawing/2014/main" id="{09B0A79F-561B-4ED1-AE47-C0F8883C0AD9}"/>
              </a:ext>
            </a:extLst>
          </p:cNvPr>
          <p:cNvSpPr txBox="1"/>
          <p:nvPr/>
        </p:nvSpPr>
        <p:spPr>
          <a:xfrm>
            <a:off x="2030672" y="4795050"/>
            <a:ext cx="2267700" cy="1086300"/>
          </a:xfrm>
          <a:prstGeom prst="rect">
            <a:avLst/>
          </a:prstGeom>
          <a:noFill/>
          <a:ln>
            <a:noFill/>
          </a:ln>
        </p:spPr>
        <p:txBody>
          <a:bodyPr spcFirstLastPara="1" wrap="square" lIns="45725" tIns="22850" rIns="45725" bIns="22850" anchor="t" anchorCtr="0">
            <a:spAutoFit/>
          </a:bodyPr>
          <a:lstStyle/>
          <a:p>
            <a:pPr marL="127000" lvl="1" indent="-107950" algn="l" rtl="0">
              <a:lnSpc>
                <a:spcPct val="100156"/>
              </a:lnSpc>
              <a:spcBef>
                <a:spcPts val="0"/>
              </a:spcBef>
              <a:spcAft>
                <a:spcPts val="0"/>
              </a:spcAft>
              <a:buClr>
                <a:schemeClr val="dk1"/>
              </a:buClr>
              <a:buSzPts val="1300"/>
              <a:buFont typeface="Lato"/>
              <a:buChar char="•"/>
            </a:pPr>
            <a:r>
              <a:rPr lang="en" sz="1300">
                <a:solidFill>
                  <a:schemeClr val="dk1"/>
                </a:solidFill>
                <a:latin typeface="Lato"/>
                <a:ea typeface="Lato"/>
                <a:cs typeface="Lato"/>
                <a:sym typeface="Lato"/>
              </a:rPr>
              <a:t>Gather data at scale</a:t>
            </a:r>
            <a:endParaRPr sz="1300">
              <a:solidFill>
                <a:schemeClr val="dk1"/>
              </a:solidFill>
              <a:latin typeface="Lato"/>
              <a:ea typeface="Lato"/>
              <a:cs typeface="Lato"/>
              <a:sym typeface="Lato"/>
            </a:endParaRPr>
          </a:p>
          <a:p>
            <a:pPr marL="457200" lvl="0" indent="0" algn="l" rtl="0">
              <a:lnSpc>
                <a:spcPct val="100156"/>
              </a:lnSpc>
              <a:spcBef>
                <a:spcPts val="0"/>
              </a:spcBef>
              <a:spcAft>
                <a:spcPts val="0"/>
              </a:spcAft>
              <a:buNone/>
            </a:pPr>
            <a:endParaRPr sz="1300">
              <a:solidFill>
                <a:schemeClr val="dk1"/>
              </a:solidFill>
              <a:latin typeface="Lato"/>
              <a:ea typeface="Lato"/>
              <a:cs typeface="Lato"/>
              <a:sym typeface="Lato"/>
            </a:endParaRPr>
          </a:p>
          <a:p>
            <a:pPr marL="127000" lvl="1" indent="-107950" algn="l" rtl="0">
              <a:lnSpc>
                <a:spcPct val="100156"/>
              </a:lnSpc>
              <a:spcBef>
                <a:spcPts val="300"/>
              </a:spcBef>
              <a:spcAft>
                <a:spcPts val="0"/>
              </a:spcAft>
              <a:buClr>
                <a:schemeClr val="dk1"/>
              </a:buClr>
              <a:buSzPts val="1300"/>
              <a:buFont typeface="Lato"/>
              <a:buChar char="•"/>
            </a:pPr>
            <a:r>
              <a:rPr lang="en" sz="1300">
                <a:solidFill>
                  <a:schemeClr val="dk1"/>
                </a:solidFill>
                <a:latin typeface="Lato"/>
                <a:ea typeface="Lato"/>
                <a:cs typeface="Lato"/>
                <a:sym typeface="Lato"/>
              </a:rPr>
              <a:t>Discover avenues for further research</a:t>
            </a:r>
            <a:endParaRPr sz="1300">
              <a:solidFill>
                <a:schemeClr val="dk1"/>
              </a:solidFill>
              <a:latin typeface="Lato"/>
              <a:ea typeface="Lato"/>
              <a:cs typeface="Lato"/>
              <a:sym typeface="Lato"/>
            </a:endParaRPr>
          </a:p>
          <a:p>
            <a:pPr marL="0" marR="0" lvl="1" indent="0" algn="l" rtl="0">
              <a:lnSpc>
                <a:spcPct val="100156"/>
              </a:lnSpc>
              <a:spcBef>
                <a:spcPts val="0"/>
              </a:spcBef>
              <a:spcAft>
                <a:spcPts val="0"/>
              </a:spcAft>
              <a:buClr>
                <a:srgbClr val="FFFFFF"/>
              </a:buClr>
              <a:buSzPts val="1600"/>
              <a:buFont typeface="Calibri"/>
              <a:buNone/>
            </a:pPr>
            <a:endParaRPr sz="1300">
              <a:solidFill>
                <a:schemeClr val="dk1"/>
              </a:solidFill>
              <a:latin typeface="Lato"/>
              <a:ea typeface="Lato"/>
              <a:cs typeface="Lato"/>
              <a:sym typeface="Lato"/>
            </a:endParaRPr>
          </a:p>
        </p:txBody>
      </p:sp>
      <p:cxnSp>
        <p:nvCxnSpPr>
          <p:cNvPr id="37" name="Google Shape;246;p25">
            <a:extLst>
              <a:ext uri="{FF2B5EF4-FFF2-40B4-BE49-F238E27FC236}">
                <a16:creationId xmlns:a16="http://schemas.microsoft.com/office/drawing/2014/main" id="{69CC2440-CA7F-423D-9942-3418E6DEAE7E}"/>
              </a:ext>
            </a:extLst>
          </p:cNvPr>
          <p:cNvCxnSpPr/>
          <p:nvPr/>
        </p:nvCxnSpPr>
        <p:spPr>
          <a:xfrm>
            <a:off x="2020385" y="2955594"/>
            <a:ext cx="2179200" cy="0"/>
          </a:xfrm>
          <a:prstGeom prst="straightConnector1">
            <a:avLst/>
          </a:prstGeom>
          <a:noFill/>
          <a:ln w="28575" cap="flat" cmpd="sng">
            <a:solidFill>
              <a:srgbClr val="FF6C00"/>
            </a:solidFill>
            <a:prstDash val="solid"/>
            <a:round/>
            <a:headEnd type="none" w="med" len="med"/>
            <a:tailEnd type="none" w="med" len="med"/>
          </a:ln>
        </p:spPr>
      </p:cxnSp>
      <p:cxnSp>
        <p:nvCxnSpPr>
          <p:cNvPr id="38" name="Google Shape;247;p25">
            <a:extLst>
              <a:ext uri="{FF2B5EF4-FFF2-40B4-BE49-F238E27FC236}">
                <a16:creationId xmlns:a16="http://schemas.microsoft.com/office/drawing/2014/main" id="{431D70B9-EF6A-4381-8A14-192B99EF1A1C}"/>
              </a:ext>
            </a:extLst>
          </p:cNvPr>
          <p:cNvCxnSpPr/>
          <p:nvPr/>
        </p:nvCxnSpPr>
        <p:spPr>
          <a:xfrm>
            <a:off x="4818007" y="2955594"/>
            <a:ext cx="2179200" cy="0"/>
          </a:xfrm>
          <a:prstGeom prst="straightConnector1">
            <a:avLst/>
          </a:prstGeom>
          <a:noFill/>
          <a:ln w="28575" cap="flat" cmpd="sng">
            <a:solidFill>
              <a:srgbClr val="FF6C00"/>
            </a:solidFill>
            <a:prstDash val="solid"/>
            <a:round/>
            <a:headEnd type="none" w="med" len="med"/>
            <a:tailEnd type="none" w="med" len="med"/>
          </a:ln>
        </p:spPr>
      </p:cxnSp>
      <p:cxnSp>
        <p:nvCxnSpPr>
          <p:cNvPr id="39" name="Google Shape;248;p25">
            <a:extLst>
              <a:ext uri="{FF2B5EF4-FFF2-40B4-BE49-F238E27FC236}">
                <a16:creationId xmlns:a16="http://schemas.microsoft.com/office/drawing/2014/main" id="{0B9FAF3C-F973-40EF-B678-5596B9397E22}"/>
              </a:ext>
            </a:extLst>
          </p:cNvPr>
          <p:cNvCxnSpPr/>
          <p:nvPr/>
        </p:nvCxnSpPr>
        <p:spPr>
          <a:xfrm>
            <a:off x="7656799" y="2955594"/>
            <a:ext cx="2179200" cy="0"/>
          </a:xfrm>
          <a:prstGeom prst="straightConnector1">
            <a:avLst/>
          </a:prstGeom>
          <a:noFill/>
          <a:ln w="28575" cap="flat" cmpd="sng">
            <a:solidFill>
              <a:srgbClr val="FF6C00"/>
            </a:solidFill>
            <a:prstDash val="solid"/>
            <a:round/>
            <a:headEnd type="none" w="med" len="med"/>
            <a:tailEnd type="none" w="med" len="med"/>
          </a:ln>
        </p:spPr>
      </p:cxnSp>
      <p:sp>
        <p:nvSpPr>
          <p:cNvPr id="40" name="Google Shape;249;p25">
            <a:extLst>
              <a:ext uri="{FF2B5EF4-FFF2-40B4-BE49-F238E27FC236}">
                <a16:creationId xmlns:a16="http://schemas.microsoft.com/office/drawing/2014/main" id="{6DF68A02-8F89-4FA9-9AAF-CD7C82338592}"/>
              </a:ext>
            </a:extLst>
          </p:cNvPr>
          <p:cNvSpPr txBox="1"/>
          <p:nvPr/>
        </p:nvSpPr>
        <p:spPr>
          <a:xfrm>
            <a:off x="2030672" y="4518050"/>
            <a:ext cx="2267700" cy="246300"/>
          </a:xfrm>
          <a:prstGeom prst="rect">
            <a:avLst/>
          </a:prstGeom>
          <a:noFill/>
          <a:ln>
            <a:noFill/>
          </a:ln>
        </p:spPr>
        <p:txBody>
          <a:bodyPr spcFirstLastPara="1" wrap="square" lIns="45725" tIns="22850" rIns="45725" bIns="22850" anchor="t" anchorCtr="0">
            <a:spAutoFit/>
          </a:bodyPr>
          <a:lstStyle/>
          <a:p>
            <a:pPr marL="0" marR="0" lvl="1" indent="0" algn="l" rtl="0">
              <a:lnSpc>
                <a:spcPct val="100156"/>
              </a:lnSpc>
              <a:spcBef>
                <a:spcPts val="0"/>
              </a:spcBef>
              <a:spcAft>
                <a:spcPts val="0"/>
              </a:spcAft>
              <a:buClr>
                <a:srgbClr val="FFFFFF"/>
              </a:buClr>
              <a:buSzPts val="1600"/>
              <a:buFont typeface="Calibri"/>
              <a:buNone/>
            </a:pPr>
            <a:r>
              <a:rPr lang="en" sz="1300" i="1">
                <a:solidFill>
                  <a:schemeClr val="dk1"/>
                </a:solidFill>
                <a:latin typeface="Lato"/>
                <a:ea typeface="Lato"/>
                <a:cs typeface="Lato"/>
                <a:sym typeface="Lato"/>
              </a:rPr>
              <a:t>Why?</a:t>
            </a:r>
            <a:endParaRPr sz="1300" i="1">
              <a:solidFill>
                <a:schemeClr val="dk1"/>
              </a:solidFill>
              <a:latin typeface="Lato"/>
              <a:ea typeface="Lato"/>
              <a:cs typeface="Lato"/>
              <a:sym typeface="Lato"/>
            </a:endParaRPr>
          </a:p>
        </p:txBody>
      </p:sp>
      <p:sp>
        <p:nvSpPr>
          <p:cNvPr id="41" name="Google Shape;250;p25">
            <a:extLst>
              <a:ext uri="{FF2B5EF4-FFF2-40B4-BE49-F238E27FC236}">
                <a16:creationId xmlns:a16="http://schemas.microsoft.com/office/drawing/2014/main" id="{E98A0A54-277B-44CE-B4EA-A7BC9B06E725}"/>
              </a:ext>
            </a:extLst>
          </p:cNvPr>
          <p:cNvSpPr txBox="1"/>
          <p:nvPr/>
        </p:nvSpPr>
        <p:spPr>
          <a:xfrm>
            <a:off x="4848878" y="4518050"/>
            <a:ext cx="2267700" cy="246300"/>
          </a:xfrm>
          <a:prstGeom prst="rect">
            <a:avLst/>
          </a:prstGeom>
          <a:noFill/>
          <a:ln>
            <a:noFill/>
          </a:ln>
        </p:spPr>
        <p:txBody>
          <a:bodyPr spcFirstLastPara="1" wrap="square" lIns="45725" tIns="22850" rIns="45725" bIns="22850" anchor="t" anchorCtr="0">
            <a:spAutoFit/>
          </a:bodyPr>
          <a:lstStyle/>
          <a:p>
            <a:pPr marL="0" marR="0" lvl="1" indent="0" algn="l" rtl="0">
              <a:lnSpc>
                <a:spcPct val="100156"/>
              </a:lnSpc>
              <a:spcBef>
                <a:spcPts val="0"/>
              </a:spcBef>
              <a:spcAft>
                <a:spcPts val="0"/>
              </a:spcAft>
              <a:buClr>
                <a:srgbClr val="FFFFFF"/>
              </a:buClr>
              <a:buSzPts val="1600"/>
              <a:buFont typeface="Calibri"/>
              <a:buNone/>
            </a:pPr>
            <a:r>
              <a:rPr lang="en" sz="1300" i="1">
                <a:solidFill>
                  <a:schemeClr val="dk1"/>
                </a:solidFill>
                <a:latin typeface="Lato"/>
                <a:ea typeface="Lato"/>
                <a:cs typeface="Lato"/>
                <a:sym typeface="Lato"/>
              </a:rPr>
              <a:t>Why?</a:t>
            </a:r>
            <a:endParaRPr sz="1300" i="1">
              <a:solidFill>
                <a:schemeClr val="dk1"/>
              </a:solidFill>
              <a:latin typeface="Lato"/>
              <a:ea typeface="Lato"/>
              <a:cs typeface="Lato"/>
              <a:sym typeface="Lato"/>
            </a:endParaRPr>
          </a:p>
        </p:txBody>
      </p:sp>
      <p:sp>
        <p:nvSpPr>
          <p:cNvPr id="42" name="Google Shape;251;p25">
            <a:extLst>
              <a:ext uri="{FF2B5EF4-FFF2-40B4-BE49-F238E27FC236}">
                <a16:creationId xmlns:a16="http://schemas.microsoft.com/office/drawing/2014/main" id="{4869F607-50C4-4C09-B981-6AA07B64B790}"/>
              </a:ext>
            </a:extLst>
          </p:cNvPr>
          <p:cNvSpPr txBox="1"/>
          <p:nvPr/>
        </p:nvSpPr>
        <p:spPr>
          <a:xfrm>
            <a:off x="7667085" y="4518050"/>
            <a:ext cx="2267700" cy="246300"/>
          </a:xfrm>
          <a:prstGeom prst="rect">
            <a:avLst/>
          </a:prstGeom>
          <a:noFill/>
          <a:ln>
            <a:noFill/>
          </a:ln>
        </p:spPr>
        <p:txBody>
          <a:bodyPr spcFirstLastPara="1" wrap="square" lIns="45725" tIns="22850" rIns="45725" bIns="22850" anchor="t" anchorCtr="0">
            <a:spAutoFit/>
          </a:bodyPr>
          <a:lstStyle/>
          <a:p>
            <a:pPr marL="0" marR="0" lvl="1" indent="0" algn="l" rtl="0">
              <a:lnSpc>
                <a:spcPct val="100156"/>
              </a:lnSpc>
              <a:spcBef>
                <a:spcPts val="0"/>
              </a:spcBef>
              <a:spcAft>
                <a:spcPts val="0"/>
              </a:spcAft>
              <a:buClr>
                <a:srgbClr val="FFFFFF"/>
              </a:buClr>
              <a:buSzPts val="1600"/>
              <a:buFont typeface="Calibri"/>
              <a:buNone/>
            </a:pPr>
            <a:r>
              <a:rPr lang="en" sz="1300" i="1">
                <a:solidFill>
                  <a:schemeClr val="dk1"/>
                </a:solidFill>
                <a:latin typeface="Lato"/>
                <a:ea typeface="Lato"/>
                <a:cs typeface="Lato"/>
                <a:sym typeface="Lato"/>
              </a:rPr>
              <a:t>Why?</a:t>
            </a:r>
            <a:endParaRPr sz="1300" i="1">
              <a:solidFill>
                <a:schemeClr val="dk1"/>
              </a:solidFill>
              <a:latin typeface="Lato"/>
              <a:ea typeface="Lato"/>
              <a:cs typeface="Lato"/>
              <a:sym typeface="Lato"/>
            </a:endParaRPr>
          </a:p>
        </p:txBody>
      </p:sp>
    </p:spTree>
    <p:extLst>
      <p:ext uri="{BB962C8B-B14F-4D97-AF65-F5344CB8AC3E}">
        <p14:creationId xmlns:p14="http://schemas.microsoft.com/office/powerpoint/2010/main" val="674160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E4D592AA-8FE6-4A89-9764-88E699AD9234}"/>
              </a:ext>
            </a:extLst>
          </p:cNvPr>
          <p:cNvSpPr>
            <a:spLocks noGrp="1"/>
          </p:cNvSpPr>
          <p:nvPr>
            <p:ph type="title"/>
          </p:nvPr>
        </p:nvSpPr>
        <p:spPr>
          <a:xfrm>
            <a:off x="1145771" y="1603721"/>
            <a:ext cx="9731779" cy="1325563"/>
          </a:xfrm>
        </p:spPr>
        <p:txBody>
          <a:bodyPr>
            <a:normAutofit fontScale="90000"/>
          </a:bodyPr>
          <a:lstStyle/>
          <a:p>
            <a:r>
              <a:rPr lang="sl-SI" sz="8000"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THE IN-BETWEEN...</a:t>
            </a:r>
            <a:endParaRPr lang="en-US" sz="8000" dirty="0">
              <a:solidFill>
                <a:schemeClr val="bg1">
                  <a:lumMod val="50000"/>
                </a:schemeClr>
              </a:solidFill>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sp>
        <p:nvSpPr>
          <p:cNvPr id="15" name="Title 12">
            <a:extLst>
              <a:ext uri="{FF2B5EF4-FFF2-40B4-BE49-F238E27FC236}">
                <a16:creationId xmlns:a16="http://schemas.microsoft.com/office/drawing/2014/main" id="{D4AAA80E-797C-430D-88B3-13465DF2DA46}"/>
              </a:ext>
            </a:extLst>
          </p:cNvPr>
          <p:cNvSpPr txBox="1">
            <a:spLocks/>
          </p:cNvSpPr>
          <p:nvPr/>
        </p:nvSpPr>
        <p:spPr>
          <a:xfrm>
            <a:off x="4238626" y="2929284"/>
            <a:ext cx="646470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User</a:t>
            </a:r>
            <a:r>
              <a:rPr lang="sl-SI"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Research</a:t>
            </a:r>
            <a:r>
              <a:rPr lang="sl-SI"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 </a:t>
            </a: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Before</a:t>
            </a:r>
            <a:r>
              <a:rPr lang="sl-SI"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and</a:t>
            </a:r>
            <a:r>
              <a:rPr lang="sl-SI"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 </a:t>
            </a:r>
            <a:r>
              <a:rPr lang="sl-SI" sz="2400" dirty="0" err="1">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After</a:t>
            </a:r>
            <a:endParaRPr lang="en-US" sz="2400" dirty="0">
              <a:solidFill>
                <a:srgbClr val="E65A00"/>
              </a:solidFill>
              <a:latin typeface="Cascadia Code SemiLight" panose="020B0609020000020004" pitchFamily="49" charset="0"/>
              <a:ea typeface="Cascadia Code SemiLight" panose="020B0609020000020004" pitchFamily="49" charset="0"/>
              <a:cs typeface="Cascadia Code SemiLight" panose="020B0609020000020004" pitchFamily="49" charset="0"/>
            </a:endParaRPr>
          </a:p>
        </p:txBody>
      </p:sp>
    </p:spTree>
    <p:extLst>
      <p:ext uri="{BB962C8B-B14F-4D97-AF65-F5344CB8AC3E}">
        <p14:creationId xmlns:p14="http://schemas.microsoft.com/office/powerpoint/2010/main" val="1924815442"/>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67626CE2-59FD-414A-AACD-0B6D6B3CA09A}"/>
              </a:ext>
            </a:extLst>
          </p:cNvPr>
          <p:cNvSpPr>
            <a:spLocks noGrp="1"/>
          </p:cNvSpPr>
          <p:nvPr>
            <p:ph type="title"/>
          </p:nvPr>
        </p:nvSpPr>
        <p:spPr>
          <a:xfrm>
            <a:off x="838200" y="327025"/>
            <a:ext cx="10515600" cy="1325563"/>
          </a:xfrm>
        </p:spPr>
        <p:txBody>
          <a:bodyPr/>
          <a:lstStyle/>
          <a:p>
            <a:r>
              <a:rPr lang="sl-SI" b="1" dirty="0">
                <a:solidFill>
                  <a:srgbClr val="E65A00"/>
                </a:solidFill>
              </a:rPr>
              <a:t>e-</a:t>
            </a:r>
            <a:r>
              <a:rPr lang="sl-SI" b="1" dirty="0" err="1">
                <a:solidFill>
                  <a:srgbClr val="E65A00"/>
                </a:solidFill>
              </a:rPr>
              <a:t>Infrastructures</a:t>
            </a:r>
            <a:r>
              <a:rPr lang="sl-SI" b="1" dirty="0">
                <a:solidFill>
                  <a:srgbClr val="E65A00"/>
                </a:solidFill>
              </a:rPr>
              <a:t> </a:t>
            </a:r>
            <a:r>
              <a:rPr lang="sl-SI" b="1" dirty="0" err="1">
                <a:solidFill>
                  <a:srgbClr val="E65A00"/>
                </a:solidFill>
              </a:rPr>
              <a:t>for</a:t>
            </a:r>
            <a:r>
              <a:rPr lang="sl-SI" b="1" dirty="0">
                <a:solidFill>
                  <a:srgbClr val="E65A00"/>
                </a:solidFill>
              </a:rPr>
              <a:t> </a:t>
            </a:r>
            <a:r>
              <a:rPr lang="sl-SI" b="1" dirty="0" err="1">
                <a:solidFill>
                  <a:srgbClr val="E65A00"/>
                </a:solidFill>
              </a:rPr>
              <a:t>Researchers</a:t>
            </a:r>
            <a:endParaRPr lang="en-US" dirty="0"/>
          </a:p>
        </p:txBody>
      </p:sp>
      <p:sp>
        <p:nvSpPr>
          <p:cNvPr id="22" name="TextBox 21">
            <a:extLst>
              <a:ext uri="{FF2B5EF4-FFF2-40B4-BE49-F238E27FC236}">
                <a16:creationId xmlns:a16="http://schemas.microsoft.com/office/drawing/2014/main" id="{D8CEB771-B48C-44F6-89EE-88D9DD487825}"/>
              </a:ext>
            </a:extLst>
          </p:cNvPr>
          <p:cNvSpPr txBox="1"/>
          <p:nvPr/>
        </p:nvSpPr>
        <p:spPr>
          <a:xfrm>
            <a:off x="409575" y="1652588"/>
            <a:ext cx="8896350" cy="646331"/>
          </a:xfrm>
          <a:prstGeom prst="rect">
            <a:avLst/>
          </a:prstGeom>
          <a:noFill/>
        </p:spPr>
        <p:txBody>
          <a:bodyPr wrap="square">
            <a:spAutoFit/>
          </a:bodyPr>
          <a:lstStyle/>
          <a:p>
            <a:pPr marL="457200" lvl="1" indent="0">
              <a:buNone/>
            </a:pPr>
            <a:r>
              <a:rPr lang="sl-SI" dirty="0" err="1">
                <a:solidFill>
                  <a:srgbClr val="E65A00"/>
                </a:solidFill>
                <a:latin typeface="Lato"/>
                <a:ea typeface="Lato"/>
                <a:cs typeface="Lato"/>
                <a:sym typeface="Lato"/>
              </a:rPr>
              <a:t>questionnaire</a:t>
            </a:r>
            <a:r>
              <a:rPr lang="sl-SI" dirty="0">
                <a:solidFill>
                  <a:srgbClr val="000000"/>
                </a:solidFill>
                <a:latin typeface="Lato"/>
                <a:ea typeface="Lato"/>
                <a:cs typeface="Lato"/>
                <a:sym typeface="Lato"/>
              </a:rPr>
              <a:t>, led </a:t>
            </a:r>
            <a:r>
              <a:rPr lang="sl-SI" dirty="0" err="1">
                <a:solidFill>
                  <a:srgbClr val="000000"/>
                </a:solidFill>
                <a:latin typeface="Lato"/>
                <a:ea typeface="Lato"/>
                <a:cs typeface="Lato"/>
                <a:sym typeface="Lato"/>
              </a:rPr>
              <a:t>by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an</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expert</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body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of</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the</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Slovenian</a:t>
            </a:r>
            <a:r>
              <a:rPr lang="sl-SI" dirty="0">
                <a:solidFill>
                  <a:srgbClr val="000000"/>
                </a:solidFill>
                <a:latin typeface="Lato"/>
                <a:ea typeface="Lato"/>
                <a:cs typeface="Lato"/>
                <a:sym typeface="Lato"/>
              </a:rPr>
              <a:t> Open Science </a:t>
            </a:r>
            <a:r>
              <a:rPr lang="sl-SI" dirty="0" err="1">
                <a:solidFill>
                  <a:srgbClr val="000000"/>
                </a:solidFill>
                <a:latin typeface="Lato"/>
                <a:ea typeface="Lato"/>
                <a:cs typeface="Lato"/>
                <a:sym typeface="Lato"/>
              </a:rPr>
              <a:t>Community</a:t>
            </a:r>
            <a:r>
              <a:rPr lang="sl-SI" dirty="0">
                <a:solidFill>
                  <a:srgbClr val="000000"/>
                </a:solidFill>
                <a:latin typeface="Lato"/>
                <a:ea typeface="Lato"/>
                <a:cs typeface="Lato"/>
                <a:sym typeface="Lato"/>
              </a:rPr>
              <a:t>, </a:t>
            </a:r>
            <a:r>
              <a:rPr lang="sl-SI" dirty="0" err="1">
                <a:solidFill>
                  <a:srgbClr val="000000"/>
                </a:solidFill>
                <a:latin typeface="Lato"/>
                <a:ea typeface="Lato"/>
                <a:cs typeface="Lato"/>
                <a:sym typeface="Lato"/>
              </a:rPr>
              <a:t>which</a:t>
            </a:r>
            <a:r>
              <a:rPr lang="sl-SI" dirty="0">
                <a:solidFill>
                  <a:srgbClr val="000000"/>
                </a:solidFill>
                <a:latin typeface="Lato"/>
                <a:ea typeface="Lato"/>
                <a:cs typeface="Lato"/>
                <a:sym typeface="Lato"/>
              </a:rPr>
              <a:t> is led </a:t>
            </a:r>
            <a:r>
              <a:rPr lang="sl-SI" dirty="0" err="1">
                <a:solidFill>
                  <a:srgbClr val="000000"/>
                </a:solidFill>
                <a:latin typeface="Lato"/>
                <a:ea typeface="Lato"/>
                <a:cs typeface="Lato"/>
                <a:sym typeface="Lato"/>
              </a:rPr>
              <a:t>by</a:t>
            </a:r>
            <a:r>
              <a:rPr lang="sl-SI" dirty="0">
                <a:solidFill>
                  <a:srgbClr val="000000"/>
                </a:solidFill>
                <a:latin typeface="Lato"/>
                <a:ea typeface="Lato"/>
                <a:cs typeface="Lato"/>
                <a:sym typeface="Lato"/>
              </a:rPr>
              <a:t> ARNES  </a:t>
            </a:r>
            <a:endParaRPr lang="sl-SI" i="1" dirty="0">
              <a:solidFill>
                <a:srgbClr val="E65A00"/>
              </a:solidFill>
            </a:endParaRPr>
          </a:p>
        </p:txBody>
      </p:sp>
      <p:graphicFrame>
        <p:nvGraphicFramePr>
          <p:cNvPr id="3" name="Diagram 2">
            <a:extLst>
              <a:ext uri="{FF2B5EF4-FFF2-40B4-BE49-F238E27FC236}">
                <a16:creationId xmlns:a16="http://schemas.microsoft.com/office/drawing/2014/main" id="{AF4FEEB0-2F93-4627-B74F-B61BA46C1B3C}"/>
              </a:ext>
            </a:extLst>
          </p:cNvPr>
          <p:cNvGraphicFramePr/>
          <p:nvPr>
            <p:extLst>
              <p:ext uri="{D42A27DB-BD31-4B8C-83A1-F6EECF244321}">
                <p14:modId xmlns:p14="http://schemas.microsoft.com/office/powerpoint/2010/main" val="1995942186"/>
              </p:ext>
            </p:extLst>
          </p:nvPr>
        </p:nvGraphicFramePr>
        <p:xfrm>
          <a:off x="1879600" y="2298919"/>
          <a:ext cx="8128000" cy="4232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1" name="Straight Connector 20">
            <a:extLst>
              <a:ext uri="{FF2B5EF4-FFF2-40B4-BE49-F238E27FC236}">
                <a16:creationId xmlns:a16="http://schemas.microsoft.com/office/drawing/2014/main" id="{4D4B50CD-172E-433A-AB95-9FC65EA3C2BB}"/>
              </a:ext>
            </a:extLst>
          </p:cNvPr>
          <p:cNvCxnSpPr>
            <a:cxnSpLocks/>
          </p:cNvCxnSpPr>
          <p:nvPr/>
        </p:nvCxnSpPr>
        <p:spPr>
          <a:xfrm>
            <a:off x="3000375" y="4314825"/>
            <a:ext cx="0" cy="1025271"/>
          </a:xfrm>
          <a:prstGeom prst="line">
            <a:avLst/>
          </a:prstGeom>
        </p:spPr>
        <p:style>
          <a:lnRef idx="2">
            <a:schemeClr val="accent2"/>
          </a:lnRef>
          <a:fillRef idx="0">
            <a:schemeClr val="accent2"/>
          </a:fillRef>
          <a:effectRef idx="1">
            <a:schemeClr val="accent2"/>
          </a:effectRef>
          <a:fontRef idx="minor">
            <a:schemeClr val="tx1"/>
          </a:fontRef>
        </p:style>
      </p:cxnSp>
      <p:cxnSp>
        <p:nvCxnSpPr>
          <p:cNvPr id="24" name="Straight Connector 23">
            <a:extLst>
              <a:ext uri="{FF2B5EF4-FFF2-40B4-BE49-F238E27FC236}">
                <a16:creationId xmlns:a16="http://schemas.microsoft.com/office/drawing/2014/main" id="{6B6FDAF6-51BB-4864-B03C-C9CBA9EF3F52}"/>
              </a:ext>
            </a:extLst>
          </p:cNvPr>
          <p:cNvCxnSpPr/>
          <p:nvPr/>
        </p:nvCxnSpPr>
        <p:spPr>
          <a:xfrm>
            <a:off x="3000375" y="5334000"/>
            <a:ext cx="266065"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5" name="Straight Connector 24">
            <a:extLst>
              <a:ext uri="{FF2B5EF4-FFF2-40B4-BE49-F238E27FC236}">
                <a16:creationId xmlns:a16="http://schemas.microsoft.com/office/drawing/2014/main" id="{45D08C9F-1A3F-482D-AB6E-104BA1D63642}"/>
              </a:ext>
            </a:extLst>
          </p:cNvPr>
          <p:cNvCxnSpPr>
            <a:cxnSpLocks/>
          </p:cNvCxnSpPr>
          <p:nvPr/>
        </p:nvCxnSpPr>
        <p:spPr>
          <a:xfrm>
            <a:off x="4417060" y="3530600"/>
            <a:ext cx="26162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6" name="Straight Connector 25">
            <a:extLst>
              <a:ext uri="{FF2B5EF4-FFF2-40B4-BE49-F238E27FC236}">
                <a16:creationId xmlns:a16="http://schemas.microsoft.com/office/drawing/2014/main" id="{92E49543-B368-4F16-B911-3453F0E8CCAF}"/>
              </a:ext>
            </a:extLst>
          </p:cNvPr>
          <p:cNvCxnSpPr>
            <a:cxnSpLocks/>
          </p:cNvCxnSpPr>
          <p:nvPr/>
        </p:nvCxnSpPr>
        <p:spPr>
          <a:xfrm>
            <a:off x="7223760" y="3571240"/>
            <a:ext cx="23876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0" name="Straight Connector 29">
            <a:extLst>
              <a:ext uri="{FF2B5EF4-FFF2-40B4-BE49-F238E27FC236}">
                <a16:creationId xmlns:a16="http://schemas.microsoft.com/office/drawing/2014/main" id="{304FA7F8-433A-4AF6-B12F-68E679527F7D}"/>
              </a:ext>
            </a:extLst>
          </p:cNvPr>
          <p:cNvCxnSpPr/>
          <p:nvPr/>
        </p:nvCxnSpPr>
        <p:spPr>
          <a:xfrm>
            <a:off x="5808980" y="5340096"/>
            <a:ext cx="266065"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1" name="Straight Connector 30">
            <a:extLst>
              <a:ext uri="{FF2B5EF4-FFF2-40B4-BE49-F238E27FC236}">
                <a16:creationId xmlns:a16="http://schemas.microsoft.com/office/drawing/2014/main" id="{F5E27358-67B7-4637-A512-8CC64F28BFE8}"/>
              </a:ext>
            </a:extLst>
          </p:cNvPr>
          <p:cNvCxnSpPr/>
          <p:nvPr/>
        </p:nvCxnSpPr>
        <p:spPr>
          <a:xfrm>
            <a:off x="8601075" y="5355336"/>
            <a:ext cx="266065"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2" name="Straight Connector 31">
            <a:extLst>
              <a:ext uri="{FF2B5EF4-FFF2-40B4-BE49-F238E27FC236}">
                <a16:creationId xmlns:a16="http://schemas.microsoft.com/office/drawing/2014/main" id="{EE37DEC0-E2A5-472A-9EBE-09EA789C4B55}"/>
              </a:ext>
            </a:extLst>
          </p:cNvPr>
          <p:cNvCxnSpPr>
            <a:cxnSpLocks/>
          </p:cNvCxnSpPr>
          <p:nvPr/>
        </p:nvCxnSpPr>
        <p:spPr>
          <a:xfrm flipH="1">
            <a:off x="8865235" y="4295775"/>
            <a:ext cx="1905" cy="1059561"/>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673666744"/>
      </p:ext>
    </p:extLst>
  </p:cSld>
  <p:clrMapOvr>
    <a:masterClrMapping/>
  </p:clrMapOvr>
</p:sld>
</file>

<file path=ppt/theme/theme1.xml><?xml version="1.0" encoding="utf-8"?>
<a:theme xmlns:a="http://schemas.openxmlformats.org/drawingml/2006/main" name="Default Theme">
  <a:themeElements>
    <a:clrScheme name="Orange">
      <a:dk1>
        <a:srgbClr val="5E5E5E"/>
      </a:dk1>
      <a:lt1>
        <a:srgbClr val="FFFFFF"/>
      </a:lt1>
      <a:dk2>
        <a:srgbClr val="424242"/>
      </a:dk2>
      <a:lt2>
        <a:srgbClr val="EEECE1"/>
      </a:lt2>
      <a:accent1>
        <a:srgbClr val="FF5D00"/>
      </a:accent1>
      <a:accent2>
        <a:srgbClr val="FF9300"/>
      </a:accent2>
      <a:accent3>
        <a:srgbClr val="941100"/>
      </a:accent3>
      <a:accent4>
        <a:srgbClr val="935100"/>
      </a:accent4>
      <a:accent5>
        <a:srgbClr val="D4BB00"/>
      </a:accent5>
      <a:accent6>
        <a:srgbClr val="FFD478"/>
      </a:accent6>
      <a:hlink>
        <a:srgbClr val="FF7D78"/>
      </a:hlink>
      <a:folHlink>
        <a:srgbClr val="94165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rnes_ppt_temp_siva" id="{28E6B09D-D9D2-3E41-A730-FFAEE6D9C4E5}" vid="{D6895B62-B91E-C049-A68E-136C625620F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12022</TotalTime>
  <Words>693</Words>
  <Application>Microsoft Office PowerPoint</Application>
  <PresentationFormat>Widescreen</PresentationFormat>
  <Paragraphs>97</Paragraphs>
  <Slides>15</Slides>
  <Notes>6</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15</vt:i4>
      </vt:variant>
    </vt:vector>
  </HeadingPairs>
  <TitlesOfParts>
    <vt:vector size="29" baseType="lpstr">
      <vt:lpstr>.Hiragino Kaku Gothic Interface W3</vt:lpstr>
      <vt:lpstr>Aptos</vt:lpstr>
      <vt:lpstr>Aptos Display</vt:lpstr>
      <vt:lpstr>Arial</vt:lpstr>
      <vt:lpstr>Arial Black</vt:lpstr>
      <vt:lpstr>Calibri</vt:lpstr>
      <vt:lpstr>Cascadia Code SemiLight</vt:lpstr>
      <vt:lpstr>Lato</vt:lpstr>
      <vt:lpstr>Public Sans</vt:lpstr>
      <vt:lpstr>Raleway Medium</vt:lpstr>
      <vt:lpstr>Source Sans Pro</vt:lpstr>
      <vt:lpstr>System Font Regular</vt:lpstr>
      <vt:lpstr>Default Theme</vt:lpstr>
      <vt:lpstr>Office Theme</vt:lpstr>
      <vt:lpstr>Governing  user needs</vt:lpstr>
      <vt:lpstr>THE BEFORE...</vt:lpstr>
      <vt:lpstr>UX? What‘s that?</vt:lpstr>
      <vt:lpstr>UX? What‘s that?</vt:lpstr>
      <vt:lpstr>UX Design collaboration with  UC Berkeley</vt:lpstr>
      <vt:lpstr>Arnes Mapa / Arnes Folder </vt:lpstr>
      <vt:lpstr>Arnes Mapa / Arnes Folder </vt:lpstr>
      <vt:lpstr>THE IN-BETWEEN...</vt:lpstr>
      <vt:lpstr>e-Infrastructures for Researchers</vt:lpstr>
      <vt:lpstr>e-Infrastructures for Researchers</vt:lpstr>
      <vt:lpstr>e-Infrastructures for Researchers</vt:lpstr>
      <vt:lpstr>THE AFTER...</vt:lpstr>
      <vt:lpstr>User Feedback for existing services</vt:lpstr>
      <vt:lpstr>Business Reviews with Strategic Partners and Users</vt:lpstr>
      <vt:lpstr>Questions, thoughts and comments are welcome.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consectetur adipiscing elit</dc:title>
  <dc:creator>Microsoft Office User</dc:creator>
  <cp:lastModifiedBy>Ariela Herček</cp:lastModifiedBy>
  <cp:revision>131</cp:revision>
  <cp:lastPrinted>2023-11-29T11:00:34Z</cp:lastPrinted>
  <dcterms:created xsi:type="dcterms:W3CDTF">2022-08-29T09:09:41Z</dcterms:created>
  <dcterms:modified xsi:type="dcterms:W3CDTF">2026-03-03T11:17:46Z</dcterms:modified>
</cp:coreProperties>
</file>