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737" r:id="rId5"/>
    <p:sldMasterId id="2147483761" r:id="rId6"/>
  </p:sldMasterIdLst>
  <p:notesMasterIdLst>
    <p:notesMasterId r:id="rId13"/>
  </p:notesMasterIdLst>
  <p:sldIdLst>
    <p:sldId id="2147483459" r:id="rId7"/>
    <p:sldId id="316" r:id="rId8"/>
    <p:sldId id="2147483439" r:id="rId9"/>
    <p:sldId id="402" r:id="rId10"/>
    <p:sldId id="2147483460" r:id="rId11"/>
    <p:sldId id="279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B7FC720-97B5-66FF-F9A1-C3F39C487CA1}" name="Mimi Jurhill" initials="MJ" userId="S::mimi.jurhill@surf.nl::888912a2-41cf-47b1-9a87-d2db96e0d43d" providerId="AD"/>
  <p188:author id="{FC249D2F-64FD-76E1-967A-37FEAF4FA193}" name="Sara Peelen" initials="SP" userId="S::sara.peelen@surf.nl::84fd9a21-b0a6-41be-9e54-b9b5b4366812" providerId="AD"/>
  <p188:author id="{4CE11A4D-AFF4-868F-BC2B-9E01C20A806F}" name="Sterre Molendijk" initials="SM" userId="S::s.molendijk@boercroon.nl::fdb3c1a5-6680-4e4a-a9db-d6c68d8e9715" providerId="AD"/>
  <p188:author id="{CFE6E65B-EE52-2A23-04B3-A32D999BC58C}" name="Martijn De Bruin" initials="" userId="S::martijn.debruin@surf.nl::6ea04b52-64ba-46e8-932e-471ca2d0618d" providerId="AD"/>
  <p188:author id="{366F3C68-E8DB-EF3A-6607-6CD51971F836}" name="Max Cristina" initials="MC" userId="S::max.cristina@surf.nl::6368cfdb-e883-4d00-a657-3380a5ab32db" providerId="AD"/>
  <p188:author id="{AB389473-D33A-EBB0-68E8-77469641D681}" name="Femke van Manen" initials="FM" userId="S::femke.vanmanen@surf.nl::8fcbea18-fe61-4ad1-8426-a91eaa66c043" providerId="AD"/>
  <p188:author id="{AB66EF76-5D67-D9F3-A43F-937589C6618E}" name="Sara-Anne Peelen" initials="SP" userId="S::Sara-Anne@onwardsandupwards.nl::fbfe5d13-fc32-4bd9-96c5-378fb706e7b4" providerId="AD"/>
  <p188:author id="{2AB24E8F-2F10-A654-075B-9371563D8153}" name="William Lucassen" initials="WL" userId="S::william.lucassen@surf.nl::1b86c257-0b5e-4da0-8cdb-d564221288cc" providerId="AD"/>
  <p188:author id="{33C1DA9E-AE86-54BA-1DEE-C75B20219BE6}" name="Joost van der Heide" initials="Jv" userId="S::joost.vanderheide@surf.nl::ee01bb0d-04f2-4de4-b280-334d84d9791c" providerId="AD"/>
  <p188:author id="{7EE60ACB-2599-84F7-1F9C-96CAC79A5F49}" name="Sara-Anne Peelen" initials="SAP" userId="Sara-Anne Peelen" providerId="None"/>
  <p188:author id="{C95F0BDF-42B9-8DA4-FEBC-A3A22F7570ED}" name="Michelle Coenen" initials="MC" userId="S::michelle.coenen@surf.nl::fdcb8c84-23a3-4346-9c40-3cd00cf89806" providerId="AD"/>
  <p188:author id="{A41FDBE7-39F5-A26B-DB7D-BF09EEBFE73B}" name="Steven Vink" initials="SV" userId="S::steven.vink@surf.nl::c3539841-3b32-48eb-a1b0-e49a9c7192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4D4"/>
    <a:srgbClr val="FDF8DA"/>
    <a:srgbClr val="FFFC00"/>
    <a:srgbClr val="EE7628"/>
    <a:srgbClr val="2CA055"/>
    <a:srgbClr val="7CD3DA"/>
    <a:srgbClr val="8AD8DE"/>
    <a:srgbClr val="4AC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2"/>
    <p:restoredTop sz="94729"/>
  </p:normalViewPr>
  <p:slideViewPr>
    <p:cSldViewPr snapToGrid="0">
      <p:cViewPr varScale="1">
        <p:scale>
          <a:sx n="103" d="100"/>
          <a:sy n="103" d="100"/>
        </p:scale>
        <p:origin x="200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9FA35-860A-4E35-A534-762E3C067E26}" type="datetimeFigureOut">
              <a:rPr lang="nl-NL" smtClean="0"/>
              <a:t>10-04-2026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A9BF3-B8BD-450A-903A-67048576F29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186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C176B4-2F3E-4542-A88B-B482618D0CA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2227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77CC68-BE72-00D7-7C1D-6B8BF97A3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B347F5D-2C2F-8DF3-BFBF-EAF114EC70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69F5E613-D741-5703-09EC-FDF83ECD43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833A2CB-F68E-9C11-8D07-6B6C3B1A11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C176B4-2F3E-4542-A88B-B482618D0CA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1616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DA9BF3-B8BD-450A-903A-67048576F29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0101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9D097-E2B6-6AEB-37AF-95FE993E3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FBB414-2021-257B-CD5B-30D5902527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9C588B-5260-4EE8-F462-2A6CC2F2D2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52E512-3DCD-04F1-D3B6-FD772987B6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DA9BF3-B8BD-450A-903A-67048576F29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9983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angepaste indel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itel 1">
            <a:extLst>
              <a:ext uri="{FF2B5EF4-FFF2-40B4-BE49-F238E27FC236}">
                <a16:creationId xmlns:a16="http://schemas.microsoft.com/office/drawing/2014/main" id="{809A55DC-AA1C-3E07-8B14-81A5F5F8A444}"/>
              </a:ext>
            </a:extLst>
          </p:cNvPr>
          <p:cNvSpPr txBox="1">
            <a:spLocks/>
          </p:cNvSpPr>
          <p:nvPr userDrawn="1"/>
        </p:nvSpPr>
        <p:spPr>
          <a:xfrm>
            <a:off x="0" y="-367937"/>
            <a:ext cx="208670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j-ea"/>
                <a:cs typeface="+mj-cs"/>
              </a:rPr>
              <a:t>Title slide #3</a:t>
            </a:r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8DB13761-E528-E6EE-A6FC-CE7E5E4690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8947" y="2589187"/>
            <a:ext cx="3472053" cy="342211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Name of speaker here</a:t>
            </a:r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FDDB9DE4-EE0C-640F-963A-BADD6CE520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947" y="3002633"/>
            <a:ext cx="2409331" cy="16694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97DA82-84C5-4972-A41D-D2D51EA09891}" type="datetime3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 April, 2026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7EEC8868-A337-D072-6DF6-53381DDE063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1633" y="786160"/>
            <a:ext cx="3786867" cy="1661402"/>
          </a:xfrm>
        </p:spPr>
        <p:txBody>
          <a:bodyPr anchor="ctr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The title of the presentation can be placed here</a:t>
            </a:r>
          </a:p>
        </p:txBody>
      </p:sp>
      <p:sp>
        <p:nvSpPr>
          <p:cNvPr id="12" name="Tijdelijke aanduiding voor tekst 15">
            <a:extLst>
              <a:ext uri="{FF2B5EF4-FFF2-40B4-BE49-F238E27FC236}">
                <a16:creationId xmlns:a16="http://schemas.microsoft.com/office/drawing/2014/main" id="{BBD68CED-8AAF-EA33-2026-D09DEBE5FA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8947" y="5597251"/>
            <a:ext cx="1594247" cy="812512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28" name="Tijdelijke aanduiding voor afbeelding 27">
            <a:extLst>
              <a:ext uri="{FF2B5EF4-FFF2-40B4-BE49-F238E27FC236}">
                <a16:creationId xmlns:a16="http://schemas.microsoft.com/office/drawing/2014/main" id="{CE01A23E-D6B8-CA7B-0388-A16045BAB67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030510" y="786160"/>
            <a:ext cx="6870700" cy="4640351"/>
          </a:xfrm>
          <a:custGeom>
            <a:avLst/>
            <a:gdLst>
              <a:gd name="connsiteX0" fmla="*/ 1467044 w 5079872"/>
              <a:gd name="connsiteY0" fmla="*/ 0 h 3430857"/>
              <a:gd name="connsiteX1" fmla="*/ 3472581 w 5079872"/>
              <a:gd name="connsiteY1" fmla="*/ 0 h 3430857"/>
              <a:gd name="connsiteX2" fmla="*/ 3684853 w 5079872"/>
              <a:gd name="connsiteY2" fmla="*/ 212272 h 3430857"/>
              <a:gd name="connsiteX3" fmla="*/ 3684853 w 5079872"/>
              <a:gd name="connsiteY3" fmla="*/ 1368393 h 3430857"/>
              <a:gd name="connsiteX4" fmla="*/ 4275134 w 5079872"/>
              <a:gd name="connsiteY4" fmla="*/ 1368393 h 3430857"/>
              <a:gd name="connsiteX5" fmla="*/ 4275134 w 5079872"/>
              <a:gd name="connsiteY5" fmla="*/ 1368149 h 3430857"/>
              <a:gd name="connsiteX6" fmla="*/ 4364407 w 5079872"/>
              <a:gd name="connsiteY6" fmla="*/ 1368149 h 3430857"/>
              <a:gd name="connsiteX7" fmla="*/ 4460889 w 5079872"/>
              <a:gd name="connsiteY7" fmla="*/ 1304196 h 3430857"/>
              <a:gd name="connsiteX8" fmla="*/ 4468627 w 5079872"/>
              <a:gd name="connsiteY8" fmla="*/ 1265870 h 3430857"/>
              <a:gd name="connsiteX9" fmla="*/ 4468627 w 5079872"/>
              <a:gd name="connsiteY9" fmla="*/ 1143803 h 3430857"/>
              <a:gd name="connsiteX10" fmla="*/ 4592933 w 5079872"/>
              <a:gd name="connsiteY10" fmla="*/ 1019497 h 3430857"/>
              <a:gd name="connsiteX11" fmla="*/ 4955566 w 5079872"/>
              <a:gd name="connsiteY11" fmla="*/ 1019497 h 3430857"/>
              <a:gd name="connsiteX12" fmla="*/ 5079872 w 5079872"/>
              <a:gd name="connsiteY12" fmla="*/ 1143803 h 3430857"/>
              <a:gd name="connsiteX13" fmla="*/ 5079872 w 5079872"/>
              <a:gd name="connsiteY13" fmla="*/ 1302203 h 3430857"/>
              <a:gd name="connsiteX14" fmla="*/ 4955566 w 5079872"/>
              <a:gd name="connsiteY14" fmla="*/ 1426509 h 3430857"/>
              <a:gd name="connsiteX15" fmla="*/ 4665893 w 5079872"/>
              <a:gd name="connsiteY15" fmla="*/ 1426509 h 3430857"/>
              <a:gd name="connsiteX16" fmla="*/ 4637471 w 5079872"/>
              <a:gd name="connsiteY16" fmla="*/ 1432247 h 3430857"/>
              <a:gd name="connsiteX17" fmla="*/ 4573518 w 5079872"/>
              <a:gd name="connsiteY17" fmla="*/ 1528730 h 3430857"/>
              <a:gd name="connsiteX18" fmla="*/ 4573518 w 5079872"/>
              <a:gd name="connsiteY18" fmla="*/ 1598461 h 3430857"/>
              <a:gd name="connsiteX19" fmla="*/ 4569461 w 5079872"/>
              <a:gd name="connsiteY19" fmla="*/ 1598461 h 3430857"/>
              <a:gd name="connsiteX20" fmla="*/ 4569461 w 5079872"/>
              <a:gd name="connsiteY20" fmla="*/ 2820808 h 3430857"/>
              <a:gd name="connsiteX21" fmla="*/ 4372154 w 5079872"/>
              <a:gd name="connsiteY21" fmla="*/ 3018115 h 3430857"/>
              <a:gd name="connsiteX22" fmla="*/ 3684853 w 5079872"/>
              <a:gd name="connsiteY22" fmla="*/ 3018115 h 3430857"/>
              <a:gd name="connsiteX23" fmla="*/ 3684853 w 5079872"/>
              <a:gd name="connsiteY23" fmla="*/ 3218585 h 3430857"/>
              <a:gd name="connsiteX24" fmla="*/ 3472581 w 5079872"/>
              <a:gd name="connsiteY24" fmla="*/ 3430857 h 3430857"/>
              <a:gd name="connsiteX25" fmla="*/ 1467044 w 5079872"/>
              <a:gd name="connsiteY25" fmla="*/ 3430857 h 3430857"/>
              <a:gd name="connsiteX26" fmla="*/ 1254772 w 5079872"/>
              <a:gd name="connsiteY26" fmla="*/ 3218585 h 3430857"/>
              <a:gd name="connsiteX27" fmla="*/ 1254772 w 5079872"/>
              <a:gd name="connsiteY27" fmla="*/ 2481848 h 3430857"/>
              <a:gd name="connsiteX28" fmla="*/ 212272 w 5079872"/>
              <a:gd name="connsiteY28" fmla="*/ 2481848 h 3430857"/>
              <a:gd name="connsiteX29" fmla="*/ 0 w 5079872"/>
              <a:gd name="connsiteY29" fmla="*/ 2269576 h 3430857"/>
              <a:gd name="connsiteX30" fmla="*/ 0 w 5079872"/>
              <a:gd name="connsiteY30" fmla="*/ 919267 h 3430857"/>
              <a:gd name="connsiteX31" fmla="*/ 212272 w 5079872"/>
              <a:gd name="connsiteY31" fmla="*/ 706995 h 3430857"/>
              <a:gd name="connsiteX32" fmla="*/ 1254772 w 5079872"/>
              <a:gd name="connsiteY32" fmla="*/ 706995 h 3430857"/>
              <a:gd name="connsiteX33" fmla="*/ 1254772 w 5079872"/>
              <a:gd name="connsiteY33" fmla="*/ 212272 h 3430857"/>
              <a:gd name="connsiteX34" fmla="*/ 1467044 w 5079872"/>
              <a:gd name="connsiteY34" fmla="*/ 0 h 34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079872" h="3430857">
                <a:moveTo>
                  <a:pt x="1467044" y="0"/>
                </a:moveTo>
                <a:lnTo>
                  <a:pt x="3472581" y="0"/>
                </a:lnTo>
                <a:cubicBezTo>
                  <a:pt x="3589816" y="0"/>
                  <a:pt x="3684853" y="95037"/>
                  <a:pt x="3684853" y="212272"/>
                </a:cubicBezTo>
                <a:lnTo>
                  <a:pt x="3684853" y="1368393"/>
                </a:lnTo>
                <a:lnTo>
                  <a:pt x="4275134" y="1368393"/>
                </a:lnTo>
                <a:lnTo>
                  <a:pt x="4275134" y="1368149"/>
                </a:lnTo>
                <a:lnTo>
                  <a:pt x="4364407" y="1368149"/>
                </a:lnTo>
                <a:cubicBezTo>
                  <a:pt x="4407780" y="1368149"/>
                  <a:pt x="4444994" y="1341779"/>
                  <a:pt x="4460889" y="1304196"/>
                </a:cubicBezTo>
                <a:lnTo>
                  <a:pt x="4468627" y="1265870"/>
                </a:lnTo>
                <a:lnTo>
                  <a:pt x="4468627" y="1143803"/>
                </a:lnTo>
                <a:cubicBezTo>
                  <a:pt x="4468627" y="1075151"/>
                  <a:pt x="4524281" y="1019497"/>
                  <a:pt x="4592933" y="1019497"/>
                </a:cubicBezTo>
                <a:lnTo>
                  <a:pt x="4955566" y="1019497"/>
                </a:lnTo>
                <a:cubicBezTo>
                  <a:pt x="5024218" y="1019497"/>
                  <a:pt x="5079872" y="1075151"/>
                  <a:pt x="5079872" y="1143803"/>
                </a:cubicBezTo>
                <a:lnTo>
                  <a:pt x="5079872" y="1302203"/>
                </a:lnTo>
                <a:cubicBezTo>
                  <a:pt x="5079872" y="1370855"/>
                  <a:pt x="5024218" y="1426509"/>
                  <a:pt x="4955566" y="1426509"/>
                </a:cubicBezTo>
                <a:lnTo>
                  <a:pt x="4665893" y="1426509"/>
                </a:lnTo>
                <a:lnTo>
                  <a:pt x="4637471" y="1432247"/>
                </a:lnTo>
                <a:cubicBezTo>
                  <a:pt x="4599889" y="1448143"/>
                  <a:pt x="4573518" y="1485357"/>
                  <a:pt x="4573518" y="1528730"/>
                </a:cubicBezTo>
                <a:lnTo>
                  <a:pt x="4573518" y="1598461"/>
                </a:lnTo>
                <a:lnTo>
                  <a:pt x="4569461" y="1598461"/>
                </a:lnTo>
                <a:lnTo>
                  <a:pt x="4569461" y="2820808"/>
                </a:lnTo>
                <a:cubicBezTo>
                  <a:pt x="4569461" y="2929778"/>
                  <a:pt x="4481124" y="3018115"/>
                  <a:pt x="4372154" y="3018115"/>
                </a:cubicBezTo>
                <a:lnTo>
                  <a:pt x="3684853" y="3018115"/>
                </a:lnTo>
                <a:lnTo>
                  <a:pt x="3684853" y="3218585"/>
                </a:lnTo>
                <a:cubicBezTo>
                  <a:pt x="3684853" y="3335820"/>
                  <a:pt x="3589816" y="3430857"/>
                  <a:pt x="3472581" y="3430857"/>
                </a:cubicBezTo>
                <a:lnTo>
                  <a:pt x="1467044" y="3430857"/>
                </a:lnTo>
                <a:cubicBezTo>
                  <a:pt x="1349809" y="3430857"/>
                  <a:pt x="1254772" y="3335820"/>
                  <a:pt x="1254772" y="3218585"/>
                </a:cubicBezTo>
                <a:lnTo>
                  <a:pt x="1254772" y="2481848"/>
                </a:lnTo>
                <a:lnTo>
                  <a:pt x="212272" y="2481848"/>
                </a:lnTo>
                <a:cubicBezTo>
                  <a:pt x="95037" y="2481848"/>
                  <a:pt x="0" y="2386811"/>
                  <a:pt x="0" y="2269576"/>
                </a:cubicBezTo>
                <a:lnTo>
                  <a:pt x="0" y="919267"/>
                </a:lnTo>
                <a:cubicBezTo>
                  <a:pt x="0" y="802032"/>
                  <a:pt x="95037" y="706995"/>
                  <a:pt x="212272" y="706995"/>
                </a:cubicBezTo>
                <a:lnTo>
                  <a:pt x="1254772" y="706995"/>
                </a:lnTo>
                <a:lnTo>
                  <a:pt x="1254772" y="212272"/>
                </a:lnTo>
                <a:cubicBezTo>
                  <a:pt x="1254772" y="95037"/>
                  <a:pt x="1349809" y="0"/>
                  <a:pt x="146704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l-NL"/>
              <a:t> </a:t>
            </a:r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0229BCD2-4B05-F977-3CE3-3A4EB5C2C3C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93522" y="1163197"/>
            <a:ext cx="938007" cy="1284365"/>
          </a:xfrm>
          <a:prstGeom prst="roundRect">
            <a:avLst>
              <a:gd name="adj" fmla="val 18021"/>
            </a:avLst>
          </a:prstGeom>
          <a:solidFill>
            <a:schemeClr val="accent3">
              <a:alpha val="7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5D58449C-5EE6-14AA-6909-4DCD7E63B1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662322" y="4142146"/>
            <a:ext cx="938007" cy="1929694"/>
          </a:xfrm>
          <a:prstGeom prst="roundRect">
            <a:avLst>
              <a:gd name="adj" fmla="val 18021"/>
            </a:avLst>
          </a:prstGeom>
          <a:solidFill>
            <a:srgbClr val="F5AD7E">
              <a:alpha val="75000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6" name="Tijdelijke aanduiding voor tekst 35">
            <a:extLst>
              <a:ext uri="{FF2B5EF4-FFF2-40B4-BE49-F238E27FC236}">
                <a16:creationId xmlns:a16="http://schemas.microsoft.com/office/drawing/2014/main" id="{8EE3C824-4997-DAA6-07F7-0616C6AE286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6109176" y="4559772"/>
            <a:ext cx="897219" cy="1616435"/>
          </a:xfrm>
          <a:prstGeom prst="roundRect">
            <a:avLst>
              <a:gd name="adj" fmla="val 18021"/>
            </a:avLst>
          </a:prstGeom>
          <a:solidFill>
            <a:schemeClr val="accent4">
              <a:alpha val="7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7" name="Tijdelijke aanduiding voor tekst 57">
            <a:extLst>
              <a:ext uri="{FF2B5EF4-FFF2-40B4-BE49-F238E27FC236}">
                <a16:creationId xmlns:a16="http://schemas.microsoft.com/office/drawing/2014/main" id="{0CCA808C-E2BC-C898-DBCA-4705B97CF1D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577077" y="568423"/>
            <a:ext cx="847721" cy="812512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8" name="Tijdelijke aanduiding voor tekst 57">
            <a:extLst>
              <a:ext uri="{FF2B5EF4-FFF2-40B4-BE49-F238E27FC236}">
                <a16:creationId xmlns:a16="http://schemas.microsoft.com/office/drawing/2014/main" id="{3B7A4FA5-386E-461C-F9AB-3049F1DAD62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97477" y="3022744"/>
            <a:ext cx="847721" cy="812512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accent3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9" name="Tijdelijke aanduiding voor tekst 57">
            <a:extLst>
              <a:ext uri="{FF2B5EF4-FFF2-40B4-BE49-F238E27FC236}">
                <a16:creationId xmlns:a16="http://schemas.microsoft.com/office/drawing/2014/main" id="{9B97111E-C749-04EE-8813-6C69317285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040293" y="5199038"/>
            <a:ext cx="658744" cy="812512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40" name="Tijdelijke aanduiding voor tekst 57">
            <a:extLst>
              <a:ext uri="{FF2B5EF4-FFF2-40B4-BE49-F238E27FC236}">
                <a16:creationId xmlns:a16="http://schemas.microsoft.com/office/drawing/2014/main" id="{7A9BA711-C408-B0C0-28F2-C3CEA1FA12D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656493" y="1930610"/>
            <a:ext cx="694008" cy="960570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E7AFD3B6-53D8-431C-4C90-8E6C4D987C1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971365" y="182947"/>
            <a:ext cx="1896881" cy="1206426"/>
          </a:xfrm>
          <a:custGeom>
            <a:avLst/>
            <a:gdLst>
              <a:gd name="connsiteX0" fmla="*/ 1496647 w 1896881"/>
              <a:gd name="connsiteY0" fmla="*/ 0 h 1206426"/>
              <a:gd name="connsiteX1" fmla="*/ 1763942 w 1896881"/>
              <a:gd name="connsiteY1" fmla="*/ 0 h 1206426"/>
              <a:gd name="connsiteX2" fmla="*/ 1896881 w 1896881"/>
              <a:gd name="connsiteY2" fmla="*/ 132939 h 1206426"/>
              <a:gd name="connsiteX3" fmla="*/ 1896881 w 1896881"/>
              <a:gd name="connsiteY3" fmla="*/ 241614 h 1206426"/>
              <a:gd name="connsiteX4" fmla="*/ 1763942 w 1896881"/>
              <a:gd name="connsiteY4" fmla="*/ 374554 h 1206426"/>
              <a:gd name="connsiteX5" fmla="*/ 1496647 w 1896881"/>
              <a:gd name="connsiteY5" fmla="*/ 374554 h 1206426"/>
              <a:gd name="connsiteX6" fmla="*/ 1490176 w 1896881"/>
              <a:gd name="connsiteY6" fmla="*/ 373248 h 1206426"/>
              <a:gd name="connsiteX7" fmla="*/ 1463822 w 1896881"/>
              <a:gd name="connsiteY7" fmla="*/ 378569 h 1206426"/>
              <a:gd name="connsiteX8" fmla="*/ 1382628 w 1896881"/>
              <a:gd name="connsiteY8" fmla="*/ 501060 h 1206426"/>
              <a:gd name="connsiteX9" fmla="*/ 1382628 w 1896881"/>
              <a:gd name="connsiteY9" fmla="*/ 555398 h 1206426"/>
              <a:gd name="connsiteX10" fmla="*/ 1380808 w 1896881"/>
              <a:gd name="connsiteY10" fmla="*/ 555398 h 1206426"/>
              <a:gd name="connsiteX11" fmla="*/ 1380808 w 1896881"/>
              <a:gd name="connsiteY11" fmla="*/ 1088113 h 1206426"/>
              <a:gd name="connsiteX12" fmla="*/ 1262494 w 1896881"/>
              <a:gd name="connsiteY12" fmla="*/ 1206426 h 1206426"/>
              <a:gd name="connsiteX13" fmla="*/ 118313 w 1896881"/>
              <a:gd name="connsiteY13" fmla="*/ 1206426 h 1206426"/>
              <a:gd name="connsiteX14" fmla="*/ 0 w 1896881"/>
              <a:gd name="connsiteY14" fmla="*/ 1088113 h 1206426"/>
              <a:gd name="connsiteX15" fmla="*/ 0 w 1896881"/>
              <a:gd name="connsiteY15" fmla="*/ 486940 h 1206426"/>
              <a:gd name="connsiteX16" fmla="*/ 118313 w 1896881"/>
              <a:gd name="connsiteY16" fmla="*/ 368625 h 1206426"/>
              <a:gd name="connsiteX17" fmla="*/ 1098029 w 1896881"/>
              <a:gd name="connsiteY17" fmla="*/ 368625 h 1206426"/>
              <a:gd name="connsiteX18" fmla="*/ 1098029 w 1896881"/>
              <a:gd name="connsiteY18" fmla="*/ 368122 h 1206426"/>
              <a:gd name="connsiteX19" fmla="*/ 1202409 w 1896881"/>
              <a:gd name="connsiteY19" fmla="*/ 368122 h 1206426"/>
              <a:gd name="connsiteX20" fmla="*/ 1360167 w 1896881"/>
              <a:gd name="connsiteY20" fmla="*/ 263554 h 1206426"/>
              <a:gd name="connsiteX21" fmla="*/ 1364152 w 1896881"/>
              <a:gd name="connsiteY21" fmla="*/ 243819 h 1206426"/>
              <a:gd name="connsiteX22" fmla="*/ 1363706 w 1896881"/>
              <a:gd name="connsiteY22" fmla="*/ 241614 h 1206426"/>
              <a:gd name="connsiteX23" fmla="*/ 1363706 w 1896881"/>
              <a:gd name="connsiteY23" fmla="*/ 132939 h 1206426"/>
              <a:gd name="connsiteX24" fmla="*/ 1496647 w 1896881"/>
              <a:gd name="connsiteY24" fmla="*/ 0 h 120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96881" h="1206426">
                <a:moveTo>
                  <a:pt x="1496647" y="0"/>
                </a:moveTo>
                <a:lnTo>
                  <a:pt x="1763942" y="0"/>
                </a:lnTo>
                <a:cubicBezTo>
                  <a:pt x="1837362" y="0"/>
                  <a:pt x="1896881" y="59519"/>
                  <a:pt x="1896881" y="132939"/>
                </a:cubicBezTo>
                <a:lnTo>
                  <a:pt x="1896881" y="241614"/>
                </a:lnTo>
                <a:cubicBezTo>
                  <a:pt x="1896881" y="315035"/>
                  <a:pt x="1837362" y="374554"/>
                  <a:pt x="1763942" y="374554"/>
                </a:cubicBezTo>
                <a:lnTo>
                  <a:pt x="1496647" y="374554"/>
                </a:lnTo>
                <a:lnTo>
                  <a:pt x="1490176" y="373248"/>
                </a:lnTo>
                <a:lnTo>
                  <a:pt x="1463822" y="378569"/>
                </a:lnTo>
                <a:cubicBezTo>
                  <a:pt x="1416107" y="398749"/>
                  <a:pt x="1382628" y="445996"/>
                  <a:pt x="1382628" y="501060"/>
                </a:cubicBezTo>
                <a:lnTo>
                  <a:pt x="1382628" y="555398"/>
                </a:lnTo>
                <a:lnTo>
                  <a:pt x="1380808" y="555398"/>
                </a:lnTo>
                <a:lnTo>
                  <a:pt x="1380808" y="1088113"/>
                </a:lnTo>
                <a:cubicBezTo>
                  <a:pt x="1380808" y="1153455"/>
                  <a:pt x="1327837" y="1206426"/>
                  <a:pt x="1262494" y="1206426"/>
                </a:cubicBezTo>
                <a:lnTo>
                  <a:pt x="118313" y="1206426"/>
                </a:lnTo>
                <a:cubicBezTo>
                  <a:pt x="52971" y="1206426"/>
                  <a:pt x="0" y="1153455"/>
                  <a:pt x="0" y="1088113"/>
                </a:cubicBezTo>
                <a:lnTo>
                  <a:pt x="0" y="486940"/>
                </a:lnTo>
                <a:cubicBezTo>
                  <a:pt x="0" y="421596"/>
                  <a:pt x="52971" y="368625"/>
                  <a:pt x="118313" y="368625"/>
                </a:cubicBezTo>
                <a:lnTo>
                  <a:pt x="1098029" y="368625"/>
                </a:lnTo>
                <a:lnTo>
                  <a:pt x="1098029" y="368122"/>
                </a:lnTo>
                <a:lnTo>
                  <a:pt x="1202409" y="368122"/>
                </a:lnTo>
                <a:cubicBezTo>
                  <a:pt x="1273328" y="368122"/>
                  <a:pt x="1334176" y="325004"/>
                  <a:pt x="1360167" y="263554"/>
                </a:cubicBezTo>
                <a:lnTo>
                  <a:pt x="1364152" y="243819"/>
                </a:lnTo>
                <a:lnTo>
                  <a:pt x="1363706" y="241614"/>
                </a:lnTo>
                <a:lnTo>
                  <a:pt x="1363706" y="132939"/>
                </a:lnTo>
                <a:cubicBezTo>
                  <a:pt x="1363706" y="59519"/>
                  <a:pt x="1423225" y="0"/>
                  <a:pt x="1496647" y="0"/>
                </a:cubicBezTo>
                <a:close/>
              </a:path>
            </a:pathLst>
          </a:custGeom>
          <a:solidFill>
            <a:schemeClr val="accent2">
              <a:alpha val="8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43" name="Tijdelijke aanduiding voor tekst 42">
            <a:extLst>
              <a:ext uri="{FF2B5EF4-FFF2-40B4-BE49-F238E27FC236}">
                <a16:creationId xmlns:a16="http://schemas.microsoft.com/office/drawing/2014/main" id="{DB3FF11D-55B3-370E-6D07-ACFBC6E3ADC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992168" y="5046312"/>
            <a:ext cx="523048" cy="760397"/>
          </a:xfrm>
          <a:prstGeom prst="roundRect">
            <a:avLst>
              <a:gd name="adj" fmla="val 21523"/>
            </a:avLst>
          </a:prstGeom>
          <a:solidFill>
            <a:srgbClr val="EE7628">
              <a:lumMod val="20000"/>
              <a:lumOff val="80000"/>
              <a:alpha val="85000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grpSp>
        <p:nvGrpSpPr>
          <p:cNvPr id="81" name="INSTRUCTION">
            <a:extLst>
              <a:ext uri="{FF2B5EF4-FFF2-40B4-BE49-F238E27FC236}">
                <a16:creationId xmlns:a16="http://schemas.microsoft.com/office/drawing/2014/main" id="{2BBB7E02-4D80-2A1A-5667-4DFD978A27C5}"/>
              </a:ext>
            </a:extLst>
          </p:cNvPr>
          <p:cNvGrpSpPr/>
          <p:nvPr userDrawn="1"/>
        </p:nvGrpSpPr>
        <p:grpSpPr>
          <a:xfrm>
            <a:off x="12377595" y="0"/>
            <a:ext cx="3693114" cy="6236923"/>
            <a:chOff x="-3786165" y="0"/>
            <a:chExt cx="3693114" cy="6236923"/>
          </a:xfrm>
        </p:grpSpPr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7264AEED-C152-2EE1-11D7-C80CC25FAE30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57062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Insert/edit an image</a:t>
              </a:r>
            </a:p>
          </p:txBody>
        </p:sp>
        <p:sp>
          <p:nvSpPr>
            <p:cNvPr id="83" name="Ovaal 82">
              <a:extLst>
                <a:ext uri="{FF2B5EF4-FFF2-40B4-BE49-F238E27FC236}">
                  <a16:creationId xmlns:a16="http://schemas.microsoft.com/office/drawing/2014/main" id="{D47795C5-4146-7241-D70F-8F4E3B40CB4B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D5C36463-60C5-EAAE-33DF-17D0A62367B8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If necessary, delete the existing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by using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‘Backspace key’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Select the placeholder,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‘Slidebuilder’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 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‘Images’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55CDA6E1-AE36-B175-1BDE-03F22EC2B07D}"/>
                </a:ext>
              </a:extLst>
            </p:cNvPr>
            <p:cNvSpPr/>
            <p:nvPr userDrawn="1"/>
          </p:nvSpPr>
          <p:spPr>
            <a:xfrm>
              <a:off x="-3603587" y="26388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FF1B3FE1-A7C8-F44B-03E7-4195AC906ECB}"/>
                </a:ext>
              </a:extLst>
            </p:cNvPr>
            <p:cNvSpPr/>
            <p:nvPr userDrawn="1"/>
          </p:nvSpPr>
          <p:spPr>
            <a:xfrm>
              <a:off x="-3319415" y="2638809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Click with the right mouse button on the image and choose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‘Send to back’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7" name="Ovaal 86">
              <a:extLst>
                <a:ext uri="{FF2B5EF4-FFF2-40B4-BE49-F238E27FC236}">
                  <a16:creationId xmlns:a16="http://schemas.microsoft.com/office/drawing/2014/main" id="{AF50F71F-675C-C3B5-306C-41A01F20E72D}"/>
                </a:ext>
              </a:extLst>
            </p:cNvPr>
            <p:cNvSpPr/>
            <p:nvPr userDrawn="1"/>
          </p:nvSpPr>
          <p:spPr>
            <a:xfrm>
              <a:off x="-3603587" y="381706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AFEC397C-EDA8-231C-8B07-34709510E60C}"/>
                </a:ext>
              </a:extLst>
            </p:cNvPr>
            <p:cNvSpPr/>
            <p:nvPr userDrawn="1"/>
          </p:nvSpPr>
          <p:spPr>
            <a:xfrm>
              <a:off x="-3319415" y="3817067"/>
              <a:ext cx="2944086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To scale or drag the image,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‘Picture Tools - Format’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‘Crop’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Scale the image itself with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spheres and scale the image frame with the brackets.</a:t>
              </a:r>
            </a:p>
          </p:txBody>
        </p:sp>
        <p:grpSp>
          <p:nvGrpSpPr>
            <p:cNvPr id="89" name="Groep 88">
              <a:extLst>
                <a:ext uri="{FF2B5EF4-FFF2-40B4-BE49-F238E27FC236}">
                  <a16:creationId xmlns:a16="http://schemas.microsoft.com/office/drawing/2014/main" id="{0B8D6272-B6EB-13A2-8E04-231CE90B4CFC}"/>
                </a:ext>
              </a:extLst>
            </p:cNvPr>
            <p:cNvGrpSpPr/>
            <p:nvPr userDrawn="1"/>
          </p:nvGrpSpPr>
          <p:grpSpPr>
            <a:xfrm>
              <a:off x="-3314821" y="3054865"/>
              <a:ext cx="1558053" cy="563933"/>
              <a:chOff x="-3314821" y="2981448"/>
              <a:chExt cx="1558053" cy="563933"/>
            </a:xfrm>
          </p:grpSpPr>
          <p:sp>
            <p:nvSpPr>
              <p:cNvPr id="127" name="Rechthoek 126">
                <a:extLst>
                  <a:ext uri="{FF2B5EF4-FFF2-40B4-BE49-F238E27FC236}">
                    <a16:creationId xmlns:a16="http://schemas.microsoft.com/office/drawing/2014/main" id="{3EF670E5-57F6-C701-B774-0D6AE4A1521A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28" name="Rechthoek 127">
                <a:extLst>
                  <a:ext uri="{FF2B5EF4-FFF2-40B4-BE49-F238E27FC236}">
                    <a16:creationId xmlns:a16="http://schemas.microsoft.com/office/drawing/2014/main" id="{7C24F081-95F5-A4EF-6C1A-54A6C5CBDFF9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29" name="Tekstvak 128">
                <a:extLst>
                  <a:ext uri="{FF2B5EF4-FFF2-40B4-BE49-F238E27FC236}">
                    <a16:creationId xmlns:a16="http://schemas.microsoft.com/office/drawing/2014/main" id="{1518B3D3-D800-50F9-E230-55E370C933BE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front</a:t>
                </a:r>
              </a:p>
            </p:txBody>
          </p:sp>
          <p:sp>
            <p:nvSpPr>
              <p:cNvPr id="130" name="Tekstvak 129">
                <a:extLst>
                  <a:ext uri="{FF2B5EF4-FFF2-40B4-BE49-F238E27FC236}">
                    <a16:creationId xmlns:a16="http://schemas.microsoft.com/office/drawing/2014/main" id="{559401E3-38C8-210F-7332-DDF2289A12D8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back</a:t>
                </a:r>
              </a:p>
            </p:txBody>
          </p:sp>
          <p:sp>
            <p:nvSpPr>
              <p:cNvPr id="131" name="Vrije vorm: vorm 130">
                <a:extLst>
                  <a:ext uri="{FF2B5EF4-FFF2-40B4-BE49-F238E27FC236}">
                    <a16:creationId xmlns:a16="http://schemas.microsoft.com/office/drawing/2014/main" id="{92DA8109-08FF-BB93-E0E2-E0904EBA7704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32" name="Gelijkbenige driehoek 131">
                <a:extLst>
                  <a:ext uri="{FF2B5EF4-FFF2-40B4-BE49-F238E27FC236}">
                    <a16:creationId xmlns:a16="http://schemas.microsoft.com/office/drawing/2014/main" id="{0D139205-6F15-8E60-43B9-7B015A6A7115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133" name="Groep 132">
                <a:extLst>
                  <a:ext uri="{FF2B5EF4-FFF2-40B4-BE49-F238E27FC236}">
                    <a16:creationId xmlns:a16="http://schemas.microsoft.com/office/drawing/2014/main" id="{DB62EBC5-F048-9BBA-347F-E019EC157C94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138" name="Rechthoek 137">
                  <a:extLst>
                    <a:ext uri="{FF2B5EF4-FFF2-40B4-BE49-F238E27FC236}">
                      <a16:creationId xmlns:a16="http://schemas.microsoft.com/office/drawing/2014/main" id="{101897C1-756E-2A73-BC49-0EFB3F52499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Rechthoek 138">
                  <a:extLst>
                    <a:ext uri="{FF2B5EF4-FFF2-40B4-BE49-F238E27FC236}">
                      <a16:creationId xmlns:a16="http://schemas.microsoft.com/office/drawing/2014/main" id="{30F47F72-E42C-C1E3-F17D-8AFE810A3727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Rechthoek 139">
                  <a:extLst>
                    <a:ext uri="{FF2B5EF4-FFF2-40B4-BE49-F238E27FC236}">
                      <a16:creationId xmlns:a16="http://schemas.microsoft.com/office/drawing/2014/main" id="{2334A9E8-ED81-5495-98C0-0F60D930C5D3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4" name="Groep 133">
                <a:extLst>
                  <a:ext uri="{FF2B5EF4-FFF2-40B4-BE49-F238E27FC236}">
                    <a16:creationId xmlns:a16="http://schemas.microsoft.com/office/drawing/2014/main" id="{47EF5778-AC0A-D6D1-68B5-B9124E896E49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135" name="Rechthoek 134">
                  <a:extLst>
                    <a:ext uri="{FF2B5EF4-FFF2-40B4-BE49-F238E27FC236}">
                      <a16:creationId xmlns:a16="http://schemas.microsoft.com/office/drawing/2014/main" id="{DE72798E-4931-760E-222C-7AAC834A0D2B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Rechthoek 135">
                  <a:extLst>
                    <a:ext uri="{FF2B5EF4-FFF2-40B4-BE49-F238E27FC236}">
                      <a16:creationId xmlns:a16="http://schemas.microsoft.com/office/drawing/2014/main" id="{F3C637B6-E447-436F-8C24-885E887E42C4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37" name="Rechthoek 136">
                  <a:extLst>
                    <a:ext uri="{FF2B5EF4-FFF2-40B4-BE49-F238E27FC236}">
                      <a16:creationId xmlns:a16="http://schemas.microsoft.com/office/drawing/2014/main" id="{25DE68F9-170A-E577-251D-C381C711E2E7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C09C722A-AA01-CF4E-9A88-174A26707F40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947ACD4F-68F4-CAD8-30E9-72F5B0549055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Select the preferred category and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 on 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‘Insert’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567D544B-896A-D9B4-BC2E-E92DF91750FB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</a:t>
              </a:r>
            </a:p>
          </p:txBody>
        </p:sp>
        <p:grpSp>
          <p:nvGrpSpPr>
            <p:cNvPr id="93" name="Groep 92">
              <a:extLst>
                <a:ext uri="{FF2B5EF4-FFF2-40B4-BE49-F238E27FC236}">
                  <a16:creationId xmlns:a16="http://schemas.microsoft.com/office/drawing/2014/main" id="{1787437C-1199-8739-4FF1-9C34689D9ECC}"/>
                </a:ext>
              </a:extLst>
            </p:cNvPr>
            <p:cNvGrpSpPr/>
            <p:nvPr userDrawn="1"/>
          </p:nvGrpSpPr>
          <p:grpSpPr>
            <a:xfrm>
              <a:off x="-3426605" y="4716809"/>
              <a:ext cx="514284" cy="506545"/>
              <a:chOff x="12617641" y="3403239"/>
              <a:chExt cx="752963" cy="741634"/>
            </a:xfrm>
          </p:grpSpPr>
          <p:grpSp>
            <p:nvGrpSpPr>
              <p:cNvPr id="111" name="Groep 110">
                <a:extLst>
                  <a:ext uri="{FF2B5EF4-FFF2-40B4-BE49-F238E27FC236}">
                    <a16:creationId xmlns:a16="http://schemas.microsoft.com/office/drawing/2014/main" id="{06E9DB06-33B7-3828-B6C8-835D7BBEEEAA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14" name="Groep 113">
                  <a:extLst>
                    <a:ext uri="{FF2B5EF4-FFF2-40B4-BE49-F238E27FC236}">
                      <a16:creationId xmlns:a16="http://schemas.microsoft.com/office/drawing/2014/main" id="{427FB617-33A0-095C-37EF-0782E8FD6633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21" name="Groep 120">
                    <a:extLst>
                      <a:ext uri="{FF2B5EF4-FFF2-40B4-BE49-F238E27FC236}">
                        <a16:creationId xmlns:a16="http://schemas.microsoft.com/office/drawing/2014/main" id="{276D967F-E696-C05B-CB2E-889649A56A46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24" name="Rechthoek 123">
                      <a:extLst>
                        <a:ext uri="{FF2B5EF4-FFF2-40B4-BE49-F238E27FC236}">
                          <a16:creationId xmlns:a16="http://schemas.microsoft.com/office/drawing/2014/main" id="{73F594DD-FF51-A529-F53A-FD4C991FF1B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5" name="Rechthoek 124">
                      <a:extLst>
                        <a:ext uri="{FF2B5EF4-FFF2-40B4-BE49-F238E27FC236}">
                          <a16:creationId xmlns:a16="http://schemas.microsoft.com/office/drawing/2014/main" id="{2CD78C26-6DD7-5EB5-A2E4-E53E98EE402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6" name="Ovaal 125">
                      <a:extLst>
                        <a:ext uri="{FF2B5EF4-FFF2-40B4-BE49-F238E27FC236}">
                          <a16:creationId xmlns:a16="http://schemas.microsoft.com/office/drawing/2014/main" id="{8AF22783-8F25-FD97-DCF5-9CD7FD21C6F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</p:grpSp>
              <p:pic>
                <p:nvPicPr>
                  <p:cNvPr id="122" name="Afbeelding 121">
                    <a:extLst>
                      <a:ext uri="{FF2B5EF4-FFF2-40B4-BE49-F238E27FC236}">
                        <a16:creationId xmlns:a16="http://schemas.microsoft.com/office/drawing/2014/main" id="{736139A0-60A0-3925-4661-9D9A3843ED28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23" name="Afbeelding 122">
                    <a:extLst>
                      <a:ext uri="{FF2B5EF4-FFF2-40B4-BE49-F238E27FC236}">
                        <a16:creationId xmlns:a16="http://schemas.microsoft.com/office/drawing/2014/main" id="{04F61D17-DC3D-5599-3932-4ED55A40B10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5" name="Groep 114">
                  <a:extLst>
                    <a:ext uri="{FF2B5EF4-FFF2-40B4-BE49-F238E27FC236}">
                      <a16:creationId xmlns:a16="http://schemas.microsoft.com/office/drawing/2014/main" id="{EFEA9276-4513-7ADD-385A-D2175988FBB7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19" name="Rechthoek 118">
                    <a:extLst>
                      <a:ext uri="{FF2B5EF4-FFF2-40B4-BE49-F238E27FC236}">
                        <a16:creationId xmlns:a16="http://schemas.microsoft.com/office/drawing/2014/main" id="{105C2565-E5EB-C569-3B51-637A324B0AF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0" name="Rechthoek 119">
                    <a:extLst>
                      <a:ext uri="{FF2B5EF4-FFF2-40B4-BE49-F238E27FC236}">
                        <a16:creationId xmlns:a16="http://schemas.microsoft.com/office/drawing/2014/main" id="{364BFCFD-4412-6C18-07AD-2FE99885C0C7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6" name="Groep 115">
                  <a:extLst>
                    <a:ext uri="{FF2B5EF4-FFF2-40B4-BE49-F238E27FC236}">
                      <a16:creationId xmlns:a16="http://schemas.microsoft.com/office/drawing/2014/main" id="{28B2DB80-77B7-22F5-3FE2-83AC459D15D6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17" name="Rechthoek 116">
                    <a:extLst>
                      <a:ext uri="{FF2B5EF4-FFF2-40B4-BE49-F238E27FC236}">
                        <a16:creationId xmlns:a16="http://schemas.microsoft.com/office/drawing/2014/main" id="{7792E3C4-B316-415F-A29D-CAF334FF173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8" name="Rechthoek 117">
                    <a:extLst>
                      <a:ext uri="{FF2B5EF4-FFF2-40B4-BE49-F238E27FC236}">
                        <a16:creationId xmlns:a16="http://schemas.microsoft.com/office/drawing/2014/main" id="{CF9B9B5D-14C1-086C-53E1-11331BF4A88C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6FD0518C-7022-B67A-B3DC-4A84E5769634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Crop</a:t>
                </a:r>
              </a:p>
            </p:txBody>
          </p:sp>
          <p:sp>
            <p:nvSpPr>
              <p:cNvPr id="113" name="Gelijkbenige driehoek 112">
                <a:extLst>
                  <a:ext uri="{FF2B5EF4-FFF2-40B4-BE49-F238E27FC236}">
                    <a16:creationId xmlns:a16="http://schemas.microsoft.com/office/drawing/2014/main" id="{D3631CE8-3128-8631-C0FD-49E1AA1757A4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7575E7B0-0D9A-D9B5-9644-0CE1A2C24889}"/>
                </a:ext>
              </a:extLst>
            </p:cNvPr>
            <p:cNvSpPr/>
            <p:nvPr userDrawn="1"/>
          </p:nvSpPr>
          <p:spPr>
            <a:xfrm>
              <a:off x="-3786165" y="5408923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95" name="ICOON_info">
              <a:extLst>
                <a:ext uri="{FF2B5EF4-FFF2-40B4-BE49-F238E27FC236}">
                  <a16:creationId xmlns:a16="http://schemas.microsoft.com/office/drawing/2014/main" id="{107DEA4B-1D3E-8CF5-5CF2-FE7C3F1918DB}"/>
                </a:ext>
              </a:extLst>
            </p:cNvPr>
            <p:cNvGrpSpPr/>
            <p:nvPr userDrawn="1"/>
          </p:nvGrpSpPr>
          <p:grpSpPr>
            <a:xfrm>
              <a:off x="-376736" y="5282697"/>
              <a:ext cx="283685" cy="283685"/>
              <a:chOff x="-510741" y="5913713"/>
              <a:chExt cx="267555" cy="267555"/>
            </a:xfrm>
          </p:grpSpPr>
          <p:sp>
            <p:nvSpPr>
              <p:cNvPr id="109" name="Ovaal 108">
                <a:extLst>
                  <a:ext uri="{FF2B5EF4-FFF2-40B4-BE49-F238E27FC236}">
                    <a16:creationId xmlns:a16="http://schemas.microsoft.com/office/drawing/2014/main" id="{3F837FF6-D81A-BA61-6E5C-A8E44984AC48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10" name="Graphic 163" descr="Informatie">
                <a:extLst>
                  <a:ext uri="{FF2B5EF4-FFF2-40B4-BE49-F238E27FC236}">
                    <a16:creationId xmlns:a16="http://schemas.microsoft.com/office/drawing/2014/main" id="{20ABC893-5B53-611C-C99B-1FE625CE4212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96" name="Groep 95">
              <a:extLst>
                <a:ext uri="{FF2B5EF4-FFF2-40B4-BE49-F238E27FC236}">
                  <a16:creationId xmlns:a16="http://schemas.microsoft.com/office/drawing/2014/main" id="{A708B8FF-9F97-F216-91D4-75414A0EC6B1}"/>
                </a:ext>
              </a:extLst>
            </p:cNvPr>
            <p:cNvGrpSpPr/>
            <p:nvPr userDrawn="1"/>
          </p:nvGrpSpPr>
          <p:grpSpPr>
            <a:xfrm>
              <a:off x="-938434" y="5546300"/>
              <a:ext cx="627798" cy="576693"/>
              <a:chOff x="-938434" y="4570310"/>
              <a:chExt cx="627798" cy="576693"/>
            </a:xfrm>
          </p:grpSpPr>
          <p:grpSp>
            <p:nvGrpSpPr>
              <p:cNvPr id="104" name="Inspireren">
                <a:extLst>
                  <a:ext uri="{FF2B5EF4-FFF2-40B4-BE49-F238E27FC236}">
                    <a16:creationId xmlns:a16="http://schemas.microsoft.com/office/drawing/2014/main" id="{2906DFB1-75DE-3F0B-3D67-189A85B38F2B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6" name="Freeform 12">
                  <a:extLst>
                    <a:ext uri="{FF2B5EF4-FFF2-40B4-BE49-F238E27FC236}">
                      <a16:creationId xmlns:a16="http://schemas.microsoft.com/office/drawing/2014/main" id="{D0791951-4FDF-A3E7-A9D1-1D89C40100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Freeform 13">
                  <a:extLst>
                    <a:ext uri="{FF2B5EF4-FFF2-40B4-BE49-F238E27FC236}">
                      <a16:creationId xmlns:a16="http://schemas.microsoft.com/office/drawing/2014/main" id="{86C1E988-5055-C436-30B6-D23B148EDA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Freeform 14">
                  <a:extLst>
                    <a:ext uri="{FF2B5EF4-FFF2-40B4-BE49-F238E27FC236}">
                      <a16:creationId xmlns:a16="http://schemas.microsoft.com/office/drawing/2014/main" id="{E740022D-851E-7809-4930-119A1B2A3B1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5" name="Tekstvak 104">
                <a:extLst>
                  <a:ext uri="{FF2B5EF4-FFF2-40B4-BE49-F238E27FC236}">
                    <a16:creationId xmlns:a16="http://schemas.microsoft.com/office/drawing/2014/main" id="{5466F517-0A5B-B266-009A-2A32CBFE0C70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  <p:grpSp>
          <p:nvGrpSpPr>
            <p:cNvPr id="97" name="Groep 96">
              <a:extLst>
                <a:ext uri="{FF2B5EF4-FFF2-40B4-BE49-F238E27FC236}">
                  <a16:creationId xmlns:a16="http://schemas.microsoft.com/office/drawing/2014/main" id="{D268030C-7D34-5EEC-DFF6-AA303870D68A}"/>
                </a:ext>
              </a:extLst>
            </p:cNvPr>
            <p:cNvGrpSpPr/>
            <p:nvPr userDrawn="1"/>
          </p:nvGrpSpPr>
          <p:grpSpPr>
            <a:xfrm>
              <a:off x="-3365484" y="1226982"/>
              <a:ext cx="446937" cy="406485"/>
              <a:chOff x="-3563526" y="1409294"/>
              <a:chExt cx="354190" cy="322133"/>
            </a:xfrm>
          </p:grpSpPr>
          <p:grpSp>
            <p:nvGrpSpPr>
              <p:cNvPr id="98" name="Groep 97">
                <a:extLst>
                  <a:ext uri="{FF2B5EF4-FFF2-40B4-BE49-F238E27FC236}">
                    <a16:creationId xmlns:a16="http://schemas.microsoft.com/office/drawing/2014/main" id="{D9DBA47A-61A9-F093-C5E7-8DEE30120730}"/>
                  </a:ext>
                </a:extLst>
              </p:cNvPr>
              <p:cNvGrpSpPr/>
              <p:nvPr userDrawn="1"/>
            </p:nvGrpSpPr>
            <p:grpSpPr>
              <a:xfrm>
                <a:off x="-3499992" y="1409294"/>
                <a:ext cx="225195" cy="195499"/>
                <a:chOff x="8987389" y="1361199"/>
                <a:chExt cx="2200275" cy="1914525"/>
              </a:xfrm>
            </p:grpSpPr>
            <p:sp>
              <p:nvSpPr>
                <p:cNvPr id="100" name="Vrije vorm: vorm 99">
                  <a:extLst>
                    <a:ext uri="{FF2B5EF4-FFF2-40B4-BE49-F238E27FC236}">
                      <a16:creationId xmlns:a16="http://schemas.microsoft.com/office/drawing/2014/main" id="{231FA069-C363-7241-3145-94D3FD6496C3}"/>
                    </a:ext>
                  </a:extLst>
                </p:cNvPr>
                <p:cNvSpPr/>
                <p:nvPr/>
              </p:nvSpPr>
              <p:spPr>
                <a:xfrm>
                  <a:off x="9363620" y="1831738"/>
                  <a:ext cx="371477" cy="371472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72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101" name="Groep 100">
                  <a:extLst>
                    <a:ext uri="{FF2B5EF4-FFF2-40B4-BE49-F238E27FC236}">
                      <a16:creationId xmlns:a16="http://schemas.microsoft.com/office/drawing/2014/main" id="{20F71960-4DF8-9724-1552-852AFF41CE27}"/>
                    </a:ext>
                  </a:extLst>
                </p:cNvPr>
                <p:cNvGrpSpPr/>
                <p:nvPr/>
              </p:nvGrpSpPr>
              <p:grpSpPr>
                <a:xfrm>
                  <a:off x="8987389" y="1361199"/>
                  <a:ext cx="2200275" cy="1914525"/>
                  <a:chOff x="8987389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02" name="Vrije vorm: vorm 101">
                    <a:extLst>
                      <a:ext uri="{FF2B5EF4-FFF2-40B4-BE49-F238E27FC236}">
                        <a16:creationId xmlns:a16="http://schemas.microsoft.com/office/drawing/2014/main" id="{26BCC3DD-9594-9DD6-9917-45D8A263DCEC}"/>
                      </a:ext>
                    </a:extLst>
                  </p:cNvPr>
                  <p:cNvSpPr/>
                  <p:nvPr/>
                </p:nvSpPr>
                <p:spPr>
                  <a:xfrm>
                    <a:off x="8987389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" name="Vrije vorm: vorm 102">
                    <a:extLst>
                      <a:ext uri="{FF2B5EF4-FFF2-40B4-BE49-F238E27FC236}">
                        <a16:creationId xmlns:a16="http://schemas.microsoft.com/office/drawing/2014/main" id="{80EFC518-E966-C8AA-5236-C9EDCC6216CB}"/>
                      </a:ext>
                    </a:extLst>
                  </p:cNvPr>
                  <p:cNvSpPr/>
                  <p:nvPr/>
                </p:nvSpPr>
                <p:spPr>
                  <a:xfrm>
                    <a:off x="9362668" y="1953652"/>
                    <a:ext cx="1438273" cy="885828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99" name="Tekstvak 98">
                <a:extLst>
                  <a:ext uri="{FF2B5EF4-FFF2-40B4-BE49-F238E27FC236}">
                    <a16:creationId xmlns:a16="http://schemas.microsoft.com/office/drawing/2014/main" id="{3FD73AA2-3B89-3BFD-3383-75F17F9187D6}"/>
                  </a:ext>
                </a:extLst>
              </p:cNvPr>
              <p:cNvSpPr txBox="1"/>
              <p:nvPr userDrawn="1"/>
            </p:nvSpPr>
            <p:spPr>
              <a:xfrm>
                <a:off x="-3563526" y="1617700"/>
                <a:ext cx="354190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Images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203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#1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>
                <a:solidFill>
                  <a:schemeClr val="accent1"/>
                </a:solidFill>
                <a:latin typeface="+mj-lt"/>
              </a:rPr>
              <a:t>Text #1</a:t>
            </a:r>
          </a:p>
        </p:txBody>
      </p:sp>
      <p:sp>
        <p:nvSpPr>
          <p:cNvPr id="11" name="Tijdelijke aanduiding voor tekst 15">
            <a:extLst>
              <a:ext uri="{FF2B5EF4-FFF2-40B4-BE49-F238E27FC236}">
                <a16:creationId xmlns:a16="http://schemas.microsoft.com/office/drawing/2014/main" id="{44E27EC2-81EE-5DE0-2BEB-2F38F88501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2" name="Tijdelijke aanduiding voor tekst 12">
            <a:extLst>
              <a:ext uri="{FF2B5EF4-FFF2-40B4-BE49-F238E27FC236}">
                <a16:creationId xmlns:a16="http://schemas.microsoft.com/office/drawing/2014/main" id="{24E34CC7-AE46-F291-A9D4-1A35660FE5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3" name="Tijdelijke aanduiding voor titel 1">
            <a:extLst>
              <a:ext uri="{FF2B5EF4-FFF2-40B4-BE49-F238E27FC236}">
                <a16:creationId xmlns:a16="http://schemas.microsoft.com/office/drawing/2014/main" id="{F9DB1A5B-74FB-7FED-54E6-CE4B949D3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1055900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3649715A-38D2-03F3-4957-40291419259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65162" y="1592262"/>
            <a:ext cx="7428606" cy="40603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5753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CC61B-4D9F-47D1-494A-138A96A575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E744B72-77C3-1361-483B-04AAC8BFDA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7655F74-7C34-FCE7-359F-75CA59F87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B9BB-FE8C-4E16-AC44-FC821D9A21DC}" type="datetimeFigureOut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054B87-9550-5ECF-F084-6A37A48FC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3FEB5D-EC3A-6B10-CD2D-244E64AFF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11EEB-951A-4504-BC8E-2E9B5314AB1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4759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+ Chart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jdelijke aanduiding voor tekst 10">
            <a:extLst>
              <a:ext uri="{FF2B5EF4-FFF2-40B4-BE49-F238E27FC236}">
                <a16:creationId xmlns:a16="http://schemas.microsoft.com/office/drawing/2014/main" id="{DD22A24E-8C6D-2D69-A0D2-221BFECA6072}"/>
              </a:ext>
            </a:extLst>
          </p:cNvPr>
          <p:cNvSpPr txBox="1">
            <a:spLocks/>
          </p:cNvSpPr>
          <p:nvPr userDrawn="1"/>
        </p:nvSpPr>
        <p:spPr>
          <a:xfrm>
            <a:off x="708207" y="1587316"/>
            <a:ext cx="5256000" cy="4218171"/>
          </a:xfrm>
          <a:prstGeom prst="roundRect">
            <a:avLst>
              <a:gd name="adj" fmla="val 3563"/>
            </a:avLst>
          </a:prstGeom>
          <a:solidFill>
            <a:schemeClr val="bg2">
              <a:alpha val="20000"/>
            </a:schemeClr>
          </a:solidFill>
          <a:ln>
            <a:solidFill>
              <a:schemeClr val="bg2"/>
            </a:solidFill>
          </a:ln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374643" y="1587316"/>
            <a:ext cx="5088663" cy="4218172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Click on the pictogram below to insert a chart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63BADF68-353D-4DA2-BB2E-F5EB4E769F9D}"/>
              </a:ext>
            </a:extLst>
          </p:cNvPr>
          <p:cNvSpPr/>
          <p:nvPr userDrawn="1"/>
        </p:nvSpPr>
        <p:spPr>
          <a:xfrm>
            <a:off x="0" y="-367937"/>
            <a:ext cx="1008161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>
                <a:solidFill>
                  <a:schemeClr val="accent1"/>
                </a:solidFill>
                <a:latin typeface="+mj-lt"/>
              </a:rPr>
              <a:t>Text + Chart</a:t>
            </a:r>
          </a:p>
        </p:txBody>
      </p:sp>
      <p:sp>
        <p:nvSpPr>
          <p:cNvPr id="162" name="Tijdelijke aanduiding voor tekst 15">
            <a:extLst>
              <a:ext uri="{FF2B5EF4-FFF2-40B4-BE49-F238E27FC236}">
                <a16:creationId xmlns:a16="http://schemas.microsoft.com/office/drawing/2014/main" id="{D32D5C8F-9587-A180-3D00-3270A2E195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164" name="Tijdelijke aanduiding voor tekst 12">
            <a:extLst>
              <a:ext uri="{FF2B5EF4-FFF2-40B4-BE49-F238E27FC236}">
                <a16:creationId xmlns:a16="http://schemas.microsoft.com/office/drawing/2014/main" id="{E468CE47-191F-AF66-7FF6-E64C3ABAA6B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165" name="Tijdelijke aanduiding voor titel 1">
            <a:extLst>
              <a:ext uri="{FF2B5EF4-FFF2-40B4-BE49-F238E27FC236}">
                <a16:creationId xmlns:a16="http://schemas.microsoft.com/office/drawing/2014/main" id="{357C814E-74E7-F980-B291-B262ED18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77" name="Tijdelijke aanduiding voor tekst 2">
            <a:extLst>
              <a:ext uri="{FF2B5EF4-FFF2-40B4-BE49-F238E27FC236}">
                <a16:creationId xmlns:a16="http://schemas.microsoft.com/office/drawing/2014/main" id="{3F0D1914-3129-B98B-381A-52BC620A2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613" y="1768035"/>
            <a:ext cx="4814291" cy="38850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810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6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6D83A196-0A48-69BC-54A6-5B14D8C6FE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3040" y="208280"/>
            <a:ext cx="11805920" cy="6441440"/>
          </a:xfrm>
          <a:custGeom>
            <a:avLst/>
            <a:gdLst>
              <a:gd name="connsiteX0" fmla="*/ 301459 w 11805920"/>
              <a:gd name="connsiteY0" fmla="*/ 0 h 6441440"/>
              <a:gd name="connsiteX1" fmla="*/ 11504461 w 11805920"/>
              <a:gd name="connsiteY1" fmla="*/ 0 h 6441440"/>
              <a:gd name="connsiteX2" fmla="*/ 11805920 w 11805920"/>
              <a:gd name="connsiteY2" fmla="*/ 301459 h 6441440"/>
              <a:gd name="connsiteX3" fmla="*/ 11805920 w 11805920"/>
              <a:gd name="connsiteY3" fmla="*/ 6139981 h 6441440"/>
              <a:gd name="connsiteX4" fmla="*/ 11504461 w 11805920"/>
              <a:gd name="connsiteY4" fmla="*/ 6441440 h 6441440"/>
              <a:gd name="connsiteX5" fmla="*/ 301459 w 11805920"/>
              <a:gd name="connsiteY5" fmla="*/ 6441440 h 6441440"/>
              <a:gd name="connsiteX6" fmla="*/ 0 w 11805920"/>
              <a:gd name="connsiteY6" fmla="*/ 6139981 h 6441440"/>
              <a:gd name="connsiteX7" fmla="*/ 0 w 11805920"/>
              <a:gd name="connsiteY7" fmla="*/ 301459 h 6441440"/>
              <a:gd name="connsiteX8" fmla="*/ 301459 w 11805920"/>
              <a:gd name="connsiteY8" fmla="*/ 0 h 64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920" h="6441440">
                <a:moveTo>
                  <a:pt x="301459" y="0"/>
                </a:moveTo>
                <a:lnTo>
                  <a:pt x="11504461" y="0"/>
                </a:lnTo>
                <a:cubicBezTo>
                  <a:pt x="11670952" y="0"/>
                  <a:pt x="11805920" y="134968"/>
                  <a:pt x="11805920" y="301459"/>
                </a:cubicBezTo>
                <a:lnTo>
                  <a:pt x="11805920" y="6139981"/>
                </a:lnTo>
                <a:cubicBezTo>
                  <a:pt x="11805920" y="6306472"/>
                  <a:pt x="11670952" y="6441440"/>
                  <a:pt x="11504461" y="6441440"/>
                </a:cubicBezTo>
                <a:lnTo>
                  <a:pt x="301459" y="6441440"/>
                </a:lnTo>
                <a:cubicBezTo>
                  <a:pt x="134968" y="6441440"/>
                  <a:pt x="0" y="6306472"/>
                  <a:pt x="0" y="6139981"/>
                </a:cubicBezTo>
                <a:lnTo>
                  <a:pt x="0" y="301459"/>
                </a:lnTo>
                <a:cubicBezTo>
                  <a:pt x="0" y="134968"/>
                  <a:pt x="134968" y="0"/>
                  <a:pt x="30145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0" bIns="1080000" anchor="ctr" anchorCtr="0">
            <a:no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E6C0F707-B0B6-4437-92EC-6DC7FCF35DD2}"/>
              </a:ext>
            </a:extLst>
          </p:cNvPr>
          <p:cNvSpPr/>
          <p:nvPr userDrawn="1"/>
        </p:nvSpPr>
        <p:spPr>
          <a:xfrm>
            <a:off x="0" y="-367937"/>
            <a:ext cx="890693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>
                <a:solidFill>
                  <a:schemeClr val="accent1"/>
                </a:solidFill>
                <a:latin typeface="+mj-lt"/>
              </a:rPr>
              <a:t>Agenda 6x</a:t>
            </a:r>
            <a:endParaRPr lang="en-GB" sz="2400" b="1" cap="none" baseline="0" noProof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ijdelijke aanduiding voor tekst 15">
            <a:extLst>
              <a:ext uri="{FF2B5EF4-FFF2-40B4-BE49-F238E27FC236}">
                <a16:creationId xmlns:a16="http://schemas.microsoft.com/office/drawing/2014/main" id="{556F8572-CE32-448F-67F4-2E2565A690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81" name="Tijdelijke aanduiding voor tekst 12">
            <a:extLst>
              <a:ext uri="{FF2B5EF4-FFF2-40B4-BE49-F238E27FC236}">
                <a16:creationId xmlns:a16="http://schemas.microsoft.com/office/drawing/2014/main" id="{712CF7BF-F408-9352-F5D4-4AE1AC2CA7B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82" name="Tijdelijke aanduiding voor titel 1">
            <a:extLst>
              <a:ext uri="{FF2B5EF4-FFF2-40B4-BE49-F238E27FC236}">
                <a16:creationId xmlns:a16="http://schemas.microsoft.com/office/drawing/2014/main" id="{EA4CC151-4A54-758F-AAA8-86BD1EB164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308742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10-04-2026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Plaats hier de titel van de presentatie</a:t>
            </a:r>
            <a:endParaRPr lang="en-US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Plaats hier de naam van </a:t>
            </a:r>
            <a:br>
              <a:rPr lang="nl-NL"/>
            </a:br>
            <a:r>
              <a:rPr lang="nl-NL"/>
              <a:t>De spreker óf subtitel</a:t>
            </a:r>
            <a:endParaRPr lang="en-US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937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</a:t>
            </a:r>
            <a:r>
              <a:rPr lang="nl-NL" sz="1200" b="0" spc="50" baseline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Plaats hier de titel van de presentatie</a:t>
            </a:r>
            <a:endParaRPr lang="en-US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Plaats hier de naam van </a:t>
            </a:r>
            <a:br>
              <a:rPr lang="nl-NL"/>
            </a:br>
            <a:r>
              <a:rPr lang="nl-NL"/>
              <a:t>De spreker óf subtitel</a:t>
            </a:r>
            <a:endParaRPr lang="en-US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807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453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03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58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wit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</a:t>
            </a:r>
            <a:r>
              <a:rPr lang="nl-NL" sz="1200" b="0" spc="50" baseline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148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jdelijke aanduiding voor titel 1">
            <a:extLst>
              <a:ext uri="{FF2B5EF4-FFF2-40B4-BE49-F238E27FC236}">
                <a16:creationId xmlns:a16="http://schemas.microsoft.com/office/drawing/2014/main" id="{6487721E-6D8E-22A6-150E-48B5B73987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367937"/>
            <a:ext cx="208670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Empty</a:t>
            </a:r>
          </a:p>
        </p:txBody>
      </p:sp>
    </p:spTree>
    <p:extLst>
      <p:ext uri="{BB962C8B-B14F-4D97-AF65-F5344CB8AC3E}">
        <p14:creationId xmlns:p14="http://schemas.microsoft.com/office/powerpoint/2010/main" val="17343335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148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415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49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tabel in te voegen</a:t>
            </a:r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089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tabel in te voegen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70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10-04-2026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41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</a:t>
            </a:r>
            <a:r>
              <a:rPr lang="nl-NL" sz="1200" b="0" spc="50" baseline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60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10-04-2026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/>
              <a:t>‘’Plaats hier </a:t>
            </a:r>
            <a:br>
              <a:rPr lang="nl-NL"/>
            </a:br>
            <a:r>
              <a:rPr lang="nl-NL"/>
              <a:t>de citaat’’</a:t>
            </a:r>
          </a:p>
          <a:p>
            <a:pPr lvl="0"/>
            <a:r>
              <a:rPr lang="nl-NL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557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10-04-2026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‘’Plaats hier </a:t>
            </a:r>
            <a:br>
              <a:rPr lang="nl-NL"/>
            </a:br>
            <a:r>
              <a:rPr lang="nl-NL"/>
              <a:t>de citaat’’</a:t>
            </a:r>
          </a:p>
          <a:p>
            <a:pPr lvl="0"/>
            <a:r>
              <a:rPr lang="nl-NL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54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37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#1</a:t>
            </a:r>
          </a:p>
        </p:txBody>
      </p:sp>
      <p:sp>
        <p:nvSpPr>
          <p:cNvPr id="11" name="Tijdelijke aanduiding voor tekst 15">
            <a:extLst>
              <a:ext uri="{FF2B5EF4-FFF2-40B4-BE49-F238E27FC236}">
                <a16:creationId xmlns:a16="http://schemas.microsoft.com/office/drawing/2014/main" id="{44E27EC2-81EE-5DE0-2BEB-2F38F88501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2" name="Tijdelijke aanduiding voor tekst 12">
            <a:extLst>
              <a:ext uri="{FF2B5EF4-FFF2-40B4-BE49-F238E27FC236}">
                <a16:creationId xmlns:a16="http://schemas.microsoft.com/office/drawing/2014/main" id="{24E34CC7-AE46-F291-A9D4-1A35660FE5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3" name="Tijdelijke aanduiding voor titel 1">
            <a:extLst>
              <a:ext uri="{FF2B5EF4-FFF2-40B4-BE49-F238E27FC236}">
                <a16:creationId xmlns:a16="http://schemas.microsoft.com/office/drawing/2014/main" id="{F9DB1A5B-74FB-7FED-54E6-CE4B949D3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1055900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3649715A-38D2-03F3-4957-40291419259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65162" y="1592262"/>
            <a:ext cx="7428606" cy="40603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grpSp>
        <p:nvGrpSpPr>
          <p:cNvPr id="2" name="Groep 1">
            <a:extLst>
              <a:ext uri="{FF2B5EF4-FFF2-40B4-BE49-F238E27FC236}">
                <a16:creationId xmlns:a16="http://schemas.microsoft.com/office/drawing/2014/main" id="{3FEF774C-6798-2CDA-D16D-C524570ADC2D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6C887830-2765-2EDF-1DA5-B8B813D42CB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0BB465B5-C8D4-B502-B678-11BA2D7237DC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77F1385A-0947-0C9B-6095-7C4DBE0B35FC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D7A0CFB7-14E9-2162-DD49-1110B0585DB9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F8663F83-FDBC-5858-0553-8827C57A96C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CD816201-5D05-9BDF-A219-5C8E92E16186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23" name="Ovaal 22">
              <a:extLst>
                <a:ext uri="{FF2B5EF4-FFF2-40B4-BE49-F238E27FC236}">
                  <a16:creationId xmlns:a16="http://schemas.microsoft.com/office/drawing/2014/main" id="{7A7263C7-DC6C-20B5-B758-9483DBF4E79C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392C7286-28F9-42B3-542F-602CE6C04936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A48B0F26-01BB-C45A-2F59-310190A07A6D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3D0E261B-2F93-798B-E787-622F218D75D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B020055E-166C-3158-879C-C224A56131E2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0C8ABA8A-0B4A-E81A-D133-0EC4ED7224D9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244793F5-D9DD-654B-784C-D90BF2A31286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7BECC238-2E71-96C5-293C-F37E35DE9059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559D0670-FB1B-2BF9-3B2E-930B448EBD7B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678816AE-188B-76B9-60B3-56439C4021E7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26BD8EF6-0DF0-D04F-F158-50EEAAB216F3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E5240D22-ED3C-7CC8-1A53-5013DAE22990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34" name="Ovaal 33">
              <a:extLst>
                <a:ext uri="{FF2B5EF4-FFF2-40B4-BE49-F238E27FC236}">
                  <a16:creationId xmlns:a16="http://schemas.microsoft.com/office/drawing/2014/main" id="{C8DD6130-4C4C-0190-1E03-E2640DF51A7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42DA1508-64A2-BABE-CCF4-A593C9FAB4B0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9F9EE05A-AFF4-24AE-B9F6-E02875DDF770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37" name="ICOON_info">
              <a:extLst>
                <a:ext uri="{FF2B5EF4-FFF2-40B4-BE49-F238E27FC236}">
                  <a16:creationId xmlns:a16="http://schemas.microsoft.com/office/drawing/2014/main" id="{73944E8F-C20F-CCE1-C826-938B982F4DE8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85" name="Ovaal 84">
                <a:extLst>
                  <a:ext uri="{FF2B5EF4-FFF2-40B4-BE49-F238E27FC236}">
                    <a16:creationId xmlns:a16="http://schemas.microsoft.com/office/drawing/2014/main" id="{C4D91959-95B8-5423-4E25-EFA8E8BC3B2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51" name="Graphic 163" descr="Informatie">
                <a:extLst>
                  <a:ext uri="{FF2B5EF4-FFF2-40B4-BE49-F238E27FC236}">
                    <a16:creationId xmlns:a16="http://schemas.microsoft.com/office/drawing/2014/main" id="{271CA4C8-0FA3-7E83-18B4-8CC86959EE3A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VOORBEELD">
              <a:extLst>
                <a:ext uri="{FF2B5EF4-FFF2-40B4-BE49-F238E27FC236}">
                  <a16:creationId xmlns:a16="http://schemas.microsoft.com/office/drawing/2014/main" id="{8D9883B6-8F0C-C857-633E-62F166D199B8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5" name="Rechthoek 44">
                <a:extLst>
                  <a:ext uri="{FF2B5EF4-FFF2-40B4-BE49-F238E27FC236}">
                    <a16:creationId xmlns:a16="http://schemas.microsoft.com/office/drawing/2014/main" id="{7058B320-70FE-AA62-7D85-7A20FE357D74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46" name="Rechthoek 45">
                <a:extLst>
                  <a:ext uri="{FF2B5EF4-FFF2-40B4-BE49-F238E27FC236}">
                    <a16:creationId xmlns:a16="http://schemas.microsoft.com/office/drawing/2014/main" id="{7B603348-B5C2-6BA4-4005-85FD7389A59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47" name="Groep 46">
                <a:extLst>
                  <a:ext uri="{FF2B5EF4-FFF2-40B4-BE49-F238E27FC236}">
                    <a16:creationId xmlns:a16="http://schemas.microsoft.com/office/drawing/2014/main" id="{370B9387-5D54-D3CD-E7E1-849346E7F8E8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8" name="Groep 77">
                  <a:extLst>
                    <a:ext uri="{FF2B5EF4-FFF2-40B4-BE49-F238E27FC236}">
                      <a16:creationId xmlns:a16="http://schemas.microsoft.com/office/drawing/2014/main" id="{6544E565-DCE5-BA9D-98D5-E5F6F913B26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43D9AEF6-1005-4224-249A-86D94282904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AF5C623F-D2B9-0FB8-C480-61D67C8B1BD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2E9B7A5A-69BF-AEA1-9CCC-F70B98EBB9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3" name="Rechte verbindingslijn 82">
                    <a:extLst>
                      <a:ext uri="{FF2B5EF4-FFF2-40B4-BE49-F238E27FC236}">
                        <a16:creationId xmlns:a16="http://schemas.microsoft.com/office/drawing/2014/main" id="{688886BB-B10B-7212-1D55-A5D6C62B65D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4" name="Rechte verbindingslijn 83">
                    <a:extLst>
                      <a:ext uri="{FF2B5EF4-FFF2-40B4-BE49-F238E27FC236}">
                        <a16:creationId xmlns:a16="http://schemas.microsoft.com/office/drawing/2014/main" id="{B168F5AD-F3AB-7C81-945B-226A4B0C56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9" name="Pijl: rechts 78">
                  <a:extLst>
                    <a:ext uri="{FF2B5EF4-FFF2-40B4-BE49-F238E27FC236}">
                      <a16:creationId xmlns:a16="http://schemas.microsoft.com/office/drawing/2014/main" id="{F72C0390-499E-B728-36D3-44974CBDE54E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8" name="Groep 47">
                <a:extLst>
                  <a:ext uri="{FF2B5EF4-FFF2-40B4-BE49-F238E27FC236}">
                    <a16:creationId xmlns:a16="http://schemas.microsoft.com/office/drawing/2014/main" id="{E716C285-ACB3-02BD-4DE0-07B1A74B2195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71" name="Groep 70">
                  <a:extLst>
                    <a:ext uri="{FF2B5EF4-FFF2-40B4-BE49-F238E27FC236}">
                      <a16:creationId xmlns:a16="http://schemas.microsoft.com/office/drawing/2014/main" id="{031B30A8-6900-6EB0-44AF-63D387740D4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6E777EE3-725D-1839-12D6-D81852C827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4" name="Rechte verbindingslijn 73">
                    <a:extLst>
                      <a:ext uri="{FF2B5EF4-FFF2-40B4-BE49-F238E27FC236}">
                        <a16:creationId xmlns:a16="http://schemas.microsoft.com/office/drawing/2014/main" id="{21144C2B-2AF6-A1E9-4EF8-8F1A5A64AB2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923271AE-3859-EE92-619E-ECCCDA76AE1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55CA7C6F-8D94-98FF-55EA-4BCEE5C454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276E2D7C-35D2-48AB-8F7C-BE84A03194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2" name="Pijl: rechts 71">
                  <a:extLst>
                    <a:ext uri="{FF2B5EF4-FFF2-40B4-BE49-F238E27FC236}">
                      <a16:creationId xmlns:a16="http://schemas.microsoft.com/office/drawing/2014/main" id="{5483392B-A6DF-4EF2-5CDB-0EC2EB028C76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9" name="Rechte verbindingslijn 48">
                <a:extLst>
                  <a:ext uri="{FF2B5EF4-FFF2-40B4-BE49-F238E27FC236}">
                    <a16:creationId xmlns:a16="http://schemas.microsoft.com/office/drawing/2014/main" id="{499CA73A-204E-C16A-9452-3B5EA1F5DC2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50" name="Rechte verbindingslijn 49">
                <a:extLst>
                  <a:ext uri="{FF2B5EF4-FFF2-40B4-BE49-F238E27FC236}">
                    <a16:creationId xmlns:a16="http://schemas.microsoft.com/office/drawing/2014/main" id="{2A45536C-7CB7-360A-734F-F3614513934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02544CF3-6710-4F22-8B7E-D66F927D617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52" name="Rechthoek 51">
                <a:extLst>
                  <a:ext uri="{FF2B5EF4-FFF2-40B4-BE49-F238E27FC236}">
                    <a16:creationId xmlns:a16="http://schemas.microsoft.com/office/drawing/2014/main" id="{1BF297FE-405B-B694-1E41-460B4BCF8B4B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E124E1C4-63F8-B2B3-4B57-DE15A94B915A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63" name="Rechthoek 62">
                  <a:extLst>
                    <a:ext uri="{FF2B5EF4-FFF2-40B4-BE49-F238E27FC236}">
                      <a16:creationId xmlns:a16="http://schemas.microsoft.com/office/drawing/2014/main" id="{71E94031-4368-45C4-C018-2C243C184957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64" name="Groep 63">
                  <a:extLst>
                    <a:ext uri="{FF2B5EF4-FFF2-40B4-BE49-F238E27FC236}">
                      <a16:creationId xmlns:a16="http://schemas.microsoft.com/office/drawing/2014/main" id="{09E25DA7-63D4-DDDF-D074-44A977F5D12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6C2E312B-0EFA-2D4F-89CA-265C05B361D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66">
                    <a:extLst>
                      <a:ext uri="{FF2B5EF4-FFF2-40B4-BE49-F238E27FC236}">
                        <a16:creationId xmlns:a16="http://schemas.microsoft.com/office/drawing/2014/main" id="{BC264D4A-8AA3-A244-C2BD-67295119998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97ACB481-B2CA-251D-38CB-E0575348464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7FB5BA4E-2F7B-5EB3-0364-05B5130D9EC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9618F701-BE00-DC3D-F243-BD4F326C6FD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5" name="Pijl: rechts 64">
                  <a:extLst>
                    <a:ext uri="{FF2B5EF4-FFF2-40B4-BE49-F238E27FC236}">
                      <a16:creationId xmlns:a16="http://schemas.microsoft.com/office/drawing/2014/main" id="{14366743-ECD8-A7FB-85D8-069A07865C3A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4" name="Groep 53">
                <a:extLst>
                  <a:ext uri="{FF2B5EF4-FFF2-40B4-BE49-F238E27FC236}">
                    <a16:creationId xmlns:a16="http://schemas.microsoft.com/office/drawing/2014/main" id="{52C2B9AE-A456-0F63-584A-78ED89F558D2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5" name="Rechthoek 54">
                  <a:extLst>
                    <a:ext uri="{FF2B5EF4-FFF2-40B4-BE49-F238E27FC236}">
                      <a16:creationId xmlns:a16="http://schemas.microsoft.com/office/drawing/2014/main" id="{B87C63E3-EE8E-AD5D-CAC7-A8E95070846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56" name="Groep 55">
                  <a:extLst>
                    <a:ext uri="{FF2B5EF4-FFF2-40B4-BE49-F238E27FC236}">
                      <a16:creationId xmlns:a16="http://schemas.microsoft.com/office/drawing/2014/main" id="{CB368817-BE93-3F2B-0AD8-9F211B73A47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F3F227DE-628A-DA18-52C1-254949A97C1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58">
                    <a:extLst>
                      <a:ext uri="{FF2B5EF4-FFF2-40B4-BE49-F238E27FC236}">
                        <a16:creationId xmlns:a16="http://schemas.microsoft.com/office/drawing/2014/main" id="{0A5BB5E1-8F09-1BAB-7ABC-76B71E6D429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59">
                    <a:extLst>
                      <a:ext uri="{FF2B5EF4-FFF2-40B4-BE49-F238E27FC236}">
                        <a16:creationId xmlns:a16="http://schemas.microsoft.com/office/drawing/2014/main" id="{7E2900F5-8328-D9F2-E857-BF236260689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60">
                    <a:extLst>
                      <a:ext uri="{FF2B5EF4-FFF2-40B4-BE49-F238E27FC236}">
                        <a16:creationId xmlns:a16="http://schemas.microsoft.com/office/drawing/2014/main" id="{2F58D699-8C5E-92A8-C9A5-6752DE0A90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F126E799-B0F4-B038-50F2-40DACF67CA8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7" name="Pijl: rechts 56">
                  <a:extLst>
                    <a:ext uri="{FF2B5EF4-FFF2-40B4-BE49-F238E27FC236}">
                      <a16:creationId xmlns:a16="http://schemas.microsoft.com/office/drawing/2014/main" id="{74F5E1BB-D2F4-B03B-02CA-95FCC9B2E61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9" name="Groep 38">
              <a:extLst>
                <a:ext uri="{FF2B5EF4-FFF2-40B4-BE49-F238E27FC236}">
                  <a16:creationId xmlns:a16="http://schemas.microsoft.com/office/drawing/2014/main" id="{6C0C7519-CA89-6D9E-4E9A-7E53D680B947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40" name="Inspireren">
                <a:extLst>
                  <a:ext uri="{FF2B5EF4-FFF2-40B4-BE49-F238E27FC236}">
                    <a16:creationId xmlns:a16="http://schemas.microsoft.com/office/drawing/2014/main" id="{60C48C1E-132D-CB24-9B6B-CCC32669D598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42" name="Freeform 12">
                  <a:extLst>
                    <a:ext uri="{FF2B5EF4-FFF2-40B4-BE49-F238E27FC236}">
                      <a16:creationId xmlns:a16="http://schemas.microsoft.com/office/drawing/2014/main" id="{B3DBD062-451C-9B51-6D4F-3985A74DB3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Freeform 13">
                  <a:extLst>
                    <a:ext uri="{FF2B5EF4-FFF2-40B4-BE49-F238E27FC236}">
                      <a16:creationId xmlns:a16="http://schemas.microsoft.com/office/drawing/2014/main" id="{A5E87810-7C59-2CEF-4023-1E6A345011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Freeform 14">
                  <a:extLst>
                    <a:ext uri="{FF2B5EF4-FFF2-40B4-BE49-F238E27FC236}">
                      <a16:creationId xmlns:a16="http://schemas.microsoft.com/office/drawing/2014/main" id="{220D2964-5C51-A85F-17A5-B1F01D02316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1" name="Tekstvak 40">
                <a:extLst>
                  <a:ext uri="{FF2B5EF4-FFF2-40B4-BE49-F238E27FC236}">
                    <a16:creationId xmlns:a16="http://schemas.microsoft.com/office/drawing/2014/main" id="{76CB6002-89AB-50F0-B337-E1D44F24002B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980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voor een </a:t>
            </a:r>
            <a:br>
              <a:rPr lang="nl-NL" noProof="0"/>
            </a:br>
            <a:r>
              <a:rPr lang="nl-NL" noProof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voor een </a:t>
            </a:r>
            <a:br>
              <a:rPr lang="nl-NL" noProof="0"/>
            </a:br>
            <a:r>
              <a:rPr lang="nl-NL" noProof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voor een </a:t>
            </a:r>
            <a:br>
              <a:rPr lang="nl-NL" noProof="0"/>
            </a:br>
            <a:r>
              <a:rPr lang="nl-NL" noProof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voor een </a:t>
            </a:r>
            <a:br>
              <a:rPr lang="nl-NL" noProof="0"/>
            </a:br>
            <a:r>
              <a:rPr lang="nl-NL" noProof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79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967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  <a:endParaRPr lang="en-GB" noProof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noProof="0"/>
              <a:t>Naam + achternaam</a:t>
            </a:r>
          </a:p>
          <a:p>
            <a:pPr lvl="0"/>
            <a:endParaRPr lang="en-GB" noProof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err="1"/>
              <a:t>Social</a:t>
            </a:r>
            <a:r>
              <a:rPr lang="nl-NL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139622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Naam + achternaam</a:t>
            </a:r>
          </a:p>
          <a:p>
            <a:pPr lvl="0"/>
            <a:endParaRPr lang="nl-NL" noProof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err="1"/>
              <a:t>Social</a:t>
            </a:r>
            <a:r>
              <a:rPr lang="nl-NL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161051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411391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10-04-2026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Plaats hier de titel van de presentatie</a:t>
            </a:r>
            <a:endParaRPr lang="en-US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Plaats hier de naam van </a:t>
            </a:r>
            <a:br>
              <a:rPr lang="nl-NL"/>
            </a:br>
            <a:r>
              <a:rPr lang="nl-NL"/>
              <a:t>De spreker óf subtitel</a:t>
            </a:r>
            <a:endParaRPr lang="en-US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95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</a:t>
            </a:r>
            <a:r>
              <a:rPr lang="nl-NL" sz="1200" b="0" spc="50" baseline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Plaats hier de titel van de presentatie</a:t>
            </a:r>
            <a:endParaRPr lang="en-US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Plaats hier de naam van </a:t>
            </a:r>
            <a:br>
              <a:rPr lang="nl-NL"/>
            </a:br>
            <a:r>
              <a:rPr lang="nl-NL"/>
              <a:t>De spreker óf subtitel</a:t>
            </a:r>
            <a:endParaRPr lang="en-US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979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70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99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042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jdelijke aanduiding voor tekst 10">
            <a:extLst>
              <a:ext uri="{FF2B5EF4-FFF2-40B4-BE49-F238E27FC236}">
                <a16:creationId xmlns:a16="http://schemas.microsoft.com/office/drawing/2014/main" id="{4F355F90-7B3D-D76D-A38B-5F63BAFE37E3}"/>
              </a:ext>
            </a:extLst>
          </p:cNvPr>
          <p:cNvSpPr txBox="1">
            <a:spLocks/>
          </p:cNvSpPr>
          <p:nvPr userDrawn="1"/>
        </p:nvSpPr>
        <p:spPr>
          <a:xfrm>
            <a:off x="714375" y="1385455"/>
            <a:ext cx="7810987" cy="4420752"/>
          </a:xfrm>
          <a:prstGeom prst="roundRect">
            <a:avLst>
              <a:gd name="adj" fmla="val 3563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EE7628"/>
              </a:buClr>
              <a:buSzPct val="110000"/>
              <a:buFont typeface="Aptos" panose="020B0004020202020204" pitchFamily="34" charset="0"/>
              <a:buNone/>
              <a:tabLst/>
              <a:defRPr/>
            </a:pPr>
            <a:r>
              <a: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#2</a:t>
            </a:r>
          </a:p>
        </p:txBody>
      </p:sp>
      <p:sp>
        <p:nvSpPr>
          <p:cNvPr id="11" name="Tijdelijke aanduiding voor tekst 15">
            <a:extLst>
              <a:ext uri="{FF2B5EF4-FFF2-40B4-BE49-F238E27FC236}">
                <a16:creationId xmlns:a16="http://schemas.microsoft.com/office/drawing/2014/main" id="{44E27EC2-81EE-5DE0-2BEB-2F38F88501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2" name="Tijdelijke aanduiding voor tekst 12">
            <a:extLst>
              <a:ext uri="{FF2B5EF4-FFF2-40B4-BE49-F238E27FC236}">
                <a16:creationId xmlns:a16="http://schemas.microsoft.com/office/drawing/2014/main" id="{24E34CC7-AE46-F291-A9D4-1A35660FE5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3" name="Tijdelijke aanduiding voor titel 1">
            <a:extLst>
              <a:ext uri="{FF2B5EF4-FFF2-40B4-BE49-F238E27FC236}">
                <a16:creationId xmlns:a16="http://schemas.microsoft.com/office/drawing/2014/main" id="{F9DB1A5B-74FB-7FED-54E6-CE4B949D3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1055900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3B99B49-BB87-512B-775C-601E39637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154" y="1592262"/>
            <a:ext cx="7208362" cy="40299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grpSp>
        <p:nvGrpSpPr>
          <p:cNvPr id="152" name="Groep 151">
            <a:extLst>
              <a:ext uri="{FF2B5EF4-FFF2-40B4-BE49-F238E27FC236}">
                <a16:creationId xmlns:a16="http://schemas.microsoft.com/office/drawing/2014/main" id="{8C7D4923-9143-F146-27DF-6C8745B82015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53" name="Rechthoek 152">
              <a:extLst>
                <a:ext uri="{FF2B5EF4-FFF2-40B4-BE49-F238E27FC236}">
                  <a16:creationId xmlns:a16="http://schemas.microsoft.com/office/drawing/2014/main" id="{5D76265A-FE0B-C93A-EDB7-13D7D5C6A806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154" name="Ovaal 153">
              <a:extLst>
                <a:ext uri="{FF2B5EF4-FFF2-40B4-BE49-F238E27FC236}">
                  <a16:creationId xmlns:a16="http://schemas.microsoft.com/office/drawing/2014/main" id="{B5B39CDA-10E6-EA77-F9F3-85BA510B59AA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2F042A53-6EC7-F632-DDA2-C6B9CB225B21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F7BD1D50-FCF0-76FC-D6FD-29522A66232F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6481A6DB-B5AA-3BAC-9934-9925B2D3C330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158" name="Rechthoek 157">
              <a:extLst>
                <a:ext uri="{FF2B5EF4-FFF2-40B4-BE49-F238E27FC236}">
                  <a16:creationId xmlns:a16="http://schemas.microsoft.com/office/drawing/2014/main" id="{0267A885-6381-6854-04B8-7340ECD9E2A1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59" name="Ovaal 158">
              <a:extLst>
                <a:ext uri="{FF2B5EF4-FFF2-40B4-BE49-F238E27FC236}">
                  <a16:creationId xmlns:a16="http://schemas.microsoft.com/office/drawing/2014/main" id="{777E0846-EDB8-1B9F-CB0E-E029BE829821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0F81496A-5773-4219-B1F5-B964EF5242AD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161" name="Ovaal 160">
              <a:extLst>
                <a:ext uri="{FF2B5EF4-FFF2-40B4-BE49-F238E27FC236}">
                  <a16:creationId xmlns:a16="http://schemas.microsoft.com/office/drawing/2014/main" id="{1A542B5D-7DC0-46DD-0C24-79155780E806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62" name="Rechthoek 161">
              <a:extLst>
                <a:ext uri="{FF2B5EF4-FFF2-40B4-BE49-F238E27FC236}">
                  <a16:creationId xmlns:a16="http://schemas.microsoft.com/office/drawing/2014/main" id="{6ED87A1A-CB9B-5410-3BA0-C112685BF973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97BFAB43-DFD8-B48F-F365-864B3EA9BBEB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AC24B04F-C7BA-7BEB-48F5-F9B6ED0636A6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165" name="Ovaal 164">
              <a:extLst>
                <a:ext uri="{FF2B5EF4-FFF2-40B4-BE49-F238E27FC236}">
                  <a16:creationId xmlns:a16="http://schemas.microsoft.com/office/drawing/2014/main" id="{85B24242-73E2-E8B1-06C7-EF6A02ECE54A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166" name="Rechthoek 165">
              <a:extLst>
                <a:ext uri="{FF2B5EF4-FFF2-40B4-BE49-F238E27FC236}">
                  <a16:creationId xmlns:a16="http://schemas.microsoft.com/office/drawing/2014/main" id="{FFAF243C-F7B6-71C6-347A-FB938EF471DE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167" name="Ovaal 166">
              <a:extLst>
                <a:ext uri="{FF2B5EF4-FFF2-40B4-BE49-F238E27FC236}">
                  <a16:creationId xmlns:a16="http://schemas.microsoft.com/office/drawing/2014/main" id="{9A2AC86C-1347-38A3-F082-9B3772743C64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168" name="Rechthoek 167">
              <a:extLst>
                <a:ext uri="{FF2B5EF4-FFF2-40B4-BE49-F238E27FC236}">
                  <a16:creationId xmlns:a16="http://schemas.microsoft.com/office/drawing/2014/main" id="{864957BE-794E-2CCD-7F67-5821B9187DDA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169" name="Ovaal 168">
              <a:extLst>
                <a:ext uri="{FF2B5EF4-FFF2-40B4-BE49-F238E27FC236}">
                  <a16:creationId xmlns:a16="http://schemas.microsoft.com/office/drawing/2014/main" id="{ECB3D4B7-1222-48C7-C39D-A1E02F1C6FAB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170" name="Rechthoek 169">
              <a:extLst>
                <a:ext uri="{FF2B5EF4-FFF2-40B4-BE49-F238E27FC236}">
                  <a16:creationId xmlns:a16="http://schemas.microsoft.com/office/drawing/2014/main" id="{98BB1D7E-BAC4-7C67-E342-7688A01A4574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171" name="Ovaal 170">
              <a:extLst>
                <a:ext uri="{FF2B5EF4-FFF2-40B4-BE49-F238E27FC236}">
                  <a16:creationId xmlns:a16="http://schemas.microsoft.com/office/drawing/2014/main" id="{D856FCF2-7445-A5FE-0B50-2EC16B077001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172" name="Rechthoek 171">
              <a:extLst>
                <a:ext uri="{FF2B5EF4-FFF2-40B4-BE49-F238E27FC236}">
                  <a16:creationId xmlns:a16="http://schemas.microsoft.com/office/drawing/2014/main" id="{C3C591A2-BE46-4F31-F76C-794041A3E28C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173" name="Rechthoek 172">
              <a:extLst>
                <a:ext uri="{FF2B5EF4-FFF2-40B4-BE49-F238E27FC236}">
                  <a16:creationId xmlns:a16="http://schemas.microsoft.com/office/drawing/2014/main" id="{BB049BE3-E43D-DAE5-03C9-D2B67B4619FA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174" name="ICOON_info">
              <a:extLst>
                <a:ext uri="{FF2B5EF4-FFF2-40B4-BE49-F238E27FC236}">
                  <a16:creationId xmlns:a16="http://schemas.microsoft.com/office/drawing/2014/main" id="{2C61DC4D-466F-55F2-432E-E98F6E1C87FE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222" name="Ovaal 221">
                <a:extLst>
                  <a:ext uri="{FF2B5EF4-FFF2-40B4-BE49-F238E27FC236}">
                    <a16:creationId xmlns:a16="http://schemas.microsoft.com/office/drawing/2014/main" id="{BAE25A95-E8B1-D782-9946-C0582592CA4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223" name="Graphic 163" descr="Informatie">
                <a:extLst>
                  <a:ext uri="{FF2B5EF4-FFF2-40B4-BE49-F238E27FC236}">
                    <a16:creationId xmlns:a16="http://schemas.microsoft.com/office/drawing/2014/main" id="{19117353-F5A6-5AE3-CE13-77E91F0F7EA8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175" name="VOORBEELD">
              <a:extLst>
                <a:ext uri="{FF2B5EF4-FFF2-40B4-BE49-F238E27FC236}">
                  <a16:creationId xmlns:a16="http://schemas.microsoft.com/office/drawing/2014/main" id="{8F282DC7-CCB9-E53C-0431-5A39DBD847C7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82" name="Rechthoek 181">
                <a:extLst>
                  <a:ext uri="{FF2B5EF4-FFF2-40B4-BE49-F238E27FC236}">
                    <a16:creationId xmlns:a16="http://schemas.microsoft.com/office/drawing/2014/main" id="{378DA546-E0FD-647A-767F-D575DF8B1775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5F550953-225C-E1EC-DCE1-DCBEE451A84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184" name="Groep 183">
                <a:extLst>
                  <a:ext uri="{FF2B5EF4-FFF2-40B4-BE49-F238E27FC236}">
                    <a16:creationId xmlns:a16="http://schemas.microsoft.com/office/drawing/2014/main" id="{141196B2-EA2E-86F9-41AD-27DDFEE5F7C9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215" name="Groep 214">
                  <a:extLst>
                    <a:ext uri="{FF2B5EF4-FFF2-40B4-BE49-F238E27FC236}">
                      <a16:creationId xmlns:a16="http://schemas.microsoft.com/office/drawing/2014/main" id="{F0708D84-7FC8-43B3-49D7-8799941A16E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217" name="Rechte verbindingslijn 216">
                    <a:extLst>
                      <a:ext uri="{FF2B5EF4-FFF2-40B4-BE49-F238E27FC236}">
                        <a16:creationId xmlns:a16="http://schemas.microsoft.com/office/drawing/2014/main" id="{F3A373EE-55B2-2C32-B47C-D3EC9AED92B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8" name="Rechte verbindingslijn 217">
                    <a:extLst>
                      <a:ext uri="{FF2B5EF4-FFF2-40B4-BE49-F238E27FC236}">
                        <a16:creationId xmlns:a16="http://schemas.microsoft.com/office/drawing/2014/main" id="{18900B79-1A79-2B93-306B-8916A4F9EC2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9" name="Rechte verbindingslijn 218">
                    <a:extLst>
                      <a:ext uri="{FF2B5EF4-FFF2-40B4-BE49-F238E27FC236}">
                        <a16:creationId xmlns:a16="http://schemas.microsoft.com/office/drawing/2014/main" id="{B6474287-33A3-D04D-F7AD-978A4C17C4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0" name="Rechte verbindingslijn 219">
                    <a:extLst>
                      <a:ext uri="{FF2B5EF4-FFF2-40B4-BE49-F238E27FC236}">
                        <a16:creationId xmlns:a16="http://schemas.microsoft.com/office/drawing/2014/main" id="{0937F016-254F-7E72-70F5-F7D9DD7CE62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1" name="Rechte verbindingslijn 220">
                    <a:extLst>
                      <a:ext uri="{FF2B5EF4-FFF2-40B4-BE49-F238E27FC236}">
                        <a16:creationId xmlns:a16="http://schemas.microsoft.com/office/drawing/2014/main" id="{00904A2D-6043-566F-D64B-8FF5DCA70AA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16" name="Pijl: rechts 215">
                  <a:extLst>
                    <a:ext uri="{FF2B5EF4-FFF2-40B4-BE49-F238E27FC236}">
                      <a16:creationId xmlns:a16="http://schemas.microsoft.com/office/drawing/2014/main" id="{2E196E20-969E-16AF-23F9-D8C2D2A8CC20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ep 184">
                <a:extLst>
                  <a:ext uri="{FF2B5EF4-FFF2-40B4-BE49-F238E27FC236}">
                    <a16:creationId xmlns:a16="http://schemas.microsoft.com/office/drawing/2014/main" id="{0C59D3D4-C682-A5AA-993E-04A571A94507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208" name="Groep 207">
                  <a:extLst>
                    <a:ext uri="{FF2B5EF4-FFF2-40B4-BE49-F238E27FC236}">
                      <a16:creationId xmlns:a16="http://schemas.microsoft.com/office/drawing/2014/main" id="{6814BCA0-556E-8062-B49A-9BDBBE112C8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210" name="Rechte verbindingslijn 209">
                    <a:extLst>
                      <a:ext uri="{FF2B5EF4-FFF2-40B4-BE49-F238E27FC236}">
                        <a16:creationId xmlns:a16="http://schemas.microsoft.com/office/drawing/2014/main" id="{32B058E5-56BF-A83C-AFE5-B813D063C1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1" name="Rechte verbindingslijn 210">
                    <a:extLst>
                      <a:ext uri="{FF2B5EF4-FFF2-40B4-BE49-F238E27FC236}">
                        <a16:creationId xmlns:a16="http://schemas.microsoft.com/office/drawing/2014/main" id="{35CDB97C-7BFE-B406-4873-64BB67711F5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2" name="Rechte verbindingslijn 211">
                    <a:extLst>
                      <a:ext uri="{FF2B5EF4-FFF2-40B4-BE49-F238E27FC236}">
                        <a16:creationId xmlns:a16="http://schemas.microsoft.com/office/drawing/2014/main" id="{8F8CF43E-7309-FEE2-2A56-D1C9BA1CE1B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3" name="Rechte verbindingslijn 212">
                    <a:extLst>
                      <a:ext uri="{FF2B5EF4-FFF2-40B4-BE49-F238E27FC236}">
                        <a16:creationId xmlns:a16="http://schemas.microsoft.com/office/drawing/2014/main" id="{0D6F134C-C3C9-A974-8693-31CE700F27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4" name="Rechte verbindingslijn 213">
                    <a:extLst>
                      <a:ext uri="{FF2B5EF4-FFF2-40B4-BE49-F238E27FC236}">
                        <a16:creationId xmlns:a16="http://schemas.microsoft.com/office/drawing/2014/main" id="{31C66672-493A-B064-CC2C-B343BC96CFA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09" name="Pijl: rechts 208">
                  <a:extLst>
                    <a:ext uri="{FF2B5EF4-FFF2-40B4-BE49-F238E27FC236}">
                      <a16:creationId xmlns:a16="http://schemas.microsoft.com/office/drawing/2014/main" id="{A68058E8-AD0E-0E08-5A3B-8743F2B92BCF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86" name="Rechte verbindingslijn 185">
                <a:extLst>
                  <a:ext uri="{FF2B5EF4-FFF2-40B4-BE49-F238E27FC236}">
                    <a16:creationId xmlns:a16="http://schemas.microsoft.com/office/drawing/2014/main" id="{E46032A6-E778-48DC-3F94-E391790601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070D065D-72A7-5168-4BCC-EA2CF09784F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88" name="Rechthoek 187">
                <a:extLst>
                  <a:ext uri="{FF2B5EF4-FFF2-40B4-BE49-F238E27FC236}">
                    <a16:creationId xmlns:a16="http://schemas.microsoft.com/office/drawing/2014/main" id="{E26B1BDC-21A2-BFEA-22B4-1AE245A58BAD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189" name="Rechthoek 188">
                <a:extLst>
                  <a:ext uri="{FF2B5EF4-FFF2-40B4-BE49-F238E27FC236}">
                    <a16:creationId xmlns:a16="http://schemas.microsoft.com/office/drawing/2014/main" id="{F63CF476-57DB-6DFE-A0C9-25124D625045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190" name="Groep 189">
                <a:extLst>
                  <a:ext uri="{FF2B5EF4-FFF2-40B4-BE49-F238E27FC236}">
                    <a16:creationId xmlns:a16="http://schemas.microsoft.com/office/drawing/2014/main" id="{DE229949-14D9-9D44-FF8B-3741B7A87EA1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096F72BC-3610-7E62-91F8-D7D8CFB572F4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201" name="Groep 200">
                  <a:extLst>
                    <a:ext uri="{FF2B5EF4-FFF2-40B4-BE49-F238E27FC236}">
                      <a16:creationId xmlns:a16="http://schemas.microsoft.com/office/drawing/2014/main" id="{AE65F89A-BE3B-FD19-F66A-04E965DD0DC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203" name="Rechte verbindingslijn 202">
                    <a:extLst>
                      <a:ext uri="{FF2B5EF4-FFF2-40B4-BE49-F238E27FC236}">
                        <a16:creationId xmlns:a16="http://schemas.microsoft.com/office/drawing/2014/main" id="{F0B8DC1F-A0B5-122C-DB51-0AB57D64270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4" name="Rechte verbindingslijn 203">
                    <a:extLst>
                      <a:ext uri="{FF2B5EF4-FFF2-40B4-BE49-F238E27FC236}">
                        <a16:creationId xmlns:a16="http://schemas.microsoft.com/office/drawing/2014/main" id="{38DDB6F7-99D7-1E96-55AD-6BA32E0C78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5" name="Rechte verbindingslijn 204">
                    <a:extLst>
                      <a:ext uri="{FF2B5EF4-FFF2-40B4-BE49-F238E27FC236}">
                        <a16:creationId xmlns:a16="http://schemas.microsoft.com/office/drawing/2014/main" id="{A34E4C2D-2C1B-622C-3E00-16468D58199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6" name="Rechte verbindingslijn 205">
                    <a:extLst>
                      <a:ext uri="{FF2B5EF4-FFF2-40B4-BE49-F238E27FC236}">
                        <a16:creationId xmlns:a16="http://schemas.microsoft.com/office/drawing/2014/main" id="{5D0ABD96-78E6-DB40-40EC-6099E3008E2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7" name="Rechte verbindingslijn 206">
                    <a:extLst>
                      <a:ext uri="{FF2B5EF4-FFF2-40B4-BE49-F238E27FC236}">
                        <a16:creationId xmlns:a16="http://schemas.microsoft.com/office/drawing/2014/main" id="{D5219E8E-7DE6-7ED1-2A44-0BA3ACAC8AF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02" name="Pijl: rechts 201">
                  <a:extLst>
                    <a:ext uri="{FF2B5EF4-FFF2-40B4-BE49-F238E27FC236}">
                      <a16:creationId xmlns:a16="http://schemas.microsoft.com/office/drawing/2014/main" id="{E54DAB60-55A1-A20B-AB81-643FD91E9F5B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1" name="Groep 190">
                <a:extLst>
                  <a:ext uri="{FF2B5EF4-FFF2-40B4-BE49-F238E27FC236}">
                    <a16:creationId xmlns:a16="http://schemas.microsoft.com/office/drawing/2014/main" id="{7096598D-A61F-E837-AA65-2ED955A6B8DD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92" name="Rechthoek 191">
                  <a:extLst>
                    <a:ext uri="{FF2B5EF4-FFF2-40B4-BE49-F238E27FC236}">
                      <a16:creationId xmlns:a16="http://schemas.microsoft.com/office/drawing/2014/main" id="{7266E4FA-271D-96D1-8D45-E57C69FE069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93" name="Groep 192">
                  <a:extLst>
                    <a:ext uri="{FF2B5EF4-FFF2-40B4-BE49-F238E27FC236}">
                      <a16:creationId xmlns:a16="http://schemas.microsoft.com/office/drawing/2014/main" id="{5CA0D41F-0D4B-FACE-E1EC-4222B794917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95" name="Rechte verbindingslijn 194">
                    <a:extLst>
                      <a:ext uri="{FF2B5EF4-FFF2-40B4-BE49-F238E27FC236}">
                        <a16:creationId xmlns:a16="http://schemas.microsoft.com/office/drawing/2014/main" id="{01C3397B-F360-2261-FBFC-871FC070B68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6" name="Rechte verbindingslijn 195">
                    <a:extLst>
                      <a:ext uri="{FF2B5EF4-FFF2-40B4-BE49-F238E27FC236}">
                        <a16:creationId xmlns:a16="http://schemas.microsoft.com/office/drawing/2014/main" id="{699BBA82-6119-CD7F-CF76-012ABFC7B88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7" name="Rechte verbindingslijn 196">
                    <a:extLst>
                      <a:ext uri="{FF2B5EF4-FFF2-40B4-BE49-F238E27FC236}">
                        <a16:creationId xmlns:a16="http://schemas.microsoft.com/office/drawing/2014/main" id="{72810D37-0150-B40C-5D1B-CA937DB6900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05043190-801D-4B4A-17E4-31A38AF73FD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9" name="Rechte verbindingslijn 198">
                    <a:extLst>
                      <a:ext uri="{FF2B5EF4-FFF2-40B4-BE49-F238E27FC236}">
                        <a16:creationId xmlns:a16="http://schemas.microsoft.com/office/drawing/2014/main" id="{C1571EE1-ED70-6C7C-64B4-243F026F642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94" name="Pijl: rechts 193">
                  <a:extLst>
                    <a:ext uri="{FF2B5EF4-FFF2-40B4-BE49-F238E27FC236}">
                      <a16:creationId xmlns:a16="http://schemas.microsoft.com/office/drawing/2014/main" id="{391DFCEF-453A-9D24-5A81-BABA8CDAD6B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6" name="Groep 175">
              <a:extLst>
                <a:ext uri="{FF2B5EF4-FFF2-40B4-BE49-F238E27FC236}">
                  <a16:creationId xmlns:a16="http://schemas.microsoft.com/office/drawing/2014/main" id="{4840F483-16E5-68A1-8EEC-B2E793DFCB3E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177" name="Inspireren">
                <a:extLst>
                  <a:ext uri="{FF2B5EF4-FFF2-40B4-BE49-F238E27FC236}">
                    <a16:creationId xmlns:a16="http://schemas.microsoft.com/office/drawing/2014/main" id="{0D405CED-7585-2FF2-3E83-8522D47C0D89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79" name="Freeform 12">
                  <a:extLst>
                    <a:ext uri="{FF2B5EF4-FFF2-40B4-BE49-F238E27FC236}">
                      <a16:creationId xmlns:a16="http://schemas.microsoft.com/office/drawing/2014/main" id="{FBC0410A-B403-E6F4-03E7-DE6C22F71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80" name="Freeform 13">
                  <a:extLst>
                    <a:ext uri="{FF2B5EF4-FFF2-40B4-BE49-F238E27FC236}">
                      <a16:creationId xmlns:a16="http://schemas.microsoft.com/office/drawing/2014/main" id="{DDC6329C-56D0-7875-8758-69905DD3A4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81" name="Freeform 14">
                  <a:extLst>
                    <a:ext uri="{FF2B5EF4-FFF2-40B4-BE49-F238E27FC236}">
                      <a16:creationId xmlns:a16="http://schemas.microsoft.com/office/drawing/2014/main" id="{69E85571-0C72-8893-FE53-B4E81796ED7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78" name="Tekstvak 177">
                <a:extLst>
                  <a:ext uri="{FF2B5EF4-FFF2-40B4-BE49-F238E27FC236}">
                    <a16:creationId xmlns:a16="http://schemas.microsoft.com/office/drawing/2014/main" id="{E8135164-B726-B7CD-EAD8-4D756F573ED0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858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wit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</a:t>
            </a:r>
            <a:r>
              <a:rPr lang="nl-NL" sz="1200" b="0" spc="50" baseline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48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60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94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177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tabel in te voegen</a:t>
            </a:r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Klik hier om een </a:t>
            </a:r>
            <a:r>
              <a:rPr lang="nl-NL" noProof="0" err="1"/>
              <a:t>bullet</a:t>
            </a:r>
            <a:r>
              <a:rPr lang="nl-NL" noProof="0"/>
              <a:t> te plaatsen. Andere </a:t>
            </a:r>
            <a:r>
              <a:rPr lang="nl-NL" noProof="0" err="1"/>
              <a:t>bullet</a:t>
            </a:r>
            <a:r>
              <a:rPr lang="nl-NL" noProof="0"/>
              <a:t> of tekststijl nodig? Gebruik het menu Tekstopmaak.</a:t>
            </a:r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Subtitel</a:t>
            </a:r>
          </a:p>
          <a:p>
            <a:pPr lvl="4"/>
            <a:r>
              <a:rPr lang="nl-NL" noProof="0"/>
              <a:t>Numerieke </a:t>
            </a:r>
            <a:r>
              <a:rPr lang="nl-NL" noProof="0" err="1"/>
              <a:t>bullet</a:t>
            </a:r>
            <a:endParaRPr lang="nl-NL" noProof="0"/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Leestekst</a:t>
            </a:r>
          </a:p>
          <a:p>
            <a:pPr lvl="8"/>
            <a:r>
              <a:rPr lang="nl-NL" noProof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tabel in te voegen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287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10-04-2026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89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</a:t>
            </a:r>
            <a:r>
              <a:rPr lang="nl-NL" sz="1200" b="0" spc="50" baseline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702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10-04-2026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/>
              <a:t>‘’Plaats hier </a:t>
            </a:r>
            <a:br>
              <a:rPr lang="nl-NL"/>
            </a:br>
            <a:r>
              <a:rPr lang="nl-NL"/>
              <a:t>de citaat’’</a:t>
            </a:r>
          </a:p>
          <a:p>
            <a:pPr lvl="0"/>
            <a:r>
              <a:rPr lang="nl-NL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88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10-04-2026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‘’Plaats hier </a:t>
            </a:r>
            <a:br>
              <a:rPr lang="nl-NL"/>
            </a:br>
            <a:r>
              <a:rPr lang="nl-NL"/>
              <a:t>de citaat’’</a:t>
            </a:r>
          </a:p>
          <a:p>
            <a:pPr lvl="0"/>
            <a:r>
              <a:rPr lang="nl-NL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500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BEA26A03-DB99-8B63-4EE4-824A4ADCB08A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EE7628"/>
              </a:buClr>
              <a:buSzPct val="110000"/>
              <a:buFont typeface="Aptos" panose="020B0004020202020204" pitchFamily="34" charset="0"/>
              <a:buNone/>
              <a:tabLst/>
              <a:defRPr/>
            </a:pPr>
            <a:r>
              <a: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#3</a:t>
            </a:r>
          </a:p>
        </p:txBody>
      </p:sp>
      <p:sp>
        <p:nvSpPr>
          <p:cNvPr id="92" name="Tijdelijke aanduiding voor tekst 15">
            <a:extLst>
              <a:ext uri="{FF2B5EF4-FFF2-40B4-BE49-F238E27FC236}">
                <a16:creationId xmlns:a16="http://schemas.microsoft.com/office/drawing/2014/main" id="{2378F912-895D-4E5A-C6A2-0F02095F83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4" name="Tijdelijke aanduiding voor tekst 12">
            <a:extLst>
              <a:ext uri="{FF2B5EF4-FFF2-40B4-BE49-F238E27FC236}">
                <a16:creationId xmlns:a16="http://schemas.microsoft.com/office/drawing/2014/main" id="{15465D20-B021-B141-C442-893E0F9A43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5" name="Tijdelijke aanduiding voor titel 1">
            <a:extLst>
              <a:ext uri="{FF2B5EF4-FFF2-40B4-BE49-F238E27FC236}">
                <a16:creationId xmlns:a16="http://schemas.microsoft.com/office/drawing/2014/main" id="{DC43821C-5BB8-744D-9C50-AA91E9ED55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78" name="Tijdelijke aanduiding voor tekst 2">
            <a:extLst>
              <a:ext uri="{FF2B5EF4-FFF2-40B4-BE49-F238E27FC236}">
                <a16:creationId xmlns:a16="http://schemas.microsoft.com/office/drawing/2014/main" id="{8EBCC2B5-7EBC-8C78-D080-A8C9A382B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grpSp>
        <p:nvGrpSpPr>
          <p:cNvPr id="76" name="Groep 75">
            <a:extLst>
              <a:ext uri="{FF2B5EF4-FFF2-40B4-BE49-F238E27FC236}">
                <a16:creationId xmlns:a16="http://schemas.microsoft.com/office/drawing/2014/main" id="{0F723E38-828E-D78C-6CF2-B5E887E0C396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78AAD609-453A-9F42-2E75-833D652DEF88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8ECF48F5-214B-AD82-C071-99AE20E5FEA7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02DB41E4-15BE-D674-09BD-C58437B30965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81" name="Ovaal 80">
              <a:extLst>
                <a:ext uri="{FF2B5EF4-FFF2-40B4-BE49-F238E27FC236}">
                  <a16:creationId xmlns:a16="http://schemas.microsoft.com/office/drawing/2014/main" id="{8856A621-C13F-74E6-5DBA-53116B462245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42622370-9A62-C386-46D8-3764847179FF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D8F2FDD1-2ED5-80FE-A054-C37EDCC67DE8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D4626C3-331C-19CF-CD48-8154A7A1F9CD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062F8078-9500-9368-232A-E257B13D2C19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5F9B8715-6D29-1C75-0DE2-AC1555EFAFA9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88C6BAF3-6EC2-498D-E3D2-52BBA503019B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E488CACA-3BE4-D73C-748D-8D9850CC2F97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70BD7C6-05AC-D672-E7B8-14DC82F1F824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D611372B-C65E-6108-37E1-BD915272FEB2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89AF30D7-833A-97A3-7264-E734A1E5A300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93" name="Ovaal 92">
              <a:extLst>
                <a:ext uri="{FF2B5EF4-FFF2-40B4-BE49-F238E27FC236}">
                  <a16:creationId xmlns:a16="http://schemas.microsoft.com/office/drawing/2014/main" id="{373C58F5-F80E-63EF-DDF9-1115516C2EEB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D8A0AA44-2C89-5606-6367-D5D89BA7B701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23282DE9-9851-3BC9-938D-F733AF483B57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6ED3948F-5213-E93F-D621-45D07B2EA822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99" name="Ovaal 98">
              <a:extLst>
                <a:ext uri="{FF2B5EF4-FFF2-40B4-BE49-F238E27FC236}">
                  <a16:creationId xmlns:a16="http://schemas.microsoft.com/office/drawing/2014/main" id="{18D00059-3ED3-8DAF-4B62-787303F3F98F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31A5A925-0708-8728-26E5-3A8B5C234F84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87C06727-B067-88D3-D373-96187CFA1B73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102" name="ICOON_info">
              <a:extLst>
                <a:ext uri="{FF2B5EF4-FFF2-40B4-BE49-F238E27FC236}">
                  <a16:creationId xmlns:a16="http://schemas.microsoft.com/office/drawing/2014/main" id="{E857A501-234C-C614-2C3A-6874099FD091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50" name="Ovaal 149">
                <a:extLst>
                  <a:ext uri="{FF2B5EF4-FFF2-40B4-BE49-F238E27FC236}">
                    <a16:creationId xmlns:a16="http://schemas.microsoft.com/office/drawing/2014/main" id="{213C804F-3D21-3613-A499-B2D9677DF8E0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51" name="Graphic 163" descr="Informatie">
                <a:extLst>
                  <a:ext uri="{FF2B5EF4-FFF2-40B4-BE49-F238E27FC236}">
                    <a16:creationId xmlns:a16="http://schemas.microsoft.com/office/drawing/2014/main" id="{0EF8CCD4-CA32-5077-43FC-59EE6C4969C3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103" name="VOORBEELD">
              <a:extLst>
                <a:ext uri="{FF2B5EF4-FFF2-40B4-BE49-F238E27FC236}">
                  <a16:creationId xmlns:a16="http://schemas.microsoft.com/office/drawing/2014/main" id="{00DCF763-9CD9-7786-4865-78594C9F8945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10" name="Rechthoek 109">
                <a:extLst>
                  <a:ext uri="{FF2B5EF4-FFF2-40B4-BE49-F238E27FC236}">
                    <a16:creationId xmlns:a16="http://schemas.microsoft.com/office/drawing/2014/main" id="{81DD492C-DDD8-54D3-E720-02A02E4FFF03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340BA138-C8E5-B15D-7DD0-F730EE446CB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112" name="Groep 111">
                <a:extLst>
                  <a:ext uri="{FF2B5EF4-FFF2-40B4-BE49-F238E27FC236}">
                    <a16:creationId xmlns:a16="http://schemas.microsoft.com/office/drawing/2014/main" id="{C0B37630-A1DE-A4F7-8807-65C7C015DE51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3" name="Groep 142">
                  <a:extLst>
                    <a:ext uri="{FF2B5EF4-FFF2-40B4-BE49-F238E27FC236}">
                      <a16:creationId xmlns:a16="http://schemas.microsoft.com/office/drawing/2014/main" id="{60F3620B-84C6-C08A-E61F-6137D3A8B9B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5" name="Rechte verbindingslijn 144">
                    <a:extLst>
                      <a:ext uri="{FF2B5EF4-FFF2-40B4-BE49-F238E27FC236}">
                        <a16:creationId xmlns:a16="http://schemas.microsoft.com/office/drawing/2014/main" id="{3B9D7FE1-F70C-53D3-AB8A-6498027CDF9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6621DBE7-D21B-4586-F3B5-50106C97E66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4057B471-8A4D-B88B-569D-D5EEB1AAA9D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759C5D56-3826-6E35-40F2-51C5D5D6CBA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9" name="Rechte verbindingslijn 148">
                    <a:extLst>
                      <a:ext uri="{FF2B5EF4-FFF2-40B4-BE49-F238E27FC236}">
                        <a16:creationId xmlns:a16="http://schemas.microsoft.com/office/drawing/2014/main" id="{CCB79234-8588-C981-6470-C09911183CA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4" name="Pijl: rechts 143">
                  <a:extLst>
                    <a:ext uri="{FF2B5EF4-FFF2-40B4-BE49-F238E27FC236}">
                      <a16:creationId xmlns:a16="http://schemas.microsoft.com/office/drawing/2014/main" id="{4022D618-D26D-BA84-D869-83E1617A5093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8319D215-F287-5043-CBB3-38C8D2EE224F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6" name="Groep 135">
                  <a:extLst>
                    <a:ext uri="{FF2B5EF4-FFF2-40B4-BE49-F238E27FC236}">
                      <a16:creationId xmlns:a16="http://schemas.microsoft.com/office/drawing/2014/main" id="{524CCCC4-E6C4-124B-522B-47D83DC52FB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8" name="Rechte verbindingslijn 137">
                    <a:extLst>
                      <a:ext uri="{FF2B5EF4-FFF2-40B4-BE49-F238E27FC236}">
                        <a16:creationId xmlns:a16="http://schemas.microsoft.com/office/drawing/2014/main" id="{9BA8BF53-8908-7326-D866-98DD81EBD74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E0C9D2B5-3E41-AEC8-10AF-5A8BB148D07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3E4B417F-2DF9-CD89-6396-E6D5F46C36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E7D42421-1C69-3575-2ECD-0FA2A467700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EBDA6AE8-C59F-4B8B-C77C-F46B0B662B9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7" name="Pijl: rechts 136">
                  <a:extLst>
                    <a:ext uri="{FF2B5EF4-FFF2-40B4-BE49-F238E27FC236}">
                      <a16:creationId xmlns:a16="http://schemas.microsoft.com/office/drawing/2014/main" id="{3F1EB4C6-0809-11D5-AC34-5F80DBB9FC6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14" name="Rechte verbindingslijn 113">
                <a:extLst>
                  <a:ext uri="{FF2B5EF4-FFF2-40B4-BE49-F238E27FC236}">
                    <a16:creationId xmlns:a16="http://schemas.microsoft.com/office/drawing/2014/main" id="{778C87B4-C184-708C-E720-4E2A57CDF52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5" name="Rechte verbindingslijn 114">
                <a:extLst>
                  <a:ext uri="{FF2B5EF4-FFF2-40B4-BE49-F238E27FC236}">
                    <a16:creationId xmlns:a16="http://schemas.microsoft.com/office/drawing/2014/main" id="{A60D4B58-25D6-03D7-4405-90003F7B51C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16" name="Rechthoek 115">
                <a:extLst>
                  <a:ext uri="{FF2B5EF4-FFF2-40B4-BE49-F238E27FC236}">
                    <a16:creationId xmlns:a16="http://schemas.microsoft.com/office/drawing/2014/main" id="{2121107E-8CE9-4CA6-DB47-ABBCF26A03E8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BAD26AC8-D48D-663D-48FC-8586DE16F6C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118" name="Groep 117">
                <a:extLst>
                  <a:ext uri="{FF2B5EF4-FFF2-40B4-BE49-F238E27FC236}">
                    <a16:creationId xmlns:a16="http://schemas.microsoft.com/office/drawing/2014/main" id="{6F76A44E-283D-FDDB-F155-1D596642974D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2A90B125-A47F-275E-78D4-4BD14819B235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29" name="Groep 128">
                  <a:extLst>
                    <a:ext uri="{FF2B5EF4-FFF2-40B4-BE49-F238E27FC236}">
                      <a16:creationId xmlns:a16="http://schemas.microsoft.com/office/drawing/2014/main" id="{5A5AE7AB-B394-C96D-F6C6-D77D51EBCEA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1" name="Rechte verbindingslijn 130">
                    <a:extLst>
                      <a:ext uri="{FF2B5EF4-FFF2-40B4-BE49-F238E27FC236}">
                        <a16:creationId xmlns:a16="http://schemas.microsoft.com/office/drawing/2014/main" id="{AF4D65D9-C212-1C06-D3D1-5A72B3CCDC2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7B3714A7-ABA0-6967-D313-D8DB0B2AB2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B8302A3B-D1BF-F854-8916-2A4B22A488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06EEA27C-67B6-D9B9-7192-708BC0FCEE6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30DC7703-88BE-A562-F790-FA70E2601B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0" name="Pijl: rechts 129">
                  <a:extLst>
                    <a:ext uri="{FF2B5EF4-FFF2-40B4-BE49-F238E27FC236}">
                      <a16:creationId xmlns:a16="http://schemas.microsoft.com/office/drawing/2014/main" id="{118E2A33-74CA-B310-0DCE-7FFDE2B010A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8F51DF0E-8E86-F192-552C-00FA16CF0C5A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20" name="Rechthoek 119">
                  <a:extLst>
                    <a:ext uri="{FF2B5EF4-FFF2-40B4-BE49-F238E27FC236}">
                      <a16:creationId xmlns:a16="http://schemas.microsoft.com/office/drawing/2014/main" id="{02A837F3-3E26-5DAD-79BF-1D347CAB47C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21" name="Groep 120">
                  <a:extLst>
                    <a:ext uri="{FF2B5EF4-FFF2-40B4-BE49-F238E27FC236}">
                      <a16:creationId xmlns:a16="http://schemas.microsoft.com/office/drawing/2014/main" id="{39B5004A-1140-0FA3-3E97-9AF475023E1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3" name="Rechte verbindingslijn 122">
                    <a:extLst>
                      <a:ext uri="{FF2B5EF4-FFF2-40B4-BE49-F238E27FC236}">
                        <a16:creationId xmlns:a16="http://schemas.microsoft.com/office/drawing/2014/main" id="{FFA730FA-AFBF-1630-EF06-8A7DDFC4E16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4" name="Rechte verbindingslijn 123">
                    <a:extLst>
                      <a:ext uri="{FF2B5EF4-FFF2-40B4-BE49-F238E27FC236}">
                        <a16:creationId xmlns:a16="http://schemas.microsoft.com/office/drawing/2014/main" id="{632E927F-CA21-979E-0247-DB911E6A80F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Rechte verbindingslijn 124">
                    <a:extLst>
                      <a:ext uri="{FF2B5EF4-FFF2-40B4-BE49-F238E27FC236}">
                        <a16:creationId xmlns:a16="http://schemas.microsoft.com/office/drawing/2014/main" id="{C98404EC-2938-003D-3302-22C20B2B3A8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125">
                    <a:extLst>
                      <a:ext uri="{FF2B5EF4-FFF2-40B4-BE49-F238E27FC236}">
                        <a16:creationId xmlns:a16="http://schemas.microsoft.com/office/drawing/2014/main" id="{84713179-3EE3-D3DA-3B54-6B1230AF0B1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126">
                    <a:extLst>
                      <a:ext uri="{FF2B5EF4-FFF2-40B4-BE49-F238E27FC236}">
                        <a16:creationId xmlns:a16="http://schemas.microsoft.com/office/drawing/2014/main" id="{8F1E688E-A45F-94ED-C6C6-C5FFC876A49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2" name="Pijl: rechts 121">
                  <a:extLst>
                    <a:ext uri="{FF2B5EF4-FFF2-40B4-BE49-F238E27FC236}">
                      <a16:creationId xmlns:a16="http://schemas.microsoft.com/office/drawing/2014/main" id="{A508DB13-B94E-E950-72EE-72256274911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4" name="Groep 103">
              <a:extLst>
                <a:ext uri="{FF2B5EF4-FFF2-40B4-BE49-F238E27FC236}">
                  <a16:creationId xmlns:a16="http://schemas.microsoft.com/office/drawing/2014/main" id="{969DD208-4A76-DC00-4B43-57DD7F4BDA75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105" name="Inspireren">
                <a:extLst>
                  <a:ext uri="{FF2B5EF4-FFF2-40B4-BE49-F238E27FC236}">
                    <a16:creationId xmlns:a16="http://schemas.microsoft.com/office/drawing/2014/main" id="{B449E597-5A5F-52C3-137D-23EDAA3258DE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7" name="Freeform 12">
                  <a:extLst>
                    <a:ext uri="{FF2B5EF4-FFF2-40B4-BE49-F238E27FC236}">
                      <a16:creationId xmlns:a16="http://schemas.microsoft.com/office/drawing/2014/main" id="{6CAB3349-8E81-430B-2AF1-1B39462BC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Freeform 13">
                  <a:extLst>
                    <a:ext uri="{FF2B5EF4-FFF2-40B4-BE49-F238E27FC236}">
                      <a16:creationId xmlns:a16="http://schemas.microsoft.com/office/drawing/2014/main" id="{8E9321ED-95FC-FC3D-7E63-C52A4F485B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Freeform 14">
                  <a:extLst>
                    <a:ext uri="{FF2B5EF4-FFF2-40B4-BE49-F238E27FC236}">
                      <a16:creationId xmlns:a16="http://schemas.microsoft.com/office/drawing/2014/main" id="{45B1F044-A157-D6E1-4E75-E19E5BB7C51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6" name="Tekstvak 105">
                <a:extLst>
                  <a:ext uri="{FF2B5EF4-FFF2-40B4-BE49-F238E27FC236}">
                    <a16:creationId xmlns:a16="http://schemas.microsoft.com/office/drawing/2014/main" id="{A4FB4842-3B85-14ED-366C-C5A654431D37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08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57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voor een </a:t>
            </a:r>
            <a:br>
              <a:rPr lang="nl-NL" noProof="0"/>
            </a:br>
            <a:r>
              <a:rPr lang="nl-NL" noProof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voor een </a:t>
            </a:r>
            <a:br>
              <a:rPr lang="nl-NL" noProof="0"/>
            </a:br>
            <a:r>
              <a:rPr lang="nl-NL" noProof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voor een </a:t>
            </a:r>
            <a:br>
              <a:rPr lang="nl-NL" noProof="0"/>
            </a:br>
            <a:r>
              <a:rPr lang="nl-NL" noProof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voor een </a:t>
            </a:r>
            <a:br>
              <a:rPr lang="nl-NL" noProof="0"/>
            </a:br>
            <a:r>
              <a:rPr lang="nl-NL" noProof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20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/>
              <a:t>Plaats hier je titel</a:t>
            </a:r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437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  <a:endParaRPr lang="en-GB" noProof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noProof="0"/>
              <a:t>Naam + achternaam</a:t>
            </a:r>
          </a:p>
          <a:p>
            <a:pPr lvl="0"/>
            <a:endParaRPr lang="en-GB" noProof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err="1"/>
              <a:t>Social</a:t>
            </a:r>
            <a:r>
              <a:rPr lang="nl-NL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149658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Naam + achternaam</a:t>
            </a:r>
          </a:p>
          <a:p>
            <a:pPr lvl="0"/>
            <a:endParaRPr lang="nl-NL" noProof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err="1"/>
              <a:t>Social</a:t>
            </a:r>
            <a:r>
              <a:rPr lang="nl-NL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2544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70547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6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6D83A196-0A48-69BC-54A6-5B14D8C6FE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3040" y="208280"/>
            <a:ext cx="11805920" cy="6441440"/>
          </a:xfrm>
          <a:custGeom>
            <a:avLst/>
            <a:gdLst>
              <a:gd name="connsiteX0" fmla="*/ 301459 w 11805920"/>
              <a:gd name="connsiteY0" fmla="*/ 0 h 6441440"/>
              <a:gd name="connsiteX1" fmla="*/ 11504461 w 11805920"/>
              <a:gd name="connsiteY1" fmla="*/ 0 h 6441440"/>
              <a:gd name="connsiteX2" fmla="*/ 11805920 w 11805920"/>
              <a:gd name="connsiteY2" fmla="*/ 301459 h 6441440"/>
              <a:gd name="connsiteX3" fmla="*/ 11805920 w 11805920"/>
              <a:gd name="connsiteY3" fmla="*/ 6139981 h 6441440"/>
              <a:gd name="connsiteX4" fmla="*/ 11504461 w 11805920"/>
              <a:gd name="connsiteY4" fmla="*/ 6441440 h 6441440"/>
              <a:gd name="connsiteX5" fmla="*/ 301459 w 11805920"/>
              <a:gd name="connsiteY5" fmla="*/ 6441440 h 6441440"/>
              <a:gd name="connsiteX6" fmla="*/ 0 w 11805920"/>
              <a:gd name="connsiteY6" fmla="*/ 6139981 h 6441440"/>
              <a:gd name="connsiteX7" fmla="*/ 0 w 11805920"/>
              <a:gd name="connsiteY7" fmla="*/ 301459 h 6441440"/>
              <a:gd name="connsiteX8" fmla="*/ 301459 w 11805920"/>
              <a:gd name="connsiteY8" fmla="*/ 0 h 64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920" h="6441440">
                <a:moveTo>
                  <a:pt x="301459" y="0"/>
                </a:moveTo>
                <a:lnTo>
                  <a:pt x="11504461" y="0"/>
                </a:lnTo>
                <a:cubicBezTo>
                  <a:pt x="11670952" y="0"/>
                  <a:pt x="11805920" y="134968"/>
                  <a:pt x="11805920" y="301459"/>
                </a:cubicBezTo>
                <a:lnTo>
                  <a:pt x="11805920" y="6139981"/>
                </a:lnTo>
                <a:cubicBezTo>
                  <a:pt x="11805920" y="6306472"/>
                  <a:pt x="11670952" y="6441440"/>
                  <a:pt x="11504461" y="6441440"/>
                </a:cubicBezTo>
                <a:lnTo>
                  <a:pt x="301459" y="6441440"/>
                </a:lnTo>
                <a:cubicBezTo>
                  <a:pt x="134968" y="6441440"/>
                  <a:pt x="0" y="6306472"/>
                  <a:pt x="0" y="6139981"/>
                </a:cubicBezTo>
                <a:lnTo>
                  <a:pt x="0" y="301459"/>
                </a:lnTo>
                <a:cubicBezTo>
                  <a:pt x="0" y="134968"/>
                  <a:pt x="134968" y="0"/>
                  <a:pt x="30145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0" bIns="1080000" anchor="ctr" anchorCtr="0">
            <a:no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E6C0F707-B0B6-4437-92EC-6DC7FCF35DD2}"/>
              </a:ext>
            </a:extLst>
          </p:cNvPr>
          <p:cNvSpPr/>
          <p:nvPr userDrawn="1"/>
        </p:nvSpPr>
        <p:spPr>
          <a:xfrm>
            <a:off x="0" y="-367937"/>
            <a:ext cx="890693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Agenda 6x</a:t>
            </a:r>
            <a:endParaRPr kumimoji="0" lang="en-GB" sz="2400" b="1" i="0" u="none" strike="noStrike" kern="1200" cap="none" spc="0" normalizeH="0" baseline="0" noProof="0">
              <a:ln>
                <a:noFill/>
              </a:ln>
              <a:solidFill>
                <a:srgbClr val="EE7628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77" name="Tijdelijke aanduiding voor tekst 15">
            <a:extLst>
              <a:ext uri="{FF2B5EF4-FFF2-40B4-BE49-F238E27FC236}">
                <a16:creationId xmlns:a16="http://schemas.microsoft.com/office/drawing/2014/main" id="{556F8572-CE32-448F-67F4-2E2565A690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81" name="Tijdelijke aanduiding voor tekst 12">
            <a:extLst>
              <a:ext uri="{FF2B5EF4-FFF2-40B4-BE49-F238E27FC236}">
                <a16:creationId xmlns:a16="http://schemas.microsoft.com/office/drawing/2014/main" id="{712CF7BF-F408-9352-F5D4-4AE1AC2CA7B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82" name="Tijdelijke aanduiding voor titel 1">
            <a:extLst>
              <a:ext uri="{FF2B5EF4-FFF2-40B4-BE49-F238E27FC236}">
                <a16:creationId xmlns:a16="http://schemas.microsoft.com/office/drawing/2014/main" id="{EA4CC151-4A54-758F-AAA8-86BD1EB164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grpSp>
        <p:nvGrpSpPr>
          <p:cNvPr id="2" name="INSTRUCTION">
            <a:extLst>
              <a:ext uri="{FF2B5EF4-FFF2-40B4-BE49-F238E27FC236}">
                <a16:creationId xmlns:a16="http://schemas.microsoft.com/office/drawing/2014/main" id="{DD901354-F9A6-FDB5-B412-12374FAA535C}"/>
              </a:ext>
            </a:extLst>
          </p:cNvPr>
          <p:cNvGrpSpPr/>
          <p:nvPr userDrawn="1"/>
        </p:nvGrpSpPr>
        <p:grpSpPr>
          <a:xfrm>
            <a:off x="12377595" y="0"/>
            <a:ext cx="3693114" cy="6236923"/>
            <a:chOff x="-3786165" y="0"/>
            <a:chExt cx="3693114" cy="6236923"/>
          </a:xfrm>
        </p:grpSpPr>
        <p:sp>
          <p:nvSpPr>
            <p:cNvPr id="3" name="Rechthoek 2">
              <a:extLst>
                <a:ext uri="{FF2B5EF4-FFF2-40B4-BE49-F238E27FC236}">
                  <a16:creationId xmlns:a16="http://schemas.microsoft.com/office/drawing/2014/main" id="{53406CF4-75F5-9983-C4E7-86EC1232AB37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57062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Insert/edit an image</a:t>
              </a:r>
            </a:p>
          </p:txBody>
        </p:sp>
        <p:sp>
          <p:nvSpPr>
            <p:cNvPr id="4" name="Ovaal 3">
              <a:extLst>
                <a:ext uri="{FF2B5EF4-FFF2-40B4-BE49-F238E27FC236}">
                  <a16:creationId xmlns:a16="http://schemas.microsoft.com/office/drawing/2014/main" id="{5B57F09D-59C2-C606-A043-AE9F139810ED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D00AE6B9-0BF2-BF92-F037-3325CD865134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If necessary, delete the existing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by using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‘Backspace key’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Select the placeholder,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‘Slidebuilder’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 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‘Images’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" name="Ovaal 5">
              <a:extLst>
                <a:ext uri="{FF2B5EF4-FFF2-40B4-BE49-F238E27FC236}">
                  <a16:creationId xmlns:a16="http://schemas.microsoft.com/office/drawing/2014/main" id="{F84043D9-DBAA-6D74-67D3-A2625B953201}"/>
                </a:ext>
              </a:extLst>
            </p:cNvPr>
            <p:cNvSpPr/>
            <p:nvPr userDrawn="1"/>
          </p:nvSpPr>
          <p:spPr>
            <a:xfrm>
              <a:off x="-3603587" y="26388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6D085340-7FE1-AECC-9D22-285C57951CE1}"/>
                </a:ext>
              </a:extLst>
            </p:cNvPr>
            <p:cNvSpPr/>
            <p:nvPr userDrawn="1"/>
          </p:nvSpPr>
          <p:spPr>
            <a:xfrm>
              <a:off x="-3319415" y="2638809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Click with the right mouse button on the image and choose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‘Send to back’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" name="Ovaal 8">
              <a:extLst>
                <a:ext uri="{FF2B5EF4-FFF2-40B4-BE49-F238E27FC236}">
                  <a16:creationId xmlns:a16="http://schemas.microsoft.com/office/drawing/2014/main" id="{DD11AFBD-3FED-661F-8964-1B7E6BA3BE69}"/>
                </a:ext>
              </a:extLst>
            </p:cNvPr>
            <p:cNvSpPr/>
            <p:nvPr userDrawn="1"/>
          </p:nvSpPr>
          <p:spPr>
            <a:xfrm>
              <a:off x="-3603587" y="381706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0A952693-DD65-4763-5914-C913FCFE2C8D}"/>
                </a:ext>
              </a:extLst>
            </p:cNvPr>
            <p:cNvSpPr/>
            <p:nvPr userDrawn="1"/>
          </p:nvSpPr>
          <p:spPr>
            <a:xfrm>
              <a:off x="-3319415" y="3817067"/>
              <a:ext cx="2944086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To scale or drag the image,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‘Picture Tools - Format’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‘Crop’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Scale the image itself with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spheres and scale the image frame with the brackets.</a:t>
              </a:r>
            </a:p>
          </p:txBody>
        </p: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B10E760F-FD6C-DDBC-EF06-5C9D1CACFF79}"/>
                </a:ext>
              </a:extLst>
            </p:cNvPr>
            <p:cNvGrpSpPr/>
            <p:nvPr userDrawn="1"/>
          </p:nvGrpSpPr>
          <p:grpSpPr>
            <a:xfrm>
              <a:off x="-3314821" y="3054865"/>
              <a:ext cx="1558053" cy="563933"/>
              <a:chOff x="-3314821" y="2981448"/>
              <a:chExt cx="1558053" cy="563933"/>
            </a:xfrm>
          </p:grpSpPr>
          <p:sp>
            <p:nvSpPr>
              <p:cNvPr id="113" name="Rechthoek 112">
                <a:extLst>
                  <a:ext uri="{FF2B5EF4-FFF2-40B4-BE49-F238E27FC236}">
                    <a16:creationId xmlns:a16="http://schemas.microsoft.com/office/drawing/2014/main" id="{D1CDDBDD-EEA1-43C3-CF34-AE863E8FB9CA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14" name="Rechthoek 113">
                <a:extLst>
                  <a:ext uri="{FF2B5EF4-FFF2-40B4-BE49-F238E27FC236}">
                    <a16:creationId xmlns:a16="http://schemas.microsoft.com/office/drawing/2014/main" id="{6412A322-6D76-CAA5-CF52-B1CED962DFE4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15" name="Tekstvak 114">
                <a:extLst>
                  <a:ext uri="{FF2B5EF4-FFF2-40B4-BE49-F238E27FC236}">
                    <a16:creationId xmlns:a16="http://schemas.microsoft.com/office/drawing/2014/main" id="{FED4534D-C860-C5F1-D981-291DD75C25FD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front</a:t>
                </a:r>
              </a:p>
            </p:txBody>
          </p:sp>
          <p:sp>
            <p:nvSpPr>
              <p:cNvPr id="116" name="Tekstvak 115">
                <a:extLst>
                  <a:ext uri="{FF2B5EF4-FFF2-40B4-BE49-F238E27FC236}">
                    <a16:creationId xmlns:a16="http://schemas.microsoft.com/office/drawing/2014/main" id="{03CF35E1-3B01-4177-0D42-72E4C524CB13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back</a:t>
                </a:r>
              </a:p>
            </p:txBody>
          </p:sp>
          <p:sp>
            <p:nvSpPr>
              <p:cNvPr id="117" name="Vrije vorm: vorm 116">
                <a:extLst>
                  <a:ext uri="{FF2B5EF4-FFF2-40B4-BE49-F238E27FC236}">
                    <a16:creationId xmlns:a16="http://schemas.microsoft.com/office/drawing/2014/main" id="{2BCDA72D-3A49-8872-FF35-805552D35B5A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18" name="Gelijkbenige driehoek 117">
                <a:extLst>
                  <a:ext uri="{FF2B5EF4-FFF2-40B4-BE49-F238E27FC236}">
                    <a16:creationId xmlns:a16="http://schemas.microsoft.com/office/drawing/2014/main" id="{C1F25D78-A37F-070D-57C1-C4C1FAB32E47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5A63AB5D-7F2D-0ABD-A208-81D3AE2DB11A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FD0FB2F7-104F-31D0-E6CD-2238EDB4ADFF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25" name="Rechthoek 124">
                  <a:extLst>
                    <a:ext uri="{FF2B5EF4-FFF2-40B4-BE49-F238E27FC236}">
                      <a16:creationId xmlns:a16="http://schemas.microsoft.com/office/drawing/2014/main" id="{A5C5895D-17EE-7BA9-DF09-42CC0FFD146C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Rechthoek 125">
                  <a:extLst>
                    <a:ext uri="{FF2B5EF4-FFF2-40B4-BE49-F238E27FC236}">
                      <a16:creationId xmlns:a16="http://schemas.microsoft.com/office/drawing/2014/main" id="{7D8A41A4-CD36-370B-294F-12AC76DCF11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5C89DB64-5C5E-FB60-D27A-2C80F0759660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49A0A122-AA88-A1E9-A4B6-DD8183AB1C73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Rechthoek 121">
                  <a:extLst>
                    <a:ext uri="{FF2B5EF4-FFF2-40B4-BE49-F238E27FC236}">
                      <a16:creationId xmlns:a16="http://schemas.microsoft.com/office/drawing/2014/main" id="{38D4C633-C192-D8E0-20E3-A8971C5A105C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123" name="Rechthoek 122">
                  <a:extLst>
                    <a:ext uri="{FF2B5EF4-FFF2-40B4-BE49-F238E27FC236}">
                      <a16:creationId xmlns:a16="http://schemas.microsoft.com/office/drawing/2014/main" id="{A67E775E-FB1F-E533-44EC-A34B9B06DC48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6" name="Ovaal 15">
              <a:extLst>
                <a:ext uri="{FF2B5EF4-FFF2-40B4-BE49-F238E27FC236}">
                  <a16:creationId xmlns:a16="http://schemas.microsoft.com/office/drawing/2014/main" id="{086E8AC5-9686-B172-4F58-FBFA153C6BA4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F4975966-4611-B317-0ADC-044B44E6EC7D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Select the preferred category and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 on 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‘Insert’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18E287A1-B8A0-FB15-21A7-88B58E013FE7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</a:t>
              </a:r>
            </a:p>
          </p:txBody>
        </p:sp>
        <p:grpSp>
          <p:nvGrpSpPr>
            <p:cNvPr id="76" name="Groep 75">
              <a:extLst>
                <a:ext uri="{FF2B5EF4-FFF2-40B4-BE49-F238E27FC236}">
                  <a16:creationId xmlns:a16="http://schemas.microsoft.com/office/drawing/2014/main" id="{D2A50E4C-E1DF-8B10-2E2A-82D13EBE60FE}"/>
                </a:ext>
              </a:extLst>
            </p:cNvPr>
            <p:cNvGrpSpPr/>
            <p:nvPr userDrawn="1"/>
          </p:nvGrpSpPr>
          <p:grpSpPr>
            <a:xfrm>
              <a:off x="-3426605" y="4716809"/>
              <a:ext cx="514284" cy="506545"/>
              <a:chOff x="12617641" y="3403239"/>
              <a:chExt cx="752963" cy="741634"/>
            </a:xfrm>
          </p:grpSpPr>
          <p:grpSp>
            <p:nvGrpSpPr>
              <p:cNvPr id="97" name="Groep 96">
                <a:extLst>
                  <a:ext uri="{FF2B5EF4-FFF2-40B4-BE49-F238E27FC236}">
                    <a16:creationId xmlns:a16="http://schemas.microsoft.com/office/drawing/2014/main" id="{06C9ED31-5876-2D5F-F64D-0602DD984FA8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00" name="Groep 99">
                  <a:extLst>
                    <a:ext uri="{FF2B5EF4-FFF2-40B4-BE49-F238E27FC236}">
                      <a16:creationId xmlns:a16="http://schemas.microsoft.com/office/drawing/2014/main" id="{E11B0AB3-3307-189F-8AF4-0BDCF49CAD4F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07" name="Groep 106">
                    <a:extLst>
                      <a:ext uri="{FF2B5EF4-FFF2-40B4-BE49-F238E27FC236}">
                        <a16:creationId xmlns:a16="http://schemas.microsoft.com/office/drawing/2014/main" id="{4315A8B1-51F2-99F2-7591-04AF73311892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10" name="Rechthoek 109">
                      <a:extLst>
                        <a:ext uri="{FF2B5EF4-FFF2-40B4-BE49-F238E27FC236}">
                          <a16:creationId xmlns:a16="http://schemas.microsoft.com/office/drawing/2014/main" id="{A37C3674-A201-18EB-5EA6-CE354508B0F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1" name="Rechthoek 110">
                      <a:extLst>
                        <a:ext uri="{FF2B5EF4-FFF2-40B4-BE49-F238E27FC236}">
                          <a16:creationId xmlns:a16="http://schemas.microsoft.com/office/drawing/2014/main" id="{D676A386-5B4B-AC55-FE16-4300C144BF7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2" name="Ovaal 111">
                      <a:extLst>
                        <a:ext uri="{FF2B5EF4-FFF2-40B4-BE49-F238E27FC236}">
                          <a16:creationId xmlns:a16="http://schemas.microsoft.com/office/drawing/2014/main" id="{31F9E5E4-6B13-6E73-2170-90ADE39275B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</p:grpSp>
              <p:pic>
                <p:nvPicPr>
                  <p:cNvPr id="108" name="Afbeelding 107">
                    <a:extLst>
                      <a:ext uri="{FF2B5EF4-FFF2-40B4-BE49-F238E27FC236}">
                        <a16:creationId xmlns:a16="http://schemas.microsoft.com/office/drawing/2014/main" id="{B35C155D-275C-73A5-3869-EB49716B92F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09" name="Afbeelding 108">
                    <a:extLst>
                      <a:ext uri="{FF2B5EF4-FFF2-40B4-BE49-F238E27FC236}">
                        <a16:creationId xmlns:a16="http://schemas.microsoft.com/office/drawing/2014/main" id="{109474D4-0548-CFB7-C63A-3172ADAF999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1" name="Groep 100">
                  <a:extLst>
                    <a:ext uri="{FF2B5EF4-FFF2-40B4-BE49-F238E27FC236}">
                      <a16:creationId xmlns:a16="http://schemas.microsoft.com/office/drawing/2014/main" id="{14BE6B84-8B2A-AD38-D90C-AEC99DD66E14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5" name="Rechthoek 104">
                    <a:extLst>
                      <a:ext uri="{FF2B5EF4-FFF2-40B4-BE49-F238E27FC236}">
                        <a16:creationId xmlns:a16="http://schemas.microsoft.com/office/drawing/2014/main" id="{C3DEA1CB-3E7B-4393-AEA6-22F32014F56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" name="Rechthoek 105">
                    <a:extLst>
                      <a:ext uri="{FF2B5EF4-FFF2-40B4-BE49-F238E27FC236}">
                        <a16:creationId xmlns:a16="http://schemas.microsoft.com/office/drawing/2014/main" id="{78E28215-A1AC-4E7B-1666-F53B6D42717B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2" name="Groep 101">
                  <a:extLst>
                    <a:ext uri="{FF2B5EF4-FFF2-40B4-BE49-F238E27FC236}">
                      <a16:creationId xmlns:a16="http://schemas.microsoft.com/office/drawing/2014/main" id="{14ECBE71-C2A0-D643-2F71-CB4A2CD804F1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3" name="Rechthoek 102">
                    <a:extLst>
                      <a:ext uri="{FF2B5EF4-FFF2-40B4-BE49-F238E27FC236}">
                        <a16:creationId xmlns:a16="http://schemas.microsoft.com/office/drawing/2014/main" id="{A7B95F6E-FFDA-E4B5-1BC3-D9AADA9901E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" name="Rechthoek 103">
                    <a:extLst>
                      <a:ext uri="{FF2B5EF4-FFF2-40B4-BE49-F238E27FC236}">
                        <a16:creationId xmlns:a16="http://schemas.microsoft.com/office/drawing/2014/main" id="{8B0EB18D-AC63-B94C-D82E-AF5BC659DFB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98" name="Rechthoek 97">
                <a:extLst>
                  <a:ext uri="{FF2B5EF4-FFF2-40B4-BE49-F238E27FC236}">
                    <a16:creationId xmlns:a16="http://schemas.microsoft.com/office/drawing/2014/main" id="{450BBDF5-237E-DDFD-3C90-66CDC6B9BCC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Crop</a:t>
                </a:r>
              </a:p>
            </p:txBody>
          </p:sp>
          <p:sp>
            <p:nvSpPr>
              <p:cNvPr id="99" name="Gelijkbenige driehoek 98">
                <a:extLst>
                  <a:ext uri="{FF2B5EF4-FFF2-40B4-BE49-F238E27FC236}">
                    <a16:creationId xmlns:a16="http://schemas.microsoft.com/office/drawing/2014/main" id="{EC056CD2-0A86-633D-DE94-8B59FD9B65AB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07008230-1AB5-69DF-B21E-EB88B6B08E30}"/>
                </a:ext>
              </a:extLst>
            </p:cNvPr>
            <p:cNvSpPr/>
            <p:nvPr userDrawn="1"/>
          </p:nvSpPr>
          <p:spPr>
            <a:xfrm>
              <a:off x="-3786165" y="5408923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79" name="ICOON_info">
              <a:extLst>
                <a:ext uri="{FF2B5EF4-FFF2-40B4-BE49-F238E27FC236}">
                  <a16:creationId xmlns:a16="http://schemas.microsoft.com/office/drawing/2014/main" id="{74138233-2624-C4EC-8EB1-A3001109506A}"/>
                </a:ext>
              </a:extLst>
            </p:cNvPr>
            <p:cNvGrpSpPr/>
            <p:nvPr userDrawn="1"/>
          </p:nvGrpSpPr>
          <p:grpSpPr>
            <a:xfrm>
              <a:off x="-376736" y="5282697"/>
              <a:ext cx="283685" cy="283685"/>
              <a:chOff x="-510741" y="5913713"/>
              <a:chExt cx="267555" cy="267555"/>
            </a:xfrm>
          </p:grpSpPr>
          <p:sp>
            <p:nvSpPr>
              <p:cNvPr id="95" name="Ovaal 94">
                <a:extLst>
                  <a:ext uri="{FF2B5EF4-FFF2-40B4-BE49-F238E27FC236}">
                    <a16:creationId xmlns:a16="http://schemas.microsoft.com/office/drawing/2014/main" id="{448901AC-09FD-94CD-D063-6B80693725E5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96" name="Graphic 163" descr="Informatie">
                <a:extLst>
                  <a:ext uri="{FF2B5EF4-FFF2-40B4-BE49-F238E27FC236}">
                    <a16:creationId xmlns:a16="http://schemas.microsoft.com/office/drawing/2014/main" id="{34D1466A-E5F5-25B0-7E94-49CAEF016B40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80" name="Groep 79">
              <a:extLst>
                <a:ext uri="{FF2B5EF4-FFF2-40B4-BE49-F238E27FC236}">
                  <a16:creationId xmlns:a16="http://schemas.microsoft.com/office/drawing/2014/main" id="{0240CB73-3ADE-041F-EBFD-B21E5D9D93F6}"/>
                </a:ext>
              </a:extLst>
            </p:cNvPr>
            <p:cNvGrpSpPr/>
            <p:nvPr userDrawn="1"/>
          </p:nvGrpSpPr>
          <p:grpSpPr>
            <a:xfrm>
              <a:off x="-938434" y="5546300"/>
              <a:ext cx="627798" cy="576693"/>
              <a:chOff x="-938434" y="4570310"/>
              <a:chExt cx="627798" cy="576693"/>
            </a:xfrm>
          </p:grpSpPr>
          <p:grpSp>
            <p:nvGrpSpPr>
              <p:cNvPr id="90" name="Inspireren">
                <a:extLst>
                  <a:ext uri="{FF2B5EF4-FFF2-40B4-BE49-F238E27FC236}">
                    <a16:creationId xmlns:a16="http://schemas.microsoft.com/office/drawing/2014/main" id="{3640FBF8-333C-0371-6BFF-71D118AC789B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92" name="Freeform 12">
                  <a:extLst>
                    <a:ext uri="{FF2B5EF4-FFF2-40B4-BE49-F238E27FC236}">
                      <a16:creationId xmlns:a16="http://schemas.microsoft.com/office/drawing/2014/main" id="{C9DE027D-E865-0122-2DEB-4F664E8B8C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Freeform 13">
                  <a:extLst>
                    <a:ext uri="{FF2B5EF4-FFF2-40B4-BE49-F238E27FC236}">
                      <a16:creationId xmlns:a16="http://schemas.microsoft.com/office/drawing/2014/main" id="{7E288317-601B-C37B-C8A6-2E21819EF6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Freeform 14">
                  <a:extLst>
                    <a:ext uri="{FF2B5EF4-FFF2-40B4-BE49-F238E27FC236}">
                      <a16:creationId xmlns:a16="http://schemas.microsoft.com/office/drawing/2014/main" id="{D31FFDBE-395E-4900-E0A2-91B3454226B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1" name="Tekstvak 90">
                <a:extLst>
                  <a:ext uri="{FF2B5EF4-FFF2-40B4-BE49-F238E27FC236}">
                    <a16:creationId xmlns:a16="http://schemas.microsoft.com/office/drawing/2014/main" id="{C74E19ED-166D-4C63-7E5C-A650991C70E9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80360059-7D97-009B-4E6A-A7CEAFC0BB00}"/>
                </a:ext>
              </a:extLst>
            </p:cNvPr>
            <p:cNvGrpSpPr/>
            <p:nvPr userDrawn="1"/>
          </p:nvGrpSpPr>
          <p:grpSpPr>
            <a:xfrm>
              <a:off x="-3365484" y="1226982"/>
              <a:ext cx="446937" cy="406485"/>
              <a:chOff x="-3563526" y="1409294"/>
              <a:chExt cx="354190" cy="322133"/>
            </a:xfrm>
          </p:grpSpPr>
          <p:grpSp>
            <p:nvGrpSpPr>
              <p:cNvPr id="84" name="Groep 83">
                <a:extLst>
                  <a:ext uri="{FF2B5EF4-FFF2-40B4-BE49-F238E27FC236}">
                    <a16:creationId xmlns:a16="http://schemas.microsoft.com/office/drawing/2014/main" id="{AA650645-AF9A-4B36-237E-B7BA9418F56D}"/>
                  </a:ext>
                </a:extLst>
              </p:cNvPr>
              <p:cNvGrpSpPr/>
              <p:nvPr userDrawn="1"/>
            </p:nvGrpSpPr>
            <p:grpSpPr>
              <a:xfrm>
                <a:off x="-3499992" y="1409294"/>
                <a:ext cx="225195" cy="195499"/>
                <a:chOff x="8987389" y="1361199"/>
                <a:chExt cx="2200275" cy="1914525"/>
              </a:xfrm>
            </p:grpSpPr>
            <p:sp>
              <p:nvSpPr>
                <p:cNvPr id="86" name="Vrije vorm: vorm 85">
                  <a:extLst>
                    <a:ext uri="{FF2B5EF4-FFF2-40B4-BE49-F238E27FC236}">
                      <a16:creationId xmlns:a16="http://schemas.microsoft.com/office/drawing/2014/main" id="{AF7088E2-99ED-987B-96DE-D6E06387FF2A}"/>
                    </a:ext>
                  </a:extLst>
                </p:cNvPr>
                <p:cNvSpPr/>
                <p:nvPr/>
              </p:nvSpPr>
              <p:spPr>
                <a:xfrm>
                  <a:off x="9363620" y="1831738"/>
                  <a:ext cx="371477" cy="371472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72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87" name="Groep 86">
                  <a:extLst>
                    <a:ext uri="{FF2B5EF4-FFF2-40B4-BE49-F238E27FC236}">
                      <a16:creationId xmlns:a16="http://schemas.microsoft.com/office/drawing/2014/main" id="{9DA8251E-0F3F-9891-EADD-8A256898FCF0}"/>
                    </a:ext>
                  </a:extLst>
                </p:cNvPr>
                <p:cNvGrpSpPr/>
                <p:nvPr/>
              </p:nvGrpSpPr>
              <p:grpSpPr>
                <a:xfrm>
                  <a:off x="8987389" y="1361199"/>
                  <a:ext cx="2200275" cy="1914525"/>
                  <a:chOff x="8987389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88" name="Vrije vorm: vorm 87">
                    <a:extLst>
                      <a:ext uri="{FF2B5EF4-FFF2-40B4-BE49-F238E27FC236}">
                        <a16:creationId xmlns:a16="http://schemas.microsoft.com/office/drawing/2014/main" id="{D86962D8-841F-239B-1F6D-25F90EBD03C6}"/>
                      </a:ext>
                    </a:extLst>
                  </p:cNvPr>
                  <p:cNvSpPr/>
                  <p:nvPr/>
                </p:nvSpPr>
                <p:spPr>
                  <a:xfrm>
                    <a:off x="8987389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" name="Vrije vorm: vorm 88">
                    <a:extLst>
                      <a:ext uri="{FF2B5EF4-FFF2-40B4-BE49-F238E27FC236}">
                        <a16:creationId xmlns:a16="http://schemas.microsoft.com/office/drawing/2014/main" id="{481BFECC-5611-AEAB-51B9-A514C3298B41}"/>
                      </a:ext>
                    </a:extLst>
                  </p:cNvPr>
                  <p:cNvSpPr/>
                  <p:nvPr/>
                </p:nvSpPr>
                <p:spPr>
                  <a:xfrm>
                    <a:off x="9362668" y="1953652"/>
                    <a:ext cx="1438273" cy="885828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8FF00CE4-F204-8205-7E4B-996EA3319180}"/>
                  </a:ext>
                </a:extLst>
              </p:cNvPr>
              <p:cNvSpPr txBox="1"/>
              <p:nvPr userDrawn="1"/>
            </p:nvSpPr>
            <p:spPr>
              <a:xfrm>
                <a:off x="-3563526" y="1617700"/>
                <a:ext cx="354190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Images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081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jdelijke aanduiding voor titel 1">
            <a:extLst>
              <a:ext uri="{FF2B5EF4-FFF2-40B4-BE49-F238E27FC236}">
                <a16:creationId xmlns:a16="http://schemas.microsoft.com/office/drawing/2014/main" id="{6487721E-6D8E-22A6-150E-48B5B73987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367937"/>
            <a:ext cx="208670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Empty</a:t>
            </a:r>
          </a:p>
        </p:txBody>
      </p:sp>
    </p:spTree>
    <p:extLst>
      <p:ext uri="{BB962C8B-B14F-4D97-AF65-F5344CB8AC3E}">
        <p14:creationId xmlns:p14="http://schemas.microsoft.com/office/powerpoint/2010/main" val="18902085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BEA26A03-DB99-8B63-4EE4-824A4ADCB08A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1">
              <a:alpha val="20000"/>
            </a:schemeClr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EE7628"/>
              </a:buClr>
              <a:buSzPct val="110000"/>
              <a:buFont typeface="Aptos" panose="020B0004020202020204" pitchFamily="34" charset="0"/>
              <a:buNone/>
              <a:tabLst/>
              <a:defRPr/>
            </a:pPr>
            <a:r>
              <a: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#4</a:t>
            </a:r>
          </a:p>
        </p:txBody>
      </p:sp>
      <p:sp>
        <p:nvSpPr>
          <p:cNvPr id="92" name="Tijdelijke aanduiding voor tekst 15">
            <a:extLst>
              <a:ext uri="{FF2B5EF4-FFF2-40B4-BE49-F238E27FC236}">
                <a16:creationId xmlns:a16="http://schemas.microsoft.com/office/drawing/2014/main" id="{2378F912-895D-4E5A-C6A2-0F02095F83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4" name="Tijdelijke aanduiding voor tekst 12">
            <a:extLst>
              <a:ext uri="{FF2B5EF4-FFF2-40B4-BE49-F238E27FC236}">
                <a16:creationId xmlns:a16="http://schemas.microsoft.com/office/drawing/2014/main" id="{15465D20-B021-B141-C442-893E0F9A43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5" name="Tijdelijke aanduiding voor titel 1">
            <a:extLst>
              <a:ext uri="{FF2B5EF4-FFF2-40B4-BE49-F238E27FC236}">
                <a16:creationId xmlns:a16="http://schemas.microsoft.com/office/drawing/2014/main" id="{DC43821C-5BB8-744D-9C50-AA91E9ED55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CED52A-827C-91AB-04C4-710FFF01E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grpSp>
        <p:nvGrpSpPr>
          <p:cNvPr id="77" name="Groep 76">
            <a:extLst>
              <a:ext uri="{FF2B5EF4-FFF2-40B4-BE49-F238E27FC236}">
                <a16:creationId xmlns:a16="http://schemas.microsoft.com/office/drawing/2014/main" id="{38C04FEF-009C-21C3-314E-7CD90C75E970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813A82E1-5620-20F0-4B47-B83E1F98D792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80F7D3A4-B4B7-C722-C49B-1FA5E7859C54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D9A5A807-E1CE-4AC2-675F-82CCE70FBEB2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81" name="Ovaal 80">
              <a:extLst>
                <a:ext uri="{FF2B5EF4-FFF2-40B4-BE49-F238E27FC236}">
                  <a16:creationId xmlns:a16="http://schemas.microsoft.com/office/drawing/2014/main" id="{C432D91D-D67F-AAFC-5770-CAD39DB7C0A4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2BEDA0D3-FCD9-C165-0D5F-FA75014B0AA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41B8E604-7569-9390-99EB-BFC2B6A5ED88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EC4A7121-4E7D-32A2-6003-297DA47F17B6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458A557D-5779-097A-4C13-861CADD6D7C3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907B59ED-AC7B-4288-71C4-88A780694540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DFA32D3D-1E05-414E-7980-5D60F930E01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DF886B74-DBB7-B092-E629-F05731808C76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9D9E2EB0-3DA1-A2F9-9B0B-DC186CCEE734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278406D3-7E7E-A28D-2F85-0A8BD7572F93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FEDC19E5-A1E4-993F-B460-BC9A3C6C1987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93" name="Ovaal 92">
              <a:extLst>
                <a:ext uri="{FF2B5EF4-FFF2-40B4-BE49-F238E27FC236}">
                  <a16:creationId xmlns:a16="http://schemas.microsoft.com/office/drawing/2014/main" id="{A5620F04-494B-B0AB-5CA5-65CC013FD0B5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035FE3DF-24B7-23DE-E8D5-1F12237C1E55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938159F6-21FC-3477-8DEB-5F22BF50D1B1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D1222432-9E8C-F6FF-55F5-BEE72748184B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99" name="Ovaal 98">
              <a:extLst>
                <a:ext uri="{FF2B5EF4-FFF2-40B4-BE49-F238E27FC236}">
                  <a16:creationId xmlns:a16="http://schemas.microsoft.com/office/drawing/2014/main" id="{8AB8A9E2-ECC5-308E-8536-FFD6357D06C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3D5641A2-6E7E-3C0A-9211-B531B02C2E83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382B0F9C-E1F1-B0FB-D03B-B15253B0AE7C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102" name="ICOON_info">
              <a:extLst>
                <a:ext uri="{FF2B5EF4-FFF2-40B4-BE49-F238E27FC236}">
                  <a16:creationId xmlns:a16="http://schemas.microsoft.com/office/drawing/2014/main" id="{0211D8A3-7288-7757-2473-6DB6B43A35CB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50" name="Ovaal 149">
                <a:extLst>
                  <a:ext uri="{FF2B5EF4-FFF2-40B4-BE49-F238E27FC236}">
                    <a16:creationId xmlns:a16="http://schemas.microsoft.com/office/drawing/2014/main" id="{545CDF2A-47F6-DB83-A9EB-24DF56940CD4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51" name="Graphic 163" descr="Informatie">
                <a:extLst>
                  <a:ext uri="{FF2B5EF4-FFF2-40B4-BE49-F238E27FC236}">
                    <a16:creationId xmlns:a16="http://schemas.microsoft.com/office/drawing/2014/main" id="{725DA993-FB04-D343-4C2F-02E280E08D02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103" name="VOORBEELD">
              <a:extLst>
                <a:ext uri="{FF2B5EF4-FFF2-40B4-BE49-F238E27FC236}">
                  <a16:creationId xmlns:a16="http://schemas.microsoft.com/office/drawing/2014/main" id="{338A66E0-EE46-E8F5-15BF-539A192473F6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10" name="Rechthoek 109">
                <a:extLst>
                  <a:ext uri="{FF2B5EF4-FFF2-40B4-BE49-F238E27FC236}">
                    <a16:creationId xmlns:a16="http://schemas.microsoft.com/office/drawing/2014/main" id="{3B7C4277-A152-8B88-2D33-6EB600841E9F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95B440CE-BC11-BC48-15AE-30C4D9ECA89A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112" name="Groep 111">
                <a:extLst>
                  <a:ext uri="{FF2B5EF4-FFF2-40B4-BE49-F238E27FC236}">
                    <a16:creationId xmlns:a16="http://schemas.microsoft.com/office/drawing/2014/main" id="{517739C4-F2A5-6D1D-7B06-9FABC4E0CCDE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3" name="Groep 142">
                  <a:extLst>
                    <a:ext uri="{FF2B5EF4-FFF2-40B4-BE49-F238E27FC236}">
                      <a16:creationId xmlns:a16="http://schemas.microsoft.com/office/drawing/2014/main" id="{D1C9D39F-0204-1FD9-F590-786C1BBC8EB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5" name="Rechte verbindingslijn 144">
                    <a:extLst>
                      <a:ext uri="{FF2B5EF4-FFF2-40B4-BE49-F238E27FC236}">
                        <a16:creationId xmlns:a16="http://schemas.microsoft.com/office/drawing/2014/main" id="{13EC1882-A3DA-17DC-9917-6F122152CE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49C2DE58-AD08-8CFB-D904-3DAD9D8E4B6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8FCE57CF-BB5A-3C3E-063E-389D62BBDB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B84DF30E-EF2D-99DE-2A78-50B2D6530C5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9" name="Rechte verbindingslijn 148">
                    <a:extLst>
                      <a:ext uri="{FF2B5EF4-FFF2-40B4-BE49-F238E27FC236}">
                        <a16:creationId xmlns:a16="http://schemas.microsoft.com/office/drawing/2014/main" id="{53BD3C3E-C457-89E9-BDBF-DEAD3EAD27D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4" name="Pijl: rechts 143">
                  <a:extLst>
                    <a:ext uri="{FF2B5EF4-FFF2-40B4-BE49-F238E27FC236}">
                      <a16:creationId xmlns:a16="http://schemas.microsoft.com/office/drawing/2014/main" id="{5FD26F6B-9B00-B30F-5B8C-45E6CC8A6E85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D8BF897E-943B-B2A2-4E8F-1790744D5295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6" name="Groep 135">
                  <a:extLst>
                    <a:ext uri="{FF2B5EF4-FFF2-40B4-BE49-F238E27FC236}">
                      <a16:creationId xmlns:a16="http://schemas.microsoft.com/office/drawing/2014/main" id="{25A4A7F6-06EF-D2C6-5690-BFFD287787A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8" name="Rechte verbindingslijn 137">
                    <a:extLst>
                      <a:ext uri="{FF2B5EF4-FFF2-40B4-BE49-F238E27FC236}">
                        <a16:creationId xmlns:a16="http://schemas.microsoft.com/office/drawing/2014/main" id="{49902665-D222-F84B-24FD-6F8268AC9B7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063B37B7-881C-6B9C-5C1E-D96F6966521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EEEC149D-015B-1EC8-83D3-7BAEA574DFD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0878C962-C162-ECC5-7927-0A09FA26BFD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C4D6A068-FFD3-8044-A1D2-900950C3E7F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7" name="Pijl: rechts 136">
                  <a:extLst>
                    <a:ext uri="{FF2B5EF4-FFF2-40B4-BE49-F238E27FC236}">
                      <a16:creationId xmlns:a16="http://schemas.microsoft.com/office/drawing/2014/main" id="{CC9D02E4-6172-5696-1934-06DA89E2B69D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14" name="Rechte verbindingslijn 113">
                <a:extLst>
                  <a:ext uri="{FF2B5EF4-FFF2-40B4-BE49-F238E27FC236}">
                    <a16:creationId xmlns:a16="http://schemas.microsoft.com/office/drawing/2014/main" id="{63BB095C-4AC1-14ED-0830-73087D50C65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5" name="Rechte verbindingslijn 114">
                <a:extLst>
                  <a:ext uri="{FF2B5EF4-FFF2-40B4-BE49-F238E27FC236}">
                    <a16:creationId xmlns:a16="http://schemas.microsoft.com/office/drawing/2014/main" id="{8B0DDE4D-82BD-4274-A49C-17A33D4C07F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16" name="Rechthoek 115">
                <a:extLst>
                  <a:ext uri="{FF2B5EF4-FFF2-40B4-BE49-F238E27FC236}">
                    <a16:creationId xmlns:a16="http://schemas.microsoft.com/office/drawing/2014/main" id="{CFB783B7-7D59-0C46-BCDD-93FE8B6E955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2215F085-E187-FE2B-216F-0A63702EA33A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118" name="Groep 117">
                <a:extLst>
                  <a:ext uri="{FF2B5EF4-FFF2-40B4-BE49-F238E27FC236}">
                    <a16:creationId xmlns:a16="http://schemas.microsoft.com/office/drawing/2014/main" id="{44EF7743-9D8E-779D-787F-0FAD037E242B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55A3A661-4360-1392-3CB6-13195D564A6D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29" name="Groep 128">
                  <a:extLst>
                    <a:ext uri="{FF2B5EF4-FFF2-40B4-BE49-F238E27FC236}">
                      <a16:creationId xmlns:a16="http://schemas.microsoft.com/office/drawing/2014/main" id="{1BC701C9-9723-818F-6C10-6C5236A9CDC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1" name="Rechte verbindingslijn 130">
                    <a:extLst>
                      <a:ext uri="{FF2B5EF4-FFF2-40B4-BE49-F238E27FC236}">
                        <a16:creationId xmlns:a16="http://schemas.microsoft.com/office/drawing/2014/main" id="{03DE71AE-1505-5537-CB9C-3510E5C8E6A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01B77A5D-C1E8-D445-96A0-823A805502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C5178C6F-84B8-725E-9983-9EFBAB142EF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CD2FA689-04EE-00E3-BC17-229DC7DA8AD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7C0C76AC-87FC-1227-8340-E871830EC1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0" name="Pijl: rechts 129">
                  <a:extLst>
                    <a:ext uri="{FF2B5EF4-FFF2-40B4-BE49-F238E27FC236}">
                      <a16:creationId xmlns:a16="http://schemas.microsoft.com/office/drawing/2014/main" id="{3EE7EC78-DA4A-C71B-4C8A-B65533A7FCE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E3AD0FDD-DA32-2C01-E5CA-26EE4C8BF885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20" name="Rechthoek 119">
                  <a:extLst>
                    <a:ext uri="{FF2B5EF4-FFF2-40B4-BE49-F238E27FC236}">
                      <a16:creationId xmlns:a16="http://schemas.microsoft.com/office/drawing/2014/main" id="{EC30DA27-5EF3-7F83-C968-E2042ABA81A8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21" name="Groep 120">
                  <a:extLst>
                    <a:ext uri="{FF2B5EF4-FFF2-40B4-BE49-F238E27FC236}">
                      <a16:creationId xmlns:a16="http://schemas.microsoft.com/office/drawing/2014/main" id="{9D7B0B65-A6FA-4AB4-6AD4-7C8E95C865D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3" name="Rechte verbindingslijn 122">
                    <a:extLst>
                      <a:ext uri="{FF2B5EF4-FFF2-40B4-BE49-F238E27FC236}">
                        <a16:creationId xmlns:a16="http://schemas.microsoft.com/office/drawing/2014/main" id="{18D66183-F9BF-3B3C-CDF0-E065D60D14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4" name="Rechte verbindingslijn 123">
                    <a:extLst>
                      <a:ext uri="{FF2B5EF4-FFF2-40B4-BE49-F238E27FC236}">
                        <a16:creationId xmlns:a16="http://schemas.microsoft.com/office/drawing/2014/main" id="{878AE09B-2DC3-C642-BA41-54983D6A4C7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Rechte verbindingslijn 124">
                    <a:extLst>
                      <a:ext uri="{FF2B5EF4-FFF2-40B4-BE49-F238E27FC236}">
                        <a16:creationId xmlns:a16="http://schemas.microsoft.com/office/drawing/2014/main" id="{F2CBF64D-BA14-1107-3E26-DEBFE2AC31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125">
                    <a:extLst>
                      <a:ext uri="{FF2B5EF4-FFF2-40B4-BE49-F238E27FC236}">
                        <a16:creationId xmlns:a16="http://schemas.microsoft.com/office/drawing/2014/main" id="{3E030443-C07A-44B9-C979-63EDB1B143B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126">
                    <a:extLst>
                      <a:ext uri="{FF2B5EF4-FFF2-40B4-BE49-F238E27FC236}">
                        <a16:creationId xmlns:a16="http://schemas.microsoft.com/office/drawing/2014/main" id="{D3E06BD3-4B4C-9AEC-3F3C-8202FC915AC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2" name="Pijl: rechts 121">
                  <a:extLst>
                    <a:ext uri="{FF2B5EF4-FFF2-40B4-BE49-F238E27FC236}">
                      <a16:creationId xmlns:a16="http://schemas.microsoft.com/office/drawing/2014/main" id="{78825A9B-B4A3-23B1-AEAE-86FD51D4F34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4" name="Groep 103">
              <a:extLst>
                <a:ext uri="{FF2B5EF4-FFF2-40B4-BE49-F238E27FC236}">
                  <a16:creationId xmlns:a16="http://schemas.microsoft.com/office/drawing/2014/main" id="{2F35DF41-0AB9-C5DD-E74F-8BCAFCE16CB3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105" name="Inspireren">
                <a:extLst>
                  <a:ext uri="{FF2B5EF4-FFF2-40B4-BE49-F238E27FC236}">
                    <a16:creationId xmlns:a16="http://schemas.microsoft.com/office/drawing/2014/main" id="{0A4E0A46-7C4D-312B-5C43-6C2F5ACBF93E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7" name="Freeform 12">
                  <a:extLst>
                    <a:ext uri="{FF2B5EF4-FFF2-40B4-BE49-F238E27FC236}">
                      <a16:creationId xmlns:a16="http://schemas.microsoft.com/office/drawing/2014/main" id="{659A7B26-1B05-CCCB-BE86-85CD135052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Freeform 13">
                  <a:extLst>
                    <a:ext uri="{FF2B5EF4-FFF2-40B4-BE49-F238E27FC236}">
                      <a16:creationId xmlns:a16="http://schemas.microsoft.com/office/drawing/2014/main" id="{9B26E6B4-495F-7669-13A0-ED223A4B75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Freeform 14">
                  <a:extLst>
                    <a:ext uri="{FF2B5EF4-FFF2-40B4-BE49-F238E27FC236}">
                      <a16:creationId xmlns:a16="http://schemas.microsoft.com/office/drawing/2014/main" id="{921FCAAD-A820-B6E0-8C80-3FD786863E4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6" name="Tekstvak 105">
                <a:extLst>
                  <a:ext uri="{FF2B5EF4-FFF2-40B4-BE49-F238E27FC236}">
                    <a16:creationId xmlns:a16="http://schemas.microsoft.com/office/drawing/2014/main" id="{08ACD5C2-6B64-87F7-6DD4-67BD918DCAA1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82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#1</a:t>
            </a:r>
          </a:p>
        </p:txBody>
      </p:sp>
      <p:sp>
        <p:nvSpPr>
          <p:cNvPr id="11" name="Tijdelijke aanduiding voor tekst 15">
            <a:extLst>
              <a:ext uri="{FF2B5EF4-FFF2-40B4-BE49-F238E27FC236}">
                <a16:creationId xmlns:a16="http://schemas.microsoft.com/office/drawing/2014/main" id="{44E27EC2-81EE-5DE0-2BEB-2F38F88501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2" name="Tijdelijke aanduiding voor tekst 12">
            <a:extLst>
              <a:ext uri="{FF2B5EF4-FFF2-40B4-BE49-F238E27FC236}">
                <a16:creationId xmlns:a16="http://schemas.microsoft.com/office/drawing/2014/main" id="{24E34CC7-AE46-F291-A9D4-1A35660FE5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3" name="Tijdelijke aanduiding voor titel 1">
            <a:extLst>
              <a:ext uri="{FF2B5EF4-FFF2-40B4-BE49-F238E27FC236}">
                <a16:creationId xmlns:a16="http://schemas.microsoft.com/office/drawing/2014/main" id="{F9DB1A5B-74FB-7FED-54E6-CE4B949D3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1055900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3649715A-38D2-03F3-4957-40291419259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65162" y="1592262"/>
            <a:ext cx="7428606" cy="40603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grpSp>
        <p:nvGrpSpPr>
          <p:cNvPr id="2" name="Groep 1">
            <a:extLst>
              <a:ext uri="{FF2B5EF4-FFF2-40B4-BE49-F238E27FC236}">
                <a16:creationId xmlns:a16="http://schemas.microsoft.com/office/drawing/2014/main" id="{3FEF774C-6798-2CDA-D16D-C524570ADC2D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6C887830-2765-2EDF-1DA5-B8B813D42CB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0BB465B5-C8D4-B502-B678-11BA2D7237DC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77F1385A-0947-0C9B-6095-7C4DBE0B35FC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D7A0CFB7-14E9-2162-DD49-1110B0585DB9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F8663F83-FDBC-5858-0553-8827C57A96C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CD816201-5D05-9BDF-A219-5C8E92E16186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23" name="Ovaal 22">
              <a:extLst>
                <a:ext uri="{FF2B5EF4-FFF2-40B4-BE49-F238E27FC236}">
                  <a16:creationId xmlns:a16="http://schemas.microsoft.com/office/drawing/2014/main" id="{7A7263C7-DC6C-20B5-B758-9483DBF4E79C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392C7286-28F9-42B3-542F-602CE6C04936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A48B0F26-01BB-C45A-2F59-310190A07A6D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3D0E261B-2F93-798B-E787-622F218D75D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B020055E-166C-3158-879C-C224A56131E2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0C8ABA8A-0B4A-E81A-D133-0EC4ED7224D9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244793F5-D9DD-654B-784C-D90BF2A31286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7BECC238-2E71-96C5-293C-F37E35DE9059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559D0670-FB1B-2BF9-3B2E-930B448EBD7B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678816AE-188B-76B9-60B3-56439C4021E7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26BD8EF6-0DF0-D04F-F158-50EEAAB216F3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E5240D22-ED3C-7CC8-1A53-5013DAE22990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34" name="Ovaal 33">
              <a:extLst>
                <a:ext uri="{FF2B5EF4-FFF2-40B4-BE49-F238E27FC236}">
                  <a16:creationId xmlns:a16="http://schemas.microsoft.com/office/drawing/2014/main" id="{C8DD6130-4C4C-0190-1E03-E2640DF51A7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42DA1508-64A2-BABE-CCF4-A593C9FAB4B0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9F9EE05A-AFF4-24AE-B9F6-E02875DDF770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37" name="ICOON_info">
              <a:extLst>
                <a:ext uri="{FF2B5EF4-FFF2-40B4-BE49-F238E27FC236}">
                  <a16:creationId xmlns:a16="http://schemas.microsoft.com/office/drawing/2014/main" id="{73944E8F-C20F-CCE1-C826-938B982F4DE8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85" name="Ovaal 84">
                <a:extLst>
                  <a:ext uri="{FF2B5EF4-FFF2-40B4-BE49-F238E27FC236}">
                    <a16:creationId xmlns:a16="http://schemas.microsoft.com/office/drawing/2014/main" id="{C4D91959-95B8-5423-4E25-EFA8E8BC3B2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51" name="Graphic 163" descr="Informatie">
                <a:extLst>
                  <a:ext uri="{FF2B5EF4-FFF2-40B4-BE49-F238E27FC236}">
                    <a16:creationId xmlns:a16="http://schemas.microsoft.com/office/drawing/2014/main" id="{271CA4C8-0FA3-7E83-18B4-8CC86959EE3A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VOORBEELD">
              <a:extLst>
                <a:ext uri="{FF2B5EF4-FFF2-40B4-BE49-F238E27FC236}">
                  <a16:creationId xmlns:a16="http://schemas.microsoft.com/office/drawing/2014/main" id="{8D9883B6-8F0C-C857-633E-62F166D199B8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5" name="Rechthoek 44">
                <a:extLst>
                  <a:ext uri="{FF2B5EF4-FFF2-40B4-BE49-F238E27FC236}">
                    <a16:creationId xmlns:a16="http://schemas.microsoft.com/office/drawing/2014/main" id="{7058B320-70FE-AA62-7D85-7A20FE357D74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46" name="Rechthoek 45">
                <a:extLst>
                  <a:ext uri="{FF2B5EF4-FFF2-40B4-BE49-F238E27FC236}">
                    <a16:creationId xmlns:a16="http://schemas.microsoft.com/office/drawing/2014/main" id="{7B603348-B5C2-6BA4-4005-85FD7389A59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47" name="Groep 46">
                <a:extLst>
                  <a:ext uri="{FF2B5EF4-FFF2-40B4-BE49-F238E27FC236}">
                    <a16:creationId xmlns:a16="http://schemas.microsoft.com/office/drawing/2014/main" id="{370B9387-5D54-D3CD-E7E1-849346E7F8E8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8" name="Groep 77">
                  <a:extLst>
                    <a:ext uri="{FF2B5EF4-FFF2-40B4-BE49-F238E27FC236}">
                      <a16:creationId xmlns:a16="http://schemas.microsoft.com/office/drawing/2014/main" id="{6544E565-DCE5-BA9D-98D5-E5F6F913B26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43D9AEF6-1005-4224-249A-86D94282904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AF5C623F-D2B9-0FB8-C480-61D67C8B1BD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2E9B7A5A-69BF-AEA1-9CCC-F70B98EBB9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3" name="Rechte verbindingslijn 82">
                    <a:extLst>
                      <a:ext uri="{FF2B5EF4-FFF2-40B4-BE49-F238E27FC236}">
                        <a16:creationId xmlns:a16="http://schemas.microsoft.com/office/drawing/2014/main" id="{688886BB-B10B-7212-1D55-A5D6C62B65D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4" name="Rechte verbindingslijn 83">
                    <a:extLst>
                      <a:ext uri="{FF2B5EF4-FFF2-40B4-BE49-F238E27FC236}">
                        <a16:creationId xmlns:a16="http://schemas.microsoft.com/office/drawing/2014/main" id="{B168F5AD-F3AB-7C81-945B-226A4B0C56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9" name="Pijl: rechts 78">
                  <a:extLst>
                    <a:ext uri="{FF2B5EF4-FFF2-40B4-BE49-F238E27FC236}">
                      <a16:creationId xmlns:a16="http://schemas.microsoft.com/office/drawing/2014/main" id="{F72C0390-499E-B728-36D3-44974CBDE54E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8" name="Groep 47">
                <a:extLst>
                  <a:ext uri="{FF2B5EF4-FFF2-40B4-BE49-F238E27FC236}">
                    <a16:creationId xmlns:a16="http://schemas.microsoft.com/office/drawing/2014/main" id="{E716C285-ACB3-02BD-4DE0-07B1A74B2195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71" name="Groep 70">
                  <a:extLst>
                    <a:ext uri="{FF2B5EF4-FFF2-40B4-BE49-F238E27FC236}">
                      <a16:creationId xmlns:a16="http://schemas.microsoft.com/office/drawing/2014/main" id="{031B30A8-6900-6EB0-44AF-63D387740D4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6E777EE3-725D-1839-12D6-D81852C827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4" name="Rechte verbindingslijn 73">
                    <a:extLst>
                      <a:ext uri="{FF2B5EF4-FFF2-40B4-BE49-F238E27FC236}">
                        <a16:creationId xmlns:a16="http://schemas.microsoft.com/office/drawing/2014/main" id="{21144C2B-2AF6-A1E9-4EF8-8F1A5A64AB2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923271AE-3859-EE92-619E-ECCCDA76AE1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55CA7C6F-8D94-98FF-55EA-4BCEE5C454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276E2D7C-35D2-48AB-8F7C-BE84A03194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2" name="Pijl: rechts 71">
                  <a:extLst>
                    <a:ext uri="{FF2B5EF4-FFF2-40B4-BE49-F238E27FC236}">
                      <a16:creationId xmlns:a16="http://schemas.microsoft.com/office/drawing/2014/main" id="{5483392B-A6DF-4EF2-5CDB-0EC2EB028C76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9" name="Rechte verbindingslijn 48">
                <a:extLst>
                  <a:ext uri="{FF2B5EF4-FFF2-40B4-BE49-F238E27FC236}">
                    <a16:creationId xmlns:a16="http://schemas.microsoft.com/office/drawing/2014/main" id="{499CA73A-204E-C16A-9452-3B5EA1F5DC2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50" name="Rechte verbindingslijn 49">
                <a:extLst>
                  <a:ext uri="{FF2B5EF4-FFF2-40B4-BE49-F238E27FC236}">
                    <a16:creationId xmlns:a16="http://schemas.microsoft.com/office/drawing/2014/main" id="{2A45536C-7CB7-360A-734F-F3614513934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02544CF3-6710-4F22-8B7E-D66F927D617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52" name="Rechthoek 51">
                <a:extLst>
                  <a:ext uri="{FF2B5EF4-FFF2-40B4-BE49-F238E27FC236}">
                    <a16:creationId xmlns:a16="http://schemas.microsoft.com/office/drawing/2014/main" id="{1BF297FE-405B-B694-1E41-460B4BCF8B4B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E124E1C4-63F8-B2B3-4B57-DE15A94B915A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63" name="Rechthoek 62">
                  <a:extLst>
                    <a:ext uri="{FF2B5EF4-FFF2-40B4-BE49-F238E27FC236}">
                      <a16:creationId xmlns:a16="http://schemas.microsoft.com/office/drawing/2014/main" id="{71E94031-4368-45C4-C018-2C243C184957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64" name="Groep 63">
                  <a:extLst>
                    <a:ext uri="{FF2B5EF4-FFF2-40B4-BE49-F238E27FC236}">
                      <a16:creationId xmlns:a16="http://schemas.microsoft.com/office/drawing/2014/main" id="{09E25DA7-63D4-DDDF-D074-44A977F5D12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6C2E312B-0EFA-2D4F-89CA-265C05B361D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66">
                    <a:extLst>
                      <a:ext uri="{FF2B5EF4-FFF2-40B4-BE49-F238E27FC236}">
                        <a16:creationId xmlns:a16="http://schemas.microsoft.com/office/drawing/2014/main" id="{BC264D4A-8AA3-A244-C2BD-67295119998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97ACB481-B2CA-251D-38CB-E0575348464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7FB5BA4E-2F7B-5EB3-0364-05B5130D9EC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9618F701-BE00-DC3D-F243-BD4F326C6FD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5" name="Pijl: rechts 64">
                  <a:extLst>
                    <a:ext uri="{FF2B5EF4-FFF2-40B4-BE49-F238E27FC236}">
                      <a16:creationId xmlns:a16="http://schemas.microsoft.com/office/drawing/2014/main" id="{14366743-ECD8-A7FB-85D8-069A07865C3A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4" name="Groep 53">
                <a:extLst>
                  <a:ext uri="{FF2B5EF4-FFF2-40B4-BE49-F238E27FC236}">
                    <a16:creationId xmlns:a16="http://schemas.microsoft.com/office/drawing/2014/main" id="{52C2B9AE-A456-0F63-584A-78ED89F558D2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5" name="Rechthoek 54">
                  <a:extLst>
                    <a:ext uri="{FF2B5EF4-FFF2-40B4-BE49-F238E27FC236}">
                      <a16:creationId xmlns:a16="http://schemas.microsoft.com/office/drawing/2014/main" id="{B87C63E3-EE8E-AD5D-CAC7-A8E95070846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56" name="Groep 55">
                  <a:extLst>
                    <a:ext uri="{FF2B5EF4-FFF2-40B4-BE49-F238E27FC236}">
                      <a16:creationId xmlns:a16="http://schemas.microsoft.com/office/drawing/2014/main" id="{CB368817-BE93-3F2B-0AD8-9F211B73A47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F3F227DE-628A-DA18-52C1-254949A97C1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58">
                    <a:extLst>
                      <a:ext uri="{FF2B5EF4-FFF2-40B4-BE49-F238E27FC236}">
                        <a16:creationId xmlns:a16="http://schemas.microsoft.com/office/drawing/2014/main" id="{0A5BB5E1-8F09-1BAB-7ABC-76B71E6D429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59">
                    <a:extLst>
                      <a:ext uri="{FF2B5EF4-FFF2-40B4-BE49-F238E27FC236}">
                        <a16:creationId xmlns:a16="http://schemas.microsoft.com/office/drawing/2014/main" id="{7E2900F5-8328-D9F2-E857-BF236260689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60">
                    <a:extLst>
                      <a:ext uri="{FF2B5EF4-FFF2-40B4-BE49-F238E27FC236}">
                        <a16:creationId xmlns:a16="http://schemas.microsoft.com/office/drawing/2014/main" id="{2F58D699-8C5E-92A8-C9A5-6752DE0A90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F126E799-B0F4-B038-50F2-40DACF67CA8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7" name="Pijl: rechts 56">
                  <a:extLst>
                    <a:ext uri="{FF2B5EF4-FFF2-40B4-BE49-F238E27FC236}">
                      <a16:creationId xmlns:a16="http://schemas.microsoft.com/office/drawing/2014/main" id="{74F5E1BB-D2F4-B03B-02CA-95FCC9B2E61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9" name="Groep 38">
              <a:extLst>
                <a:ext uri="{FF2B5EF4-FFF2-40B4-BE49-F238E27FC236}">
                  <a16:creationId xmlns:a16="http://schemas.microsoft.com/office/drawing/2014/main" id="{6C0C7519-CA89-6D9E-4E9A-7E53D680B947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40" name="Inspireren">
                <a:extLst>
                  <a:ext uri="{FF2B5EF4-FFF2-40B4-BE49-F238E27FC236}">
                    <a16:creationId xmlns:a16="http://schemas.microsoft.com/office/drawing/2014/main" id="{60C48C1E-132D-CB24-9B6B-CCC32669D598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42" name="Freeform 12">
                  <a:extLst>
                    <a:ext uri="{FF2B5EF4-FFF2-40B4-BE49-F238E27FC236}">
                      <a16:creationId xmlns:a16="http://schemas.microsoft.com/office/drawing/2014/main" id="{B3DBD062-451C-9B51-6D4F-3985A74DB3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Freeform 13">
                  <a:extLst>
                    <a:ext uri="{FF2B5EF4-FFF2-40B4-BE49-F238E27FC236}">
                      <a16:creationId xmlns:a16="http://schemas.microsoft.com/office/drawing/2014/main" id="{A5E87810-7C59-2CEF-4023-1E6A345011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Freeform 14">
                  <a:extLst>
                    <a:ext uri="{FF2B5EF4-FFF2-40B4-BE49-F238E27FC236}">
                      <a16:creationId xmlns:a16="http://schemas.microsoft.com/office/drawing/2014/main" id="{220D2964-5C51-A85F-17A5-B1F01D02316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1" name="Tekstvak 40">
                <a:extLst>
                  <a:ext uri="{FF2B5EF4-FFF2-40B4-BE49-F238E27FC236}">
                    <a16:creationId xmlns:a16="http://schemas.microsoft.com/office/drawing/2014/main" id="{76CB6002-89AB-50F0-B337-E1D44F24002B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68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BEA26A03-DB99-8B63-4EE4-824A4ADCB08A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1">
              <a:alpha val="20000"/>
            </a:schemeClr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EE7628"/>
              </a:buClr>
              <a:buSzPct val="110000"/>
              <a:buFont typeface="Aptos" panose="020B0004020202020204" pitchFamily="34" charset="0"/>
              <a:buNone/>
              <a:tabLst/>
              <a:defRPr/>
            </a:pPr>
            <a:r>
              <a:rPr kumimoji="0" lang="en-GB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#4</a:t>
            </a:r>
          </a:p>
        </p:txBody>
      </p:sp>
      <p:sp>
        <p:nvSpPr>
          <p:cNvPr id="92" name="Tijdelijke aanduiding voor tekst 15">
            <a:extLst>
              <a:ext uri="{FF2B5EF4-FFF2-40B4-BE49-F238E27FC236}">
                <a16:creationId xmlns:a16="http://schemas.microsoft.com/office/drawing/2014/main" id="{2378F912-895D-4E5A-C6A2-0F02095F83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4" name="Tijdelijke aanduiding voor tekst 12">
            <a:extLst>
              <a:ext uri="{FF2B5EF4-FFF2-40B4-BE49-F238E27FC236}">
                <a16:creationId xmlns:a16="http://schemas.microsoft.com/office/drawing/2014/main" id="{15465D20-B021-B141-C442-893E0F9A43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5" name="Tijdelijke aanduiding voor titel 1">
            <a:extLst>
              <a:ext uri="{FF2B5EF4-FFF2-40B4-BE49-F238E27FC236}">
                <a16:creationId xmlns:a16="http://schemas.microsoft.com/office/drawing/2014/main" id="{DC43821C-5BB8-744D-9C50-AA91E9ED55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CED52A-827C-91AB-04C4-710FFF01E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grpSp>
        <p:nvGrpSpPr>
          <p:cNvPr id="77" name="Groep 76">
            <a:extLst>
              <a:ext uri="{FF2B5EF4-FFF2-40B4-BE49-F238E27FC236}">
                <a16:creationId xmlns:a16="http://schemas.microsoft.com/office/drawing/2014/main" id="{38C04FEF-009C-21C3-314E-7CD90C75E970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813A82E1-5620-20F0-4B47-B83E1F98D792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80F7D3A4-B4B7-C722-C49B-1FA5E7859C54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D9A5A807-E1CE-4AC2-675F-82CCE70FBEB2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81" name="Ovaal 80">
              <a:extLst>
                <a:ext uri="{FF2B5EF4-FFF2-40B4-BE49-F238E27FC236}">
                  <a16:creationId xmlns:a16="http://schemas.microsoft.com/office/drawing/2014/main" id="{C432D91D-D67F-AAFC-5770-CAD39DB7C0A4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2BEDA0D3-FCD9-C165-0D5F-FA75014B0AA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41B8E604-7569-9390-99EB-BFC2B6A5ED88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EC4A7121-4E7D-32A2-6003-297DA47F17B6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458A557D-5779-097A-4C13-861CADD6D7C3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907B59ED-AC7B-4288-71C4-88A780694540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DFA32D3D-1E05-414E-7980-5D60F930E01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DF886B74-DBB7-B092-E629-F05731808C76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9D9E2EB0-3DA1-A2F9-9B0B-DC186CCEE734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278406D3-7E7E-A28D-2F85-0A8BD7572F93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FEDC19E5-A1E4-993F-B460-BC9A3C6C1987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93" name="Ovaal 92">
              <a:extLst>
                <a:ext uri="{FF2B5EF4-FFF2-40B4-BE49-F238E27FC236}">
                  <a16:creationId xmlns:a16="http://schemas.microsoft.com/office/drawing/2014/main" id="{A5620F04-494B-B0AB-5CA5-65CC013FD0B5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035FE3DF-24B7-23DE-E8D5-1F12237C1E55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938159F6-21FC-3477-8DEB-5F22BF50D1B1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D1222432-9E8C-F6FF-55F5-BEE72748184B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99" name="Ovaal 98">
              <a:extLst>
                <a:ext uri="{FF2B5EF4-FFF2-40B4-BE49-F238E27FC236}">
                  <a16:creationId xmlns:a16="http://schemas.microsoft.com/office/drawing/2014/main" id="{8AB8A9E2-ECC5-308E-8536-FFD6357D06C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3D5641A2-6E7E-3C0A-9211-B531B02C2E83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382B0F9C-E1F1-B0FB-D03B-B15253B0AE7C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102" name="ICOON_info">
              <a:extLst>
                <a:ext uri="{FF2B5EF4-FFF2-40B4-BE49-F238E27FC236}">
                  <a16:creationId xmlns:a16="http://schemas.microsoft.com/office/drawing/2014/main" id="{0211D8A3-7288-7757-2473-6DB6B43A35CB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50" name="Ovaal 149">
                <a:extLst>
                  <a:ext uri="{FF2B5EF4-FFF2-40B4-BE49-F238E27FC236}">
                    <a16:creationId xmlns:a16="http://schemas.microsoft.com/office/drawing/2014/main" id="{545CDF2A-47F6-DB83-A9EB-24DF56940CD4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51" name="Graphic 163" descr="Informatie">
                <a:extLst>
                  <a:ext uri="{FF2B5EF4-FFF2-40B4-BE49-F238E27FC236}">
                    <a16:creationId xmlns:a16="http://schemas.microsoft.com/office/drawing/2014/main" id="{725DA993-FB04-D343-4C2F-02E280E08D02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103" name="VOORBEELD">
              <a:extLst>
                <a:ext uri="{FF2B5EF4-FFF2-40B4-BE49-F238E27FC236}">
                  <a16:creationId xmlns:a16="http://schemas.microsoft.com/office/drawing/2014/main" id="{338A66E0-EE46-E8F5-15BF-539A192473F6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10" name="Rechthoek 109">
                <a:extLst>
                  <a:ext uri="{FF2B5EF4-FFF2-40B4-BE49-F238E27FC236}">
                    <a16:creationId xmlns:a16="http://schemas.microsoft.com/office/drawing/2014/main" id="{3B7C4277-A152-8B88-2D33-6EB600841E9F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95B440CE-BC11-BC48-15AE-30C4D9ECA89A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112" name="Groep 111">
                <a:extLst>
                  <a:ext uri="{FF2B5EF4-FFF2-40B4-BE49-F238E27FC236}">
                    <a16:creationId xmlns:a16="http://schemas.microsoft.com/office/drawing/2014/main" id="{517739C4-F2A5-6D1D-7B06-9FABC4E0CCDE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3" name="Groep 142">
                  <a:extLst>
                    <a:ext uri="{FF2B5EF4-FFF2-40B4-BE49-F238E27FC236}">
                      <a16:creationId xmlns:a16="http://schemas.microsoft.com/office/drawing/2014/main" id="{D1C9D39F-0204-1FD9-F590-786C1BBC8EB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5" name="Rechte verbindingslijn 144">
                    <a:extLst>
                      <a:ext uri="{FF2B5EF4-FFF2-40B4-BE49-F238E27FC236}">
                        <a16:creationId xmlns:a16="http://schemas.microsoft.com/office/drawing/2014/main" id="{13EC1882-A3DA-17DC-9917-6F122152CE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49C2DE58-AD08-8CFB-D904-3DAD9D8E4B6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8FCE57CF-BB5A-3C3E-063E-389D62BBDB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B84DF30E-EF2D-99DE-2A78-50B2D6530C5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9" name="Rechte verbindingslijn 148">
                    <a:extLst>
                      <a:ext uri="{FF2B5EF4-FFF2-40B4-BE49-F238E27FC236}">
                        <a16:creationId xmlns:a16="http://schemas.microsoft.com/office/drawing/2014/main" id="{53BD3C3E-C457-89E9-BDBF-DEAD3EAD27D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4" name="Pijl: rechts 143">
                  <a:extLst>
                    <a:ext uri="{FF2B5EF4-FFF2-40B4-BE49-F238E27FC236}">
                      <a16:creationId xmlns:a16="http://schemas.microsoft.com/office/drawing/2014/main" id="{5FD26F6B-9B00-B30F-5B8C-45E6CC8A6E85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D8BF897E-943B-B2A2-4E8F-1790744D5295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6" name="Groep 135">
                  <a:extLst>
                    <a:ext uri="{FF2B5EF4-FFF2-40B4-BE49-F238E27FC236}">
                      <a16:creationId xmlns:a16="http://schemas.microsoft.com/office/drawing/2014/main" id="{25A4A7F6-06EF-D2C6-5690-BFFD287787A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8" name="Rechte verbindingslijn 137">
                    <a:extLst>
                      <a:ext uri="{FF2B5EF4-FFF2-40B4-BE49-F238E27FC236}">
                        <a16:creationId xmlns:a16="http://schemas.microsoft.com/office/drawing/2014/main" id="{49902665-D222-F84B-24FD-6F8268AC9B7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063B37B7-881C-6B9C-5C1E-D96F6966521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EEEC149D-015B-1EC8-83D3-7BAEA574DFD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0878C962-C162-ECC5-7927-0A09FA26BFD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C4D6A068-FFD3-8044-A1D2-900950C3E7F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7" name="Pijl: rechts 136">
                  <a:extLst>
                    <a:ext uri="{FF2B5EF4-FFF2-40B4-BE49-F238E27FC236}">
                      <a16:creationId xmlns:a16="http://schemas.microsoft.com/office/drawing/2014/main" id="{CC9D02E4-6172-5696-1934-06DA89E2B69D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14" name="Rechte verbindingslijn 113">
                <a:extLst>
                  <a:ext uri="{FF2B5EF4-FFF2-40B4-BE49-F238E27FC236}">
                    <a16:creationId xmlns:a16="http://schemas.microsoft.com/office/drawing/2014/main" id="{63BB095C-4AC1-14ED-0830-73087D50C65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5" name="Rechte verbindingslijn 114">
                <a:extLst>
                  <a:ext uri="{FF2B5EF4-FFF2-40B4-BE49-F238E27FC236}">
                    <a16:creationId xmlns:a16="http://schemas.microsoft.com/office/drawing/2014/main" id="{8B0DDE4D-82BD-4274-A49C-17A33D4C07F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16" name="Rechthoek 115">
                <a:extLst>
                  <a:ext uri="{FF2B5EF4-FFF2-40B4-BE49-F238E27FC236}">
                    <a16:creationId xmlns:a16="http://schemas.microsoft.com/office/drawing/2014/main" id="{CFB783B7-7D59-0C46-BCDD-93FE8B6E955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2215F085-E187-FE2B-216F-0A63702EA33A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118" name="Groep 117">
                <a:extLst>
                  <a:ext uri="{FF2B5EF4-FFF2-40B4-BE49-F238E27FC236}">
                    <a16:creationId xmlns:a16="http://schemas.microsoft.com/office/drawing/2014/main" id="{44EF7743-9D8E-779D-787F-0FAD037E242B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55A3A661-4360-1392-3CB6-13195D564A6D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29" name="Groep 128">
                  <a:extLst>
                    <a:ext uri="{FF2B5EF4-FFF2-40B4-BE49-F238E27FC236}">
                      <a16:creationId xmlns:a16="http://schemas.microsoft.com/office/drawing/2014/main" id="{1BC701C9-9723-818F-6C10-6C5236A9CDC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1" name="Rechte verbindingslijn 130">
                    <a:extLst>
                      <a:ext uri="{FF2B5EF4-FFF2-40B4-BE49-F238E27FC236}">
                        <a16:creationId xmlns:a16="http://schemas.microsoft.com/office/drawing/2014/main" id="{03DE71AE-1505-5537-CB9C-3510E5C8E6A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01B77A5D-C1E8-D445-96A0-823A805502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C5178C6F-84B8-725E-9983-9EFBAB142EF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CD2FA689-04EE-00E3-BC17-229DC7DA8AD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7C0C76AC-87FC-1227-8340-E871830EC1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0" name="Pijl: rechts 129">
                  <a:extLst>
                    <a:ext uri="{FF2B5EF4-FFF2-40B4-BE49-F238E27FC236}">
                      <a16:creationId xmlns:a16="http://schemas.microsoft.com/office/drawing/2014/main" id="{3EE7EC78-DA4A-C71B-4C8A-B65533A7FCE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E3AD0FDD-DA32-2C01-E5CA-26EE4C8BF885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20" name="Rechthoek 119">
                  <a:extLst>
                    <a:ext uri="{FF2B5EF4-FFF2-40B4-BE49-F238E27FC236}">
                      <a16:creationId xmlns:a16="http://schemas.microsoft.com/office/drawing/2014/main" id="{EC30DA27-5EF3-7F83-C968-E2042ABA81A8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21" name="Groep 120">
                  <a:extLst>
                    <a:ext uri="{FF2B5EF4-FFF2-40B4-BE49-F238E27FC236}">
                      <a16:creationId xmlns:a16="http://schemas.microsoft.com/office/drawing/2014/main" id="{9D7B0B65-A6FA-4AB4-6AD4-7C8E95C865D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3" name="Rechte verbindingslijn 122">
                    <a:extLst>
                      <a:ext uri="{FF2B5EF4-FFF2-40B4-BE49-F238E27FC236}">
                        <a16:creationId xmlns:a16="http://schemas.microsoft.com/office/drawing/2014/main" id="{18D66183-F9BF-3B3C-CDF0-E065D60D14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4" name="Rechte verbindingslijn 123">
                    <a:extLst>
                      <a:ext uri="{FF2B5EF4-FFF2-40B4-BE49-F238E27FC236}">
                        <a16:creationId xmlns:a16="http://schemas.microsoft.com/office/drawing/2014/main" id="{878AE09B-2DC3-C642-BA41-54983D6A4C7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Rechte verbindingslijn 124">
                    <a:extLst>
                      <a:ext uri="{FF2B5EF4-FFF2-40B4-BE49-F238E27FC236}">
                        <a16:creationId xmlns:a16="http://schemas.microsoft.com/office/drawing/2014/main" id="{F2CBF64D-BA14-1107-3E26-DEBFE2AC31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125">
                    <a:extLst>
                      <a:ext uri="{FF2B5EF4-FFF2-40B4-BE49-F238E27FC236}">
                        <a16:creationId xmlns:a16="http://schemas.microsoft.com/office/drawing/2014/main" id="{3E030443-C07A-44B9-C979-63EDB1B143B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126">
                    <a:extLst>
                      <a:ext uri="{FF2B5EF4-FFF2-40B4-BE49-F238E27FC236}">
                        <a16:creationId xmlns:a16="http://schemas.microsoft.com/office/drawing/2014/main" id="{D3E06BD3-4B4C-9AEC-3F3C-8202FC915AC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2" name="Pijl: rechts 121">
                  <a:extLst>
                    <a:ext uri="{FF2B5EF4-FFF2-40B4-BE49-F238E27FC236}">
                      <a16:creationId xmlns:a16="http://schemas.microsoft.com/office/drawing/2014/main" id="{78825A9B-B4A3-23B1-AEAE-86FD51D4F34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4" name="Groep 103">
              <a:extLst>
                <a:ext uri="{FF2B5EF4-FFF2-40B4-BE49-F238E27FC236}">
                  <a16:creationId xmlns:a16="http://schemas.microsoft.com/office/drawing/2014/main" id="{2F35DF41-0AB9-C5DD-E74F-8BCAFCE16CB3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105" name="Inspireren">
                <a:extLst>
                  <a:ext uri="{FF2B5EF4-FFF2-40B4-BE49-F238E27FC236}">
                    <a16:creationId xmlns:a16="http://schemas.microsoft.com/office/drawing/2014/main" id="{0A4E0A46-7C4D-312B-5C43-6C2F5ACBF93E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7" name="Freeform 12">
                  <a:extLst>
                    <a:ext uri="{FF2B5EF4-FFF2-40B4-BE49-F238E27FC236}">
                      <a16:creationId xmlns:a16="http://schemas.microsoft.com/office/drawing/2014/main" id="{659A7B26-1B05-CCCB-BE86-85CD135052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Freeform 13">
                  <a:extLst>
                    <a:ext uri="{FF2B5EF4-FFF2-40B4-BE49-F238E27FC236}">
                      <a16:creationId xmlns:a16="http://schemas.microsoft.com/office/drawing/2014/main" id="{9B26E6B4-495F-7669-13A0-ED223A4B75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Freeform 14">
                  <a:extLst>
                    <a:ext uri="{FF2B5EF4-FFF2-40B4-BE49-F238E27FC236}">
                      <a16:creationId xmlns:a16="http://schemas.microsoft.com/office/drawing/2014/main" id="{921FCAAD-A820-B6E0-8C80-3FD786863E4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6" name="Tekstvak 105">
                <a:extLst>
                  <a:ext uri="{FF2B5EF4-FFF2-40B4-BE49-F238E27FC236}">
                    <a16:creationId xmlns:a16="http://schemas.microsoft.com/office/drawing/2014/main" id="{08ACD5C2-6B64-87F7-6DD4-67BD918DCAA1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926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5CD5B878-220D-4F80-B08D-6312746A4F90}"/>
              </a:ext>
            </a:extLst>
          </p:cNvPr>
          <p:cNvSpPr/>
          <p:nvPr userDrawn="1"/>
        </p:nvSpPr>
        <p:spPr>
          <a:xfrm>
            <a:off x="0" y="-367937"/>
            <a:ext cx="1320170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+ Image (s)</a:t>
            </a:r>
          </a:p>
        </p:txBody>
      </p:sp>
      <p:sp>
        <p:nvSpPr>
          <p:cNvPr id="163" name="Tijdelijke aanduiding voor tekst 15">
            <a:extLst>
              <a:ext uri="{FF2B5EF4-FFF2-40B4-BE49-F238E27FC236}">
                <a16:creationId xmlns:a16="http://schemas.microsoft.com/office/drawing/2014/main" id="{5EBE72CE-DC40-6D4E-563D-317873C025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165" name="Tijdelijke aanduiding voor tekst 12">
            <a:extLst>
              <a:ext uri="{FF2B5EF4-FFF2-40B4-BE49-F238E27FC236}">
                <a16:creationId xmlns:a16="http://schemas.microsoft.com/office/drawing/2014/main" id="{A2CDA243-2822-FDC1-9656-779DF0EFD1D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166" name="Tijdelijke aanduiding voor titel 1">
            <a:extLst>
              <a:ext uri="{FF2B5EF4-FFF2-40B4-BE49-F238E27FC236}">
                <a16:creationId xmlns:a16="http://schemas.microsoft.com/office/drawing/2014/main" id="{DA5B9C74-0708-1EC7-E013-F50E81FD6F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7342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5E6E37D7-192F-D7CE-CAB6-205EFA903A0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562290" y="722313"/>
            <a:ext cx="2901015" cy="5083175"/>
          </a:xfrm>
          <a:prstGeom prst="roundRect">
            <a:avLst>
              <a:gd name="adj" fmla="val 5432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360000" tIns="0" rIns="360000" bIns="162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76200838-2759-6787-4722-969220D850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802918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err="1"/>
              <a:t>Lorem</a:t>
            </a:r>
            <a:r>
              <a:rPr lang="nl-NL"/>
              <a:t> </a:t>
            </a:r>
            <a:r>
              <a:rPr lang="nl-NL" err="1"/>
              <a:t>ipsum</a:t>
            </a:r>
            <a:r>
              <a:rPr lang="nl-NL"/>
              <a:t> </a:t>
            </a:r>
            <a:r>
              <a:rPr lang="nl-NL" err="1"/>
              <a:t>dolor</a:t>
            </a:r>
            <a:r>
              <a:rPr lang="nl-NL"/>
              <a:t> </a:t>
            </a:r>
            <a:r>
              <a:rPr lang="nl-NL" err="1"/>
              <a:t>sit</a:t>
            </a:r>
            <a:r>
              <a:rPr lang="nl-NL"/>
              <a:t> </a:t>
            </a:r>
            <a:r>
              <a:rPr lang="nl-NL" err="1"/>
              <a:t>amet</a:t>
            </a:r>
            <a:r>
              <a:rPr lang="nl-NL"/>
              <a:t>, </a:t>
            </a:r>
            <a:r>
              <a:rPr lang="nl-NL" err="1"/>
              <a:t>consectet</a:t>
            </a:r>
            <a:r>
              <a:rPr lang="nl-NL"/>
              <a:t> </a:t>
            </a:r>
            <a:r>
              <a:rPr lang="nl-NL" err="1"/>
              <a:t>adipisci</a:t>
            </a:r>
            <a:r>
              <a:rPr lang="nl-NL"/>
              <a:t> </a:t>
            </a:r>
            <a:r>
              <a:rPr lang="nl-NL" err="1"/>
              <a:t>elit</a:t>
            </a:r>
            <a:r>
              <a:rPr lang="nl-NL"/>
              <a:t>. </a:t>
            </a:r>
            <a:r>
              <a:rPr lang="nl-NL" err="1"/>
              <a:t>Pellentes</a:t>
            </a:r>
            <a:r>
              <a:rPr lang="nl-NL"/>
              <a:t> </a:t>
            </a:r>
            <a:r>
              <a:rPr lang="nl-NL" err="1"/>
              <a:t>blandit</a:t>
            </a:r>
            <a:r>
              <a:rPr lang="nl-NL"/>
              <a:t> </a:t>
            </a:r>
            <a:r>
              <a:rPr lang="nl-NL" err="1"/>
              <a:t>felis</a:t>
            </a:r>
            <a:r>
              <a:rPr lang="nl-NL"/>
              <a:t> </a:t>
            </a:r>
            <a:r>
              <a:rPr lang="nl-NL" err="1"/>
              <a:t>eu</a:t>
            </a:r>
            <a:r>
              <a:rPr lang="nl-NL"/>
              <a:t> </a:t>
            </a:r>
            <a:r>
              <a:rPr lang="nl-NL" err="1"/>
              <a:t>ullamcorp</a:t>
            </a:r>
            <a:r>
              <a:rPr lang="nl-NL"/>
              <a:t> temp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D7557B65-0D59-C970-A011-44597C9ED630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20000" y="1592262"/>
            <a:ext cx="7488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grpSp>
        <p:nvGrpSpPr>
          <p:cNvPr id="136" name="INSTRUCTION">
            <a:extLst>
              <a:ext uri="{FF2B5EF4-FFF2-40B4-BE49-F238E27FC236}">
                <a16:creationId xmlns:a16="http://schemas.microsoft.com/office/drawing/2014/main" id="{C5D4056C-500C-FE3A-9ED8-AF5562D111AE}"/>
              </a:ext>
            </a:extLst>
          </p:cNvPr>
          <p:cNvGrpSpPr/>
          <p:nvPr userDrawn="1"/>
        </p:nvGrpSpPr>
        <p:grpSpPr>
          <a:xfrm>
            <a:off x="12377595" y="0"/>
            <a:ext cx="3693114" cy="6236923"/>
            <a:chOff x="-3786165" y="0"/>
            <a:chExt cx="3693114" cy="6236923"/>
          </a:xfrm>
        </p:grpSpPr>
        <p:sp>
          <p:nvSpPr>
            <p:cNvPr id="197" name="Rechthoek 196">
              <a:extLst>
                <a:ext uri="{FF2B5EF4-FFF2-40B4-BE49-F238E27FC236}">
                  <a16:creationId xmlns:a16="http://schemas.microsoft.com/office/drawing/2014/main" id="{811AACD5-9A68-968A-B5C2-EBB69A74DBC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57062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Insert/edit an image</a:t>
              </a:r>
            </a:p>
          </p:txBody>
        </p:sp>
        <p:sp>
          <p:nvSpPr>
            <p:cNvPr id="198" name="Ovaal 197">
              <a:extLst>
                <a:ext uri="{FF2B5EF4-FFF2-40B4-BE49-F238E27FC236}">
                  <a16:creationId xmlns:a16="http://schemas.microsoft.com/office/drawing/2014/main" id="{CB28C1ED-0041-63A5-A841-7268A2121675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99" name="Rechthoek 198">
              <a:extLst>
                <a:ext uri="{FF2B5EF4-FFF2-40B4-BE49-F238E27FC236}">
                  <a16:creationId xmlns:a16="http://schemas.microsoft.com/office/drawing/2014/main" id="{9FC12C89-C315-3C95-00AF-206680AB2FC3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If necessary, delete the existing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by using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‘Backspace key’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Select the placeholder,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‘Slidebuilder’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 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‘Images’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00" name="Ovaal 199">
              <a:extLst>
                <a:ext uri="{FF2B5EF4-FFF2-40B4-BE49-F238E27FC236}">
                  <a16:creationId xmlns:a16="http://schemas.microsoft.com/office/drawing/2014/main" id="{9B0EFEEF-E285-25A9-A179-E59BB3CD61DA}"/>
                </a:ext>
              </a:extLst>
            </p:cNvPr>
            <p:cNvSpPr/>
            <p:nvPr userDrawn="1"/>
          </p:nvSpPr>
          <p:spPr>
            <a:xfrm>
              <a:off x="-3603587" y="26388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201" name="Rechthoek 200">
              <a:extLst>
                <a:ext uri="{FF2B5EF4-FFF2-40B4-BE49-F238E27FC236}">
                  <a16:creationId xmlns:a16="http://schemas.microsoft.com/office/drawing/2014/main" id="{396E0AB2-B717-CC1E-EF15-B1BB38E7D249}"/>
                </a:ext>
              </a:extLst>
            </p:cNvPr>
            <p:cNvSpPr/>
            <p:nvPr userDrawn="1"/>
          </p:nvSpPr>
          <p:spPr>
            <a:xfrm>
              <a:off x="-3319415" y="2638809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Click with the right mouse button on the image and choose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‘Send to back’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02" name="Ovaal 201">
              <a:extLst>
                <a:ext uri="{FF2B5EF4-FFF2-40B4-BE49-F238E27FC236}">
                  <a16:creationId xmlns:a16="http://schemas.microsoft.com/office/drawing/2014/main" id="{26C639F4-50F5-748C-9DE9-85CA529B7228}"/>
                </a:ext>
              </a:extLst>
            </p:cNvPr>
            <p:cNvSpPr/>
            <p:nvPr userDrawn="1"/>
          </p:nvSpPr>
          <p:spPr>
            <a:xfrm>
              <a:off x="-3603587" y="381706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203" name="Rechthoek 202">
              <a:extLst>
                <a:ext uri="{FF2B5EF4-FFF2-40B4-BE49-F238E27FC236}">
                  <a16:creationId xmlns:a16="http://schemas.microsoft.com/office/drawing/2014/main" id="{952EA009-7B92-97E6-4B6F-8CE569788421}"/>
                </a:ext>
              </a:extLst>
            </p:cNvPr>
            <p:cNvSpPr/>
            <p:nvPr userDrawn="1"/>
          </p:nvSpPr>
          <p:spPr>
            <a:xfrm>
              <a:off x="-3319415" y="3817067"/>
              <a:ext cx="2944086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To scale or drag the image,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‘Picture Tools - Format’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‘Crop’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Scale the image itself with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spheres and scale the image frame with the brackets.</a:t>
              </a:r>
            </a:p>
          </p:txBody>
        </p:sp>
        <p:grpSp>
          <p:nvGrpSpPr>
            <p:cNvPr id="204" name="Groep 203">
              <a:extLst>
                <a:ext uri="{FF2B5EF4-FFF2-40B4-BE49-F238E27FC236}">
                  <a16:creationId xmlns:a16="http://schemas.microsoft.com/office/drawing/2014/main" id="{0EF613DB-02A4-705A-F118-DC4DB1ABCFA1}"/>
                </a:ext>
              </a:extLst>
            </p:cNvPr>
            <p:cNvGrpSpPr/>
            <p:nvPr userDrawn="1"/>
          </p:nvGrpSpPr>
          <p:grpSpPr>
            <a:xfrm>
              <a:off x="-3314821" y="3054865"/>
              <a:ext cx="1558053" cy="563933"/>
              <a:chOff x="-3314821" y="2981448"/>
              <a:chExt cx="1558053" cy="563933"/>
            </a:xfrm>
          </p:grpSpPr>
          <p:sp>
            <p:nvSpPr>
              <p:cNvPr id="242" name="Rechthoek 241">
                <a:extLst>
                  <a:ext uri="{FF2B5EF4-FFF2-40B4-BE49-F238E27FC236}">
                    <a16:creationId xmlns:a16="http://schemas.microsoft.com/office/drawing/2014/main" id="{E9F15CAF-A098-0030-A295-C514DAC2706A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243" name="Rechthoek 242">
                <a:extLst>
                  <a:ext uri="{FF2B5EF4-FFF2-40B4-BE49-F238E27FC236}">
                    <a16:creationId xmlns:a16="http://schemas.microsoft.com/office/drawing/2014/main" id="{CE4E0DB8-3579-45E6-848F-199440B50C17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244" name="Tekstvak 243">
                <a:extLst>
                  <a:ext uri="{FF2B5EF4-FFF2-40B4-BE49-F238E27FC236}">
                    <a16:creationId xmlns:a16="http://schemas.microsoft.com/office/drawing/2014/main" id="{DA3BD082-9896-3237-253D-24E3A1811DCD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front</a:t>
                </a:r>
              </a:p>
            </p:txBody>
          </p:sp>
          <p:sp>
            <p:nvSpPr>
              <p:cNvPr id="245" name="Tekstvak 244">
                <a:extLst>
                  <a:ext uri="{FF2B5EF4-FFF2-40B4-BE49-F238E27FC236}">
                    <a16:creationId xmlns:a16="http://schemas.microsoft.com/office/drawing/2014/main" id="{D8843A65-B3CB-75DE-A33E-0E3C6D6B9E1C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back</a:t>
                </a:r>
              </a:p>
            </p:txBody>
          </p:sp>
          <p:sp>
            <p:nvSpPr>
              <p:cNvPr id="246" name="Vrije vorm: vorm 245">
                <a:extLst>
                  <a:ext uri="{FF2B5EF4-FFF2-40B4-BE49-F238E27FC236}">
                    <a16:creationId xmlns:a16="http://schemas.microsoft.com/office/drawing/2014/main" id="{2902066A-3D67-7743-7FFD-6878574C1429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247" name="Gelijkbenige driehoek 246">
                <a:extLst>
                  <a:ext uri="{FF2B5EF4-FFF2-40B4-BE49-F238E27FC236}">
                    <a16:creationId xmlns:a16="http://schemas.microsoft.com/office/drawing/2014/main" id="{04BC13B1-AF11-86BC-6ED0-9E152270A0B7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248" name="Groep 247">
                <a:extLst>
                  <a:ext uri="{FF2B5EF4-FFF2-40B4-BE49-F238E27FC236}">
                    <a16:creationId xmlns:a16="http://schemas.microsoft.com/office/drawing/2014/main" id="{762174D7-3AA5-0120-039A-060F391EEC25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253" name="Rechthoek 252">
                  <a:extLst>
                    <a:ext uri="{FF2B5EF4-FFF2-40B4-BE49-F238E27FC236}">
                      <a16:creationId xmlns:a16="http://schemas.microsoft.com/office/drawing/2014/main" id="{169901F4-463C-52DB-5EF9-32D9CED46F5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254" name="Rechthoek 253">
                  <a:extLst>
                    <a:ext uri="{FF2B5EF4-FFF2-40B4-BE49-F238E27FC236}">
                      <a16:creationId xmlns:a16="http://schemas.microsoft.com/office/drawing/2014/main" id="{E671DD40-FBE4-5017-2CE6-96E8B5639449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255" name="Rechthoek 254">
                  <a:extLst>
                    <a:ext uri="{FF2B5EF4-FFF2-40B4-BE49-F238E27FC236}">
                      <a16:creationId xmlns:a16="http://schemas.microsoft.com/office/drawing/2014/main" id="{1DDF4514-1966-023E-5AC1-C996F4F72BE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9" name="Groep 248">
                <a:extLst>
                  <a:ext uri="{FF2B5EF4-FFF2-40B4-BE49-F238E27FC236}">
                    <a16:creationId xmlns:a16="http://schemas.microsoft.com/office/drawing/2014/main" id="{8B9DFD9C-BD0B-540C-3BF9-5326C8F93EB4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250" name="Rechthoek 249">
                  <a:extLst>
                    <a:ext uri="{FF2B5EF4-FFF2-40B4-BE49-F238E27FC236}">
                      <a16:creationId xmlns:a16="http://schemas.microsoft.com/office/drawing/2014/main" id="{FED72CE3-2804-B9D7-769F-8DAC6F1508E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251" name="Rechthoek 250">
                  <a:extLst>
                    <a:ext uri="{FF2B5EF4-FFF2-40B4-BE49-F238E27FC236}">
                      <a16:creationId xmlns:a16="http://schemas.microsoft.com/office/drawing/2014/main" id="{9924D05C-8E90-0FAB-EF28-5500EEB3E92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252" name="Rechthoek 251">
                  <a:extLst>
                    <a:ext uri="{FF2B5EF4-FFF2-40B4-BE49-F238E27FC236}">
                      <a16:creationId xmlns:a16="http://schemas.microsoft.com/office/drawing/2014/main" id="{D60B214B-006E-8035-A6C2-BC8615C6D109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05" name="Ovaal 204">
              <a:extLst>
                <a:ext uri="{FF2B5EF4-FFF2-40B4-BE49-F238E27FC236}">
                  <a16:creationId xmlns:a16="http://schemas.microsoft.com/office/drawing/2014/main" id="{320CF1D7-F2F0-94B1-01B8-2E0C82F9A666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06" name="Rechthoek 205">
              <a:extLst>
                <a:ext uri="{FF2B5EF4-FFF2-40B4-BE49-F238E27FC236}">
                  <a16:creationId xmlns:a16="http://schemas.microsoft.com/office/drawing/2014/main" id="{EACAD90B-A905-9A95-924E-12FE64B8E69C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Select the preferred category and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 on 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‘Insert’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07" name="Rechthoek 206">
              <a:extLst>
                <a:ext uri="{FF2B5EF4-FFF2-40B4-BE49-F238E27FC236}">
                  <a16:creationId xmlns:a16="http://schemas.microsoft.com/office/drawing/2014/main" id="{A1049DF4-75CB-ED6D-9F8C-D4B0C532C147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</a:t>
              </a:r>
            </a:p>
          </p:txBody>
        </p:sp>
        <p:grpSp>
          <p:nvGrpSpPr>
            <p:cNvPr id="208" name="Groep 207">
              <a:extLst>
                <a:ext uri="{FF2B5EF4-FFF2-40B4-BE49-F238E27FC236}">
                  <a16:creationId xmlns:a16="http://schemas.microsoft.com/office/drawing/2014/main" id="{293F2852-EF2E-6A9D-9DAC-46E7095B19EA}"/>
                </a:ext>
              </a:extLst>
            </p:cNvPr>
            <p:cNvGrpSpPr/>
            <p:nvPr userDrawn="1"/>
          </p:nvGrpSpPr>
          <p:grpSpPr>
            <a:xfrm>
              <a:off x="-3426605" y="4716809"/>
              <a:ext cx="514284" cy="506545"/>
              <a:chOff x="12617641" y="3403239"/>
              <a:chExt cx="752963" cy="741634"/>
            </a:xfrm>
          </p:grpSpPr>
          <p:grpSp>
            <p:nvGrpSpPr>
              <p:cNvPr id="226" name="Groep 225">
                <a:extLst>
                  <a:ext uri="{FF2B5EF4-FFF2-40B4-BE49-F238E27FC236}">
                    <a16:creationId xmlns:a16="http://schemas.microsoft.com/office/drawing/2014/main" id="{21814F1C-7846-3F45-1A72-2E3ADD4A454D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229" name="Groep 228">
                  <a:extLst>
                    <a:ext uri="{FF2B5EF4-FFF2-40B4-BE49-F238E27FC236}">
                      <a16:creationId xmlns:a16="http://schemas.microsoft.com/office/drawing/2014/main" id="{6219F5F0-307A-8CB6-C6A9-897CD0958A34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36" name="Groep 235">
                    <a:extLst>
                      <a:ext uri="{FF2B5EF4-FFF2-40B4-BE49-F238E27FC236}">
                        <a16:creationId xmlns:a16="http://schemas.microsoft.com/office/drawing/2014/main" id="{CC25FAA6-0735-B8D5-6C87-361AED8DBD0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39" name="Rechthoek 238">
                      <a:extLst>
                        <a:ext uri="{FF2B5EF4-FFF2-40B4-BE49-F238E27FC236}">
                          <a16:creationId xmlns:a16="http://schemas.microsoft.com/office/drawing/2014/main" id="{3245F89F-170F-DBA3-AA4A-8FEC4D209B2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40" name="Rechthoek 239">
                      <a:extLst>
                        <a:ext uri="{FF2B5EF4-FFF2-40B4-BE49-F238E27FC236}">
                          <a16:creationId xmlns:a16="http://schemas.microsoft.com/office/drawing/2014/main" id="{DCE1EAB5-92EE-0F20-D0A1-7CE67A068AA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41" name="Ovaal 240">
                      <a:extLst>
                        <a:ext uri="{FF2B5EF4-FFF2-40B4-BE49-F238E27FC236}">
                          <a16:creationId xmlns:a16="http://schemas.microsoft.com/office/drawing/2014/main" id="{AE62E1B6-E5EE-BE43-8730-8CD39EA50BE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</p:grpSp>
              <p:pic>
                <p:nvPicPr>
                  <p:cNvPr id="237" name="Afbeelding 236">
                    <a:extLst>
                      <a:ext uri="{FF2B5EF4-FFF2-40B4-BE49-F238E27FC236}">
                        <a16:creationId xmlns:a16="http://schemas.microsoft.com/office/drawing/2014/main" id="{ACD85593-08EE-04BE-4798-EBDCE0CC9EC2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38" name="Afbeelding 237">
                    <a:extLst>
                      <a:ext uri="{FF2B5EF4-FFF2-40B4-BE49-F238E27FC236}">
                        <a16:creationId xmlns:a16="http://schemas.microsoft.com/office/drawing/2014/main" id="{611CC4F6-6E63-A049-D356-35FDA8B57BE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0" name="Groep 229">
                  <a:extLst>
                    <a:ext uri="{FF2B5EF4-FFF2-40B4-BE49-F238E27FC236}">
                      <a16:creationId xmlns:a16="http://schemas.microsoft.com/office/drawing/2014/main" id="{58449841-0C9E-B0EF-5F2A-2FA65474A0AD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34" name="Rechthoek 233">
                    <a:extLst>
                      <a:ext uri="{FF2B5EF4-FFF2-40B4-BE49-F238E27FC236}">
                        <a16:creationId xmlns:a16="http://schemas.microsoft.com/office/drawing/2014/main" id="{F4EC49E0-1617-2195-8D96-A85D8A06FAB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5" name="Rechthoek 234">
                    <a:extLst>
                      <a:ext uri="{FF2B5EF4-FFF2-40B4-BE49-F238E27FC236}">
                        <a16:creationId xmlns:a16="http://schemas.microsoft.com/office/drawing/2014/main" id="{D7C76818-FFB3-86FF-14AC-08E08483425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31" name="Groep 230">
                  <a:extLst>
                    <a:ext uri="{FF2B5EF4-FFF2-40B4-BE49-F238E27FC236}">
                      <a16:creationId xmlns:a16="http://schemas.microsoft.com/office/drawing/2014/main" id="{F4F346D3-6690-3B06-A261-DD67974A430A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32" name="Rechthoek 231">
                    <a:extLst>
                      <a:ext uri="{FF2B5EF4-FFF2-40B4-BE49-F238E27FC236}">
                        <a16:creationId xmlns:a16="http://schemas.microsoft.com/office/drawing/2014/main" id="{2E50A024-6784-843F-E871-494438AD7C7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3" name="Rechthoek 232">
                    <a:extLst>
                      <a:ext uri="{FF2B5EF4-FFF2-40B4-BE49-F238E27FC236}">
                        <a16:creationId xmlns:a16="http://schemas.microsoft.com/office/drawing/2014/main" id="{DC787178-AA00-3C9A-3430-AEAD1E5CDCD2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Rechthoek 226">
                <a:extLst>
                  <a:ext uri="{FF2B5EF4-FFF2-40B4-BE49-F238E27FC236}">
                    <a16:creationId xmlns:a16="http://schemas.microsoft.com/office/drawing/2014/main" id="{C9F4B480-E976-5779-EFFA-40165DDF66B1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Crop</a:t>
                </a:r>
              </a:p>
            </p:txBody>
          </p:sp>
          <p:sp>
            <p:nvSpPr>
              <p:cNvPr id="228" name="Gelijkbenige driehoek 227">
                <a:extLst>
                  <a:ext uri="{FF2B5EF4-FFF2-40B4-BE49-F238E27FC236}">
                    <a16:creationId xmlns:a16="http://schemas.microsoft.com/office/drawing/2014/main" id="{E5BD2D62-5DF1-90C5-4B01-0B44525E6764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sp>
          <p:nvSpPr>
            <p:cNvPr id="209" name="Rechthoek 208">
              <a:extLst>
                <a:ext uri="{FF2B5EF4-FFF2-40B4-BE49-F238E27FC236}">
                  <a16:creationId xmlns:a16="http://schemas.microsoft.com/office/drawing/2014/main" id="{A60F8F52-E549-6C7D-19DE-4AF5C31C5649}"/>
                </a:ext>
              </a:extLst>
            </p:cNvPr>
            <p:cNvSpPr/>
            <p:nvPr userDrawn="1"/>
          </p:nvSpPr>
          <p:spPr>
            <a:xfrm>
              <a:off x="-3786165" y="5408923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210" name="ICOON_info">
              <a:extLst>
                <a:ext uri="{FF2B5EF4-FFF2-40B4-BE49-F238E27FC236}">
                  <a16:creationId xmlns:a16="http://schemas.microsoft.com/office/drawing/2014/main" id="{DF953E40-F0D3-10C3-CCDD-BC864572A6B2}"/>
                </a:ext>
              </a:extLst>
            </p:cNvPr>
            <p:cNvGrpSpPr/>
            <p:nvPr userDrawn="1"/>
          </p:nvGrpSpPr>
          <p:grpSpPr>
            <a:xfrm>
              <a:off x="-376736" y="5282697"/>
              <a:ext cx="283685" cy="283685"/>
              <a:chOff x="-510741" y="5913713"/>
              <a:chExt cx="267555" cy="267555"/>
            </a:xfrm>
          </p:grpSpPr>
          <p:sp>
            <p:nvSpPr>
              <p:cNvPr id="224" name="Ovaal 223">
                <a:extLst>
                  <a:ext uri="{FF2B5EF4-FFF2-40B4-BE49-F238E27FC236}">
                    <a16:creationId xmlns:a16="http://schemas.microsoft.com/office/drawing/2014/main" id="{693D76EF-DA9C-752D-80CD-455A400429F4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225" name="Graphic 163" descr="Informatie">
                <a:extLst>
                  <a:ext uri="{FF2B5EF4-FFF2-40B4-BE49-F238E27FC236}">
                    <a16:creationId xmlns:a16="http://schemas.microsoft.com/office/drawing/2014/main" id="{18065D96-2378-C6A4-B8A8-E7913DF81399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211" name="Groep 210">
              <a:extLst>
                <a:ext uri="{FF2B5EF4-FFF2-40B4-BE49-F238E27FC236}">
                  <a16:creationId xmlns:a16="http://schemas.microsoft.com/office/drawing/2014/main" id="{9F380D67-6CFE-3C12-F412-70D097EE86F4}"/>
                </a:ext>
              </a:extLst>
            </p:cNvPr>
            <p:cNvGrpSpPr/>
            <p:nvPr userDrawn="1"/>
          </p:nvGrpSpPr>
          <p:grpSpPr>
            <a:xfrm>
              <a:off x="-938434" y="5546300"/>
              <a:ext cx="627798" cy="576693"/>
              <a:chOff x="-938434" y="4570310"/>
              <a:chExt cx="627798" cy="576693"/>
            </a:xfrm>
          </p:grpSpPr>
          <p:grpSp>
            <p:nvGrpSpPr>
              <p:cNvPr id="219" name="Inspireren">
                <a:extLst>
                  <a:ext uri="{FF2B5EF4-FFF2-40B4-BE49-F238E27FC236}">
                    <a16:creationId xmlns:a16="http://schemas.microsoft.com/office/drawing/2014/main" id="{C74BDB64-9D8A-262B-92CA-4A11058F4C6C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221" name="Freeform 12">
                  <a:extLst>
                    <a:ext uri="{FF2B5EF4-FFF2-40B4-BE49-F238E27FC236}">
                      <a16:creationId xmlns:a16="http://schemas.microsoft.com/office/drawing/2014/main" id="{CB34BF8D-12CC-6635-FF32-BEC5DFABB1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2" name="Freeform 13">
                  <a:extLst>
                    <a:ext uri="{FF2B5EF4-FFF2-40B4-BE49-F238E27FC236}">
                      <a16:creationId xmlns:a16="http://schemas.microsoft.com/office/drawing/2014/main" id="{66A6CFCA-221C-EF14-A8D0-A608C3F4B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3" name="Freeform 14">
                  <a:extLst>
                    <a:ext uri="{FF2B5EF4-FFF2-40B4-BE49-F238E27FC236}">
                      <a16:creationId xmlns:a16="http://schemas.microsoft.com/office/drawing/2014/main" id="{AA44F8CA-0A83-F97D-136F-8DE1157E9E5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0" name="Tekstvak 219">
                <a:extLst>
                  <a:ext uri="{FF2B5EF4-FFF2-40B4-BE49-F238E27FC236}">
                    <a16:creationId xmlns:a16="http://schemas.microsoft.com/office/drawing/2014/main" id="{17B5EF1C-CB46-BF7B-BA33-AF2BA8CD0D87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  <p:grpSp>
          <p:nvGrpSpPr>
            <p:cNvPr id="212" name="Groep 211">
              <a:extLst>
                <a:ext uri="{FF2B5EF4-FFF2-40B4-BE49-F238E27FC236}">
                  <a16:creationId xmlns:a16="http://schemas.microsoft.com/office/drawing/2014/main" id="{A7B69968-8398-D034-D29F-062FC663836C}"/>
                </a:ext>
              </a:extLst>
            </p:cNvPr>
            <p:cNvGrpSpPr/>
            <p:nvPr userDrawn="1"/>
          </p:nvGrpSpPr>
          <p:grpSpPr>
            <a:xfrm>
              <a:off x="-3365484" y="1226982"/>
              <a:ext cx="446937" cy="406485"/>
              <a:chOff x="-3563526" y="1409294"/>
              <a:chExt cx="354190" cy="322133"/>
            </a:xfrm>
          </p:grpSpPr>
          <p:grpSp>
            <p:nvGrpSpPr>
              <p:cNvPr id="213" name="Groep 212">
                <a:extLst>
                  <a:ext uri="{FF2B5EF4-FFF2-40B4-BE49-F238E27FC236}">
                    <a16:creationId xmlns:a16="http://schemas.microsoft.com/office/drawing/2014/main" id="{129A1E3C-A552-EF47-F7C4-0C082EEF1F3C}"/>
                  </a:ext>
                </a:extLst>
              </p:cNvPr>
              <p:cNvGrpSpPr/>
              <p:nvPr userDrawn="1"/>
            </p:nvGrpSpPr>
            <p:grpSpPr>
              <a:xfrm>
                <a:off x="-3499992" y="1409294"/>
                <a:ext cx="225195" cy="195499"/>
                <a:chOff x="8987389" y="1361199"/>
                <a:chExt cx="2200275" cy="1914525"/>
              </a:xfrm>
            </p:grpSpPr>
            <p:sp>
              <p:nvSpPr>
                <p:cNvPr id="215" name="Vrije vorm: vorm 214">
                  <a:extLst>
                    <a:ext uri="{FF2B5EF4-FFF2-40B4-BE49-F238E27FC236}">
                      <a16:creationId xmlns:a16="http://schemas.microsoft.com/office/drawing/2014/main" id="{0361D917-ADF4-934D-1F47-D1872D95CBAA}"/>
                    </a:ext>
                  </a:extLst>
                </p:cNvPr>
                <p:cNvSpPr/>
                <p:nvPr/>
              </p:nvSpPr>
              <p:spPr>
                <a:xfrm>
                  <a:off x="9363620" y="1831738"/>
                  <a:ext cx="371477" cy="371472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72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216" name="Groep 215">
                  <a:extLst>
                    <a:ext uri="{FF2B5EF4-FFF2-40B4-BE49-F238E27FC236}">
                      <a16:creationId xmlns:a16="http://schemas.microsoft.com/office/drawing/2014/main" id="{A386A276-3A84-BA5C-3984-B797E0E95277}"/>
                    </a:ext>
                  </a:extLst>
                </p:cNvPr>
                <p:cNvGrpSpPr/>
                <p:nvPr/>
              </p:nvGrpSpPr>
              <p:grpSpPr>
                <a:xfrm>
                  <a:off x="8987389" y="1361199"/>
                  <a:ext cx="2200275" cy="1914525"/>
                  <a:chOff x="8987389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217" name="Vrije vorm: vorm 216">
                    <a:extLst>
                      <a:ext uri="{FF2B5EF4-FFF2-40B4-BE49-F238E27FC236}">
                        <a16:creationId xmlns:a16="http://schemas.microsoft.com/office/drawing/2014/main" id="{3D5A27FB-5567-AC39-DC42-51D80C5C0263}"/>
                      </a:ext>
                    </a:extLst>
                  </p:cNvPr>
                  <p:cNvSpPr/>
                  <p:nvPr/>
                </p:nvSpPr>
                <p:spPr>
                  <a:xfrm>
                    <a:off x="8987389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8" name="Vrije vorm: vorm 217">
                    <a:extLst>
                      <a:ext uri="{FF2B5EF4-FFF2-40B4-BE49-F238E27FC236}">
                        <a16:creationId xmlns:a16="http://schemas.microsoft.com/office/drawing/2014/main" id="{53AF2E6F-268B-4D82-47A6-B65DA13CBAA2}"/>
                      </a:ext>
                    </a:extLst>
                  </p:cNvPr>
                  <p:cNvSpPr/>
                  <p:nvPr/>
                </p:nvSpPr>
                <p:spPr>
                  <a:xfrm>
                    <a:off x="9362668" y="1953652"/>
                    <a:ext cx="1438273" cy="885828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14" name="Tekstvak 213">
                <a:extLst>
                  <a:ext uri="{FF2B5EF4-FFF2-40B4-BE49-F238E27FC236}">
                    <a16:creationId xmlns:a16="http://schemas.microsoft.com/office/drawing/2014/main" id="{25168B5A-650D-038E-2AD4-0542E793D45F}"/>
                  </a:ext>
                </a:extLst>
              </p:cNvPr>
              <p:cNvSpPr txBox="1"/>
              <p:nvPr userDrawn="1"/>
            </p:nvSpPr>
            <p:spPr>
              <a:xfrm>
                <a:off x="-3563526" y="1617700"/>
                <a:ext cx="354190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Images</a:t>
                </a:r>
              </a:p>
            </p:txBody>
          </p:sp>
        </p:grpSp>
      </p:grpSp>
      <p:grpSp>
        <p:nvGrpSpPr>
          <p:cNvPr id="19" name="Groep 18">
            <a:extLst>
              <a:ext uri="{FF2B5EF4-FFF2-40B4-BE49-F238E27FC236}">
                <a16:creationId xmlns:a16="http://schemas.microsoft.com/office/drawing/2014/main" id="{2D85AD62-66FB-6FDA-AF47-EA178DEDCFD2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535711E4-8E86-7668-63BF-8915185A2800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3280ABB4-3CD0-09BA-0E8D-E1CA8E0EF347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6142167B-9CC7-67B8-1BF5-A19D875DEDAB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27" name="Ovaal 26">
              <a:extLst>
                <a:ext uri="{FF2B5EF4-FFF2-40B4-BE49-F238E27FC236}">
                  <a16:creationId xmlns:a16="http://schemas.microsoft.com/office/drawing/2014/main" id="{5EA948C2-4C69-6360-87E8-D15D00873FBF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A668770E-F3B7-F189-4806-9CBAD58476B1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EC0A5ECE-0B63-CF82-CEE0-F656649C77FA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584E3656-3361-27CB-22B7-640B6DB65024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87A4538C-DD04-70C7-CD04-7058EB49FA59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9B8E8D79-7958-DD47-46D4-B3FFE74C3C70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E0CD4F1B-E06C-D5EC-1B9A-B56FFFD5E5BA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34" name="Ovaal 33">
              <a:extLst>
                <a:ext uri="{FF2B5EF4-FFF2-40B4-BE49-F238E27FC236}">
                  <a16:creationId xmlns:a16="http://schemas.microsoft.com/office/drawing/2014/main" id="{9EE4D1A8-3EE5-2C25-FDD3-9B647B708CE8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00916BC6-10D7-253F-A3C9-6354E098CE8C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36" name="Ovaal 35">
              <a:extLst>
                <a:ext uri="{FF2B5EF4-FFF2-40B4-BE49-F238E27FC236}">
                  <a16:creationId xmlns:a16="http://schemas.microsoft.com/office/drawing/2014/main" id="{41BFFC39-151C-619A-FD64-DF8ED24B7318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37" name="Rechthoek 36">
              <a:extLst>
                <a:ext uri="{FF2B5EF4-FFF2-40B4-BE49-F238E27FC236}">
                  <a16:creationId xmlns:a16="http://schemas.microsoft.com/office/drawing/2014/main" id="{5E67B1DC-360E-CB1E-7F8F-7986752998D7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4639EA0F-5979-AA5F-0FCB-0EBC350F4D8F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0596CA9B-B41B-21BC-AEAC-4BF5CD6B1F9D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3F87E963-39C3-C142-845E-07A1D27F9006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E027B54C-142E-5522-1913-1F7E3267A4FC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74CA78C8-B8D4-B024-81B7-884A194508E4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4287F9B-8462-943F-B527-413211DD51D0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38AD0E23-EBBF-FE33-C790-9453DB816FF5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45" name="ICOON_info">
              <a:extLst>
                <a:ext uri="{FF2B5EF4-FFF2-40B4-BE49-F238E27FC236}">
                  <a16:creationId xmlns:a16="http://schemas.microsoft.com/office/drawing/2014/main" id="{16FCED7D-0E80-DD74-6F6B-F47892646690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49" name="Ovaal 148">
                <a:extLst>
                  <a:ext uri="{FF2B5EF4-FFF2-40B4-BE49-F238E27FC236}">
                    <a16:creationId xmlns:a16="http://schemas.microsoft.com/office/drawing/2014/main" id="{8BC00E32-BEB2-3020-84DA-536453FED312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50" name="Graphic 163" descr="Informatie">
                <a:extLst>
                  <a:ext uri="{FF2B5EF4-FFF2-40B4-BE49-F238E27FC236}">
                    <a16:creationId xmlns:a16="http://schemas.microsoft.com/office/drawing/2014/main" id="{9534588A-20B4-3882-FCF4-42131B48B04F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46" name="VOORBEELD">
              <a:extLst>
                <a:ext uri="{FF2B5EF4-FFF2-40B4-BE49-F238E27FC236}">
                  <a16:creationId xmlns:a16="http://schemas.microsoft.com/office/drawing/2014/main" id="{6376AEBB-C138-3497-9C8B-6BBEBC72C705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53" name="Rechthoek 52">
                <a:extLst>
                  <a:ext uri="{FF2B5EF4-FFF2-40B4-BE49-F238E27FC236}">
                    <a16:creationId xmlns:a16="http://schemas.microsoft.com/office/drawing/2014/main" id="{E738012E-B14E-E783-836A-2707054871CC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54" name="Rechthoek 53">
                <a:extLst>
                  <a:ext uri="{FF2B5EF4-FFF2-40B4-BE49-F238E27FC236}">
                    <a16:creationId xmlns:a16="http://schemas.microsoft.com/office/drawing/2014/main" id="{33804081-25D9-895B-61BF-80FADAABC407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55" name="Groep 54">
                <a:extLst>
                  <a:ext uri="{FF2B5EF4-FFF2-40B4-BE49-F238E27FC236}">
                    <a16:creationId xmlns:a16="http://schemas.microsoft.com/office/drawing/2014/main" id="{B552AF70-6EB9-C4A0-C109-DF72C2E176EB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2" name="Groep 141">
                  <a:extLst>
                    <a:ext uri="{FF2B5EF4-FFF2-40B4-BE49-F238E27FC236}">
                      <a16:creationId xmlns:a16="http://schemas.microsoft.com/office/drawing/2014/main" id="{25A993F6-38CE-558B-0450-2D10017B090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4" name="Rechte verbindingslijn 143">
                    <a:extLst>
                      <a:ext uri="{FF2B5EF4-FFF2-40B4-BE49-F238E27FC236}">
                        <a16:creationId xmlns:a16="http://schemas.microsoft.com/office/drawing/2014/main" id="{22037823-C59F-F549-6825-AC0BAE499E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5" name="Rechte verbindingslijn 144">
                    <a:extLst>
                      <a:ext uri="{FF2B5EF4-FFF2-40B4-BE49-F238E27FC236}">
                        <a16:creationId xmlns:a16="http://schemas.microsoft.com/office/drawing/2014/main" id="{0786E2A7-7F3F-84B4-870F-3F648F4363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EE8FBBBE-B2EF-44EE-99DF-8603833B820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B9805518-4B6E-AC0C-AA8A-A86A068FA0B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1D1775EF-0DE1-C971-795E-94F6926CE7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3" name="Pijl: rechts 142">
                  <a:extLst>
                    <a:ext uri="{FF2B5EF4-FFF2-40B4-BE49-F238E27FC236}">
                      <a16:creationId xmlns:a16="http://schemas.microsoft.com/office/drawing/2014/main" id="{B10C52B8-FE5B-6820-7D0B-02BA810B5642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6" name="Groep 55">
                <a:extLst>
                  <a:ext uri="{FF2B5EF4-FFF2-40B4-BE49-F238E27FC236}">
                    <a16:creationId xmlns:a16="http://schemas.microsoft.com/office/drawing/2014/main" id="{119F862C-FD65-C72B-7E57-21DE8B2EE4D4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79" name="Groep 78">
                  <a:extLst>
                    <a:ext uri="{FF2B5EF4-FFF2-40B4-BE49-F238E27FC236}">
                      <a16:creationId xmlns:a16="http://schemas.microsoft.com/office/drawing/2014/main" id="{AA844B87-93C1-63EB-4658-E202E525AD2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7" name="Rechte verbindingslijn 136">
                    <a:extLst>
                      <a:ext uri="{FF2B5EF4-FFF2-40B4-BE49-F238E27FC236}">
                        <a16:creationId xmlns:a16="http://schemas.microsoft.com/office/drawing/2014/main" id="{39A71892-B5D1-0589-4D58-EE9B90A2451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8" name="Rechte verbindingslijn 137">
                    <a:extLst>
                      <a:ext uri="{FF2B5EF4-FFF2-40B4-BE49-F238E27FC236}">
                        <a16:creationId xmlns:a16="http://schemas.microsoft.com/office/drawing/2014/main" id="{5E96E841-0AE2-AB6F-024C-1BFDF959D05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116C5D45-0C02-F816-286E-ABC8491F9C9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27D4DA8B-6992-E1FB-9BC2-A5EC13CACF3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0484C425-5860-8C77-5468-44B4E12FE3E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80" name="Pijl: rechts 79">
                  <a:extLst>
                    <a:ext uri="{FF2B5EF4-FFF2-40B4-BE49-F238E27FC236}">
                      <a16:creationId xmlns:a16="http://schemas.microsoft.com/office/drawing/2014/main" id="{84BED668-7947-44F9-ED2D-046BDE956EB3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57" name="Rechte verbindingslijn 56">
                <a:extLst>
                  <a:ext uri="{FF2B5EF4-FFF2-40B4-BE49-F238E27FC236}">
                    <a16:creationId xmlns:a16="http://schemas.microsoft.com/office/drawing/2014/main" id="{DC076180-E983-D889-9334-5C5FDEACE63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58" name="Rechte verbindingslijn 57">
                <a:extLst>
                  <a:ext uri="{FF2B5EF4-FFF2-40B4-BE49-F238E27FC236}">
                    <a16:creationId xmlns:a16="http://schemas.microsoft.com/office/drawing/2014/main" id="{21C7BF00-33BB-3149-2674-29773B2BB68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59" name="Rechthoek 58">
                <a:extLst>
                  <a:ext uri="{FF2B5EF4-FFF2-40B4-BE49-F238E27FC236}">
                    <a16:creationId xmlns:a16="http://schemas.microsoft.com/office/drawing/2014/main" id="{25D565D9-1FB0-EB6C-8063-DBB20AFF818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60" name="Rechthoek 59">
                <a:extLst>
                  <a:ext uri="{FF2B5EF4-FFF2-40B4-BE49-F238E27FC236}">
                    <a16:creationId xmlns:a16="http://schemas.microsoft.com/office/drawing/2014/main" id="{603655E7-8E1D-0044-D0F6-52293B2CE09E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61" name="Groep 60">
                <a:extLst>
                  <a:ext uri="{FF2B5EF4-FFF2-40B4-BE49-F238E27FC236}">
                    <a16:creationId xmlns:a16="http://schemas.microsoft.com/office/drawing/2014/main" id="{2C7776CA-F95E-E587-02B2-EB461C86282A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71" name="Rechthoek 70">
                  <a:extLst>
                    <a:ext uri="{FF2B5EF4-FFF2-40B4-BE49-F238E27FC236}">
                      <a16:creationId xmlns:a16="http://schemas.microsoft.com/office/drawing/2014/main" id="{75FDD793-6E66-8AEE-06C2-2346AA2D8213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72" name="Groep 71">
                  <a:extLst>
                    <a:ext uri="{FF2B5EF4-FFF2-40B4-BE49-F238E27FC236}">
                      <a16:creationId xmlns:a16="http://schemas.microsoft.com/office/drawing/2014/main" id="{69675AE8-AE62-AC10-39D7-B63FD8EEA8B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4" name="Rechte verbindingslijn 73">
                    <a:extLst>
                      <a:ext uri="{FF2B5EF4-FFF2-40B4-BE49-F238E27FC236}">
                        <a16:creationId xmlns:a16="http://schemas.microsoft.com/office/drawing/2014/main" id="{6F533BF5-FAAD-BF25-40FD-A2FB5EDC137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20C66EB1-D718-E1B2-907A-8BAFE055830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1C96E5CD-668B-62AF-19E3-3D4EF95CB4B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0BF21D3E-8BC7-AC63-2E46-F1C26F46B3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2F1F02E1-0893-5292-E545-38D6C42FD35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3" name="Pijl: rechts 72">
                  <a:extLst>
                    <a:ext uri="{FF2B5EF4-FFF2-40B4-BE49-F238E27FC236}">
                      <a16:creationId xmlns:a16="http://schemas.microsoft.com/office/drawing/2014/main" id="{82F9DF4A-3C39-9F4D-4978-AC4EED2AA6F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6F7E4BC9-FBEA-2873-16F1-A16F84D2C472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63" name="Rechthoek 62">
                  <a:extLst>
                    <a:ext uri="{FF2B5EF4-FFF2-40B4-BE49-F238E27FC236}">
                      <a16:creationId xmlns:a16="http://schemas.microsoft.com/office/drawing/2014/main" id="{C97E4090-7655-ABD6-5844-F361F1ACB706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64" name="Groep 63">
                  <a:extLst>
                    <a:ext uri="{FF2B5EF4-FFF2-40B4-BE49-F238E27FC236}">
                      <a16:creationId xmlns:a16="http://schemas.microsoft.com/office/drawing/2014/main" id="{DC60270D-52F1-509F-2F98-438D1C26995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551DFAC9-6AF0-9A3E-512A-68AD1601CC0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66">
                    <a:extLst>
                      <a:ext uri="{FF2B5EF4-FFF2-40B4-BE49-F238E27FC236}">
                        <a16:creationId xmlns:a16="http://schemas.microsoft.com/office/drawing/2014/main" id="{A0155A13-BDCC-E850-5C2A-39DD3974B47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8A3C2209-7E5D-23D7-3179-77F7571802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6C557255-9CBC-5154-298F-F5C1650900B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4C0916E3-AC23-258B-4C2B-39F0DBE9548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5" name="Pijl: rechts 64">
                  <a:extLst>
                    <a:ext uri="{FF2B5EF4-FFF2-40B4-BE49-F238E27FC236}">
                      <a16:creationId xmlns:a16="http://schemas.microsoft.com/office/drawing/2014/main" id="{35F2B79F-30F2-36B0-B724-BE92DE0A438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649E9280-D050-FFAC-03B3-5BE2CDD1D89A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48" name="Inspireren">
                <a:extLst>
                  <a:ext uri="{FF2B5EF4-FFF2-40B4-BE49-F238E27FC236}">
                    <a16:creationId xmlns:a16="http://schemas.microsoft.com/office/drawing/2014/main" id="{7B80E735-FDD8-46E0-564F-6E7770A42AF0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50" name="Freeform 12">
                  <a:extLst>
                    <a:ext uri="{FF2B5EF4-FFF2-40B4-BE49-F238E27FC236}">
                      <a16:creationId xmlns:a16="http://schemas.microsoft.com/office/drawing/2014/main" id="{3C32AEF5-EEB4-9F00-6E5D-A64B5EBA9E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Freeform 13">
                  <a:extLst>
                    <a:ext uri="{FF2B5EF4-FFF2-40B4-BE49-F238E27FC236}">
                      <a16:creationId xmlns:a16="http://schemas.microsoft.com/office/drawing/2014/main" id="{FECF98FB-68C9-EE08-B2A1-302CE112DE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Freeform 14">
                  <a:extLst>
                    <a:ext uri="{FF2B5EF4-FFF2-40B4-BE49-F238E27FC236}">
                      <a16:creationId xmlns:a16="http://schemas.microsoft.com/office/drawing/2014/main" id="{0F8C63CD-40F1-917D-A92A-10DFB0E0730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4A3E7BE-2CB6-07DE-9F22-A77179878C71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752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253B40DA-F1BB-4216-AD19-B5C5F882ED58}"/>
              </a:ext>
            </a:extLst>
          </p:cNvPr>
          <p:cNvSpPr/>
          <p:nvPr userDrawn="1"/>
        </p:nvSpPr>
        <p:spPr>
          <a:xfrm>
            <a:off x="0" y="-367937"/>
            <a:ext cx="140512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+ Image (m)</a:t>
            </a:r>
          </a:p>
        </p:txBody>
      </p:sp>
      <p:sp>
        <p:nvSpPr>
          <p:cNvPr id="218" name="Tijdelijke aanduiding voor tekst 15">
            <a:extLst>
              <a:ext uri="{FF2B5EF4-FFF2-40B4-BE49-F238E27FC236}">
                <a16:creationId xmlns:a16="http://schemas.microsoft.com/office/drawing/2014/main" id="{3BE19778-44F1-953C-EA22-FF6E1778C9E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220" name="Tijdelijke aanduiding voor tekst 12">
            <a:extLst>
              <a:ext uri="{FF2B5EF4-FFF2-40B4-BE49-F238E27FC236}">
                <a16:creationId xmlns:a16="http://schemas.microsoft.com/office/drawing/2014/main" id="{33C4A877-F359-9CEA-C4D3-35A66DC7F0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221" name="Tijdelijke aanduiding voor titel 1">
            <a:extLst>
              <a:ext uri="{FF2B5EF4-FFF2-40B4-BE49-F238E27FC236}">
                <a16:creationId xmlns:a16="http://schemas.microsoft.com/office/drawing/2014/main" id="{5030F55B-FB8E-4467-0D21-99D71C7211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4906987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7EB00BD1-BA2D-C9EF-BA69-1D83A7D2B9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84888" y="722312"/>
            <a:ext cx="5078417" cy="5083175"/>
          </a:xfrm>
          <a:prstGeom prst="roundRect">
            <a:avLst>
              <a:gd name="adj" fmla="val 3310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612000" tIns="0" rIns="61200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155" name="Tijdelijke aanduiding voor tekst 19">
            <a:extLst>
              <a:ext uri="{FF2B5EF4-FFF2-40B4-BE49-F238E27FC236}">
                <a16:creationId xmlns:a16="http://schemas.microsoft.com/office/drawing/2014/main" id="{3351D58B-ECE3-3E2B-1FE6-13A003DEE4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84950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err="1"/>
              <a:t>Lorem</a:t>
            </a:r>
            <a:r>
              <a:rPr lang="nl-NL"/>
              <a:t> </a:t>
            </a:r>
            <a:r>
              <a:rPr lang="nl-NL" err="1"/>
              <a:t>ipsum</a:t>
            </a:r>
            <a:r>
              <a:rPr lang="nl-NL"/>
              <a:t> </a:t>
            </a:r>
            <a:r>
              <a:rPr lang="nl-NL" err="1"/>
              <a:t>dolor</a:t>
            </a:r>
            <a:r>
              <a:rPr lang="nl-NL"/>
              <a:t> </a:t>
            </a:r>
            <a:r>
              <a:rPr lang="nl-NL" err="1"/>
              <a:t>sit</a:t>
            </a:r>
            <a:r>
              <a:rPr lang="nl-NL"/>
              <a:t> </a:t>
            </a:r>
            <a:r>
              <a:rPr lang="nl-NL" err="1"/>
              <a:t>amet</a:t>
            </a:r>
            <a:r>
              <a:rPr lang="nl-NL"/>
              <a:t>, </a:t>
            </a:r>
            <a:r>
              <a:rPr lang="nl-NL" err="1"/>
              <a:t>consectet</a:t>
            </a:r>
            <a:r>
              <a:rPr lang="nl-NL"/>
              <a:t> </a:t>
            </a:r>
            <a:r>
              <a:rPr lang="nl-NL" err="1"/>
              <a:t>adipisci</a:t>
            </a:r>
            <a:r>
              <a:rPr lang="nl-NL"/>
              <a:t> </a:t>
            </a:r>
            <a:r>
              <a:rPr lang="nl-NL" err="1"/>
              <a:t>elit</a:t>
            </a:r>
            <a:r>
              <a:rPr lang="nl-NL"/>
              <a:t>. </a:t>
            </a:r>
            <a:r>
              <a:rPr lang="nl-NL" err="1"/>
              <a:t>Pellentes</a:t>
            </a:r>
            <a:r>
              <a:rPr lang="nl-NL"/>
              <a:t> </a:t>
            </a:r>
            <a:r>
              <a:rPr lang="nl-NL" err="1"/>
              <a:t>blandit</a:t>
            </a:r>
            <a:r>
              <a:rPr lang="nl-NL"/>
              <a:t> </a:t>
            </a:r>
            <a:r>
              <a:rPr lang="nl-NL" err="1"/>
              <a:t>felis</a:t>
            </a:r>
            <a:r>
              <a:rPr lang="nl-NL"/>
              <a:t> </a:t>
            </a:r>
            <a:r>
              <a:rPr lang="nl-NL" err="1"/>
              <a:t>eu</a:t>
            </a:r>
            <a:r>
              <a:rPr lang="nl-NL"/>
              <a:t> </a:t>
            </a:r>
            <a:r>
              <a:rPr lang="nl-NL" err="1"/>
              <a:t>ullamcorp</a:t>
            </a:r>
            <a:r>
              <a:rPr lang="nl-NL"/>
              <a:t> temp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24DFA03F-3858-96BE-4388-E5F802B292A7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20000" y="1991183"/>
            <a:ext cx="5051112" cy="381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Plain text #1</a:t>
            </a:r>
          </a:p>
          <a:p>
            <a:pPr lvl="1"/>
            <a:r>
              <a:rPr lang="en-GB" noProof="0"/>
              <a:t>Plain text #2</a:t>
            </a:r>
          </a:p>
          <a:p>
            <a:pPr lvl="2"/>
            <a:r>
              <a:rPr lang="en-GB" noProof="0"/>
              <a:t>Heading #1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grpSp>
        <p:nvGrpSpPr>
          <p:cNvPr id="154" name="INSTRUCTION">
            <a:extLst>
              <a:ext uri="{FF2B5EF4-FFF2-40B4-BE49-F238E27FC236}">
                <a16:creationId xmlns:a16="http://schemas.microsoft.com/office/drawing/2014/main" id="{A43B4348-2DA9-EC7B-7FBF-63D7E7AA1B34}"/>
              </a:ext>
            </a:extLst>
          </p:cNvPr>
          <p:cNvGrpSpPr/>
          <p:nvPr userDrawn="1"/>
        </p:nvGrpSpPr>
        <p:grpSpPr>
          <a:xfrm>
            <a:off x="12377595" y="0"/>
            <a:ext cx="3693114" cy="6236923"/>
            <a:chOff x="-3786165" y="0"/>
            <a:chExt cx="3693114" cy="6236923"/>
          </a:xfrm>
        </p:grpSpPr>
        <p:sp>
          <p:nvSpPr>
            <p:cNvPr id="261" name="Rechthoek 260">
              <a:extLst>
                <a:ext uri="{FF2B5EF4-FFF2-40B4-BE49-F238E27FC236}">
                  <a16:creationId xmlns:a16="http://schemas.microsoft.com/office/drawing/2014/main" id="{116E64D3-3FD8-D681-A550-00A71B187843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57062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Insert/edit an image</a:t>
              </a:r>
            </a:p>
          </p:txBody>
        </p:sp>
        <p:sp>
          <p:nvSpPr>
            <p:cNvPr id="262" name="Ovaal 261">
              <a:extLst>
                <a:ext uri="{FF2B5EF4-FFF2-40B4-BE49-F238E27FC236}">
                  <a16:creationId xmlns:a16="http://schemas.microsoft.com/office/drawing/2014/main" id="{D6D9B2E5-815E-54F8-45CB-758FEF3CD853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263" name="Rechthoek 262">
              <a:extLst>
                <a:ext uri="{FF2B5EF4-FFF2-40B4-BE49-F238E27FC236}">
                  <a16:creationId xmlns:a16="http://schemas.microsoft.com/office/drawing/2014/main" id="{2E74C92F-572C-42B6-FD7F-06E150E2F5C9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If necessary, delete the existing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by using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‘Backspace key’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Select the placeholder,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‘Slidebuilder’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 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‘Images’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4" name="Ovaal 263">
              <a:extLst>
                <a:ext uri="{FF2B5EF4-FFF2-40B4-BE49-F238E27FC236}">
                  <a16:creationId xmlns:a16="http://schemas.microsoft.com/office/drawing/2014/main" id="{98452FEC-BA4B-144F-A127-825D37A72C3E}"/>
                </a:ext>
              </a:extLst>
            </p:cNvPr>
            <p:cNvSpPr/>
            <p:nvPr userDrawn="1"/>
          </p:nvSpPr>
          <p:spPr>
            <a:xfrm>
              <a:off x="-3603587" y="26388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265" name="Rechthoek 264">
              <a:extLst>
                <a:ext uri="{FF2B5EF4-FFF2-40B4-BE49-F238E27FC236}">
                  <a16:creationId xmlns:a16="http://schemas.microsoft.com/office/drawing/2014/main" id="{15E2BA09-AC84-0B20-175D-8282DA0D1ECC}"/>
                </a:ext>
              </a:extLst>
            </p:cNvPr>
            <p:cNvSpPr/>
            <p:nvPr userDrawn="1"/>
          </p:nvSpPr>
          <p:spPr>
            <a:xfrm>
              <a:off x="-3319415" y="2638809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Click with the right mouse button on the image and choose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‘Send to back’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6" name="Ovaal 265">
              <a:extLst>
                <a:ext uri="{FF2B5EF4-FFF2-40B4-BE49-F238E27FC236}">
                  <a16:creationId xmlns:a16="http://schemas.microsoft.com/office/drawing/2014/main" id="{867209BC-5406-CFB0-7102-3FD196C8DB21}"/>
                </a:ext>
              </a:extLst>
            </p:cNvPr>
            <p:cNvSpPr/>
            <p:nvPr userDrawn="1"/>
          </p:nvSpPr>
          <p:spPr>
            <a:xfrm>
              <a:off x="-3603587" y="381706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267" name="Rechthoek 266">
              <a:extLst>
                <a:ext uri="{FF2B5EF4-FFF2-40B4-BE49-F238E27FC236}">
                  <a16:creationId xmlns:a16="http://schemas.microsoft.com/office/drawing/2014/main" id="{9AA4FA09-9555-171E-0ACC-644A52924DB8}"/>
                </a:ext>
              </a:extLst>
            </p:cNvPr>
            <p:cNvSpPr/>
            <p:nvPr userDrawn="1"/>
          </p:nvSpPr>
          <p:spPr>
            <a:xfrm>
              <a:off x="-3319415" y="3817067"/>
              <a:ext cx="2944086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To scale or drag the image,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‘Picture Tools - Format’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and click on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‘Crop’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 Scale the image itself with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the spheres and scale the image frame with the brackets.</a:t>
              </a:r>
            </a:p>
          </p:txBody>
        </p:sp>
        <p:grpSp>
          <p:nvGrpSpPr>
            <p:cNvPr id="268" name="Groep 267">
              <a:extLst>
                <a:ext uri="{FF2B5EF4-FFF2-40B4-BE49-F238E27FC236}">
                  <a16:creationId xmlns:a16="http://schemas.microsoft.com/office/drawing/2014/main" id="{D7927121-446F-A46D-EC3F-EA61EC973A76}"/>
                </a:ext>
              </a:extLst>
            </p:cNvPr>
            <p:cNvGrpSpPr/>
            <p:nvPr userDrawn="1"/>
          </p:nvGrpSpPr>
          <p:grpSpPr>
            <a:xfrm>
              <a:off x="-3314821" y="3054865"/>
              <a:ext cx="1558053" cy="563933"/>
              <a:chOff x="-3314821" y="2981448"/>
              <a:chExt cx="1558053" cy="563933"/>
            </a:xfrm>
          </p:grpSpPr>
          <p:sp>
            <p:nvSpPr>
              <p:cNvPr id="306" name="Rechthoek 305">
                <a:extLst>
                  <a:ext uri="{FF2B5EF4-FFF2-40B4-BE49-F238E27FC236}">
                    <a16:creationId xmlns:a16="http://schemas.microsoft.com/office/drawing/2014/main" id="{EF474826-9952-52E6-BA20-638505A7E663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307" name="Rechthoek 306">
                <a:extLst>
                  <a:ext uri="{FF2B5EF4-FFF2-40B4-BE49-F238E27FC236}">
                    <a16:creationId xmlns:a16="http://schemas.microsoft.com/office/drawing/2014/main" id="{29606C24-A7EA-1631-7096-0A3F0727B826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308" name="Tekstvak 307">
                <a:extLst>
                  <a:ext uri="{FF2B5EF4-FFF2-40B4-BE49-F238E27FC236}">
                    <a16:creationId xmlns:a16="http://schemas.microsoft.com/office/drawing/2014/main" id="{EBD6CC5D-3171-F53E-28A5-A797EB30A0DF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front</a:t>
                </a:r>
              </a:p>
            </p:txBody>
          </p:sp>
          <p:sp>
            <p:nvSpPr>
              <p:cNvPr id="309" name="Tekstvak 308">
                <a:extLst>
                  <a:ext uri="{FF2B5EF4-FFF2-40B4-BE49-F238E27FC236}">
                    <a16:creationId xmlns:a16="http://schemas.microsoft.com/office/drawing/2014/main" id="{3EC22138-55CC-F6E9-7160-76450081AC3B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Send to back</a:t>
                </a:r>
              </a:p>
            </p:txBody>
          </p:sp>
          <p:sp>
            <p:nvSpPr>
              <p:cNvPr id="310" name="Vrije vorm: vorm 309">
                <a:extLst>
                  <a:ext uri="{FF2B5EF4-FFF2-40B4-BE49-F238E27FC236}">
                    <a16:creationId xmlns:a16="http://schemas.microsoft.com/office/drawing/2014/main" id="{79182AE0-BFB7-6DF6-925A-8CF7411FA23E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311" name="Gelijkbenige driehoek 310">
                <a:extLst>
                  <a:ext uri="{FF2B5EF4-FFF2-40B4-BE49-F238E27FC236}">
                    <a16:creationId xmlns:a16="http://schemas.microsoft.com/office/drawing/2014/main" id="{A2F28A9B-4884-A9CE-8E90-92312864B5AB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312" name="Groep 311">
                <a:extLst>
                  <a:ext uri="{FF2B5EF4-FFF2-40B4-BE49-F238E27FC236}">
                    <a16:creationId xmlns:a16="http://schemas.microsoft.com/office/drawing/2014/main" id="{962A9EBF-6579-FE86-E040-7D13401C9F8F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317" name="Rechthoek 316">
                  <a:extLst>
                    <a:ext uri="{FF2B5EF4-FFF2-40B4-BE49-F238E27FC236}">
                      <a16:creationId xmlns:a16="http://schemas.microsoft.com/office/drawing/2014/main" id="{74F9E189-4976-2F00-4EAD-8738D5C2720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318" name="Rechthoek 317">
                  <a:extLst>
                    <a:ext uri="{FF2B5EF4-FFF2-40B4-BE49-F238E27FC236}">
                      <a16:creationId xmlns:a16="http://schemas.microsoft.com/office/drawing/2014/main" id="{405AE8E4-20C7-302A-FCC5-BE4F4AAFF8B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319" name="Rechthoek 318">
                  <a:extLst>
                    <a:ext uri="{FF2B5EF4-FFF2-40B4-BE49-F238E27FC236}">
                      <a16:creationId xmlns:a16="http://schemas.microsoft.com/office/drawing/2014/main" id="{A5C0DAB1-101A-2BBE-F6CF-3EA2DC539C32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13" name="Groep 312">
                <a:extLst>
                  <a:ext uri="{FF2B5EF4-FFF2-40B4-BE49-F238E27FC236}">
                    <a16:creationId xmlns:a16="http://schemas.microsoft.com/office/drawing/2014/main" id="{E3A09B67-A3CE-4C11-2466-BF2C41FF6A44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314" name="Rechthoek 313">
                  <a:extLst>
                    <a:ext uri="{FF2B5EF4-FFF2-40B4-BE49-F238E27FC236}">
                      <a16:creationId xmlns:a16="http://schemas.microsoft.com/office/drawing/2014/main" id="{2ACF57A4-BD8C-F4D9-B1DA-6530F5D5C94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315" name="Rechthoek 314">
                  <a:extLst>
                    <a:ext uri="{FF2B5EF4-FFF2-40B4-BE49-F238E27FC236}">
                      <a16:creationId xmlns:a16="http://schemas.microsoft.com/office/drawing/2014/main" id="{6ACD92C7-AD69-F62C-D29D-EEB23F54D51C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sp>
              <p:nvSpPr>
                <p:cNvPr id="316" name="Rechthoek 315">
                  <a:extLst>
                    <a:ext uri="{FF2B5EF4-FFF2-40B4-BE49-F238E27FC236}">
                      <a16:creationId xmlns:a16="http://schemas.microsoft.com/office/drawing/2014/main" id="{6A928F83-329B-7467-7F3A-0D7B0103C37A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69" name="Ovaal 268">
              <a:extLst>
                <a:ext uri="{FF2B5EF4-FFF2-40B4-BE49-F238E27FC236}">
                  <a16:creationId xmlns:a16="http://schemas.microsoft.com/office/drawing/2014/main" id="{2F1F148B-FE4C-3BAD-154E-82CDA65F3067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70" name="Rechthoek 269">
              <a:extLst>
                <a:ext uri="{FF2B5EF4-FFF2-40B4-BE49-F238E27FC236}">
                  <a16:creationId xmlns:a16="http://schemas.microsoft.com/office/drawing/2014/main" id="{607A41A3-D620-DDC5-3FAE-09FCE45B5892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Select the preferred category and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 on 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‘Insert’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71" name="Rechthoek 270">
              <a:extLst>
                <a:ext uri="{FF2B5EF4-FFF2-40B4-BE49-F238E27FC236}">
                  <a16:creationId xmlns:a16="http://schemas.microsoft.com/office/drawing/2014/main" id="{74632150-4E68-BB62-BAF6-C8BC28553150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Insert</a:t>
              </a:r>
            </a:p>
          </p:txBody>
        </p:sp>
        <p:grpSp>
          <p:nvGrpSpPr>
            <p:cNvPr id="272" name="Groep 271">
              <a:extLst>
                <a:ext uri="{FF2B5EF4-FFF2-40B4-BE49-F238E27FC236}">
                  <a16:creationId xmlns:a16="http://schemas.microsoft.com/office/drawing/2014/main" id="{1C538121-4D47-6904-CFF3-DD91C716B803}"/>
                </a:ext>
              </a:extLst>
            </p:cNvPr>
            <p:cNvGrpSpPr/>
            <p:nvPr userDrawn="1"/>
          </p:nvGrpSpPr>
          <p:grpSpPr>
            <a:xfrm>
              <a:off x="-3426605" y="4716809"/>
              <a:ext cx="514284" cy="506545"/>
              <a:chOff x="12617641" y="3403239"/>
              <a:chExt cx="752963" cy="741634"/>
            </a:xfrm>
          </p:grpSpPr>
          <p:grpSp>
            <p:nvGrpSpPr>
              <p:cNvPr id="290" name="Groep 289">
                <a:extLst>
                  <a:ext uri="{FF2B5EF4-FFF2-40B4-BE49-F238E27FC236}">
                    <a16:creationId xmlns:a16="http://schemas.microsoft.com/office/drawing/2014/main" id="{98B26E60-2788-EE0D-176A-F02B1BA3E5FD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293" name="Groep 292">
                  <a:extLst>
                    <a:ext uri="{FF2B5EF4-FFF2-40B4-BE49-F238E27FC236}">
                      <a16:creationId xmlns:a16="http://schemas.microsoft.com/office/drawing/2014/main" id="{04F943A6-97E7-C10C-A266-D7638A589E78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300" name="Groep 299">
                    <a:extLst>
                      <a:ext uri="{FF2B5EF4-FFF2-40B4-BE49-F238E27FC236}">
                        <a16:creationId xmlns:a16="http://schemas.microsoft.com/office/drawing/2014/main" id="{3D80CCF9-945E-ABBD-3505-381167C1C68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303" name="Rechthoek 302">
                      <a:extLst>
                        <a:ext uri="{FF2B5EF4-FFF2-40B4-BE49-F238E27FC236}">
                          <a16:creationId xmlns:a16="http://schemas.microsoft.com/office/drawing/2014/main" id="{AC6024E8-ECBB-C69F-F5FF-3944D6D0DAA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04" name="Rechthoek 303">
                      <a:extLst>
                        <a:ext uri="{FF2B5EF4-FFF2-40B4-BE49-F238E27FC236}">
                          <a16:creationId xmlns:a16="http://schemas.microsoft.com/office/drawing/2014/main" id="{F5BE6BB3-3328-2495-1DEB-BD1A9AAAC68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05" name="Ovaal 304">
                      <a:extLst>
                        <a:ext uri="{FF2B5EF4-FFF2-40B4-BE49-F238E27FC236}">
                          <a16:creationId xmlns:a16="http://schemas.microsoft.com/office/drawing/2014/main" id="{44FB8678-6A03-EF21-9615-00D330EA781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11F26"/>
                        </a:solidFill>
                        <a:effectLst/>
                        <a:uLnTx/>
                        <a:uFillTx/>
                        <a:latin typeface="Aptos"/>
                        <a:ea typeface="+mn-ea"/>
                        <a:cs typeface="+mn-cs"/>
                      </a:endParaRPr>
                    </a:p>
                  </p:txBody>
                </p:sp>
              </p:grpSp>
              <p:pic>
                <p:nvPicPr>
                  <p:cNvPr id="301" name="Afbeelding 300">
                    <a:extLst>
                      <a:ext uri="{FF2B5EF4-FFF2-40B4-BE49-F238E27FC236}">
                        <a16:creationId xmlns:a16="http://schemas.microsoft.com/office/drawing/2014/main" id="{90292A26-7293-93C2-C983-0D2CD247E6A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302" name="Afbeelding 301">
                    <a:extLst>
                      <a:ext uri="{FF2B5EF4-FFF2-40B4-BE49-F238E27FC236}">
                        <a16:creationId xmlns:a16="http://schemas.microsoft.com/office/drawing/2014/main" id="{6742E80C-A789-CC89-8F1A-1573A8E3705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4" name="Groep 293">
                  <a:extLst>
                    <a:ext uri="{FF2B5EF4-FFF2-40B4-BE49-F238E27FC236}">
                      <a16:creationId xmlns:a16="http://schemas.microsoft.com/office/drawing/2014/main" id="{684B5473-F4BE-F9C7-4A18-C6AC7E54ADD3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98" name="Rechthoek 297">
                    <a:extLst>
                      <a:ext uri="{FF2B5EF4-FFF2-40B4-BE49-F238E27FC236}">
                        <a16:creationId xmlns:a16="http://schemas.microsoft.com/office/drawing/2014/main" id="{5F916DA5-3AC2-40E6-B07D-F7B611E7AA1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9" name="Rechthoek 298">
                    <a:extLst>
                      <a:ext uri="{FF2B5EF4-FFF2-40B4-BE49-F238E27FC236}">
                        <a16:creationId xmlns:a16="http://schemas.microsoft.com/office/drawing/2014/main" id="{FF436F37-3CE6-31B6-DD04-8D3DD0155817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95" name="Groep 294">
                  <a:extLst>
                    <a:ext uri="{FF2B5EF4-FFF2-40B4-BE49-F238E27FC236}">
                      <a16:creationId xmlns:a16="http://schemas.microsoft.com/office/drawing/2014/main" id="{72F9DEEC-42BF-2536-02D9-54E60AA9A2E8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96" name="Rechthoek 295">
                    <a:extLst>
                      <a:ext uri="{FF2B5EF4-FFF2-40B4-BE49-F238E27FC236}">
                        <a16:creationId xmlns:a16="http://schemas.microsoft.com/office/drawing/2014/main" id="{7B33CED9-DFFE-9B67-0E31-E4F76BE6E12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7" name="Rechthoek 296">
                    <a:extLst>
                      <a:ext uri="{FF2B5EF4-FFF2-40B4-BE49-F238E27FC236}">
                        <a16:creationId xmlns:a16="http://schemas.microsoft.com/office/drawing/2014/main" id="{A425F0D1-E6E4-A969-91D1-AED64D881BE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91" name="Rechthoek 290">
                <a:extLst>
                  <a:ext uri="{FF2B5EF4-FFF2-40B4-BE49-F238E27FC236}">
                    <a16:creationId xmlns:a16="http://schemas.microsoft.com/office/drawing/2014/main" id="{62D4A02F-A576-9FEC-D13B-52E35FCDD704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Crop</a:t>
                </a:r>
              </a:p>
            </p:txBody>
          </p:sp>
          <p:sp>
            <p:nvSpPr>
              <p:cNvPr id="292" name="Gelijkbenige driehoek 291">
                <a:extLst>
                  <a:ext uri="{FF2B5EF4-FFF2-40B4-BE49-F238E27FC236}">
                    <a16:creationId xmlns:a16="http://schemas.microsoft.com/office/drawing/2014/main" id="{F026CF2C-D981-2574-72CA-BD9D0B7ECBFE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sp>
          <p:nvSpPr>
            <p:cNvPr id="273" name="Rechthoek 272">
              <a:extLst>
                <a:ext uri="{FF2B5EF4-FFF2-40B4-BE49-F238E27FC236}">
                  <a16:creationId xmlns:a16="http://schemas.microsoft.com/office/drawing/2014/main" id="{8E219B9D-E6C1-EBB5-B562-BFA0D7502697}"/>
                </a:ext>
              </a:extLst>
            </p:cNvPr>
            <p:cNvSpPr/>
            <p:nvPr userDrawn="1"/>
          </p:nvSpPr>
          <p:spPr>
            <a:xfrm>
              <a:off x="-3786165" y="5408923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274" name="ICOON_info">
              <a:extLst>
                <a:ext uri="{FF2B5EF4-FFF2-40B4-BE49-F238E27FC236}">
                  <a16:creationId xmlns:a16="http://schemas.microsoft.com/office/drawing/2014/main" id="{D92744FE-2DA8-73AA-759C-F8AC90575C58}"/>
                </a:ext>
              </a:extLst>
            </p:cNvPr>
            <p:cNvGrpSpPr/>
            <p:nvPr userDrawn="1"/>
          </p:nvGrpSpPr>
          <p:grpSpPr>
            <a:xfrm>
              <a:off x="-376736" y="5282697"/>
              <a:ext cx="283685" cy="283685"/>
              <a:chOff x="-510741" y="5913713"/>
              <a:chExt cx="267555" cy="267555"/>
            </a:xfrm>
          </p:grpSpPr>
          <p:sp>
            <p:nvSpPr>
              <p:cNvPr id="288" name="Ovaal 287">
                <a:extLst>
                  <a:ext uri="{FF2B5EF4-FFF2-40B4-BE49-F238E27FC236}">
                    <a16:creationId xmlns:a16="http://schemas.microsoft.com/office/drawing/2014/main" id="{E7935C00-2D96-5B55-E8CB-2F8C47D1C1C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289" name="Graphic 163" descr="Informatie">
                <a:extLst>
                  <a:ext uri="{FF2B5EF4-FFF2-40B4-BE49-F238E27FC236}">
                    <a16:creationId xmlns:a16="http://schemas.microsoft.com/office/drawing/2014/main" id="{5BC37131-6016-193B-B37B-D36F47ADC37F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275" name="Groep 274">
              <a:extLst>
                <a:ext uri="{FF2B5EF4-FFF2-40B4-BE49-F238E27FC236}">
                  <a16:creationId xmlns:a16="http://schemas.microsoft.com/office/drawing/2014/main" id="{E71B9388-E5A0-D3FC-F229-7323114EE9C9}"/>
                </a:ext>
              </a:extLst>
            </p:cNvPr>
            <p:cNvGrpSpPr/>
            <p:nvPr userDrawn="1"/>
          </p:nvGrpSpPr>
          <p:grpSpPr>
            <a:xfrm>
              <a:off x="-938434" y="5546300"/>
              <a:ext cx="627798" cy="576693"/>
              <a:chOff x="-938434" y="4570310"/>
              <a:chExt cx="627798" cy="576693"/>
            </a:xfrm>
          </p:grpSpPr>
          <p:grpSp>
            <p:nvGrpSpPr>
              <p:cNvPr id="283" name="Inspireren">
                <a:extLst>
                  <a:ext uri="{FF2B5EF4-FFF2-40B4-BE49-F238E27FC236}">
                    <a16:creationId xmlns:a16="http://schemas.microsoft.com/office/drawing/2014/main" id="{2A3CDF32-A1D8-0354-3831-900A27975AD7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285" name="Freeform 12">
                  <a:extLst>
                    <a:ext uri="{FF2B5EF4-FFF2-40B4-BE49-F238E27FC236}">
                      <a16:creationId xmlns:a16="http://schemas.microsoft.com/office/drawing/2014/main" id="{09179C34-5EBC-F37B-864C-875FCC68D4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6" name="Freeform 13">
                  <a:extLst>
                    <a:ext uri="{FF2B5EF4-FFF2-40B4-BE49-F238E27FC236}">
                      <a16:creationId xmlns:a16="http://schemas.microsoft.com/office/drawing/2014/main" id="{0331BA26-E140-24F0-CC3A-49A2FA036B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7" name="Freeform 14">
                  <a:extLst>
                    <a:ext uri="{FF2B5EF4-FFF2-40B4-BE49-F238E27FC236}">
                      <a16:creationId xmlns:a16="http://schemas.microsoft.com/office/drawing/2014/main" id="{10604FEC-1849-D149-E7BA-85562437A06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4" name="Tekstvak 283">
                <a:extLst>
                  <a:ext uri="{FF2B5EF4-FFF2-40B4-BE49-F238E27FC236}">
                    <a16:creationId xmlns:a16="http://schemas.microsoft.com/office/drawing/2014/main" id="{5362D64C-1F85-D275-B321-06940DFC7842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  <p:grpSp>
          <p:nvGrpSpPr>
            <p:cNvPr id="276" name="Groep 275">
              <a:extLst>
                <a:ext uri="{FF2B5EF4-FFF2-40B4-BE49-F238E27FC236}">
                  <a16:creationId xmlns:a16="http://schemas.microsoft.com/office/drawing/2014/main" id="{B0DC25D0-6EDA-5220-CFBD-801C4DB8810A}"/>
                </a:ext>
              </a:extLst>
            </p:cNvPr>
            <p:cNvGrpSpPr/>
            <p:nvPr userDrawn="1"/>
          </p:nvGrpSpPr>
          <p:grpSpPr>
            <a:xfrm>
              <a:off x="-3365484" y="1226982"/>
              <a:ext cx="446937" cy="406485"/>
              <a:chOff x="-3563526" y="1409294"/>
              <a:chExt cx="354190" cy="322133"/>
            </a:xfrm>
          </p:grpSpPr>
          <p:grpSp>
            <p:nvGrpSpPr>
              <p:cNvPr id="277" name="Groep 276">
                <a:extLst>
                  <a:ext uri="{FF2B5EF4-FFF2-40B4-BE49-F238E27FC236}">
                    <a16:creationId xmlns:a16="http://schemas.microsoft.com/office/drawing/2014/main" id="{BDCE74BE-8D35-06E9-9B93-22B5C135FED3}"/>
                  </a:ext>
                </a:extLst>
              </p:cNvPr>
              <p:cNvGrpSpPr/>
              <p:nvPr userDrawn="1"/>
            </p:nvGrpSpPr>
            <p:grpSpPr>
              <a:xfrm>
                <a:off x="-3499992" y="1409294"/>
                <a:ext cx="225195" cy="195499"/>
                <a:chOff x="8987389" y="1361199"/>
                <a:chExt cx="2200275" cy="1914525"/>
              </a:xfrm>
            </p:grpSpPr>
            <p:sp>
              <p:nvSpPr>
                <p:cNvPr id="279" name="Vrije vorm: vorm 278">
                  <a:extLst>
                    <a:ext uri="{FF2B5EF4-FFF2-40B4-BE49-F238E27FC236}">
                      <a16:creationId xmlns:a16="http://schemas.microsoft.com/office/drawing/2014/main" id="{12C72830-A761-9C5B-EBBA-4D209180E74E}"/>
                    </a:ext>
                  </a:extLst>
                </p:cNvPr>
                <p:cNvSpPr/>
                <p:nvPr/>
              </p:nvSpPr>
              <p:spPr>
                <a:xfrm>
                  <a:off x="9363620" y="1831738"/>
                  <a:ext cx="371477" cy="371472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720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280" name="Groep 279">
                  <a:extLst>
                    <a:ext uri="{FF2B5EF4-FFF2-40B4-BE49-F238E27FC236}">
                      <a16:creationId xmlns:a16="http://schemas.microsoft.com/office/drawing/2014/main" id="{EBF79EFC-A13E-2702-D46B-B184A28A5B96}"/>
                    </a:ext>
                  </a:extLst>
                </p:cNvPr>
                <p:cNvGrpSpPr/>
                <p:nvPr/>
              </p:nvGrpSpPr>
              <p:grpSpPr>
                <a:xfrm>
                  <a:off x="8987389" y="1361199"/>
                  <a:ext cx="2200275" cy="1914525"/>
                  <a:chOff x="8987389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281" name="Vrije vorm: vorm 280">
                    <a:extLst>
                      <a:ext uri="{FF2B5EF4-FFF2-40B4-BE49-F238E27FC236}">
                        <a16:creationId xmlns:a16="http://schemas.microsoft.com/office/drawing/2014/main" id="{1A6BE298-2438-C423-160D-0DEBAC214BAE}"/>
                      </a:ext>
                    </a:extLst>
                  </p:cNvPr>
                  <p:cNvSpPr/>
                  <p:nvPr/>
                </p:nvSpPr>
                <p:spPr>
                  <a:xfrm>
                    <a:off x="8987389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2" name="Vrije vorm: vorm 281">
                    <a:extLst>
                      <a:ext uri="{FF2B5EF4-FFF2-40B4-BE49-F238E27FC236}">
                        <a16:creationId xmlns:a16="http://schemas.microsoft.com/office/drawing/2014/main" id="{15361427-76FC-FED6-622F-40A5554357EC}"/>
                      </a:ext>
                    </a:extLst>
                  </p:cNvPr>
                  <p:cNvSpPr/>
                  <p:nvPr/>
                </p:nvSpPr>
                <p:spPr>
                  <a:xfrm>
                    <a:off x="9362668" y="1953652"/>
                    <a:ext cx="1438273" cy="885828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95469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7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Aptos" panose="020B0004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78" name="Tekstvak 277">
                <a:extLst>
                  <a:ext uri="{FF2B5EF4-FFF2-40B4-BE49-F238E27FC236}">
                    <a16:creationId xmlns:a16="http://schemas.microsoft.com/office/drawing/2014/main" id="{8909AA9A-5C96-D191-31D1-15F0C5E8DD67}"/>
                  </a:ext>
                </a:extLst>
              </p:cNvPr>
              <p:cNvSpPr txBox="1"/>
              <p:nvPr userDrawn="1"/>
            </p:nvSpPr>
            <p:spPr>
              <a:xfrm>
                <a:off x="-3563526" y="1617700"/>
                <a:ext cx="354190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Images</a:t>
                </a:r>
              </a:p>
            </p:txBody>
          </p:sp>
        </p:grpSp>
      </p:grpSp>
      <p:grpSp>
        <p:nvGrpSpPr>
          <p:cNvPr id="141" name="Groep 140">
            <a:extLst>
              <a:ext uri="{FF2B5EF4-FFF2-40B4-BE49-F238E27FC236}">
                <a16:creationId xmlns:a16="http://schemas.microsoft.com/office/drawing/2014/main" id="{1F66B6FA-B5C5-6973-DD60-410DF2C22519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2F544E78-ABF5-A606-02AB-66726ED5F8F2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143" name="Ovaal 142">
              <a:extLst>
                <a:ext uri="{FF2B5EF4-FFF2-40B4-BE49-F238E27FC236}">
                  <a16:creationId xmlns:a16="http://schemas.microsoft.com/office/drawing/2014/main" id="{E47D6791-4EF7-5BCB-AA8C-DE3DA5B581EB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44" name="Rechthoek 143">
              <a:extLst>
                <a:ext uri="{FF2B5EF4-FFF2-40B4-BE49-F238E27FC236}">
                  <a16:creationId xmlns:a16="http://schemas.microsoft.com/office/drawing/2014/main" id="{6D485FB8-28DD-BB68-8E1D-F2D919A0251F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145" name="Ovaal 144">
              <a:extLst>
                <a:ext uri="{FF2B5EF4-FFF2-40B4-BE49-F238E27FC236}">
                  <a16:creationId xmlns:a16="http://schemas.microsoft.com/office/drawing/2014/main" id="{B3CEE873-A0CF-237E-0615-227CBD4B8192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46" name="Rechthoek 145">
              <a:extLst>
                <a:ext uri="{FF2B5EF4-FFF2-40B4-BE49-F238E27FC236}">
                  <a16:creationId xmlns:a16="http://schemas.microsoft.com/office/drawing/2014/main" id="{F69D9266-FD29-CC16-BF85-3AEB4C85DF9B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147" name="Rechthoek 146">
              <a:extLst>
                <a:ext uri="{FF2B5EF4-FFF2-40B4-BE49-F238E27FC236}">
                  <a16:creationId xmlns:a16="http://schemas.microsoft.com/office/drawing/2014/main" id="{8CAB7BE9-ABEA-8E06-0B89-11D5F3484E0F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148" name="Ovaal 147">
              <a:extLst>
                <a:ext uri="{FF2B5EF4-FFF2-40B4-BE49-F238E27FC236}">
                  <a16:creationId xmlns:a16="http://schemas.microsoft.com/office/drawing/2014/main" id="{0B5672EA-E78A-09D5-3069-EF321D7CF35B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49" name="Rechthoek 148">
              <a:extLst>
                <a:ext uri="{FF2B5EF4-FFF2-40B4-BE49-F238E27FC236}">
                  <a16:creationId xmlns:a16="http://schemas.microsoft.com/office/drawing/2014/main" id="{330A36F5-A518-473E-AACB-C85EB62EED41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150" name="Ovaal 149">
              <a:extLst>
                <a:ext uri="{FF2B5EF4-FFF2-40B4-BE49-F238E27FC236}">
                  <a16:creationId xmlns:a16="http://schemas.microsoft.com/office/drawing/2014/main" id="{80DBB3C6-AFC6-541A-9A80-A5D9B77E253A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51" name="Rechthoek 150">
              <a:extLst>
                <a:ext uri="{FF2B5EF4-FFF2-40B4-BE49-F238E27FC236}">
                  <a16:creationId xmlns:a16="http://schemas.microsoft.com/office/drawing/2014/main" id="{E6170E04-DDE9-D539-9D12-446A289E1A9D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152" name="Ovaal 151">
              <a:extLst>
                <a:ext uri="{FF2B5EF4-FFF2-40B4-BE49-F238E27FC236}">
                  <a16:creationId xmlns:a16="http://schemas.microsoft.com/office/drawing/2014/main" id="{84498526-FA1B-6E24-6CCC-75A29410F1B1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153" name="Rechthoek 152">
              <a:extLst>
                <a:ext uri="{FF2B5EF4-FFF2-40B4-BE49-F238E27FC236}">
                  <a16:creationId xmlns:a16="http://schemas.microsoft.com/office/drawing/2014/main" id="{96D162AA-BE9B-293C-93B4-FD1C21C02630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F317A01E-312B-F161-AF4A-60796175BE91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940E8466-EFDC-A5A2-1A99-BD1C1509048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158" name="Ovaal 157">
              <a:extLst>
                <a:ext uri="{FF2B5EF4-FFF2-40B4-BE49-F238E27FC236}">
                  <a16:creationId xmlns:a16="http://schemas.microsoft.com/office/drawing/2014/main" id="{37FE3AC9-0CD6-F2D8-8352-412FD6AE1AD3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B8556E0-2FDC-14A9-5C5B-EBE6D90AB07D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092DADC5-D665-2A2B-1297-B2BE527634F2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4F2D4C50-8E49-DD73-9872-FD4132549758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162" name="Ovaal 161">
              <a:extLst>
                <a:ext uri="{FF2B5EF4-FFF2-40B4-BE49-F238E27FC236}">
                  <a16:creationId xmlns:a16="http://schemas.microsoft.com/office/drawing/2014/main" id="{9A18B6C9-C99B-4F08-268C-FA0911E50FDF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163" name="Rechthoek 162">
              <a:extLst>
                <a:ext uri="{FF2B5EF4-FFF2-40B4-BE49-F238E27FC236}">
                  <a16:creationId xmlns:a16="http://schemas.microsoft.com/office/drawing/2014/main" id="{B2BCC7E3-F60E-1F1C-3AB5-49E26FBDCB72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86F36A9E-8463-AB27-36D3-FC0050D2FDE5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165" name="ICOON_info">
              <a:extLst>
                <a:ext uri="{FF2B5EF4-FFF2-40B4-BE49-F238E27FC236}">
                  <a16:creationId xmlns:a16="http://schemas.microsoft.com/office/drawing/2014/main" id="{1C17BD17-13F4-F34A-FCD5-3CA8ED8A3FBF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213" name="Ovaal 212">
                <a:extLst>
                  <a:ext uri="{FF2B5EF4-FFF2-40B4-BE49-F238E27FC236}">
                    <a16:creationId xmlns:a16="http://schemas.microsoft.com/office/drawing/2014/main" id="{5EECDFDA-D0F0-2D40-C9A0-A8E073BE82A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214" name="Graphic 163" descr="Informatie">
                <a:extLst>
                  <a:ext uri="{FF2B5EF4-FFF2-40B4-BE49-F238E27FC236}">
                    <a16:creationId xmlns:a16="http://schemas.microsoft.com/office/drawing/2014/main" id="{D6AE1472-07F8-2FBC-A259-53A233D1DB21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166" name="VOORBEELD">
              <a:extLst>
                <a:ext uri="{FF2B5EF4-FFF2-40B4-BE49-F238E27FC236}">
                  <a16:creationId xmlns:a16="http://schemas.microsoft.com/office/drawing/2014/main" id="{AEFA88AE-5CF1-3E81-6268-C7C10B39D707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DEA57D47-B2C2-8860-8DE8-097001FD3E3E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174" name="Rechthoek 173">
                <a:extLst>
                  <a:ext uri="{FF2B5EF4-FFF2-40B4-BE49-F238E27FC236}">
                    <a16:creationId xmlns:a16="http://schemas.microsoft.com/office/drawing/2014/main" id="{13985DD2-FCFE-81B7-0DD4-5435B218FE8E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175" name="Groep 174">
                <a:extLst>
                  <a:ext uri="{FF2B5EF4-FFF2-40B4-BE49-F238E27FC236}">
                    <a16:creationId xmlns:a16="http://schemas.microsoft.com/office/drawing/2014/main" id="{0AF33612-C519-2BB3-ED77-A39FC1090BA7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206" name="Groep 205">
                  <a:extLst>
                    <a:ext uri="{FF2B5EF4-FFF2-40B4-BE49-F238E27FC236}">
                      <a16:creationId xmlns:a16="http://schemas.microsoft.com/office/drawing/2014/main" id="{BABDE19D-DD1D-B327-1026-C9870385F7F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208" name="Rechte verbindingslijn 207">
                    <a:extLst>
                      <a:ext uri="{FF2B5EF4-FFF2-40B4-BE49-F238E27FC236}">
                        <a16:creationId xmlns:a16="http://schemas.microsoft.com/office/drawing/2014/main" id="{5D7101CB-51F8-7E60-E5F0-66B9452561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9" name="Rechte verbindingslijn 208">
                    <a:extLst>
                      <a:ext uri="{FF2B5EF4-FFF2-40B4-BE49-F238E27FC236}">
                        <a16:creationId xmlns:a16="http://schemas.microsoft.com/office/drawing/2014/main" id="{0B0C7252-DFB0-5DF1-932D-44784518BC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0" name="Rechte verbindingslijn 209">
                    <a:extLst>
                      <a:ext uri="{FF2B5EF4-FFF2-40B4-BE49-F238E27FC236}">
                        <a16:creationId xmlns:a16="http://schemas.microsoft.com/office/drawing/2014/main" id="{20D71470-5E36-F311-76CC-2D1C15BD0EE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1" name="Rechte verbindingslijn 210">
                    <a:extLst>
                      <a:ext uri="{FF2B5EF4-FFF2-40B4-BE49-F238E27FC236}">
                        <a16:creationId xmlns:a16="http://schemas.microsoft.com/office/drawing/2014/main" id="{988BCB83-57CB-2A34-6FA9-8CC099460D7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2" name="Rechte verbindingslijn 211">
                    <a:extLst>
                      <a:ext uri="{FF2B5EF4-FFF2-40B4-BE49-F238E27FC236}">
                        <a16:creationId xmlns:a16="http://schemas.microsoft.com/office/drawing/2014/main" id="{E1C863CC-D499-37DC-C729-62D28CD8414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07" name="Pijl: rechts 206">
                  <a:extLst>
                    <a:ext uri="{FF2B5EF4-FFF2-40B4-BE49-F238E27FC236}">
                      <a16:creationId xmlns:a16="http://schemas.microsoft.com/office/drawing/2014/main" id="{9C2704D4-EF6B-B42A-AF36-EC43CA0BBEE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6" name="Groep 175">
                <a:extLst>
                  <a:ext uri="{FF2B5EF4-FFF2-40B4-BE49-F238E27FC236}">
                    <a16:creationId xmlns:a16="http://schemas.microsoft.com/office/drawing/2014/main" id="{6FFBF4E2-6268-14D7-7822-D362C81C17CC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99" name="Groep 198">
                  <a:extLst>
                    <a:ext uri="{FF2B5EF4-FFF2-40B4-BE49-F238E27FC236}">
                      <a16:creationId xmlns:a16="http://schemas.microsoft.com/office/drawing/2014/main" id="{2383958C-A64B-7941-DB0C-3BB65BBC6A1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201" name="Rechte verbindingslijn 200">
                    <a:extLst>
                      <a:ext uri="{FF2B5EF4-FFF2-40B4-BE49-F238E27FC236}">
                        <a16:creationId xmlns:a16="http://schemas.microsoft.com/office/drawing/2014/main" id="{29998051-D427-04AE-5C37-ABA5D62492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2" name="Rechte verbindingslijn 201">
                    <a:extLst>
                      <a:ext uri="{FF2B5EF4-FFF2-40B4-BE49-F238E27FC236}">
                        <a16:creationId xmlns:a16="http://schemas.microsoft.com/office/drawing/2014/main" id="{996DD44B-0F01-FF85-FDFB-2946C4A18A5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3" name="Rechte verbindingslijn 202">
                    <a:extLst>
                      <a:ext uri="{FF2B5EF4-FFF2-40B4-BE49-F238E27FC236}">
                        <a16:creationId xmlns:a16="http://schemas.microsoft.com/office/drawing/2014/main" id="{9EE19747-A4DB-0F49-3758-48C929F313D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4" name="Rechte verbindingslijn 203">
                    <a:extLst>
                      <a:ext uri="{FF2B5EF4-FFF2-40B4-BE49-F238E27FC236}">
                        <a16:creationId xmlns:a16="http://schemas.microsoft.com/office/drawing/2014/main" id="{387AA6C5-D81B-7A24-B5AA-5C6FC08846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5" name="Rechte verbindingslijn 204">
                    <a:extLst>
                      <a:ext uri="{FF2B5EF4-FFF2-40B4-BE49-F238E27FC236}">
                        <a16:creationId xmlns:a16="http://schemas.microsoft.com/office/drawing/2014/main" id="{C5E7FA2A-487E-AB60-8E49-A24AD818F51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00" name="Pijl: rechts 199">
                  <a:extLst>
                    <a:ext uri="{FF2B5EF4-FFF2-40B4-BE49-F238E27FC236}">
                      <a16:creationId xmlns:a16="http://schemas.microsoft.com/office/drawing/2014/main" id="{A94C1CC5-0224-B3AA-6A4D-7FCD45C2B29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77" name="Rechte verbindingslijn 176">
                <a:extLst>
                  <a:ext uri="{FF2B5EF4-FFF2-40B4-BE49-F238E27FC236}">
                    <a16:creationId xmlns:a16="http://schemas.microsoft.com/office/drawing/2014/main" id="{C510C94D-35E7-F35B-D0B6-9101EF0344B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706BA282-4A62-B570-BF81-B3B0502B24A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79" name="Rechthoek 178">
                <a:extLst>
                  <a:ext uri="{FF2B5EF4-FFF2-40B4-BE49-F238E27FC236}">
                    <a16:creationId xmlns:a16="http://schemas.microsoft.com/office/drawing/2014/main" id="{10FA49F2-EEBC-7F90-87D2-32409ED3A3FC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D11D3A05-9947-020E-D1CB-52144E8ED46A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181" name="Groep 180">
                <a:extLst>
                  <a:ext uri="{FF2B5EF4-FFF2-40B4-BE49-F238E27FC236}">
                    <a16:creationId xmlns:a16="http://schemas.microsoft.com/office/drawing/2014/main" id="{22AB18F7-F959-C8ED-4713-EE9A6710B9B4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91" name="Rechthoek 190">
                  <a:extLst>
                    <a:ext uri="{FF2B5EF4-FFF2-40B4-BE49-F238E27FC236}">
                      <a16:creationId xmlns:a16="http://schemas.microsoft.com/office/drawing/2014/main" id="{855A457A-0051-2ADB-9D58-29571077A1D1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92" name="Groep 191">
                  <a:extLst>
                    <a:ext uri="{FF2B5EF4-FFF2-40B4-BE49-F238E27FC236}">
                      <a16:creationId xmlns:a16="http://schemas.microsoft.com/office/drawing/2014/main" id="{BBFE3C8A-E83B-75BB-579D-BA6F748DBC2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94" name="Rechte verbindingslijn 193">
                    <a:extLst>
                      <a:ext uri="{FF2B5EF4-FFF2-40B4-BE49-F238E27FC236}">
                        <a16:creationId xmlns:a16="http://schemas.microsoft.com/office/drawing/2014/main" id="{B675DB9D-14D3-6AD9-CA74-E631DDE6220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5" name="Rechte verbindingslijn 194">
                    <a:extLst>
                      <a:ext uri="{FF2B5EF4-FFF2-40B4-BE49-F238E27FC236}">
                        <a16:creationId xmlns:a16="http://schemas.microsoft.com/office/drawing/2014/main" id="{0AA1FB2B-446B-D9A4-EE4E-5E4052992CD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6" name="Rechte verbindingslijn 195">
                    <a:extLst>
                      <a:ext uri="{FF2B5EF4-FFF2-40B4-BE49-F238E27FC236}">
                        <a16:creationId xmlns:a16="http://schemas.microsoft.com/office/drawing/2014/main" id="{08DAF9A1-7175-FCDF-DAB2-04B3229F07F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7" name="Rechte verbindingslijn 196">
                    <a:extLst>
                      <a:ext uri="{FF2B5EF4-FFF2-40B4-BE49-F238E27FC236}">
                        <a16:creationId xmlns:a16="http://schemas.microsoft.com/office/drawing/2014/main" id="{4776BF6C-BE51-C8E0-2F64-335893E31A6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DEF707D1-EA69-1447-72F7-CDEC3FDE3D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93" name="Pijl: rechts 192">
                  <a:extLst>
                    <a:ext uri="{FF2B5EF4-FFF2-40B4-BE49-F238E27FC236}">
                      <a16:creationId xmlns:a16="http://schemas.microsoft.com/office/drawing/2014/main" id="{D8F76F4C-3A6A-6554-0EDC-2205B7C298C7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2" name="Groep 181">
                <a:extLst>
                  <a:ext uri="{FF2B5EF4-FFF2-40B4-BE49-F238E27FC236}">
                    <a16:creationId xmlns:a16="http://schemas.microsoft.com/office/drawing/2014/main" id="{2E85099E-FC8E-ADA5-CCD7-2A3261BFC4F4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83" name="Rechthoek 182">
                  <a:extLst>
                    <a:ext uri="{FF2B5EF4-FFF2-40B4-BE49-F238E27FC236}">
                      <a16:creationId xmlns:a16="http://schemas.microsoft.com/office/drawing/2014/main" id="{6D48CB38-D1C8-4B6A-0D6F-BB61B0B252C9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184" name="Groep 183">
                  <a:extLst>
                    <a:ext uri="{FF2B5EF4-FFF2-40B4-BE49-F238E27FC236}">
                      <a16:creationId xmlns:a16="http://schemas.microsoft.com/office/drawing/2014/main" id="{12B33664-7ABB-84F0-DD1F-7F3357C78B0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86" name="Rechte verbindingslijn 185">
                    <a:extLst>
                      <a:ext uri="{FF2B5EF4-FFF2-40B4-BE49-F238E27FC236}">
                        <a16:creationId xmlns:a16="http://schemas.microsoft.com/office/drawing/2014/main" id="{80C5C7E3-D3CC-6F84-EADC-9157691EF1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7" name="Rechte verbindingslijn 186">
                    <a:extLst>
                      <a:ext uri="{FF2B5EF4-FFF2-40B4-BE49-F238E27FC236}">
                        <a16:creationId xmlns:a16="http://schemas.microsoft.com/office/drawing/2014/main" id="{6F70AB1C-8E8A-CB47-DBA9-87AED8462BC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8" name="Rechte verbindingslijn 187">
                    <a:extLst>
                      <a:ext uri="{FF2B5EF4-FFF2-40B4-BE49-F238E27FC236}">
                        <a16:creationId xmlns:a16="http://schemas.microsoft.com/office/drawing/2014/main" id="{B03FBCF5-8C16-FBBE-6A54-C6A2AB6D19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9" name="Rechte verbindingslijn 188">
                    <a:extLst>
                      <a:ext uri="{FF2B5EF4-FFF2-40B4-BE49-F238E27FC236}">
                        <a16:creationId xmlns:a16="http://schemas.microsoft.com/office/drawing/2014/main" id="{C086F493-1F35-347D-7F03-C400255EF2D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0" name="Rechte verbindingslijn 189">
                    <a:extLst>
                      <a:ext uri="{FF2B5EF4-FFF2-40B4-BE49-F238E27FC236}">
                        <a16:creationId xmlns:a16="http://schemas.microsoft.com/office/drawing/2014/main" id="{A1EABF13-E8C3-0DE1-615C-B61B1EEACF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85" name="Pijl: rechts 184">
                  <a:extLst>
                    <a:ext uri="{FF2B5EF4-FFF2-40B4-BE49-F238E27FC236}">
                      <a16:creationId xmlns:a16="http://schemas.microsoft.com/office/drawing/2014/main" id="{722DDD2F-D3BA-C028-0F0E-53238E6F2E9F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67" name="Groep 166">
              <a:extLst>
                <a:ext uri="{FF2B5EF4-FFF2-40B4-BE49-F238E27FC236}">
                  <a16:creationId xmlns:a16="http://schemas.microsoft.com/office/drawing/2014/main" id="{1816CC02-D2C5-1AE1-B878-CEE516999D33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168" name="Inspireren">
                <a:extLst>
                  <a:ext uri="{FF2B5EF4-FFF2-40B4-BE49-F238E27FC236}">
                    <a16:creationId xmlns:a16="http://schemas.microsoft.com/office/drawing/2014/main" id="{603EE2A4-9382-9EC9-0B7A-5EE0733D359E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70" name="Freeform 12">
                  <a:extLst>
                    <a:ext uri="{FF2B5EF4-FFF2-40B4-BE49-F238E27FC236}">
                      <a16:creationId xmlns:a16="http://schemas.microsoft.com/office/drawing/2014/main" id="{53E4E836-8C0A-EA56-F733-BB8B03677E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71" name="Freeform 13">
                  <a:extLst>
                    <a:ext uri="{FF2B5EF4-FFF2-40B4-BE49-F238E27FC236}">
                      <a16:creationId xmlns:a16="http://schemas.microsoft.com/office/drawing/2014/main" id="{8F923877-C21F-3313-2990-C2F3F40FE5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72" name="Freeform 14">
                  <a:extLst>
                    <a:ext uri="{FF2B5EF4-FFF2-40B4-BE49-F238E27FC236}">
                      <a16:creationId xmlns:a16="http://schemas.microsoft.com/office/drawing/2014/main" id="{02AC9FAB-69F8-D243-E9B8-7BF87D8D8E4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69" name="Tekstvak 168">
                <a:extLst>
                  <a:ext uri="{FF2B5EF4-FFF2-40B4-BE49-F238E27FC236}">
                    <a16:creationId xmlns:a16="http://schemas.microsoft.com/office/drawing/2014/main" id="{07260712-D322-D074-C935-C82DC676CAB2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165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3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BEA26A03-DB99-8B63-4EE4-824A4ADCB08A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1">
              <a:alpha val="20000"/>
            </a:schemeClr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>
                <a:solidFill>
                  <a:schemeClr val="accent1"/>
                </a:solidFill>
                <a:latin typeface="+mj-lt"/>
              </a:rPr>
              <a:t>Text #4</a:t>
            </a:r>
          </a:p>
        </p:txBody>
      </p:sp>
      <p:sp>
        <p:nvSpPr>
          <p:cNvPr id="92" name="Tijdelijke aanduiding voor tekst 15">
            <a:extLst>
              <a:ext uri="{FF2B5EF4-FFF2-40B4-BE49-F238E27FC236}">
                <a16:creationId xmlns:a16="http://schemas.microsoft.com/office/drawing/2014/main" id="{2378F912-895D-4E5A-C6A2-0F02095F83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4" name="Tijdelijke aanduiding voor tekst 12">
            <a:extLst>
              <a:ext uri="{FF2B5EF4-FFF2-40B4-BE49-F238E27FC236}">
                <a16:creationId xmlns:a16="http://schemas.microsoft.com/office/drawing/2014/main" id="{15465D20-B021-B141-C442-893E0F9A43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95" name="Tijdelijke aanduiding voor titel 1">
            <a:extLst>
              <a:ext uri="{FF2B5EF4-FFF2-40B4-BE49-F238E27FC236}">
                <a16:creationId xmlns:a16="http://schemas.microsoft.com/office/drawing/2014/main" id="{DC43821C-5BB8-744D-9C50-AA91E9ED55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CED52A-827C-91AB-04C4-710FFF01E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342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image" Target="../media/image8.emf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image" Target="../media/image7.emf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image" Target="../media/image5.svg"/><Relationship Id="rId28" Type="http://schemas.openxmlformats.org/officeDocument/2006/relationships/image" Target="../media/image10.emf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theme" Target="../theme/theme2.xml"/><Relationship Id="rId27" Type="http://schemas.openxmlformats.org/officeDocument/2006/relationships/image" Target="../media/image9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21" Type="http://schemas.openxmlformats.org/officeDocument/2006/relationships/slideLayout" Target="../slideLayouts/slideLayout55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5" Type="http://schemas.openxmlformats.org/officeDocument/2006/relationships/slideLayout" Target="../slideLayouts/slideLayout59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54.xml"/><Relationship Id="rId29" Type="http://schemas.openxmlformats.org/officeDocument/2006/relationships/image" Target="../media/image7.emf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24" Type="http://schemas.openxmlformats.org/officeDocument/2006/relationships/slideLayout" Target="../slideLayouts/slideLayout58.xml"/><Relationship Id="rId32" Type="http://schemas.openxmlformats.org/officeDocument/2006/relationships/image" Target="../media/image10.emf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23" Type="http://schemas.openxmlformats.org/officeDocument/2006/relationships/slideLayout" Target="../slideLayouts/slideLayout57.xml"/><Relationship Id="rId28" Type="http://schemas.openxmlformats.org/officeDocument/2006/relationships/image" Target="../media/image6.png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31" Type="http://schemas.openxmlformats.org/officeDocument/2006/relationships/image" Target="../media/image9.emf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6.xml"/><Relationship Id="rId27" Type="http://schemas.openxmlformats.org/officeDocument/2006/relationships/image" Target="../media/image19.svg"/><Relationship Id="rId30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B37A3-82F2-45D5-868F-F00F93F6E7B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65163" y="722313"/>
            <a:ext cx="1058263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1B9A90-182E-49A3-8BF5-04F32288137B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 err="1"/>
              <a:t>Tekst</a:t>
            </a:r>
            <a:endParaRPr lang="en-GB" noProof="0"/>
          </a:p>
          <a:p>
            <a:pPr lvl="4"/>
            <a:r>
              <a:rPr lang="en-GB" noProof="0"/>
              <a:t>Heading #3</a:t>
            </a:r>
          </a:p>
          <a:p>
            <a:pPr lvl="5"/>
            <a:r>
              <a:rPr lang="en-GB" noProof="0"/>
              <a:t>Heading #4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err="1"/>
              <a:t>Bronvermelding</a:t>
            </a:r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B2B64-2362-45C8-9E78-5ECAAAF3478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2266793" y="7267316"/>
            <a:ext cx="41148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|  Published under cc-by licence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49FE6F-67CB-4243-BE03-A9A3C400785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175566" y="7255814"/>
            <a:ext cx="284597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+mj-lt"/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5" name="GRID" hidden="1">
            <a:extLst>
              <a:ext uri="{FF2B5EF4-FFF2-40B4-BE49-F238E27FC236}">
                <a16:creationId xmlns:a16="http://schemas.microsoft.com/office/drawing/2014/main" id="{4129D105-9E64-446B-9706-45C80CEFF79A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chemeClr val="tx1">
              <a:alpha val="20000"/>
            </a:schemeClr>
          </a:solidFill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7D9988B5-FF41-44BF-9EBA-8ED0383D0B4A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223B51F0-7066-4BAC-B391-CBE4243866E1}"/>
                </a:ext>
              </a:extLst>
            </p:cNvPr>
            <p:cNvSpPr/>
            <p:nvPr userDrawn="1"/>
          </p:nvSpPr>
          <p:spPr>
            <a:xfrm>
              <a:off x="0" y="0"/>
              <a:ext cx="72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986314BC-5B6A-423E-A18F-BE67EEBFD0AA}"/>
                </a:ext>
              </a:extLst>
            </p:cNvPr>
            <p:cNvSpPr/>
            <p:nvPr userDrawn="1"/>
          </p:nvSpPr>
          <p:spPr>
            <a:xfrm>
              <a:off x="11472000" y="0"/>
              <a:ext cx="72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459F3FC6-346A-4720-8A58-EF51F3E955F9}"/>
                </a:ext>
              </a:extLst>
            </p:cNvPr>
            <p:cNvSpPr/>
            <p:nvPr userDrawn="1"/>
          </p:nvSpPr>
          <p:spPr>
            <a:xfrm>
              <a:off x="0" y="1064525"/>
              <a:ext cx="12192000" cy="5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3D4E2D73-574C-4613-A3A4-5612A2E130A4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52775937-D9EA-4974-9459-412AF5D1CBD4}"/>
                </a:ext>
              </a:extLst>
            </p:cNvPr>
            <p:cNvSpPr/>
            <p:nvPr userDrawn="1"/>
          </p:nvSpPr>
          <p:spPr>
            <a:xfrm>
              <a:off x="0" y="5806208"/>
              <a:ext cx="12192000" cy="5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/>
            </a:p>
          </p:txBody>
        </p:sp>
      </p:grpSp>
      <p:sp>
        <p:nvSpPr>
          <p:cNvPr id="20" name="Tekstvak 19">
            <a:extLst>
              <a:ext uri="{FF2B5EF4-FFF2-40B4-BE49-F238E27FC236}">
                <a16:creationId xmlns:a16="http://schemas.microsoft.com/office/drawing/2014/main" id="{88A106C3-3B5C-4817-A9B9-E1AA65368768}"/>
              </a:ext>
            </a:extLst>
          </p:cNvPr>
          <p:cNvSpPr txBox="1"/>
          <p:nvPr userDrawn="1"/>
        </p:nvSpPr>
        <p:spPr>
          <a:xfrm>
            <a:off x="-12032" y="-542026"/>
            <a:ext cx="2129051" cy="1501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000" b="0" cap="all" baseline="0" noProof="0">
                <a:latin typeface="+mj-lt"/>
              </a:rPr>
              <a:t>Name of the layout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8839A4-EDB3-CD18-65F6-1247F05B03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7267317"/>
            <a:ext cx="1451700" cy="1517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35A72ECF-8B84-41B2-B55D-F6FF3126552C}" type="datetime3">
              <a:rPr lang="en-GB" smtClean="0"/>
              <a:t>10 April, 2026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73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9" r:id="rId2"/>
    <p:sldLayoutId id="2147483674" r:id="rId3"/>
    <p:sldLayoutId id="2147483677" r:id="rId4"/>
    <p:sldLayoutId id="2147483680" r:id="rId5"/>
    <p:sldLayoutId id="2147483683" r:id="rId6"/>
    <p:sldLayoutId id="2147483686" r:id="rId7"/>
    <p:sldLayoutId id="2147483689" r:id="rId8"/>
    <p:sldLayoutId id="2147483723" r:id="rId9"/>
    <p:sldLayoutId id="2147483736" r:id="rId10"/>
    <p:sldLayoutId id="2147483788" r:id="rId11"/>
    <p:sldLayoutId id="2147483804" r:id="rId12"/>
    <p:sldLayoutId id="2147483808" r:id="rId13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223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 typeface="Aptos" panose="020B0004020202020204" pitchFamily="34" charset="0"/>
        <a:buChar char="−"/>
        <a:defRPr sz="1800" b="0" kern="1200">
          <a:solidFill>
            <a:schemeClr val="tx2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ptos" panose="020B0004020202020204" pitchFamily="34" charset="0"/>
        <a:buNone/>
        <a:defRPr sz="1800" b="0" kern="1200">
          <a:solidFill>
            <a:schemeClr val="tx1"/>
          </a:solidFill>
          <a:latin typeface="+mj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ptos" panose="020B0004020202020204" pitchFamily="34" charset="0"/>
        <a:buNone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ptos" panose="020B0004020202020204" pitchFamily="34" charset="0"/>
        <a:buNone/>
        <a:defRPr sz="2000" b="1" i="0" kern="1200" cap="none" baseline="0">
          <a:solidFill>
            <a:schemeClr val="accent4"/>
          </a:solidFill>
          <a:latin typeface="+mj-lt"/>
          <a:ea typeface="+mn-ea"/>
          <a:cs typeface="+mn-cs"/>
        </a:defRPr>
      </a:lvl6pPr>
      <a:lvl7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tabLst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lphaL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Tx/>
        <a:buNone/>
        <a:tabLst/>
        <a:defRPr sz="1400" i="1" kern="120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03">
          <p15:clr>
            <a:srgbClr val="F26B43"/>
          </p15:clr>
        </p15:guide>
        <p15:guide id="2" pos="450">
          <p15:clr>
            <a:srgbClr val="F26B43"/>
          </p15:clr>
        </p15:guide>
        <p15:guide id="3" orient="horz" pos="3657">
          <p15:clr>
            <a:srgbClr val="F26B43"/>
          </p15:clr>
        </p15:guide>
        <p15:guide id="4" orient="horz" pos="3997">
          <p15:clr>
            <a:srgbClr val="A4A3A4"/>
          </p15:clr>
        </p15:guide>
        <p15:guide id="5" orient="horz" pos="4092">
          <p15:clr>
            <a:srgbClr val="A4A3A4"/>
          </p15:clr>
        </p15:guide>
        <p15:guide id="6" pos="7219">
          <p15:clr>
            <a:srgbClr val="F26B43"/>
          </p15:clr>
        </p15:guide>
        <p15:guide id="7" orient="horz" pos="669">
          <p15:clr>
            <a:srgbClr val="A4A3A4"/>
          </p15:clr>
        </p15:guide>
        <p15:guide id="8" orient="horz" pos="455">
          <p15:clr>
            <a:srgbClr val="A4A3A4"/>
          </p15:clr>
        </p15:guide>
        <p15:guide id="9" orient="horz" pos="2160">
          <p15:clr>
            <a:srgbClr val="F26B43"/>
          </p15:clr>
        </p15:guide>
        <p15:guide id="10" orient="horz" pos="142">
          <p15:clr>
            <a:srgbClr val="5ACBF0"/>
          </p15:clr>
        </p15:guide>
        <p15:guide id="11" orient="horz" pos="4178">
          <p15:clr>
            <a:srgbClr val="5ACBF0"/>
          </p15:clr>
        </p15:guide>
        <p15:guide id="12" pos="3840">
          <p15:clr>
            <a:srgbClr val="F26B43"/>
          </p15:clr>
        </p15:guide>
        <p15:guide id="13" pos="121">
          <p15:clr>
            <a:srgbClr val="5ACBF0"/>
          </p15:clr>
        </p15:guide>
        <p15:guide id="14" pos="7559">
          <p15:clr>
            <a:srgbClr val="5ACBF0"/>
          </p15:clr>
        </p15:guide>
        <p15:guide id="15" orient="horz">
          <p15:clr>
            <a:srgbClr val="FDE53C"/>
          </p15:clr>
        </p15:guide>
        <p15:guide id="16" pos="7680">
          <p15:clr>
            <a:srgbClr val="FDE53C"/>
          </p15:clr>
        </p15:guide>
        <p15:guide id="17">
          <p15:clr>
            <a:srgbClr val="FDE53C"/>
          </p15:clr>
        </p15:guide>
        <p15:guide id="18" orient="horz" pos="4320">
          <p15:clr>
            <a:srgbClr val="FDE53C"/>
          </p15:clr>
        </p15:guide>
        <p15:guide id="19" pos="4021">
          <p15:clr>
            <a:srgbClr val="F26B43"/>
          </p15:clr>
        </p15:guide>
        <p15:guide id="20" pos="363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JU-LEVEL1=</a:t>
            </a:r>
            <a:r>
              <a:rPr lang="nl-NL" noProof="0" err="1"/>
              <a:t>Bullet</a:t>
            </a:r>
            <a:r>
              <a:rPr lang="nl-NL" noProof="0"/>
              <a:t> oranje</a:t>
            </a:r>
          </a:p>
          <a:p>
            <a:pPr lvl="1"/>
            <a:r>
              <a:rPr lang="nl-NL" noProof="0"/>
              <a:t>JU-LEVEL2=</a:t>
            </a:r>
            <a:r>
              <a:rPr lang="nl-NL" noProof="0" err="1"/>
              <a:t>Bullet</a:t>
            </a:r>
            <a:r>
              <a:rPr lang="nl-NL" noProof="0"/>
              <a:t> geel</a:t>
            </a:r>
          </a:p>
          <a:p>
            <a:pPr lvl="2"/>
            <a:r>
              <a:rPr lang="nl-NL" noProof="0"/>
              <a:t>JU-LEVEL3=</a:t>
            </a:r>
            <a:r>
              <a:rPr lang="nl-NL" noProof="0" err="1"/>
              <a:t>Bullet</a:t>
            </a:r>
            <a:r>
              <a:rPr lang="nl-NL" noProof="0"/>
              <a:t> blauw</a:t>
            </a:r>
          </a:p>
          <a:p>
            <a:pPr lvl="3"/>
            <a:r>
              <a:rPr lang="nl-NL" noProof="0"/>
              <a:t>JU-LEVEL4=</a:t>
            </a:r>
            <a:r>
              <a:rPr lang="nl-NL" noProof="0" err="1"/>
              <a:t>Bullet</a:t>
            </a:r>
            <a:r>
              <a:rPr lang="nl-NL" noProof="0"/>
              <a:t> groen</a:t>
            </a:r>
          </a:p>
          <a:p>
            <a:pPr lvl="4"/>
            <a:r>
              <a:rPr lang="nl-NL" noProof="0"/>
              <a:t>JU-LEVEL5=Basistekst</a:t>
            </a:r>
          </a:p>
          <a:p>
            <a:pPr lvl="5"/>
            <a:r>
              <a:rPr lang="nl-NL" noProof="0"/>
              <a:t>JU-LEVEL6=Subtitel</a:t>
            </a:r>
          </a:p>
          <a:p>
            <a:pPr lvl="6"/>
            <a:r>
              <a:rPr lang="nl-NL" noProof="0"/>
              <a:t>JU-LEVEL7=Sub 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JU-LEVEL8=Nummers</a:t>
            </a:r>
          </a:p>
          <a:p>
            <a:pPr lvl="8"/>
            <a:r>
              <a:rPr lang="nl-NL" noProof="0"/>
              <a:t>JU-LEVEL9=Sub nummers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77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  <p:sldLayoutId id="2147483755" r:id="rId18"/>
    <p:sldLayoutId id="2147483756" r:id="rId19"/>
    <p:sldLayoutId id="2147483757" r:id="rId20"/>
    <p:sldLayoutId id="2147483758" r:id="rId21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5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7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8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/>
              <a:t>JU-LEVEL1=</a:t>
            </a:r>
            <a:r>
              <a:rPr lang="nl-NL" noProof="0" err="1"/>
              <a:t>Bullet</a:t>
            </a:r>
            <a:r>
              <a:rPr lang="nl-NL" noProof="0"/>
              <a:t> oranje</a:t>
            </a:r>
          </a:p>
          <a:p>
            <a:pPr lvl="1"/>
            <a:r>
              <a:rPr lang="nl-NL" noProof="0"/>
              <a:t>JU-LEVEL2=</a:t>
            </a:r>
            <a:r>
              <a:rPr lang="nl-NL" noProof="0" err="1"/>
              <a:t>Bullet</a:t>
            </a:r>
            <a:r>
              <a:rPr lang="nl-NL" noProof="0"/>
              <a:t> geel</a:t>
            </a:r>
          </a:p>
          <a:p>
            <a:pPr lvl="2"/>
            <a:r>
              <a:rPr lang="nl-NL" noProof="0"/>
              <a:t>JU-LEVEL3=</a:t>
            </a:r>
            <a:r>
              <a:rPr lang="nl-NL" noProof="0" err="1"/>
              <a:t>Bullet</a:t>
            </a:r>
            <a:r>
              <a:rPr lang="nl-NL" noProof="0"/>
              <a:t> blauw</a:t>
            </a:r>
          </a:p>
          <a:p>
            <a:pPr lvl="3"/>
            <a:r>
              <a:rPr lang="nl-NL" noProof="0"/>
              <a:t>JU-LEVEL4=</a:t>
            </a:r>
            <a:r>
              <a:rPr lang="nl-NL" noProof="0" err="1"/>
              <a:t>Bullet</a:t>
            </a:r>
            <a:r>
              <a:rPr lang="nl-NL" noProof="0"/>
              <a:t> groen</a:t>
            </a:r>
          </a:p>
          <a:p>
            <a:pPr lvl="4"/>
            <a:r>
              <a:rPr lang="nl-NL" noProof="0"/>
              <a:t>JU-LEVEL5=Basistekst</a:t>
            </a:r>
          </a:p>
          <a:p>
            <a:pPr lvl="5"/>
            <a:r>
              <a:rPr lang="nl-NL" noProof="0"/>
              <a:t>JU-LEVEL6=Subtitel</a:t>
            </a:r>
          </a:p>
          <a:p>
            <a:pPr lvl="6"/>
            <a:r>
              <a:rPr lang="nl-NL" noProof="0"/>
              <a:t>JU-LEVEL7=Sub 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noProof="0"/>
              <a:t>JU-LEVEL8=Nummers</a:t>
            </a:r>
          </a:p>
          <a:p>
            <a:pPr lvl="8"/>
            <a:r>
              <a:rPr lang="nl-NL" noProof="0"/>
              <a:t>JU-LEVEL9=Sub nummers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10-04-2026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  <p:sldLayoutId id="2147483779" r:id="rId18"/>
    <p:sldLayoutId id="2147483780" r:id="rId19"/>
    <p:sldLayoutId id="2147483781" r:id="rId20"/>
    <p:sldLayoutId id="2147483782" r:id="rId21"/>
    <p:sldLayoutId id="2147483783" r:id="rId22"/>
    <p:sldLayoutId id="2147483784" r:id="rId23"/>
    <p:sldLayoutId id="2147483785" r:id="rId24"/>
    <p:sldLayoutId id="2147483786" r:id="rId25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9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30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31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32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3.wdp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7823F-2256-0DE2-A6A1-EF4666E49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5A921A9-8619-C544-8D04-EBEFF7ED2F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6348" y="2254802"/>
            <a:ext cx="2777938" cy="933813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Joachim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Opdenakker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Maarten Kerkvliet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Dennis Maat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9 April 2026</a:t>
            </a:r>
          </a:p>
        </p:txBody>
      </p:sp>
      <p:pic>
        <p:nvPicPr>
          <p:cNvPr id="12" name="Tijdelijke aanduiding voor afbeelding 11" descr="Afbeelding met Kleurrijkheid, kunst&#10;&#10;Automatisch gegenereerde beschrijving">
            <a:extLst>
              <a:ext uri="{FF2B5EF4-FFF2-40B4-BE49-F238E27FC236}">
                <a16:creationId xmlns:a16="http://schemas.microsoft.com/office/drawing/2014/main" id="{787ED286-5AC8-1965-30D7-6DEE0B8666F0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0510" y="786160"/>
            <a:ext cx="6870700" cy="4640351"/>
          </a:xfrm>
        </p:spPr>
      </p:pic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B5C5C851-3A3E-A642-6A3C-5248E82EF10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3522" y="1163197"/>
            <a:ext cx="938007" cy="1284365"/>
          </a:xfrm>
        </p:spPr>
        <p:txBody>
          <a:bodyPr/>
          <a:lstStyle/>
          <a:p>
            <a:r>
              <a:rPr lang="nl-NL"/>
              <a:t> 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2CC0729-A774-A1EE-7FDD-65F0D6D557A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662322" y="4142146"/>
            <a:ext cx="938007" cy="1929694"/>
          </a:xfrm>
        </p:spPr>
        <p:txBody>
          <a:bodyPr/>
          <a:lstStyle/>
          <a:p>
            <a:r>
              <a:rPr lang="nl-NL"/>
              <a:t> </a:t>
            </a:r>
          </a:p>
        </p:txBody>
      </p:sp>
      <p:sp>
        <p:nvSpPr>
          <p:cNvPr id="29" name="Tijdelijke aanduiding voor tekst 28">
            <a:extLst>
              <a:ext uri="{FF2B5EF4-FFF2-40B4-BE49-F238E27FC236}">
                <a16:creationId xmlns:a16="http://schemas.microsoft.com/office/drawing/2014/main" id="{87B5ADBF-8400-B819-D491-44E913950A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 rot="16200000">
            <a:off x="6109176" y="4559772"/>
            <a:ext cx="897219" cy="1616435"/>
          </a:xfrm>
        </p:spPr>
        <p:txBody>
          <a:bodyPr/>
          <a:lstStyle/>
          <a:p>
            <a:r>
              <a:rPr lang="nl-NL"/>
              <a:t> </a:t>
            </a:r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A2C9E3AE-AD86-6531-EC77-67B5DF1C242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E5E88A87-7287-9E35-686F-9F21A2A52A8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5" name="Tijdelijke aanduiding voor tekst 24">
            <a:extLst>
              <a:ext uri="{FF2B5EF4-FFF2-40B4-BE49-F238E27FC236}">
                <a16:creationId xmlns:a16="http://schemas.microsoft.com/office/drawing/2014/main" id="{9D51BD2B-BED3-A84A-ECBE-257A027764A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C3832072-A151-F806-7793-FA414EC829F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6" name="Tijdelijke aanduiding voor tekst 35">
            <a:extLst>
              <a:ext uri="{FF2B5EF4-FFF2-40B4-BE49-F238E27FC236}">
                <a16:creationId xmlns:a16="http://schemas.microsoft.com/office/drawing/2014/main" id="{86B870CA-CAB5-9FD4-DF4D-09DE87FE64A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971365" y="182947"/>
            <a:ext cx="1896881" cy="1206426"/>
          </a:xfrm>
        </p:spPr>
        <p:txBody>
          <a:bodyPr/>
          <a:lstStyle/>
          <a:p>
            <a:r>
              <a:rPr lang="nl-NL"/>
              <a:t> </a:t>
            </a:r>
          </a:p>
        </p:txBody>
      </p:sp>
      <p:sp>
        <p:nvSpPr>
          <p:cNvPr id="30" name="Tijdelijke aanduiding voor tekst 29">
            <a:extLst>
              <a:ext uri="{FF2B5EF4-FFF2-40B4-BE49-F238E27FC236}">
                <a16:creationId xmlns:a16="http://schemas.microsoft.com/office/drawing/2014/main" id="{0723CC88-AB56-4DF1-944E-0268DDB3EE7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92168" y="5046312"/>
            <a:ext cx="523048" cy="760397"/>
          </a:xfrm>
        </p:spPr>
        <p:txBody>
          <a:bodyPr/>
          <a:lstStyle/>
          <a:p>
            <a:r>
              <a:rPr lang="nl-NL"/>
              <a:t> 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8DCEAF17-DC78-21BD-C6DC-0CDC81B55F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6348" y="806777"/>
            <a:ext cx="5512334" cy="1152461"/>
          </a:xfrm>
        </p:spPr>
        <p:txBody>
          <a:bodyPr/>
          <a:lstStyle/>
          <a:p>
            <a:r>
              <a:rPr lang="en-US" sz="3200" dirty="0"/>
              <a:t>The SURF and Quanza </a:t>
            </a:r>
          </a:p>
          <a:p>
            <a:r>
              <a:rPr lang="en-US" sz="3200" dirty="0"/>
              <a:t>Tooling Landscape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2B6ED52-E045-9517-24C8-9F2F513D1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348" y="5819658"/>
            <a:ext cx="1155582" cy="5629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175181-C446-C1CC-76D3-A88F84AEBF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938" y="5819658"/>
            <a:ext cx="557050" cy="56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95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Tijdelijke aanduiding voor afbeelding 162">
            <a:extLst>
              <a:ext uri="{FF2B5EF4-FFF2-40B4-BE49-F238E27FC236}">
                <a16:creationId xmlns:a16="http://schemas.microsoft.com/office/drawing/2014/main" id="{D768C95C-929F-2998-A97A-27AFA7CBD18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040" y="247761"/>
            <a:ext cx="11805920" cy="6362477"/>
          </a:xfrm>
        </p:spPr>
      </p:pic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B916851A-51A1-3C8F-4281-661B5CC2EC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08206" y="707794"/>
            <a:ext cx="45719" cy="632055"/>
          </a:xfrm>
        </p:spPr>
        <p:txBody>
          <a:bodyPr/>
          <a:lstStyle/>
          <a:p>
            <a:r>
              <a:rPr lang="en-GB"/>
              <a:t> 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07F9363-7379-1642-D87D-4867E25A0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>
                <a:solidFill>
                  <a:schemeClr val="bg2"/>
                </a:solidFill>
              </a:rPr>
              <a:t>Agenda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794913-3348-3B85-2002-335FEE8EE551}"/>
              </a:ext>
            </a:extLst>
          </p:cNvPr>
          <p:cNvGrpSpPr/>
          <p:nvPr/>
        </p:nvGrpSpPr>
        <p:grpSpPr>
          <a:xfrm>
            <a:off x="513553" y="4487334"/>
            <a:ext cx="3390102" cy="1991890"/>
            <a:chOff x="2726055" y="1578557"/>
            <a:chExt cx="3390102" cy="1991890"/>
          </a:xfrm>
        </p:grpSpPr>
        <p:sp>
          <p:nvSpPr>
            <p:cNvPr id="22" name="Tijdelijke aanduiding voor tekst 97">
              <a:extLst>
                <a:ext uri="{FF2B5EF4-FFF2-40B4-BE49-F238E27FC236}">
                  <a16:creationId xmlns:a16="http://schemas.microsoft.com/office/drawing/2014/main" id="{4478E9F9-2292-1E21-D6ED-4FCCF7F5A3B2}"/>
                </a:ext>
              </a:extLst>
            </p:cNvPr>
            <p:cNvSpPr txBox="1">
              <a:spLocks/>
            </p:cNvSpPr>
            <p:nvPr/>
          </p:nvSpPr>
          <p:spPr>
            <a:xfrm>
              <a:off x="2726055" y="1578557"/>
              <a:ext cx="3390102" cy="1991890"/>
            </a:xfrm>
            <a:prstGeom prst="roundRect">
              <a:avLst>
                <a:gd name="adj" fmla="val 6389"/>
              </a:avLst>
            </a:prstGeom>
            <a:solidFill>
              <a:schemeClr val="accent1"/>
            </a:solidFill>
            <a:effectLst>
              <a:outerShdw blurRad="127000" algn="ctr" rotWithShape="0">
                <a:srgbClr val="000000">
                  <a:alpha val="20000"/>
                </a:srgbClr>
              </a:outerShdw>
            </a:effectLst>
          </p:spPr>
          <p:txBody>
            <a:bodyPr wrap="square">
              <a:noAutofit/>
            </a:bodyPr>
            <a:lstStyle>
              <a:lvl1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Aptos" panose="020B0004020202020204" pitchFamily="34" charset="0"/>
                <a:buNone/>
                <a:defRPr sz="100" kern="1200">
                  <a:solidFill>
                    <a:schemeClr val="tx2">
                      <a:lumMod val="75000"/>
                      <a:alpha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71488" indent="-25400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Aptos" panose="020B0004020202020204" pitchFamily="34" charset="0"/>
                <a:buChar char="•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rgbClr val="0070C0"/>
                </a:buClr>
                <a:buSzPct val="85000"/>
                <a:buFont typeface="Aptos" panose="020B0004020202020204" pitchFamily="34" charset="0"/>
                <a:buNone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1200"/>
                </a:spcAft>
                <a:buFont typeface="Aptos" panose="020B0004020202020204" pitchFamily="34" charset="0"/>
                <a:buNone/>
                <a:defRPr sz="2000" b="0" kern="1200" cap="none" spc="0" baseline="0">
                  <a:solidFill>
                    <a:schemeClr val="tx2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None/>
                <a:defRPr sz="1600" b="1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22250" indent="-2222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Font typeface="+mj-lt"/>
                <a:buAutoNum type="arabicPeriod"/>
                <a:defRPr sz="1600" b="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479425" indent="-261938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Font typeface="+mj-lt"/>
                <a:buAutoNum type="alphaUcPeriod"/>
                <a:defRPr sz="1600" b="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Aptos" panose="020B0004020202020204" pitchFamily="34" charset="0"/>
                <a:buNone/>
                <a:defRPr sz="2800" i="1" kern="1200">
                  <a:solidFill>
                    <a:schemeClr val="accent3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1200"/>
                </a:spcAft>
                <a:buFont typeface="Aptos" panose="020B0004020202020204" pitchFamily="34" charset="0"/>
                <a:buNone/>
                <a:defRPr sz="1200" b="0" kern="1200">
                  <a:solidFill>
                    <a:schemeClr val="bg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1913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rgbClr val="070809"/>
                </a:buClr>
                <a:buSzPct val="100000"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070809">
                      <a:lumMod val="75000"/>
                      <a:alpha val="0"/>
                    </a:srgb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28" name="Tekstvak 27">
              <a:extLst>
                <a:ext uri="{FF2B5EF4-FFF2-40B4-BE49-F238E27FC236}">
                  <a16:creationId xmlns:a16="http://schemas.microsoft.com/office/drawing/2014/main" id="{6CC2B58E-6A31-5077-A827-6C63EF6493F7}"/>
                </a:ext>
              </a:extLst>
            </p:cNvPr>
            <p:cNvSpPr txBox="1"/>
            <p:nvPr/>
          </p:nvSpPr>
          <p:spPr>
            <a:xfrm>
              <a:off x="2997289" y="2699999"/>
              <a:ext cx="2847634" cy="4243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200" dirty="0">
                  <a:solidFill>
                    <a:srgbClr val="FFFFFF"/>
                  </a:solidFill>
                </a:rPr>
                <a:t>A little </a:t>
              </a: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context</a:t>
              </a:r>
            </a:p>
          </p:txBody>
        </p:sp>
        <p:sp>
          <p:nvSpPr>
            <p:cNvPr id="98" name="Tekstvak 97">
              <a:extLst>
                <a:ext uri="{FF2B5EF4-FFF2-40B4-BE49-F238E27FC236}">
                  <a16:creationId xmlns:a16="http://schemas.microsoft.com/office/drawing/2014/main" id="{0B248615-3D65-9E01-30DE-AC8789199F6B}"/>
                </a:ext>
              </a:extLst>
            </p:cNvPr>
            <p:cNvSpPr txBox="1"/>
            <p:nvPr/>
          </p:nvSpPr>
          <p:spPr>
            <a:xfrm>
              <a:off x="2956709" y="1971003"/>
              <a:ext cx="1159683" cy="42431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01</a:t>
              </a:r>
              <a:endParaRPr kumimoji="0" lang="en-GB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C0A4AF2-2C75-3B1A-A59D-2C9CD00939E7}"/>
              </a:ext>
            </a:extLst>
          </p:cNvPr>
          <p:cNvGrpSpPr/>
          <p:nvPr/>
        </p:nvGrpSpPr>
        <p:grpSpPr>
          <a:xfrm>
            <a:off x="4400949" y="4485449"/>
            <a:ext cx="3390102" cy="1991890"/>
            <a:chOff x="6399374" y="1578557"/>
            <a:chExt cx="3390102" cy="1991890"/>
          </a:xfrm>
        </p:grpSpPr>
        <p:sp>
          <p:nvSpPr>
            <p:cNvPr id="137" name="Tijdelijke aanduiding voor tekst 97">
              <a:extLst>
                <a:ext uri="{FF2B5EF4-FFF2-40B4-BE49-F238E27FC236}">
                  <a16:creationId xmlns:a16="http://schemas.microsoft.com/office/drawing/2014/main" id="{2AE9C776-C821-314F-92B7-50E0052BE3BE}"/>
                </a:ext>
              </a:extLst>
            </p:cNvPr>
            <p:cNvSpPr txBox="1">
              <a:spLocks/>
            </p:cNvSpPr>
            <p:nvPr/>
          </p:nvSpPr>
          <p:spPr>
            <a:xfrm>
              <a:off x="6399374" y="1578557"/>
              <a:ext cx="3390102" cy="1991890"/>
            </a:xfrm>
            <a:prstGeom prst="roundRect">
              <a:avLst>
                <a:gd name="adj" fmla="val 6389"/>
              </a:avLst>
            </a:prstGeom>
            <a:solidFill>
              <a:schemeClr val="accent1"/>
            </a:solidFill>
            <a:effectLst>
              <a:outerShdw blurRad="127000" algn="ctr" rotWithShape="0">
                <a:srgbClr val="000000">
                  <a:alpha val="20000"/>
                </a:srgbClr>
              </a:outerShdw>
            </a:effectLst>
          </p:spPr>
          <p:txBody>
            <a:bodyPr wrap="square">
              <a:noAutofit/>
            </a:bodyPr>
            <a:lstStyle>
              <a:lvl1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Aptos" panose="020B0004020202020204" pitchFamily="34" charset="0"/>
                <a:buNone/>
                <a:defRPr sz="100" kern="1200">
                  <a:solidFill>
                    <a:schemeClr val="tx2">
                      <a:lumMod val="75000"/>
                      <a:alpha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71488" indent="-25400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Aptos" panose="020B0004020202020204" pitchFamily="34" charset="0"/>
                <a:buChar char="•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rgbClr val="0070C0"/>
                </a:buClr>
                <a:buSzPct val="85000"/>
                <a:buFont typeface="Aptos" panose="020B0004020202020204" pitchFamily="34" charset="0"/>
                <a:buNone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1200"/>
                </a:spcAft>
                <a:buFont typeface="Aptos" panose="020B0004020202020204" pitchFamily="34" charset="0"/>
                <a:buNone/>
                <a:defRPr sz="2000" b="0" kern="1200" cap="none" spc="0" baseline="0">
                  <a:solidFill>
                    <a:schemeClr val="tx2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None/>
                <a:defRPr sz="1600" b="1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22250" indent="-2222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Font typeface="+mj-lt"/>
                <a:buAutoNum type="arabicPeriod"/>
                <a:defRPr sz="1600" b="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479425" indent="-261938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Font typeface="+mj-lt"/>
                <a:buAutoNum type="alphaUcPeriod"/>
                <a:defRPr sz="1600" b="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Aptos" panose="020B0004020202020204" pitchFamily="34" charset="0"/>
                <a:buNone/>
                <a:defRPr sz="2800" i="1" kern="1200">
                  <a:solidFill>
                    <a:schemeClr val="accent3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1200"/>
                </a:spcAft>
                <a:buFont typeface="Aptos" panose="020B0004020202020204" pitchFamily="34" charset="0"/>
                <a:buNone/>
                <a:defRPr sz="1200" b="0" kern="1200">
                  <a:solidFill>
                    <a:schemeClr val="bg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1913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rgbClr val="070809"/>
                </a:buClr>
                <a:buSzPct val="100000"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070809">
                      <a:lumMod val="75000"/>
                      <a:alpha val="0"/>
                    </a:srgb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138" name="Tekstvak 137">
              <a:extLst>
                <a:ext uri="{FF2B5EF4-FFF2-40B4-BE49-F238E27FC236}">
                  <a16:creationId xmlns:a16="http://schemas.microsoft.com/office/drawing/2014/main" id="{3972252C-5389-2AF3-B3FA-D8060B70EA08}"/>
                </a:ext>
              </a:extLst>
            </p:cNvPr>
            <p:cNvSpPr txBox="1"/>
            <p:nvPr/>
          </p:nvSpPr>
          <p:spPr>
            <a:xfrm>
              <a:off x="6670608" y="2701884"/>
              <a:ext cx="3002246" cy="4243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SURF tooling landscape</a:t>
              </a:r>
            </a:p>
          </p:txBody>
        </p:sp>
        <p:sp>
          <p:nvSpPr>
            <p:cNvPr id="139" name="Tekstvak 138">
              <a:extLst>
                <a:ext uri="{FF2B5EF4-FFF2-40B4-BE49-F238E27FC236}">
                  <a16:creationId xmlns:a16="http://schemas.microsoft.com/office/drawing/2014/main" id="{E0B4B057-E4E9-3A58-B37F-E5EF0E010599}"/>
                </a:ext>
              </a:extLst>
            </p:cNvPr>
            <p:cNvSpPr txBox="1"/>
            <p:nvPr/>
          </p:nvSpPr>
          <p:spPr>
            <a:xfrm>
              <a:off x="6670608" y="1972888"/>
              <a:ext cx="1159683" cy="42431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02</a:t>
              </a:r>
              <a:endParaRPr kumimoji="0" lang="en-GB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3915BB3-B7E5-8BB6-6C19-BA88B14CD13B}"/>
              </a:ext>
            </a:extLst>
          </p:cNvPr>
          <p:cNvGrpSpPr/>
          <p:nvPr/>
        </p:nvGrpSpPr>
        <p:grpSpPr>
          <a:xfrm>
            <a:off x="8288345" y="4485449"/>
            <a:ext cx="3390102" cy="1991890"/>
            <a:chOff x="2719887" y="3837455"/>
            <a:chExt cx="3390102" cy="1991890"/>
          </a:xfrm>
        </p:grpSpPr>
        <p:sp>
          <p:nvSpPr>
            <p:cNvPr id="142" name="Tijdelijke aanduiding voor tekst 97">
              <a:extLst>
                <a:ext uri="{FF2B5EF4-FFF2-40B4-BE49-F238E27FC236}">
                  <a16:creationId xmlns:a16="http://schemas.microsoft.com/office/drawing/2014/main" id="{2F3900DE-532C-6CF4-8326-BBBE4C878A74}"/>
                </a:ext>
              </a:extLst>
            </p:cNvPr>
            <p:cNvSpPr txBox="1">
              <a:spLocks/>
            </p:cNvSpPr>
            <p:nvPr/>
          </p:nvSpPr>
          <p:spPr>
            <a:xfrm>
              <a:off x="2719887" y="3837455"/>
              <a:ext cx="3390102" cy="1991890"/>
            </a:xfrm>
            <a:prstGeom prst="roundRect">
              <a:avLst>
                <a:gd name="adj" fmla="val 6389"/>
              </a:avLst>
            </a:prstGeom>
            <a:solidFill>
              <a:schemeClr val="accent1"/>
            </a:solidFill>
            <a:effectLst>
              <a:outerShdw blurRad="127000" algn="ctr" rotWithShape="0">
                <a:srgbClr val="000000">
                  <a:alpha val="20000"/>
                </a:srgbClr>
              </a:outerShdw>
            </a:effectLst>
          </p:spPr>
          <p:txBody>
            <a:bodyPr wrap="square">
              <a:noAutofit/>
            </a:bodyPr>
            <a:lstStyle>
              <a:lvl1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Aptos" panose="020B0004020202020204" pitchFamily="34" charset="0"/>
                <a:buNone/>
                <a:defRPr sz="100" kern="1200">
                  <a:solidFill>
                    <a:schemeClr val="tx2">
                      <a:lumMod val="75000"/>
                      <a:alpha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71488" indent="-25400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Aptos" panose="020B0004020202020204" pitchFamily="34" charset="0"/>
                <a:buChar char="•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rgbClr val="0070C0"/>
                </a:buClr>
                <a:buSzPct val="85000"/>
                <a:buFont typeface="Aptos" panose="020B0004020202020204" pitchFamily="34" charset="0"/>
                <a:buNone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1200"/>
                </a:spcAft>
                <a:buFont typeface="Aptos" panose="020B0004020202020204" pitchFamily="34" charset="0"/>
                <a:buNone/>
                <a:defRPr sz="2000" b="0" kern="1200" cap="none" spc="0" baseline="0">
                  <a:solidFill>
                    <a:schemeClr val="tx2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719138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chemeClr val="tx2"/>
                </a:buClr>
                <a:buFont typeface="+mj-lt"/>
                <a:buNone/>
                <a:defRPr sz="1600" b="1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22250" indent="-22225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Font typeface="+mj-lt"/>
                <a:buAutoNum type="arabicPeriod"/>
                <a:defRPr sz="1600" b="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479425" indent="-261938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Font typeface="+mj-lt"/>
                <a:buAutoNum type="alphaUcPeriod"/>
                <a:defRPr sz="1600" b="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600"/>
                </a:spcAft>
                <a:buFont typeface="Aptos" panose="020B0004020202020204" pitchFamily="34" charset="0"/>
                <a:buNone/>
                <a:defRPr sz="2800" i="1" kern="1200">
                  <a:solidFill>
                    <a:schemeClr val="accent3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1200"/>
                </a:spcAft>
                <a:buFont typeface="Aptos" panose="020B0004020202020204" pitchFamily="34" charset="0"/>
                <a:buNone/>
                <a:defRPr sz="1200" b="0" kern="1200">
                  <a:solidFill>
                    <a:schemeClr val="bg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1913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>
                  <a:srgbClr val="070809"/>
                </a:buClr>
                <a:buSzPct val="100000"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00" b="0" i="0" u="none" strike="noStrike" kern="1200" cap="none" spc="0" normalizeH="0" baseline="0" noProof="0">
                  <a:ln>
                    <a:noFill/>
                  </a:ln>
                  <a:solidFill>
                    <a:srgbClr val="070809">
                      <a:lumMod val="75000"/>
                      <a:alpha val="0"/>
                    </a:srgb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143" name="Tekstvak 142">
              <a:extLst>
                <a:ext uri="{FF2B5EF4-FFF2-40B4-BE49-F238E27FC236}">
                  <a16:creationId xmlns:a16="http://schemas.microsoft.com/office/drawing/2014/main" id="{7BDC411D-4978-07C4-C569-CE153D350B44}"/>
                </a:ext>
              </a:extLst>
            </p:cNvPr>
            <p:cNvSpPr txBox="1"/>
            <p:nvPr/>
          </p:nvSpPr>
          <p:spPr>
            <a:xfrm>
              <a:off x="2935830" y="4934768"/>
              <a:ext cx="2847634" cy="4243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Quanza tooling landscape</a:t>
              </a:r>
            </a:p>
          </p:txBody>
        </p:sp>
        <p:sp>
          <p:nvSpPr>
            <p:cNvPr id="144" name="Tekstvak 143">
              <a:extLst>
                <a:ext uri="{FF2B5EF4-FFF2-40B4-BE49-F238E27FC236}">
                  <a16:creationId xmlns:a16="http://schemas.microsoft.com/office/drawing/2014/main" id="{0E8F8D17-1D32-D55E-523C-824E5FC9BE3E}"/>
                </a:ext>
              </a:extLst>
            </p:cNvPr>
            <p:cNvSpPr txBox="1"/>
            <p:nvPr/>
          </p:nvSpPr>
          <p:spPr>
            <a:xfrm>
              <a:off x="2935830" y="4229901"/>
              <a:ext cx="1159683" cy="42431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03</a:t>
              </a:r>
              <a:endParaRPr kumimoji="0" lang="en-GB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888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190D60-C39A-BAFB-5A00-0779D6A2D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009E9B0-8365-E94E-8F51-7B26EC7BB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Chapter green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57E4B589-1305-2B46-DB15-E6CAA9187E06}"/>
              </a:ext>
            </a:extLst>
          </p:cNvPr>
          <p:cNvSpPr txBox="1">
            <a:spLocks/>
          </p:cNvSpPr>
          <p:nvPr/>
        </p:nvSpPr>
        <p:spPr>
          <a:xfrm>
            <a:off x="193040" y="216852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4"/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F6DA44"/>
              </a:buClr>
              <a:buSzPct val="110000"/>
              <a:buFont typeface="Aptos" panose="020B0004020202020204" pitchFamily="34" charset="0"/>
              <a:buNone/>
              <a:tabLst/>
              <a:defRPr/>
            </a:pPr>
            <a:r>
              <a:rPr kumimoji="0" lang="en-GB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4CEADD4-8D6F-A7C1-CEC1-3344AFE8CA4E}"/>
              </a:ext>
            </a:extLst>
          </p:cNvPr>
          <p:cNvSpPr txBox="1"/>
          <p:nvPr/>
        </p:nvSpPr>
        <p:spPr>
          <a:xfrm>
            <a:off x="913863" y="2958854"/>
            <a:ext cx="9693303" cy="94029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kumimoji="0" lang="nl-NL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01</a:t>
            </a:r>
            <a:r>
              <a:rPr kumimoji="0" lang="nl-NL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A </a:t>
            </a:r>
            <a:r>
              <a:rPr kumimoji="0" lang="nl-NL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little</a:t>
            </a:r>
            <a:r>
              <a:rPr kumimoji="0" lang="nl-NL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context</a:t>
            </a:r>
            <a:endParaRPr lang="nl-NL" sz="5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/>
            </a:endParaRPr>
          </a:p>
        </p:txBody>
      </p:sp>
      <p:sp>
        <p:nvSpPr>
          <p:cNvPr id="11" name="Tijdelijke aanduiding voor tekst 12">
            <a:extLst>
              <a:ext uri="{FF2B5EF4-FFF2-40B4-BE49-F238E27FC236}">
                <a16:creationId xmlns:a16="http://schemas.microsoft.com/office/drawing/2014/main" id="{E92AED8F-8561-80B4-088A-0E5EA022921C}"/>
              </a:ext>
            </a:extLst>
          </p:cNvPr>
          <p:cNvSpPr txBox="1">
            <a:spLocks/>
          </p:cNvSpPr>
          <p:nvPr/>
        </p:nvSpPr>
        <p:spPr>
          <a:xfrm>
            <a:off x="708207" y="3123000"/>
            <a:ext cx="36000" cy="612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SzPct val="100000"/>
              <a:buFontTx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20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E7303A"/>
              </a:buClr>
              <a:buSzPct val="100000"/>
              <a:buFontTx/>
              <a:buNone/>
              <a:tabLst/>
              <a:defRPr/>
            </a:pPr>
            <a:r>
              <a:rPr kumimoji="0" lang="en-GB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715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DFA762B-EA8C-7461-8664-218AE84A1FF9}"/>
              </a:ext>
            </a:extLst>
          </p:cNvPr>
          <p:cNvCxnSpPr/>
          <p:nvPr/>
        </p:nvCxnSpPr>
        <p:spPr>
          <a:xfrm>
            <a:off x="6096000" y="38686"/>
            <a:ext cx="0" cy="6858000"/>
          </a:xfrm>
          <a:prstGeom prst="line">
            <a:avLst/>
          </a:prstGeom>
          <a:ln w="38100" cap="rnd">
            <a:solidFill>
              <a:srgbClr val="0070C0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ADBAB6B2-43DC-0B67-7F77-F3FFF8E957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00" y="79491"/>
            <a:ext cx="5671040" cy="6699018"/>
          </a:xfrm>
          <a:prstGeom prst="roundRect">
            <a:avLst>
              <a:gd name="adj" fmla="val 7048"/>
            </a:avLst>
          </a:prstGeom>
          <a:ln>
            <a:solidFill>
              <a:schemeClr val="accent3"/>
            </a:solidFill>
          </a:ln>
        </p:spPr>
      </p:pic>
      <p:pic>
        <p:nvPicPr>
          <p:cNvPr id="28" name="Tijdelijke aanduiding voor afbeelding 12" descr="Afbeelding met kleding, schoeisel, mensen, person&#10;&#10;Automatisch gegenereerde beschrijving">
            <a:extLst>
              <a:ext uri="{FF2B5EF4-FFF2-40B4-BE49-F238E27FC236}">
                <a16:creationId xmlns:a16="http://schemas.microsoft.com/office/drawing/2014/main" id="{E2679213-2622-4F16-F073-8BC4B2992A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05689" y="1077135"/>
            <a:ext cx="5849462" cy="5359084"/>
          </a:xfrm>
          <a:prstGeom prst="roundRect">
            <a:avLst>
              <a:gd name="adj" fmla="val 9504"/>
            </a:avLst>
          </a:prstGeom>
          <a:solidFill>
            <a:schemeClr val="bg1">
              <a:lumMod val="95000"/>
            </a:schemeClr>
          </a:solidFill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304FADC9-8894-7183-2FAB-9AD2F6E4F77E}"/>
              </a:ext>
            </a:extLst>
          </p:cNvPr>
          <p:cNvSpPr txBox="1"/>
          <p:nvPr/>
        </p:nvSpPr>
        <p:spPr>
          <a:xfrm>
            <a:off x="2122984" y="151180"/>
            <a:ext cx="1812872" cy="5627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3600" dirty="0">
                <a:solidFill>
                  <a:schemeClr val="accent3"/>
                </a:solidFill>
              </a:rPr>
              <a:t>Network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A9D6277-AC37-9DC2-667D-1EAD44880DBE}"/>
              </a:ext>
            </a:extLst>
          </p:cNvPr>
          <p:cNvSpPr txBox="1"/>
          <p:nvPr/>
        </p:nvSpPr>
        <p:spPr>
          <a:xfrm>
            <a:off x="8400851" y="148691"/>
            <a:ext cx="1812872" cy="5627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3600" dirty="0">
                <a:solidFill>
                  <a:schemeClr val="accent3"/>
                </a:solidFill>
              </a:rPr>
              <a:t>Campus</a:t>
            </a:r>
          </a:p>
        </p:txBody>
      </p:sp>
    </p:spTree>
    <p:extLst>
      <p:ext uri="{BB962C8B-B14F-4D97-AF65-F5344CB8AC3E}">
        <p14:creationId xmlns:p14="http://schemas.microsoft.com/office/powerpoint/2010/main" val="392293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F3B8C-6BF5-067C-29BB-F675E07AD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E9DD6FC-DFD5-75A7-6088-80842C9EE985}"/>
              </a:ext>
            </a:extLst>
          </p:cNvPr>
          <p:cNvCxnSpPr/>
          <p:nvPr/>
        </p:nvCxnSpPr>
        <p:spPr>
          <a:xfrm>
            <a:off x="6096000" y="38686"/>
            <a:ext cx="0" cy="6858000"/>
          </a:xfrm>
          <a:prstGeom prst="line">
            <a:avLst/>
          </a:prstGeom>
          <a:ln w="38100" cap="rnd">
            <a:solidFill>
              <a:srgbClr val="0070C0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B9EAB4D-D143-F363-57CF-D729BFC6830A}"/>
              </a:ext>
            </a:extLst>
          </p:cNvPr>
          <p:cNvGrpSpPr/>
          <p:nvPr/>
        </p:nvGrpSpPr>
        <p:grpSpPr>
          <a:xfrm>
            <a:off x="35422" y="6246055"/>
            <a:ext cx="5987997" cy="562708"/>
            <a:chOff x="35422" y="6246055"/>
            <a:chExt cx="5987997" cy="562708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D93BA103-4FAE-FA71-08D7-FB0EEA7F4A17}"/>
                </a:ext>
              </a:extLst>
            </p:cNvPr>
            <p:cNvSpPr/>
            <p:nvPr/>
          </p:nvSpPr>
          <p:spPr>
            <a:xfrm>
              <a:off x="35422" y="6246055"/>
              <a:ext cx="5987997" cy="56270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Network Development</a:t>
              </a:r>
            </a:p>
          </p:txBody>
        </p:sp>
        <p:grpSp>
          <p:nvGrpSpPr>
            <p:cNvPr id="30" name="Icoon_2_2">
              <a:extLst>
                <a:ext uri="{FF2B5EF4-FFF2-40B4-BE49-F238E27FC236}">
                  <a16:creationId xmlns:a16="http://schemas.microsoft.com/office/drawing/2014/main" id="{DF762D76-F8EE-9277-8CEC-6F3D864BD2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78130" y="6322573"/>
              <a:ext cx="409672" cy="409672"/>
              <a:chOff x="10697721" y="2316662"/>
              <a:chExt cx="477550" cy="477549"/>
            </a:xfrm>
            <a:solidFill>
              <a:schemeClr val="bg1"/>
            </a:solidFill>
          </p:grpSpPr>
          <p:sp>
            <p:nvSpPr>
              <p:cNvPr id="31" name="Vrije vorm: vorm 81">
                <a:extLst>
                  <a:ext uri="{FF2B5EF4-FFF2-40B4-BE49-F238E27FC236}">
                    <a16:creationId xmlns:a16="http://schemas.microsoft.com/office/drawing/2014/main" id="{4D1761EC-425A-CB2C-C72B-9852128846DF}"/>
                  </a:ext>
                </a:extLst>
              </p:cNvPr>
              <p:cNvSpPr/>
              <p:nvPr/>
            </p:nvSpPr>
            <p:spPr>
              <a:xfrm>
                <a:off x="10861878" y="2316662"/>
                <a:ext cx="149234" cy="149234"/>
              </a:xfrm>
              <a:custGeom>
                <a:avLst/>
                <a:gdLst>
                  <a:gd name="connsiteX0" fmla="*/ 74617 w 149234"/>
                  <a:gd name="connsiteY0" fmla="*/ 149234 h 149234"/>
                  <a:gd name="connsiteX1" fmla="*/ 0 w 149234"/>
                  <a:gd name="connsiteY1" fmla="*/ 74617 h 149234"/>
                  <a:gd name="connsiteX2" fmla="*/ 74617 w 149234"/>
                  <a:gd name="connsiteY2" fmla="*/ 0 h 149234"/>
                  <a:gd name="connsiteX3" fmla="*/ 149234 w 149234"/>
                  <a:gd name="connsiteY3" fmla="*/ 74617 h 149234"/>
                  <a:gd name="connsiteX4" fmla="*/ 74617 w 149234"/>
                  <a:gd name="connsiteY4" fmla="*/ 149234 h 149234"/>
                  <a:gd name="connsiteX5" fmla="*/ 74617 w 149234"/>
                  <a:gd name="connsiteY5" fmla="*/ 29847 h 149234"/>
                  <a:gd name="connsiteX6" fmla="*/ 29847 w 149234"/>
                  <a:gd name="connsiteY6" fmla="*/ 74617 h 149234"/>
                  <a:gd name="connsiteX7" fmla="*/ 74617 w 149234"/>
                  <a:gd name="connsiteY7" fmla="*/ 119388 h 149234"/>
                  <a:gd name="connsiteX8" fmla="*/ 119388 w 149234"/>
                  <a:gd name="connsiteY8" fmla="*/ 74617 h 149234"/>
                  <a:gd name="connsiteX9" fmla="*/ 74617 w 149234"/>
                  <a:gd name="connsiteY9" fmla="*/ 29847 h 14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34" h="149234">
                    <a:moveTo>
                      <a:pt x="74617" y="149234"/>
                    </a:moveTo>
                    <a:cubicBezTo>
                      <a:pt x="33468" y="149234"/>
                      <a:pt x="0" y="115766"/>
                      <a:pt x="0" y="74617"/>
                    </a:cubicBezTo>
                    <a:cubicBezTo>
                      <a:pt x="0" y="33468"/>
                      <a:pt x="33468" y="0"/>
                      <a:pt x="74617" y="0"/>
                    </a:cubicBezTo>
                    <a:cubicBezTo>
                      <a:pt x="115766" y="0"/>
                      <a:pt x="149234" y="33468"/>
                      <a:pt x="149234" y="74617"/>
                    </a:cubicBezTo>
                    <a:cubicBezTo>
                      <a:pt x="149234" y="115766"/>
                      <a:pt x="115766" y="149234"/>
                      <a:pt x="74617" y="149234"/>
                    </a:cubicBezTo>
                    <a:close/>
                    <a:moveTo>
                      <a:pt x="74617" y="29847"/>
                    </a:moveTo>
                    <a:cubicBezTo>
                      <a:pt x="49924" y="29847"/>
                      <a:pt x="29847" y="49924"/>
                      <a:pt x="29847" y="74617"/>
                    </a:cubicBezTo>
                    <a:cubicBezTo>
                      <a:pt x="29847" y="99311"/>
                      <a:pt x="49924" y="119388"/>
                      <a:pt x="74617" y="119388"/>
                    </a:cubicBezTo>
                    <a:cubicBezTo>
                      <a:pt x="99311" y="119388"/>
                      <a:pt x="119388" y="99311"/>
                      <a:pt x="119388" y="74617"/>
                    </a:cubicBezTo>
                    <a:cubicBezTo>
                      <a:pt x="119388" y="49924"/>
                      <a:pt x="99311" y="29847"/>
                      <a:pt x="74617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32" name="Vrije vorm: vorm 82">
                <a:extLst>
                  <a:ext uri="{FF2B5EF4-FFF2-40B4-BE49-F238E27FC236}">
                    <a16:creationId xmlns:a16="http://schemas.microsoft.com/office/drawing/2014/main" id="{0AD29931-A43E-0CCF-E83F-80558648A16E}"/>
                  </a:ext>
                </a:extLst>
              </p:cNvPr>
              <p:cNvSpPr/>
              <p:nvPr/>
            </p:nvSpPr>
            <p:spPr>
              <a:xfrm>
                <a:off x="10846955" y="2465896"/>
                <a:ext cx="179081" cy="268621"/>
              </a:xfrm>
              <a:custGeom>
                <a:avLst/>
                <a:gdLst>
                  <a:gd name="connsiteX0" fmla="*/ 59694 w 179081"/>
                  <a:gd name="connsiteY0" fmla="*/ 268622 h 268621"/>
                  <a:gd name="connsiteX1" fmla="*/ 44890 w 179081"/>
                  <a:gd name="connsiteY1" fmla="*/ 255549 h 268621"/>
                  <a:gd name="connsiteX2" fmla="*/ 31598 w 179081"/>
                  <a:gd name="connsiteY2" fmla="*/ 149234 h 268621"/>
                  <a:gd name="connsiteX3" fmla="*/ 14923 w 179081"/>
                  <a:gd name="connsiteY3" fmla="*/ 149234 h 268621"/>
                  <a:gd name="connsiteX4" fmla="*/ 0 w 179081"/>
                  <a:gd name="connsiteY4" fmla="*/ 134311 h 268621"/>
                  <a:gd name="connsiteX5" fmla="*/ 0 w 179081"/>
                  <a:gd name="connsiteY5" fmla="*/ 89541 h 268621"/>
                  <a:gd name="connsiteX6" fmla="*/ 89541 w 179081"/>
                  <a:gd name="connsiteY6" fmla="*/ 0 h 268621"/>
                  <a:gd name="connsiteX7" fmla="*/ 179081 w 179081"/>
                  <a:gd name="connsiteY7" fmla="*/ 89541 h 268621"/>
                  <a:gd name="connsiteX8" fmla="*/ 179081 w 179081"/>
                  <a:gd name="connsiteY8" fmla="*/ 134311 h 268621"/>
                  <a:gd name="connsiteX9" fmla="*/ 164158 w 179081"/>
                  <a:gd name="connsiteY9" fmla="*/ 149234 h 268621"/>
                  <a:gd name="connsiteX10" fmla="*/ 147483 w 179081"/>
                  <a:gd name="connsiteY10" fmla="*/ 149234 h 268621"/>
                  <a:gd name="connsiteX11" fmla="*/ 134192 w 179081"/>
                  <a:gd name="connsiteY11" fmla="*/ 255549 h 268621"/>
                  <a:gd name="connsiteX12" fmla="*/ 119388 w 179081"/>
                  <a:gd name="connsiteY12" fmla="*/ 268622 h 268621"/>
                  <a:gd name="connsiteX13" fmla="*/ 59694 w 179081"/>
                  <a:gd name="connsiteY13" fmla="*/ 268622 h 268621"/>
                  <a:gd name="connsiteX14" fmla="*/ 106215 w 179081"/>
                  <a:gd name="connsiteY14" fmla="*/ 238775 h 268621"/>
                  <a:gd name="connsiteX15" fmla="*/ 119507 w 179081"/>
                  <a:gd name="connsiteY15" fmla="*/ 132460 h 268621"/>
                  <a:gd name="connsiteX16" fmla="*/ 134311 w 179081"/>
                  <a:gd name="connsiteY16" fmla="*/ 119388 h 268621"/>
                  <a:gd name="connsiteX17" fmla="*/ 149234 w 179081"/>
                  <a:gd name="connsiteY17" fmla="*/ 119388 h 268621"/>
                  <a:gd name="connsiteX18" fmla="*/ 149234 w 179081"/>
                  <a:gd name="connsiteY18" fmla="*/ 89541 h 268621"/>
                  <a:gd name="connsiteX19" fmla="*/ 89541 w 179081"/>
                  <a:gd name="connsiteY19" fmla="*/ 29847 h 268621"/>
                  <a:gd name="connsiteX20" fmla="*/ 29847 w 179081"/>
                  <a:gd name="connsiteY20" fmla="*/ 89541 h 268621"/>
                  <a:gd name="connsiteX21" fmla="*/ 29847 w 179081"/>
                  <a:gd name="connsiteY21" fmla="*/ 119388 h 268621"/>
                  <a:gd name="connsiteX22" fmla="*/ 44770 w 179081"/>
                  <a:gd name="connsiteY22" fmla="*/ 119388 h 268621"/>
                  <a:gd name="connsiteX23" fmla="*/ 59574 w 179081"/>
                  <a:gd name="connsiteY23" fmla="*/ 132460 h 268621"/>
                  <a:gd name="connsiteX24" fmla="*/ 72866 w 179081"/>
                  <a:gd name="connsiteY24" fmla="*/ 238775 h 268621"/>
                  <a:gd name="connsiteX25" fmla="*/ 106215 w 179081"/>
                  <a:gd name="connsiteY25" fmla="*/ 238775 h 26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081" h="268621">
                    <a:moveTo>
                      <a:pt x="59694" y="268622"/>
                    </a:moveTo>
                    <a:cubicBezTo>
                      <a:pt x="52192" y="268622"/>
                      <a:pt x="45825" y="263011"/>
                      <a:pt x="44890" y="255549"/>
                    </a:cubicBezTo>
                    <a:lnTo>
                      <a:pt x="31598" y="149234"/>
                    </a:lnTo>
                    <a:lnTo>
                      <a:pt x="14923" y="149234"/>
                    </a:lnTo>
                    <a:cubicBezTo>
                      <a:pt x="6686" y="149234"/>
                      <a:pt x="0" y="142549"/>
                      <a:pt x="0" y="134311"/>
                    </a:cubicBezTo>
                    <a:lnTo>
                      <a:pt x="0" y="89541"/>
                    </a:lnTo>
                    <a:cubicBezTo>
                      <a:pt x="0" y="40174"/>
                      <a:pt x="40174" y="0"/>
                      <a:pt x="89541" y="0"/>
                    </a:cubicBezTo>
                    <a:cubicBezTo>
                      <a:pt x="138907" y="0"/>
                      <a:pt x="179081" y="40174"/>
                      <a:pt x="179081" y="89541"/>
                    </a:cubicBezTo>
                    <a:lnTo>
                      <a:pt x="179081" y="134311"/>
                    </a:lnTo>
                    <a:cubicBezTo>
                      <a:pt x="179081" y="142549"/>
                      <a:pt x="172396" y="149234"/>
                      <a:pt x="164158" y="149234"/>
                    </a:cubicBezTo>
                    <a:lnTo>
                      <a:pt x="147483" y="149234"/>
                    </a:lnTo>
                    <a:lnTo>
                      <a:pt x="134192" y="255549"/>
                    </a:lnTo>
                    <a:cubicBezTo>
                      <a:pt x="133256" y="263011"/>
                      <a:pt x="126889" y="268622"/>
                      <a:pt x="119388" y="268622"/>
                    </a:cubicBezTo>
                    <a:lnTo>
                      <a:pt x="59694" y="268622"/>
                    </a:lnTo>
                    <a:close/>
                    <a:moveTo>
                      <a:pt x="106215" y="238775"/>
                    </a:moveTo>
                    <a:lnTo>
                      <a:pt x="119507" y="132460"/>
                    </a:lnTo>
                    <a:cubicBezTo>
                      <a:pt x="120442" y="125019"/>
                      <a:pt x="126809" y="119388"/>
                      <a:pt x="134311" y="119388"/>
                    </a:cubicBezTo>
                    <a:lnTo>
                      <a:pt x="149234" y="119388"/>
                    </a:lnTo>
                    <a:lnTo>
                      <a:pt x="149234" y="89541"/>
                    </a:lnTo>
                    <a:cubicBezTo>
                      <a:pt x="149234" y="56629"/>
                      <a:pt x="122452" y="29847"/>
                      <a:pt x="89541" y="29847"/>
                    </a:cubicBezTo>
                    <a:cubicBezTo>
                      <a:pt x="56629" y="29847"/>
                      <a:pt x="29847" y="56629"/>
                      <a:pt x="29847" y="89541"/>
                    </a:cubicBezTo>
                    <a:lnTo>
                      <a:pt x="29847" y="119388"/>
                    </a:lnTo>
                    <a:lnTo>
                      <a:pt x="44770" y="119388"/>
                    </a:lnTo>
                    <a:cubicBezTo>
                      <a:pt x="52272" y="119388"/>
                      <a:pt x="58639" y="124999"/>
                      <a:pt x="59574" y="132460"/>
                    </a:cubicBezTo>
                    <a:lnTo>
                      <a:pt x="72866" y="238775"/>
                    </a:lnTo>
                    <a:lnTo>
                      <a:pt x="106215" y="238775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33" name="Vrije vorm: vorm 83">
                <a:extLst>
                  <a:ext uri="{FF2B5EF4-FFF2-40B4-BE49-F238E27FC236}">
                    <a16:creationId xmlns:a16="http://schemas.microsoft.com/office/drawing/2014/main" id="{7DBE05C9-3003-DA78-F641-C4DB6214349D}"/>
                  </a:ext>
                </a:extLst>
              </p:cNvPr>
              <p:cNvSpPr/>
              <p:nvPr/>
            </p:nvSpPr>
            <p:spPr>
              <a:xfrm>
                <a:off x="10727567" y="2376355"/>
                <a:ext cx="119387" cy="119387"/>
              </a:xfrm>
              <a:custGeom>
                <a:avLst/>
                <a:gdLst>
                  <a:gd name="connsiteX0" fmla="*/ 59694 w 119387"/>
                  <a:gd name="connsiteY0" fmla="*/ 119388 h 119387"/>
                  <a:gd name="connsiteX1" fmla="*/ 0 w 119387"/>
                  <a:gd name="connsiteY1" fmla="*/ 59694 h 119387"/>
                  <a:gd name="connsiteX2" fmla="*/ 59694 w 119387"/>
                  <a:gd name="connsiteY2" fmla="*/ 0 h 119387"/>
                  <a:gd name="connsiteX3" fmla="*/ 119388 w 119387"/>
                  <a:gd name="connsiteY3" fmla="*/ 59694 h 119387"/>
                  <a:gd name="connsiteX4" fmla="*/ 59694 w 119387"/>
                  <a:gd name="connsiteY4" fmla="*/ 119388 h 119387"/>
                  <a:gd name="connsiteX5" fmla="*/ 59694 w 119387"/>
                  <a:gd name="connsiteY5" fmla="*/ 29847 h 119387"/>
                  <a:gd name="connsiteX6" fmla="*/ 29847 w 119387"/>
                  <a:gd name="connsiteY6" fmla="*/ 59694 h 119387"/>
                  <a:gd name="connsiteX7" fmla="*/ 59694 w 119387"/>
                  <a:gd name="connsiteY7" fmla="*/ 89541 h 119387"/>
                  <a:gd name="connsiteX8" fmla="*/ 89541 w 119387"/>
                  <a:gd name="connsiteY8" fmla="*/ 59694 h 119387"/>
                  <a:gd name="connsiteX9" fmla="*/ 59694 w 119387"/>
                  <a:gd name="connsiteY9" fmla="*/ 29847 h 11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387" h="119387">
                    <a:moveTo>
                      <a:pt x="59694" y="119388"/>
                    </a:moveTo>
                    <a:cubicBezTo>
                      <a:pt x="26783" y="119388"/>
                      <a:pt x="0" y="92605"/>
                      <a:pt x="0" y="59694"/>
                    </a:cubicBezTo>
                    <a:cubicBezTo>
                      <a:pt x="0" y="26783"/>
                      <a:pt x="26783" y="0"/>
                      <a:pt x="59694" y="0"/>
                    </a:cubicBezTo>
                    <a:cubicBezTo>
                      <a:pt x="92605" y="0"/>
                      <a:pt x="119388" y="26783"/>
                      <a:pt x="119388" y="59694"/>
                    </a:cubicBezTo>
                    <a:cubicBezTo>
                      <a:pt x="119388" y="92605"/>
                      <a:pt x="92605" y="119388"/>
                      <a:pt x="59694" y="119388"/>
                    </a:cubicBezTo>
                    <a:close/>
                    <a:moveTo>
                      <a:pt x="59694" y="29847"/>
                    </a:moveTo>
                    <a:cubicBezTo>
                      <a:pt x="43238" y="29847"/>
                      <a:pt x="29847" y="43238"/>
                      <a:pt x="29847" y="59694"/>
                    </a:cubicBezTo>
                    <a:cubicBezTo>
                      <a:pt x="29847" y="76149"/>
                      <a:pt x="43238" y="89541"/>
                      <a:pt x="59694" y="89541"/>
                    </a:cubicBezTo>
                    <a:cubicBezTo>
                      <a:pt x="76149" y="89541"/>
                      <a:pt x="89541" y="76149"/>
                      <a:pt x="89541" y="59694"/>
                    </a:cubicBezTo>
                    <a:cubicBezTo>
                      <a:pt x="89541" y="43238"/>
                      <a:pt x="76149" y="29847"/>
                      <a:pt x="59694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34" name="Vrije vorm: vorm 84">
                <a:extLst>
                  <a:ext uri="{FF2B5EF4-FFF2-40B4-BE49-F238E27FC236}">
                    <a16:creationId xmlns:a16="http://schemas.microsoft.com/office/drawing/2014/main" id="{400176C8-B810-C117-8F9B-D1789EF52CF3}"/>
                  </a:ext>
                </a:extLst>
              </p:cNvPr>
              <p:cNvSpPr/>
              <p:nvPr/>
            </p:nvSpPr>
            <p:spPr>
              <a:xfrm>
                <a:off x="10697721" y="2495723"/>
                <a:ext cx="141781" cy="208948"/>
              </a:xfrm>
              <a:custGeom>
                <a:avLst/>
                <a:gdLst>
                  <a:gd name="connsiteX0" fmla="*/ 59694 w 141781"/>
                  <a:gd name="connsiteY0" fmla="*/ 208948 h 208948"/>
                  <a:gd name="connsiteX1" fmla="*/ 44969 w 141781"/>
                  <a:gd name="connsiteY1" fmla="*/ 196492 h 208948"/>
                  <a:gd name="connsiteX2" fmla="*/ 32135 w 141781"/>
                  <a:gd name="connsiteY2" fmla="*/ 119407 h 208948"/>
                  <a:gd name="connsiteX3" fmla="*/ 14923 w 141781"/>
                  <a:gd name="connsiteY3" fmla="*/ 119407 h 208948"/>
                  <a:gd name="connsiteX4" fmla="*/ 0 w 141781"/>
                  <a:gd name="connsiteY4" fmla="*/ 104484 h 208948"/>
                  <a:gd name="connsiteX5" fmla="*/ 0 w 141781"/>
                  <a:gd name="connsiteY5" fmla="*/ 89561 h 208948"/>
                  <a:gd name="connsiteX6" fmla="*/ 4676 w 141781"/>
                  <a:gd name="connsiteY6" fmla="*/ 61067 h 208948"/>
                  <a:gd name="connsiteX7" fmla="*/ 49765 w 141781"/>
                  <a:gd name="connsiteY7" fmla="*/ 9392 h 208948"/>
                  <a:gd name="connsiteX8" fmla="*/ 89521 w 141781"/>
                  <a:gd name="connsiteY8" fmla="*/ 0 h 208948"/>
                  <a:gd name="connsiteX9" fmla="*/ 118174 w 141781"/>
                  <a:gd name="connsiteY9" fmla="*/ 4716 h 208948"/>
                  <a:gd name="connsiteX10" fmla="*/ 127566 w 141781"/>
                  <a:gd name="connsiteY10" fmla="*/ 23619 h 208948"/>
                  <a:gd name="connsiteX11" fmla="*/ 113418 w 141781"/>
                  <a:gd name="connsiteY11" fmla="*/ 33787 h 208948"/>
                  <a:gd name="connsiteX12" fmla="*/ 108682 w 141781"/>
                  <a:gd name="connsiteY12" fmla="*/ 33011 h 208948"/>
                  <a:gd name="connsiteX13" fmla="*/ 89541 w 141781"/>
                  <a:gd name="connsiteY13" fmla="*/ 29847 h 208948"/>
                  <a:gd name="connsiteX14" fmla="*/ 63037 w 141781"/>
                  <a:gd name="connsiteY14" fmla="*/ 36115 h 208948"/>
                  <a:gd name="connsiteX15" fmla="*/ 32971 w 141781"/>
                  <a:gd name="connsiteY15" fmla="*/ 70578 h 208948"/>
                  <a:gd name="connsiteX16" fmla="*/ 29847 w 141781"/>
                  <a:gd name="connsiteY16" fmla="*/ 89561 h 208948"/>
                  <a:gd name="connsiteX17" fmla="*/ 44770 w 141781"/>
                  <a:gd name="connsiteY17" fmla="*/ 89561 h 208948"/>
                  <a:gd name="connsiteX18" fmla="*/ 59495 w 141781"/>
                  <a:gd name="connsiteY18" fmla="*/ 102017 h 208948"/>
                  <a:gd name="connsiteX19" fmla="*/ 72329 w 141781"/>
                  <a:gd name="connsiteY19" fmla="*/ 179101 h 208948"/>
                  <a:gd name="connsiteX20" fmla="*/ 106732 w 141781"/>
                  <a:gd name="connsiteY20" fmla="*/ 179101 h 208948"/>
                  <a:gd name="connsiteX21" fmla="*/ 112125 w 141781"/>
                  <a:gd name="connsiteY21" fmla="*/ 146687 h 208948"/>
                  <a:gd name="connsiteX22" fmla="*/ 126849 w 141781"/>
                  <a:gd name="connsiteY22" fmla="*/ 134211 h 208948"/>
                  <a:gd name="connsiteX23" fmla="*/ 129297 w 141781"/>
                  <a:gd name="connsiteY23" fmla="*/ 134410 h 208948"/>
                  <a:gd name="connsiteX24" fmla="*/ 139007 w 141781"/>
                  <a:gd name="connsiteY24" fmla="*/ 140459 h 208948"/>
                  <a:gd name="connsiteX25" fmla="*/ 141574 w 141781"/>
                  <a:gd name="connsiteY25" fmla="*/ 151582 h 208948"/>
                  <a:gd name="connsiteX26" fmla="*/ 134112 w 141781"/>
                  <a:gd name="connsiteY26" fmla="*/ 196472 h 208948"/>
                  <a:gd name="connsiteX27" fmla="*/ 119388 w 141781"/>
                  <a:gd name="connsiteY27" fmla="*/ 208948 h 208948"/>
                  <a:gd name="connsiteX28" fmla="*/ 59694 w 141781"/>
                  <a:gd name="connsiteY28" fmla="*/ 208948 h 20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1781" h="208948">
                    <a:moveTo>
                      <a:pt x="59694" y="208948"/>
                    </a:moveTo>
                    <a:cubicBezTo>
                      <a:pt x="52371" y="208948"/>
                      <a:pt x="46183" y="203715"/>
                      <a:pt x="44969" y="196492"/>
                    </a:cubicBezTo>
                    <a:lnTo>
                      <a:pt x="32135" y="119407"/>
                    </a:lnTo>
                    <a:lnTo>
                      <a:pt x="14923" y="119407"/>
                    </a:lnTo>
                    <a:cubicBezTo>
                      <a:pt x="6686" y="119407"/>
                      <a:pt x="0" y="112722"/>
                      <a:pt x="0" y="104484"/>
                    </a:cubicBezTo>
                    <a:lnTo>
                      <a:pt x="0" y="89561"/>
                    </a:lnTo>
                    <a:cubicBezTo>
                      <a:pt x="0" y="79850"/>
                      <a:pt x="1592" y="70260"/>
                      <a:pt x="4676" y="61067"/>
                    </a:cubicBezTo>
                    <a:cubicBezTo>
                      <a:pt x="12317" y="38383"/>
                      <a:pt x="28315" y="20037"/>
                      <a:pt x="49765" y="9392"/>
                    </a:cubicBezTo>
                    <a:cubicBezTo>
                      <a:pt x="62300" y="3164"/>
                      <a:pt x="75692" y="0"/>
                      <a:pt x="89521" y="0"/>
                    </a:cubicBezTo>
                    <a:cubicBezTo>
                      <a:pt x="99231" y="0"/>
                      <a:pt x="108862" y="1592"/>
                      <a:pt x="118174" y="4716"/>
                    </a:cubicBezTo>
                    <a:cubicBezTo>
                      <a:pt x="125974" y="7342"/>
                      <a:pt x="130192" y="15819"/>
                      <a:pt x="127566" y="23619"/>
                    </a:cubicBezTo>
                    <a:cubicBezTo>
                      <a:pt x="125516" y="29688"/>
                      <a:pt x="119825" y="33787"/>
                      <a:pt x="113418" y="33787"/>
                    </a:cubicBezTo>
                    <a:cubicBezTo>
                      <a:pt x="111806" y="33787"/>
                      <a:pt x="110215" y="33528"/>
                      <a:pt x="108682" y="33011"/>
                    </a:cubicBezTo>
                    <a:cubicBezTo>
                      <a:pt x="102454" y="30901"/>
                      <a:pt x="96007" y="29847"/>
                      <a:pt x="89541" y="29847"/>
                    </a:cubicBezTo>
                    <a:cubicBezTo>
                      <a:pt x="80328" y="29847"/>
                      <a:pt x="71414" y="31956"/>
                      <a:pt x="63037" y="36115"/>
                    </a:cubicBezTo>
                    <a:cubicBezTo>
                      <a:pt x="48730" y="43218"/>
                      <a:pt x="38065" y="55456"/>
                      <a:pt x="32971" y="70578"/>
                    </a:cubicBezTo>
                    <a:cubicBezTo>
                      <a:pt x="30901" y="76706"/>
                      <a:pt x="29847" y="83094"/>
                      <a:pt x="29847" y="89561"/>
                    </a:cubicBezTo>
                    <a:lnTo>
                      <a:pt x="44770" y="89561"/>
                    </a:lnTo>
                    <a:cubicBezTo>
                      <a:pt x="52093" y="89561"/>
                      <a:pt x="58281" y="94794"/>
                      <a:pt x="59495" y="102017"/>
                    </a:cubicBezTo>
                    <a:lnTo>
                      <a:pt x="72329" y="179101"/>
                    </a:lnTo>
                    <a:lnTo>
                      <a:pt x="106732" y="179101"/>
                    </a:lnTo>
                    <a:lnTo>
                      <a:pt x="112125" y="146687"/>
                    </a:lnTo>
                    <a:cubicBezTo>
                      <a:pt x="113319" y="139465"/>
                      <a:pt x="119507" y="134211"/>
                      <a:pt x="126849" y="134211"/>
                    </a:cubicBezTo>
                    <a:cubicBezTo>
                      <a:pt x="127645" y="134211"/>
                      <a:pt x="128461" y="134271"/>
                      <a:pt x="129297" y="134410"/>
                    </a:cubicBezTo>
                    <a:cubicBezTo>
                      <a:pt x="133236" y="135067"/>
                      <a:pt x="136679" y="137216"/>
                      <a:pt x="139007" y="140459"/>
                    </a:cubicBezTo>
                    <a:cubicBezTo>
                      <a:pt x="141315" y="143703"/>
                      <a:pt x="142230" y="147662"/>
                      <a:pt x="141574" y="151582"/>
                    </a:cubicBezTo>
                    <a:lnTo>
                      <a:pt x="134112" y="196472"/>
                    </a:lnTo>
                    <a:cubicBezTo>
                      <a:pt x="132898" y="203695"/>
                      <a:pt x="126710" y="208948"/>
                      <a:pt x="119388" y="208948"/>
                    </a:cubicBezTo>
                    <a:lnTo>
                      <a:pt x="59694" y="208948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35" name="Vrije vorm: vorm 85">
                <a:extLst>
                  <a:ext uri="{FF2B5EF4-FFF2-40B4-BE49-F238E27FC236}">
                    <a16:creationId xmlns:a16="http://schemas.microsoft.com/office/drawing/2014/main" id="{0432A469-057B-2F02-F834-F9C5DE7BFAAD}"/>
                  </a:ext>
                </a:extLst>
              </p:cNvPr>
              <p:cNvSpPr/>
              <p:nvPr/>
            </p:nvSpPr>
            <p:spPr>
              <a:xfrm>
                <a:off x="11026036" y="2376355"/>
                <a:ext cx="119387" cy="119387"/>
              </a:xfrm>
              <a:custGeom>
                <a:avLst/>
                <a:gdLst>
                  <a:gd name="connsiteX0" fmla="*/ 59694 w 119387"/>
                  <a:gd name="connsiteY0" fmla="*/ 119388 h 119387"/>
                  <a:gd name="connsiteX1" fmla="*/ 0 w 119387"/>
                  <a:gd name="connsiteY1" fmla="*/ 59694 h 119387"/>
                  <a:gd name="connsiteX2" fmla="*/ 59694 w 119387"/>
                  <a:gd name="connsiteY2" fmla="*/ 0 h 119387"/>
                  <a:gd name="connsiteX3" fmla="*/ 119388 w 119387"/>
                  <a:gd name="connsiteY3" fmla="*/ 59694 h 119387"/>
                  <a:gd name="connsiteX4" fmla="*/ 59694 w 119387"/>
                  <a:gd name="connsiteY4" fmla="*/ 119388 h 119387"/>
                  <a:gd name="connsiteX5" fmla="*/ 59694 w 119387"/>
                  <a:gd name="connsiteY5" fmla="*/ 29847 h 119387"/>
                  <a:gd name="connsiteX6" fmla="*/ 29847 w 119387"/>
                  <a:gd name="connsiteY6" fmla="*/ 59694 h 119387"/>
                  <a:gd name="connsiteX7" fmla="*/ 59694 w 119387"/>
                  <a:gd name="connsiteY7" fmla="*/ 89541 h 119387"/>
                  <a:gd name="connsiteX8" fmla="*/ 89541 w 119387"/>
                  <a:gd name="connsiteY8" fmla="*/ 59694 h 119387"/>
                  <a:gd name="connsiteX9" fmla="*/ 59694 w 119387"/>
                  <a:gd name="connsiteY9" fmla="*/ 29847 h 11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387" h="119387">
                    <a:moveTo>
                      <a:pt x="59694" y="119388"/>
                    </a:moveTo>
                    <a:cubicBezTo>
                      <a:pt x="26783" y="119388"/>
                      <a:pt x="0" y="92605"/>
                      <a:pt x="0" y="59694"/>
                    </a:cubicBezTo>
                    <a:cubicBezTo>
                      <a:pt x="0" y="26783"/>
                      <a:pt x="26783" y="0"/>
                      <a:pt x="59694" y="0"/>
                    </a:cubicBezTo>
                    <a:cubicBezTo>
                      <a:pt x="92605" y="0"/>
                      <a:pt x="119388" y="26783"/>
                      <a:pt x="119388" y="59694"/>
                    </a:cubicBezTo>
                    <a:cubicBezTo>
                      <a:pt x="119388" y="92605"/>
                      <a:pt x="92605" y="119388"/>
                      <a:pt x="59694" y="119388"/>
                    </a:cubicBezTo>
                    <a:close/>
                    <a:moveTo>
                      <a:pt x="59694" y="29847"/>
                    </a:moveTo>
                    <a:cubicBezTo>
                      <a:pt x="43238" y="29847"/>
                      <a:pt x="29847" y="43238"/>
                      <a:pt x="29847" y="59694"/>
                    </a:cubicBezTo>
                    <a:cubicBezTo>
                      <a:pt x="29847" y="76149"/>
                      <a:pt x="43238" y="89541"/>
                      <a:pt x="59694" y="89541"/>
                    </a:cubicBezTo>
                    <a:cubicBezTo>
                      <a:pt x="76149" y="89541"/>
                      <a:pt x="89541" y="76149"/>
                      <a:pt x="89541" y="59694"/>
                    </a:cubicBezTo>
                    <a:cubicBezTo>
                      <a:pt x="89541" y="43238"/>
                      <a:pt x="76149" y="29847"/>
                      <a:pt x="59694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36" name="Vrije vorm: vorm 86">
                <a:extLst>
                  <a:ext uri="{FF2B5EF4-FFF2-40B4-BE49-F238E27FC236}">
                    <a16:creationId xmlns:a16="http://schemas.microsoft.com/office/drawing/2014/main" id="{0907ECEF-51CB-9512-2D83-2441D181AD32}"/>
                  </a:ext>
                </a:extLst>
              </p:cNvPr>
              <p:cNvSpPr/>
              <p:nvPr/>
            </p:nvSpPr>
            <p:spPr>
              <a:xfrm>
                <a:off x="11033470" y="2495723"/>
                <a:ext cx="141800" cy="208948"/>
              </a:xfrm>
              <a:custGeom>
                <a:avLst/>
                <a:gdLst>
                  <a:gd name="connsiteX0" fmla="*/ 22413 w 141800"/>
                  <a:gd name="connsiteY0" fmla="*/ 208948 h 208948"/>
                  <a:gd name="connsiteX1" fmla="*/ 7689 w 141800"/>
                  <a:gd name="connsiteY1" fmla="*/ 196472 h 208948"/>
                  <a:gd name="connsiteX2" fmla="*/ 207 w 141800"/>
                  <a:gd name="connsiteY2" fmla="*/ 151582 h 208948"/>
                  <a:gd name="connsiteX3" fmla="*/ 2774 w 141800"/>
                  <a:gd name="connsiteY3" fmla="*/ 140459 h 208948"/>
                  <a:gd name="connsiteX4" fmla="*/ 12464 w 141800"/>
                  <a:gd name="connsiteY4" fmla="*/ 134410 h 208948"/>
                  <a:gd name="connsiteX5" fmla="*/ 14912 w 141800"/>
                  <a:gd name="connsiteY5" fmla="*/ 134211 h 208948"/>
                  <a:gd name="connsiteX6" fmla="*/ 29636 w 141800"/>
                  <a:gd name="connsiteY6" fmla="*/ 146687 h 208948"/>
                  <a:gd name="connsiteX7" fmla="*/ 35049 w 141800"/>
                  <a:gd name="connsiteY7" fmla="*/ 179101 h 208948"/>
                  <a:gd name="connsiteX8" fmla="*/ 69452 w 141800"/>
                  <a:gd name="connsiteY8" fmla="*/ 179101 h 208948"/>
                  <a:gd name="connsiteX9" fmla="*/ 82306 w 141800"/>
                  <a:gd name="connsiteY9" fmla="*/ 102037 h 208948"/>
                  <a:gd name="connsiteX10" fmla="*/ 97031 w 141800"/>
                  <a:gd name="connsiteY10" fmla="*/ 89561 h 208948"/>
                  <a:gd name="connsiteX11" fmla="*/ 111954 w 141800"/>
                  <a:gd name="connsiteY11" fmla="*/ 89561 h 208948"/>
                  <a:gd name="connsiteX12" fmla="*/ 108830 w 141800"/>
                  <a:gd name="connsiteY12" fmla="*/ 70578 h 208948"/>
                  <a:gd name="connsiteX13" fmla="*/ 78764 w 141800"/>
                  <a:gd name="connsiteY13" fmla="*/ 36115 h 208948"/>
                  <a:gd name="connsiteX14" fmla="*/ 52260 w 141800"/>
                  <a:gd name="connsiteY14" fmla="*/ 29847 h 208948"/>
                  <a:gd name="connsiteX15" fmla="*/ 33138 w 141800"/>
                  <a:gd name="connsiteY15" fmla="*/ 33011 h 208948"/>
                  <a:gd name="connsiteX16" fmla="*/ 28383 w 141800"/>
                  <a:gd name="connsiteY16" fmla="*/ 33787 h 208948"/>
                  <a:gd name="connsiteX17" fmla="*/ 14235 w 141800"/>
                  <a:gd name="connsiteY17" fmla="*/ 23619 h 208948"/>
                  <a:gd name="connsiteX18" fmla="*/ 23607 w 141800"/>
                  <a:gd name="connsiteY18" fmla="*/ 4716 h 208948"/>
                  <a:gd name="connsiteX19" fmla="*/ 52260 w 141800"/>
                  <a:gd name="connsiteY19" fmla="*/ 0 h 208948"/>
                  <a:gd name="connsiteX20" fmla="*/ 92016 w 141800"/>
                  <a:gd name="connsiteY20" fmla="*/ 9392 h 208948"/>
                  <a:gd name="connsiteX21" fmla="*/ 137105 w 141800"/>
                  <a:gd name="connsiteY21" fmla="*/ 61067 h 208948"/>
                  <a:gd name="connsiteX22" fmla="*/ 141801 w 141800"/>
                  <a:gd name="connsiteY22" fmla="*/ 89541 h 208948"/>
                  <a:gd name="connsiteX23" fmla="*/ 141801 w 141800"/>
                  <a:gd name="connsiteY23" fmla="*/ 104484 h 208948"/>
                  <a:gd name="connsiteX24" fmla="*/ 126878 w 141800"/>
                  <a:gd name="connsiteY24" fmla="*/ 119407 h 208948"/>
                  <a:gd name="connsiteX25" fmla="*/ 109666 w 141800"/>
                  <a:gd name="connsiteY25" fmla="*/ 119407 h 208948"/>
                  <a:gd name="connsiteX26" fmla="*/ 96812 w 141800"/>
                  <a:gd name="connsiteY26" fmla="*/ 196472 h 208948"/>
                  <a:gd name="connsiteX27" fmla="*/ 82107 w 141800"/>
                  <a:gd name="connsiteY27" fmla="*/ 208948 h 208948"/>
                  <a:gd name="connsiteX28" fmla="*/ 22413 w 141800"/>
                  <a:gd name="connsiteY28" fmla="*/ 208948 h 20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1800" h="208948">
                    <a:moveTo>
                      <a:pt x="22413" y="208948"/>
                    </a:moveTo>
                    <a:cubicBezTo>
                      <a:pt x="15091" y="208948"/>
                      <a:pt x="8903" y="203695"/>
                      <a:pt x="7689" y="196472"/>
                    </a:cubicBezTo>
                    <a:lnTo>
                      <a:pt x="207" y="151582"/>
                    </a:lnTo>
                    <a:cubicBezTo>
                      <a:pt x="-449" y="147662"/>
                      <a:pt x="466" y="143703"/>
                      <a:pt x="2774" y="140459"/>
                    </a:cubicBezTo>
                    <a:cubicBezTo>
                      <a:pt x="5082" y="137216"/>
                      <a:pt x="8545" y="135067"/>
                      <a:pt x="12464" y="134410"/>
                    </a:cubicBezTo>
                    <a:cubicBezTo>
                      <a:pt x="13280" y="134271"/>
                      <a:pt x="14096" y="134211"/>
                      <a:pt x="14912" y="134211"/>
                    </a:cubicBezTo>
                    <a:cubicBezTo>
                      <a:pt x="22234" y="134211"/>
                      <a:pt x="28423" y="139465"/>
                      <a:pt x="29636" y="146687"/>
                    </a:cubicBezTo>
                    <a:lnTo>
                      <a:pt x="35049" y="179101"/>
                    </a:lnTo>
                    <a:lnTo>
                      <a:pt x="69452" y="179101"/>
                    </a:lnTo>
                    <a:lnTo>
                      <a:pt x="82306" y="102037"/>
                    </a:lnTo>
                    <a:cubicBezTo>
                      <a:pt x="83500" y="94814"/>
                      <a:pt x="89688" y="89561"/>
                      <a:pt x="97031" y="89561"/>
                    </a:cubicBezTo>
                    <a:lnTo>
                      <a:pt x="111954" y="89561"/>
                    </a:lnTo>
                    <a:cubicBezTo>
                      <a:pt x="111954" y="83094"/>
                      <a:pt x="110899" y="76706"/>
                      <a:pt x="108830" y="70578"/>
                    </a:cubicBezTo>
                    <a:cubicBezTo>
                      <a:pt x="103736" y="55456"/>
                      <a:pt x="93071" y="43218"/>
                      <a:pt x="78764" y="36115"/>
                    </a:cubicBezTo>
                    <a:cubicBezTo>
                      <a:pt x="70387" y="31956"/>
                      <a:pt x="61473" y="29847"/>
                      <a:pt x="52260" y="29847"/>
                    </a:cubicBezTo>
                    <a:cubicBezTo>
                      <a:pt x="45793" y="29847"/>
                      <a:pt x="39366" y="30901"/>
                      <a:pt x="33138" y="33011"/>
                    </a:cubicBezTo>
                    <a:cubicBezTo>
                      <a:pt x="31586" y="33528"/>
                      <a:pt x="29995" y="33787"/>
                      <a:pt x="28383" y="33787"/>
                    </a:cubicBezTo>
                    <a:cubicBezTo>
                      <a:pt x="21956" y="33787"/>
                      <a:pt x="16285" y="29708"/>
                      <a:pt x="14235" y="23619"/>
                    </a:cubicBezTo>
                    <a:cubicBezTo>
                      <a:pt x="11609" y="15819"/>
                      <a:pt x="15827" y="7342"/>
                      <a:pt x="23607" y="4716"/>
                    </a:cubicBezTo>
                    <a:cubicBezTo>
                      <a:pt x="32920" y="1592"/>
                      <a:pt x="42570" y="0"/>
                      <a:pt x="52260" y="0"/>
                    </a:cubicBezTo>
                    <a:cubicBezTo>
                      <a:pt x="66109" y="0"/>
                      <a:pt x="79481" y="3164"/>
                      <a:pt x="92016" y="9392"/>
                    </a:cubicBezTo>
                    <a:cubicBezTo>
                      <a:pt x="113446" y="20037"/>
                      <a:pt x="129464" y="38383"/>
                      <a:pt x="137105" y="61067"/>
                    </a:cubicBezTo>
                    <a:cubicBezTo>
                      <a:pt x="140209" y="70260"/>
                      <a:pt x="141801" y="79830"/>
                      <a:pt x="141801" y="89541"/>
                    </a:cubicBezTo>
                    <a:lnTo>
                      <a:pt x="141801" y="104484"/>
                    </a:lnTo>
                    <a:cubicBezTo>
                      <a:pt x="141801" y="112722"/>
                      <a:pt x="135115" y="119407"/>
                      <a:pt x="126878" y="119407"/>
                    </a:cubicBezTo>
                    <a:lnTo>
                      <a:pt x="109666" y="119407"/>
                    </a:lnTo>
                    <a:lnTo>
                      <a:pt x="96812" y="196472"/>
                    </a:lnTo>
                    <a:cubicBezTo>
                      <a:pt x="95618" y="203695"/>
                      <a:pt x="89430" y="208948"/>
                      <a:pt x="82107" y="208948"/>
                    </a:cubicBezTo>
                    <a:lnTo>
                      <a:pt x="22413" y="208948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37" name="Vrije vorm: vorm 87">
                <a:extLst>
                  <a:ext uri="{FF2B5EF4-FFF2-40B4-BE49-F238E27FC236}">
                    <a16:creationId xmlns:a16="http://schemas.microsoft.com/office/drawing/2014/main" id="{58A317BC-F931-3647-55E8-3DB63D974A8B}"/>
                  </a:ext>
                </a:extLst>
              </p:cNvPr>
              <p:cNvSpPr/>
              <p:nvPr/>
            </p:nvSpPr>
            <p:spPr>
              <a:xfrm>
                <a:off x="10697721" y="2719594"/>
                <a:ext cx="477550" cy="74617"/>
              </a:xfrm>
              <a:custGeom>
                <a:avLst/>
                <a:gdLst>
                  <a:gd name="connsiteX0" fmla="*/ 238775 w 477550"/>
                  <a:gd name="connsiteY0" fmla="*/ 74617 h 74617"/>
                  <a:gd name="connsiteX1" fmla="*/ 91908 w 477550"/>
                  <a:gd name="connsiteY1" fmla="*/ 63892 h 74617"/>
                  <a:gd name="connsiteX2" fmla="*/ 0 w 477550"/>
                  <a:gd name="connsiteY2" fmla="*/ 14923 h 74617"/>
                  <a:gd name="connsiteX3" fmla="*/ 14923 w 477550"/>
                  <a:gd name="connsiteY3" fmla="*/ 0 h 74617"/>
                  <a:gd name="connsiteX4" fmla="*/ 29787 w 477550"/>
                  <a:gd name="connsiteY4" fmla="*/ 13690 h 74617"/>
                  <a:gd name="connsiteX5" fmla="*/ 238775 w 477550"/>
                  <a:gd name="connsiteY5" fmla="*/ 44770 h 74617"/>
                  <a:gd name="connsiteX6" fmla="*/ 447743 w 477550"/>
                  <a:gd name="connsiteY6" fmla="*/ 13690 h 74617"/>
                  <a:gd name="connsiteX7" fmla="*/ 462627 w 477550"/>
                  <a:gd name="connsiteY7" fmla="*/ 0 h 74617"/>
                  <a:gd name="connsiteX8" fmla="*/ 477550 w 477550"/>
                  <a:gd name="connsiteY8" fmla="*/ 14923 h 74617"/>
                  <a:gd name="connsiteX9" fmla="*/ 385642 w 477550"/>
                  <a:gd name="connsiteY9" fmla="*/ 63892 h 74617"/>
                  <a:gd name="connsiteX10" fmla="*/ 238775 w 477550"/>
                  <a:gd name="connsiteY10" fmla="*/ 74617 h 74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550" h="74617">
                    <a:moveTo>
                      <a:pt x="238775" y="74617"/>
                    </a:moveTo>
                    <a:cubicBezTo>
                      <a:pt x="219554" y="74617"/>
                      <a:pt x="152179" y="73841"/>
                      <a:pt x="91908" y="63892"/>
                    </a:cubicBezTo>
                    <a:cubicBezTo>
                      <a:pt x="30066" y="53685"/>
                      <a:pt x="0" y="37667"/>
                      <a:pt x="0" y="14923"/>
                    </a:cubicBezTo>
                    <a:cubicBezTo>
                      <a:pt x="0" y="6686"/>
                      <a:pt x="6686" y="0"/>
                      <a:pt x="14923" y="0"/>
                    </a:cubicBezTo>
                    <a:cubicBezTo>
                      <a:pt x="22743" y="0"/>
                      <a:pt x="29170" y="6029"/>
                      <a:pt x="29787" y="13690"/>
                    </a:cubicBezTo>
                    <a:cubicBezTo>
                      <a:pt x="37886" y="23221"/>
                      <a:pt x="106892" y="44770"/>
                      <a:pt x="238775" y="44770"/>
                    </a:cubicBezTo>
                    <a:cubicBezTo>
                      <a:pt x="370658" y="44770"/>
                      <a:pt x="439664" y="23221"/>
                      <a:pt x="447743" y="13690"/>
                    </a:cubicBezTo>
                    <a:cubicBezTo>
                      <a:pt x="448380" y="6029"/>
                      <a:pt x="454807" y="0"/>
                      <a:pt x="462627" y="0"/>
                    </a:cubicBezTo>
                    <a:cubicBezTo>
                      <a:pt x="470864" y="0"/>
                      <a:pt x="477550" y="6686"/>
                      <a:pt x="477550" y="14923"/>
                    </a:cubicBezTo>
                    <a:cubicBezTo>
                      <a:pt x="477550" y="37667"/>
                      <a:pt x="447484" y="53685"/>
                      <a:pt x="385642" y="63892"/>
                    </a:cubicBezTo>
                    <a:cubicBezTo>
                      <a:pt x="325371" y="73841"/>
                      <a:pt x="257996" y="74617"/>
                      <a:pt x="238775" y="7461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ACB1303-F885-DD98-8020-0205DBDCE21A}"/>
              </a:ext>
            </a:extLst>
          </p:cNvPr>
          <p:cNvGrpSpPr/>
          <p:nvPr/>
        </p:nvGrpSpPr>
        <p:grpSpPr>
          <a:xfrm>
            <a:off x="6168582" y="6246055"/>
            <a:ext cx="5987997" cy="562708"/>
            <a:chOff x="6168582" y="6246055"/>
            <a:chExt cx="5987997" cy="562708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5577D3F8-93AF-EB09-BCB5-78078A7425F9}"/>
                </a:ext>
              </a:extLst>
            </p:cNvPr>
            <p:cNvSpPr/>
            <p:nvPr/>
          </p:nvSpPr>
          <p:spPr>
            <a:xfrm>
              <a:off x="6168582" y="6246055"/>
              <a:ext cx="5987997" cy="56270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Campus Development</a:t>
              </a:r>
            </a:p>
          </p:txBody>
        </p:sp>
        <p:grpSp>
          <p:nvGrpSpPr>
            <p:cNvPr id="56" name="Icoon_2_2">
              <a:extLst>
                <a:ext uri="{FF2B5EF4-FFF2-40B4-BE49-F238E27FC236}">
                  <a16:creationId xmlns:a16="http://schemas.microsoft.com/office/drawing/2014/main" id="{DF867ACF-C06B-8E6B-1334-E0A09F33BAD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06845" y="6326714"/>
              <a:ext cx="409672" cy="409672"/>
              <a:chOff x="10697721" y="2316662"/>
              <a:chExt cx="477550" cy="477549"/>
            </a:xfrm>
            <a:solidFill>
              <a:schemeClr val="bg1"/>
            </a:solidFill>
          </p:grpSpPr>
          <p:sp>
            <p:nvSpPr>
              <p:cNvPr id="57" name="Vrije vorm: vorm 81">
                <a:extLst>
                  <a:ext uri="{FF2B5EF4-FFF2-40B4-BE49-F238E27FC236}">
                    <a16:creationId xmlns:a16="http://schemas.microsoft.com/office/drawing/2014/main" id="{5DBE504E-0003-3EA0-81E1-DF96F1E09033}"/>
                  </a:ext>
                </a:extLst>
              </p:cNvPr>
              <p:cNvSpPr/>
              <p:nvPr/>
            </p:nvSpPr>
            <p:spPr>
              <a:xfrm>
                <a:off x="10861878" y="2316662"/>
                <a:ext cx="149234" cy="149234"/>
              </a:xfrm>
              <a:custGeom>
                <a:avLst/>
                <a:gdLst>
                  <a:gd name="connsiteX0" fmla="*/ 74617 w 149234"/>
                  <a:gd name="connsiteY0" fmla="*/ 149234 h 149234"/>
                  <a:gd name="connsiteX1" fmla="*/ 0 w 149234"/>
                  <a:gd name="connsiteY1" fmla="*/ 74617 h 149234"/>
                  <a:gd name="connsiteX2" fmla="*/ 74617 w 149234"/>
                  <a:gd name="connsiteY2" fmla="*/ 0 h 149234"/>
                  <a:gd name="connsiteX3" fmla="*/ 149234 w 149234"/>
                  <a:gd name="connsiteY3" fmla="*/ 74617 h 149234"/>
                  <a:gd name="connsiteX4" fmla="*/ 74617 w 149234"/>
                  <a:gd name="connsiteY4" fmla="*/ 149234 h 149234"/>
                  <a:gd name="connsiteX5" fmla="*/ 74617 w 149234"/>
                  <a:gd name="connsiteY5" fmla="*/ 29847 h 149234"/>
                  <a:gd name="connsiteX6" fmla="*/ 29847 w 149234"/>
                  <a:gd name="connsiteY6" fmla="*/ 74617 h 149234"/>
                  <a:gd name="connsiteX7" fmla="*/ 74617 w 149234"/>
                  <a:gd name="connsiteY7" fmla="*/ 119388 h 149234"/>
                  <a:gd name="connsiteX8" fmla="*/ 119388 w 149234"/>
                  <a:gd name="connsiteY8" fmla="*/ 74617 h 149234"/>
                  <a:gd name="connsiteX9" fmla="*/ 74617 w 149234"/>
                  <a:gd name="connsiteY9" fmla="*/ 29847 h 14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34" h="149234">
                    <a:moveTo>
                      <a:pt x="74617" y="149234"/>
                    </a:moveTo>
                    <a:cubicBezTo>
                      <a:pt x="33468" y="149234"/>
                      <a:pt x="0" y="115766"/>
                      <a:pt x="0" y="74617"/>
                    </a:cubicBezTo>
                    <a:cubicBezTo>
                      <a:pt x="0" y="33468"/>
                      <a:pt x="33468" y="0"/>
                      <a:pt x="74617" y="0"/>
                    </a:cubicBezTo>
                    <a:cubicBezTo>
                      <a:pt x="115766" y="0"/>
                      <a:pt x="149234" y="33468"/>
                      <a:pt x="149234" y="74617"/>
                    </a:cubicBezTo>
                    <a:cubicBezTo>
                      <a:pt x="149234" y="115766"/>
                      <a:pt x="115766" y="149234"/>
                      <a:pt x="74617" y="149234"/>
                    </a:cubicBezTo>
                    <a:close/>
                    <a:moveTo>
                      <a:pt x="74617" y="29847"/>
                    </a:moveTo>
                    <a:cubicBezTo>
                      <a:pt x="49924" y="29847"/>
                      <a:pt x="29847" y="49924"/>
                      <a:pt x="29847" y="74617"/>
                    </a:cubicBezTo>
                    <a:cubicBezTo>
                      <a:pt x="29847" y="99311"/>
                      <a:pt x="49924" y="119388"/>
                      <a:pt x="74617" y="119388"/>
                    </a:cubicBezTo>
                    <a:cubicBezTo>
                      <a:pt x="99311" y="119388"/>
                      <a:pt x="119388" y="99311"/>
                      <a:pt x="119388" y="74617"/>
                    </a:cubicBezTo>
                    <a:cubicBezTo>
                      <a:pt x="119388" y="49924"/>
                      <a:pt x="99311" y="29847"/>
                      <a:pt x="74617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58" name="Vrije vorm: vorm 82">
                <a:extLst>
                  <a:ext uri="{FF2B5EF4-FFF2-40B4-BE49-F238E27FC236}">
                    <a16:creationId xmlns:a16="http://schemas.microsoft.com/office/drawing/2014/main" id="{A4005B17-B703-B366-970D-F70DC20CF42C}"/>
                  </a:ext>
                </a:extLst>
              </p:cNvPr>
              <p:cNvSpPr/>
              <p:nvPr/>
            </p:nvSpPr>
            <p:spPr>
              <a:xfrm>
                <a:off x="10846955" y="2465896"/>
                <a:ext cx="179081" cy="268621"/>
              </a:xfrm>
              <a:custGeom>
                <a:avLst/>
                <a:gdLst>
                  <a:gd name="connsiteX0" fmla="*/ 59694 w 179081"/>
                  <a:gd name="connsiteY0" fmla="*/ 268622 h 268621"/>
                  <a:gd name="connsiteX1" fmla="*/ 44890 w 179081"/>
                  <a:gd name="connsiteY1" fmla="*/ 255549 h 268621"/>
                  <a:gd name="connsiteX2" fmla="*/ 31598 w 179081"/>
                  <a:gd name="connsiteY2" fmla="*/ 149234 h 268621"/>
                  <a:gd name="connsiteX3" fmla="*/ 14923 w 179081"/>
                  <a:gd name="connsiteY3" fmla="*/ 149234 h 268621"/>
                  <a:gd name="connsiteX4" fmla="*/ 0 w 179081"/>
                  <a:gd name="connsiteY4" fmla="*/ 134311 h 268621"/>
                  <a:gd name="connsiteX5" fmla="*/ 0 w 179081"/>
                  <a:gd name="connsiteY5" fmla="*/ 89541 h 268621"/>
                  <a:gd name="connsiteX6" fmla="*/ 89541 w 179081"/>
                  <a:gd name="connsiteY6" fmla="*/ 0 h 268621"/>
                  <a:gd name="connsiteX7" fmla="*/ 179081 w 179081"/>
                  <a:gd name="connsiteY7" fmla="*/ 89541 h 268621"/>
                  <a:gd name="connsiteX8" fmla="*/ 179081 w 179081"/>
                  <a:gd name="connsiteY8" fmla="*/ 134311 h 268621"/>
                  <a:gd name="connsiteX9" fmla="*/ 164158 w 179081"/>
                  <a:gd name="connsiteY9" fmla="*/ 149234 h 268621"/>
                  <a:gd name="connsiteX10" fmla="*/ 147483 w 179081"/>
                  <a:gd name="connsiteY10" fmla="*/ 149234 h 268621"/>
                  <a:gd name="connsiteX11" fmla="*/ 134192 w 179081"/>
                  <a:gd name="connsiteY11" fmla="*/ 255549 h 268621"/>
                  <a:gd name="connsiteX12" fmla="*/ 119388 w 179081"/>
                  <a:gd name="connsiteY12" fmla="*/ 268622 h 268621"/>
                  <a:gd name="connsiteX13" fmla="*/ 59694 w 179081"/>
                  <a:gd name="connsiteY13" fmla="*/ 268622 h 268621"/>
                  <a:gd name="connsiteX14" fmla="*/ 106215 w 179081"/>
                  <a:gd name="connsiteY14" fmla="*/ 238775 h 268621"/>
                  <a:gd name="connsiteX15" fmla="*/ 119507 w 179081"/>
                  <a:gd name="connsiteY15" fmla="*/ 132460 h 268621"/>
                  <a:gd name="connsiteX16" fmla="*/ 134311 w 179081"/>
                  <a:gd name="connsiteY16" fmla="*/ 119388 h 268621"/>
                  <a:gd name="connsiteX17" fmla="*/ 149234 w 179081"/>
                  <a:gd name="connsiteY17" fmla="*/ 119388 h 268621"/>
                  <a:gd name="connsiteX18" fmla="*/ 149234 w 179081"/>
                  <a:gd name="connsiteY18" fmla="*/ 89541 h 268621"/>
                  <a:gd name="connsiteX19" fmla="*/ 89541 w 179081"/>
                  <a:gd name="connsiteY19" fmla="*/ 29847 h 268621"/>
                  <a:gd name="connsiteX20" fmla="*/ 29847 w 179081"/>
                  <a:gd name="connsiteY20" fmla="*/ 89541 h 268621"/>
                  <a:gd name="connsiteX21" fmla="*/ 29847 w 179081"/>
                  <a:gd name="connsiteY21" fmla="*/ 119388 h 268621"/>
                  <a:gd name="connsiteX22" fmla="*/ 44770 w 179081"/>
                  <a:gd name="connsiteY22" fmla="*/ 119388 h 268621"/>
                  <a:gd name="connsiteX23" fmla="*/ 59574 w 179081"/>
                  <a:gd name="connsiteY23" fmla="*/ 132460 h 268621"/>
                  <a:gd name="connsiteX24" fmla="*/ 72866 w 179081"/>
                  <a:gd name="connsiteY24" fmla="*/ 238775 h 268621"/>
                  <a:gd name="connsiteX25" fmla="*/ 106215 w 179081"/>
                  <a:gd name="connsiteY25" fmla="*/ 238775 h 26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081" h="268621">
                    <a:moveTo>
                      <a:pt x="59694" y="268622"/>
                    </a:moveTo>
                    <a:cubicBezTo>
                      <a:pt x="52192" y="268622"/>
                      <a:pt x="45825" y="263011"/>
                      <a:pt x="44890" y="255549"/>
                    </a:cubicBezTo>
                    <a:lnTo>
                      <a:pt x="31598" y="149234"/>
                    </a:lnTo>
                    <a:lnTo>
                      <a:pt x="14923" y="149234"/>
                    </a:lnTo>
                    <a:cubicBezTo>
                      <a:pt x="6686" y="149234"/>
                      <a:pt x="0" y="142549"/>
                      <a:pt x="0" y="134311"/>
                    </a:cubicBezTo>
                    <a:lnTo>
                      <a:pt x="0" y="89541"/>
                    </a:lnTo>
                    <a:cubicBezTo>
                      <a:pt x="0" y="40174"/>
                      <a:pt x="40174" y="0"/>
                      <a:pt x="89541" y="0"/>
                    </a:cubicBezTo>
                    <a:cubicBezTo>
                      <a:pt x="138907" y="0"/>
                      <a:pt x="179081" y="40174"/>
                      <a:pt x="179081" y="89541"/>
                    </a:cubicBezTo>
                    <a:lnTo>
                      <a:pt x="179081" y="134311"/>
                    </a:lnTo>
                    <a:cubicBezTo>
                      <a:pt x="179081" y="142549"/>
                      <a:pt x="172396" y="149234"/>
                      <a:pt x="164158" y="149234"/>
                    </a:cubicBezTo>
                    <a:lnTo>
                      <a:pt x="147483" y="149234"/>
                    </a:lnTo>
                    <a:lnTo>
                      <a:pt x="134192" y="255549"/>
                    </a:lnTo>
                    <a:cubicBezTo>
                      <a:pt x="133256" y="263011"/>
                      <a:pt x="126889" y="268622"/>
                      <a:pt x="119388" y="268622"/>
                    </a:cubicBezTo>
                    <a:lnTo>
                      <a:pt x="59694" y="268622"/>
                    </a:lnTo>
                    <a:close/>
                    <a:moveTo>
                      <a:pt x="106215" y="238775"/>
                    </a:moveTo>
                    <a:lnTo>
                      <a:pt x="119507" y="132460"/>
                    </a:lnTo>
                    <a:cubicBezTo>
                      <a:pt x="120442" y="125019"/>
                      <a:pt x="126809" y="119388"/>
                      <a:pt x="134311" y="119388"/>
                    </a:cubicBezTo>
                    <a:lnTo>
                      <a:pt x="149234" y="119388"/>
                    </a:lnTo>
                    <a:lnTo>
                      <a:pt x="149234" y="89541"/>
                    </a:lnTo>
                    <a:cubicBezTo>
                      <a:pt x="149234" y="56629"/>
                      <a:pt x="122452" y="29847"/>
                      <a:pt x="89541" y="29847"/>
                    </a:cubicBezTo>
                    <a:cubicBezTo>
                      <a:pt x="56629" y="29847"/>
                      <a:pt x="29847" y="56629"/>
                      <a:pt x="29847" y="89541"/>
                    </a:cubicBezTo>
                    <a:lnTo>
                      <a:pt x="29847" y="119388"/>
                    </a:lnTo>
                    <a:lnTo>
                      <a:pt x="44770" y="119388"/>
                    </a:lnTo>
                    <a:cubicBezTo>
                      <a:pt x="52272" y="119388"/>
                      <a:pt x="58639" y="124999"/>
                      <a:pt x="59574" y="132460"/>
                    </a:cubicBezTo>
                    <a:lnTo>
                      <a:pt x="72866" y="238775"/>
                    </a:lnTo>
                    <a:lnTo>
                      <a:pt x="106215" y="238775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59" name="Vrije vorm: vorm 83">
                <a:extLst>
                  <a:ext uri="{FF2B5EF4-FFF2-40B4-BE49-F238E27FC236}">
                    <a16:creationId xmlns:a16="http://schemas.microsoft.com/office/drawing/2014/main" id="{8AA64A8F-BCE9-25E3-8444-0ADF70F99BFB}"/>
                  </a:ext>
                </a:extLst>
              </p:cNvPr>
              <p:cNvSpPr/>
              <p:nvPr/>
            </p:nvSpPr>
            <p:spPr>
              <a:xfrm>
                <a:off x="10727567" y="2376355"/>
                <a:ext cx="119387" cy="119387"/>
              </a:xfrm>
              <a:custGeom>
                <a:avLst/>
                <a:gdLst>
                  <a:gd name="connsiteX0" fmla="*/ 59694 w 119387"/>
                  <a:gd name="connsiteY0" fmla="*/ 119388 h 119387"/>
                  <a:gd name="connsiteX1" fmla="*/ 0 w 119387"/>
                  <a:gd name="connsiteY1" fmla="*/ 59694 h 119387"/>
                  <a:gd name="connsiteX2" fmla="*/ 59694 w 119387"/>
                  <a:gd name="connsiteY2" fmla="*/ 0 h 119387"/>
                  <a:gd name="connsiteX3" fmla="*/ 119388 w 119387"/>
                  <a:gd name="connsiteY3" fmla="*/ 59694 h 119387"/>
                  <a:gd name="connsiteX4" fmla="*/ 59694 w 119387"/>
                  <a:gd name="connsiteY4" fmla="*/ 119388 h 119387"/>
                  <a:gd name="connsiteX5" fmla="*/ 59694 w 119387"/>
                  <a:gd name="connsiteY5" fmla="*/ 29847 h 119387"/>
                  <a:gd name="connsiteX6" fmla="*/ 29847 w 119387"/>
                  <a:gd name="connsiteY6" fmla="*/ 59694 h 119387"/>
                  <a:gd name="connsiteX7" fmla="*/ 59694 w 119387"/>
                  <a:gd name="connsiteY7" fmla="*/ 89541 h 119387"/>
                  <a:gd name="connsiteX8" fmla="*/ 89541 w 119387"/>
                  <a:gd name="connsiteY8" fmla="*/ 59694 h 119387"/>
                  <a:gd name="connsiteX9" fmla="*/ 59694 w 119387"/>
                  <a:gd name="connsiteY9" fmla="*/ 29847 h 11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387" h="119387">
                    <a:moveTo>
                      <a:pt x="59694" y="119388"/>
                    </a:moveTo>
                    <a:cubicBezTo>
                      <a:pt x="26783" y="119388"/>
                      <a:pt x="0" y="92605"/>
                      <a:pt x="0" y="59694"/>
                    </a:cubicBezTo>
                    <a:cubicBezTo>
                      <a:pt x="0" y="26783"/>
                      <a:pt x="26783" y="0"/>
                      <a:pt x="59694" y="0"/>
                    </a:cubicBezTo>
                    <a:cubicBezTo>
                      <a:pt x="92605" y="0"/>
                      <a:pt x="119388" y="26783"/>
                      <a:pt x="119388" y="59694"/>
                    </a:cubicBezTo>
                    <a:cubicBezTo>
                      <a:pt x="119388" y="92605"/>
                      <a:pt x="92605" y="119388"/>
                      <a:pt x="59694" y="119388"/>
                    </a:cubicBezTo>
                    <a:close/>
                    <a:moveTo>
                      <a:pt x="59694" y="29847"/>
                    </a:moveTo>
                    <a:cubicBezTo>
                      <a:pt x="43238" y="29847"/>
                      <a:pt x="29847" y="43238"/>
                      <a:pt x="29847" y="59694"/>
                    </a:cubicBezTo>
                    <a:cubicBezTo>
                      <a:pt x="29847" y="76149"/>
                      <a:pt x="43238" y="89541"/>
                      <a:pt x="59694" y="89541"/>
                    </a:cubicBezTo>
                    <a:cubicBezTo>
                      <a:pt x="76149" y="89541"/>
                      <a:pt x="89541" y="76149"/>
                      <a:pt x="89541" y="59694"/>
                    </a:cubicBezTo>
                    <a:cubicBezTo>
                      <a:pt x="89541" y="43238"/>
                      <a:pt x="76149" y="29847"/>
                      <a:pt x="59694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60" name="Vrije vorm: vorm 84">
                <a:extLst>
                  <a:ext uri="{FF2B5EF4-FFF2-40B4-BE49-F238E27FC236}">
                    <a16:creationId xmlns:a16="http://schemas.microsoft.com/office/drawing/2014/main" id="{08241D4F-5491-BC89-166F-94FA5367BA72}"/>
                  </a:ext>
                </a:extLst>
              </p:cNvPr>
              <p:cNvSpPr/>
              <p:nvPr/>
            </p:nvSpPr>
            <p:spPr>
              <a:xfrm>
                <a:off x="10697721" y="2495723"/>
                <a:ext cx="141781" cy="208948"/>
              </a:xfrm>
              <a:custGeom>
                <a:avLst/>
                <a:gdLst>
                  <a:gd name="connsiteX0" fmla="*/ 59694 w 141781"/>
                  <a:gd name="connsiteY0" fmla="*/ 208948 h 208948"/>
                  <a:gd name="connsiteX1" fmla="*/ 44969 w 141781"/>
                  <a:gd name="connsiteY1" fmla="*/ 196492 h 208948"/>
                  <a:gd name="connsiteX2" fmla="*/ 32135 w 141781"/>
                  <a:gd name="connsiteY2" fmla="*/ 119407 h 208948"/>
                  <a:gd name="connsiteX3" fmla="*/ 14923 w 141781"/>
                  <a:gd name="connsiteY3" fmla="*/ 119407 h 208948"/>
                  <a:gd name="connsiteX4" fmla="*/ 0 w 141781"/>
                  <a:gd name="connsiteY4" fmla="*/ 104484 h 208948"/>
                  <a:gd name="connsiteX5" fmla="*/ 0 w 141781"/>
                  <a:gd name="connsiteY5" fmla="*/ 89561 h 208948"/>
                  <a:gd name="connsiteX6" fmla="*/ 4676 w 141781"/>
                  <a:gd name="connsiteY6" fmla="*/ 61067 h 208948"/>
                  <a:gd name="connsiteX7" fmla="*/ 49765 w 141781"/>
                  <a:gd name="connsiteY7" fmla="*/ 9392 h 208948"/>
                  <a:gd name="connsiteX8" fmla="*/ 89521 w 141781"/>
                  <a:gd name="connsiteY8" fmla="*/ 0 h 208948"/>
                  <a:gd name="connsiteX9" fmla="*/ 118174 w 141781"/>
                  <a:gd name="connsiteY9" fmla="*/ 4716 h 208948"/>
                  <a:gd name="connsiteX10" fmla="*/ 127566 w 141781"/>
                  <a:gd name="connsiteY10" fmla="*/ 23619 h 208948"/>
                  <a:gd name="connsiteX11" fmla="*/ 113418 w 141781"/>
                  <a:gd name="connsiteY11" fmla="*/ 33787 h 208948"/>
                  <a:gd name="connsiteX12" fmla="*/ 108682 w 141781"/>
                  <a:gd name="connsiteY12" fmla="*/ 33011 h 208948"/>
                  <a:gd name="connsiteX13" fmla="*/ 89541 w 141781"/>
                  <a:gd name="connsiteY13" fmla="*/ 29847 h 208948"/>
                  <a:gd name="connsiteX14" fmla="*/ 63037 w 141781"/>
                  <a:gd name="connsiteY14" fmla="*/ 36115 h 208948"/>
                  <a:gd name="connsiteX15" fmla="*/ 32971 w 141781"/>
                  <a:gd name="connsiteY15" fmla="*/ 70578 h 208948"/>
                  <a:gd name="connsiteX16" fmla="*/ 29847 w 141781"/>
                  <a:gd name="connsiteY16" fmla="*/ 89561 h 208948"/>
                  <a:gd name="connsiteX17" fmla="*/ 44770 w 141781"/>
                  <a:gd name="connsiteY17" fmla="*/ 89561 h 208948"/>
                  <a:gd name="connsiteX18" fmla="*/ 59495 w 141781"/>
                  <a:gd name="connsiteY18" fmla="*/ 102017 h 208948"/>
                  <a:gd name="connsiteX19" fmla="*/ 72329 w 141781"/>
                  <a:gd name="connsiteY19" fmla="*/ 179101 h 208948"/>
                  <a:gd name="connsiteX20" fmla="*/ 106732 w 141781"/>
                  <a:gd name="connsiteY20" fmla="*/ 179101 h 208948"/>
                  <a:gd name="connsiteX21" fmla="*/ 112125 w 141781"/>
                  <a:gd name="connsiteY21" fmla="*/ 146687 h 208948"/>
                  <a:gd name="connsiteX22" fmla="*/ 126849 w 141781"/>
                  <a:gd name="connsiteY22" fmla="*/ 134211 h 208948"/>
                  <a:gd name="connsiteX23" fmla="*/ 129297 w 141781"/>
                  <a:gd name="connsiteY23" fmla="*/ 134410 h 208948"/>
                  <a:gd name="connsiteX24" fmla="*/ 139007 w 141781"/>
                  <a:gd name="connsiteY24" fmla="*/ 140459 h 208948"/>
                  <a:gd name="connsiteX25" fmla="*/ 141574 w 141781"/>
                  <a:gd name="connsiteY25" fmla="*/ 151582 h 208948"/>
                  <a:gd name="connsiteX26" fmla="*/ 134112 w 141781"/>
                  <a:gd name="connsiteY26" fmla="*/ 196472 h 208948"/>
                  <a:gd name="connsiteX27" fmla="*/ 119388 w 141781"/>
                  <a:gd name="connsiteY27" fmla="*/ 208948 h 208948"/>
                  <a:gd name="connsiteX28" fmla="*/ 59694 w 141781"/>
                  <a:gd name="connsiteY28" fmla="*/ 208948 h 20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1781" h="208948">
                    <a:moveTo>
                      <a:pt x="59694" y="208948"/>
                    </a:moveTo>
                    <a:cubicBezTo>
                      <a:pt x="52371" y="208948"/>
                      <a:pt x="46183" y="203715"/>
                      <a:pt x="44969" y="196492"/>
                    </a:cubicBezTo>
                    <a:lnTo>
                      <a:pt x="32135" y="119407"/>
                    </a:lnTo>
                    <a:lnTo>
                      <a:pt x="14923" y="119407"/>
                    </a:lnTo>
                    <a:cubicBezTo>
                      <a:pt x="6686" y="119407"/>
                      <a:pt x="0" y="112722"/>
                      <a:pt x="0" y="104484"/>
                    </a:cubicBezTo>
                    <a:lnTo>
                      <a:pt x="0" y="89561"/>
                    </a:lnTo>
                    <a:cubicBezTo>
                      <a:pt x="0" y="79850"/>
                      <a:pt x="1592" y="70260"/>
                      <a:pt x="4676" y="61067"/>
                    </a:cubicBezTo>
                    <a:cubicBezTo>
                      <a:pt x="12317" y="38383"/>
                      <a:pt x="28315" y="20037"/>
                      <a:pt x="49765" y="9392"/>
                    </a:cubicBezTo>
                    <a:cubicBezTo>
                      <a:pt x="62300" y="3164"/>
                      <a:pt x="75692" y="0"/>
                      <a:pt x="89521" y="0"/>
                    </a:cubicBezTo>
                    <a:cubicBezTo>
                      <a:pt x="99231" y="0"/>
                      <a:pt x="108862" y="1592"/>
                      <a:pt x="118174" y="4716"/>
                    </a:cubicBezTo>
                    <a:cubicBezTo>
                      <a:pt x="125974" y="7342"/>
                      <a:pt x="130192" y="15819"/>
                      <a:pt x="127566" y="23619"/>
                    </a:cubicBezTo>
                    <a:cubicBezTo>
                      <a:pt x="125516" y="29688"/>
                      <a:pt x="119825" y="33787"/>
                      <a:pt x="113418" y="33787"/>
                    </a:cubicBezTo>
                    <a:cubicBezTo>
                      <a:pt x="111806" y="33787"/>
                      <a:pt x="110215" y="33528"/>
                      <a:pt x="108682" y="33011"/>
                    </a:cubicBezTo>
                    <a:cubicBezTo>
                      <a:pt x="102454" y="30901"/>
                      <a:pt x="96007" y="29847"/>
                      <a:pt x="89541" y="29847"/>
                    </a:cubicBezTo>
                    <a:cubicBezTo>
                      <a:pt x="80328" y="29847"/>
                      <a:pt x="71414" y="31956"/>
                      <a:pt x="63037" y="36115"/>
                    </a:cubicBezTo>
                    <a:cubicBezTo>
                      <a:pt x="48730" y="43218"/>
                      <a:pt x="38065" y="55456"/>
                      <a:pt x="32971" y="70578"/>
                    </a:cubicBezTo>
                    <a:cubicBezTo>
                      <a:pt x="30901" y="76706"/>
                      <a:pt x="29847" y="83094"/>
                      <a:pt x="29847" y="89561"/>
                    </a:cubicBezTo>
                    <a:lnTo>
                      <a:pt x="44770" y="89561"/>
                    </a:lnTo>
                    <a:cubicBezTo>
                      <a:pt x="52093" y="89561"/>
                      <a:pt x="58281" y="94794"/>
                      <a:pt x="59495" y="102017"/>
                    </a:cubicBezTo>
                    <a:lnTo>
                      <a:pt x="72329" y="179101"/>
                    </a:lnTo>
                    <a:lnTo>
                      <a:pt x="106732" y="179101"/>
                    </a:lnTo>
                    <a:lnTo>
                      <a:pt x="112125" y="146687"/>
                    </a:lnTo>
                    <a:cubicBezTo>
                      <a:pt x="113319" y="139465"/>
                      <a:pt x="119507" y="134211"/>
                      <a:pt x="126849" y="134211"/>
                    </a:cubicBezTo>
                    <a:cubicBezTo>
                      <a:pt x="127645" y="134211"/>
                      <a:pt x="128461" y="134271"/>
                      <a:pt x="129297" y="134410"/>
                    </a:cubicBezTo>
                    <a:cubicBezTo>
                      <a:pt x="133236" y="135067"/>
                      <a:pt x="136679" y="137216"/>
                      <a:pt x="139007" y="140459"/>
                    </a:cubicBezTo>
                    <a:cubicBezTo>
                      <a:pt x="141315" y="143703"/>
                      <a:pt x="142230" y="147662"/>
                      <a:pt x="141574" y="151582"/>
                    </a:cubicBezTo>
                    <a:lnTo>
                      <a:pt x="134112" y="196472"/>
                    </a:lnTo>
                    <a:cubicBezTo>
                      <a:pt x="132898" y="203695"/>
                      <a:pt x="126710" y="208948"/>
                      <a:pt x="119388" y="208948"/>
                    </a:cubicBezTo>
                    <a:lnTo>
                      <a:pt x="59694" y="208948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61" name="Vrije vorm: vorm 85">
                <a:extLst>
                  <a:ext uri="{FF2B5EF4-FFF2-40B4-BE49-F238E27FC236}">
                    <a16:creationId xmlns:a16="http://schemas.microsoft.com/office/drawing/2014/main" id="{C9C15810-C590-DA21-75A7-477DB1B65647}"/>
                  </a:ext>
                </a:extLst>
              </p:cNvPr>
              <p:cNvSpPr/>
              <p:nvPr/>
            </p:nvSpPr>
            <p:spPr>
              <a:xfrm>
                <a:off x="11026036" y="2376355"/>
                <a:ext cx="119387" cy="119387"/>
              </a:xfrm>
              <a:custGeom>
                <a:avLst/>
                <a:gdLst>
                  <a:gd name="connsiteX0" fmla="*/ 59694 w 119387"/>
                  <a:gd name="connsiteY0" fmla="*/ 119388 h 119387"/>
                  <a:gd name="connsiteX1" fmla="*/ 0 w 119387"/>
                  <a:gd name="connsiteY1" fmla="*/ 59694 h 119387"/>
                  <a:gd name="connsiteX2" fmla="*/ 59694 w 119387"/>
                  <a:gd name="connsiteY2" fmla="*/ 0 h 119387"/>
                  <a:gd name="connsiteX3" fmla="*/ 119388 w 119387"/>
                  <a:gd name="connsiteY3" fmla="*/ 59694 h 119387"/>
                  <a:gd name="connsiteX4" fmla="*/ 59694 w 119387"/>
                  <a:gd name="connsiteY4" fmla="*/ 119388 h 119387"/>
                  <a:gd name="connsiteX5" fmla="*/ 59694 w 119387"/>
                  <a:gd name="connsiteY5" fmla="*/ 29847 h 119387"/>
                  <a:gd name="connsiteX6" fmla="*/ 29847 w 119387"/>
                  <a:gd name="connsiteY6" fmla="*/ 59694 h 119387"/>
                  <a:gd name="connsiteX7" fmla="*/ 59694 w 119387"/>
                  <a:gd name="connsiteY7" fmla="*/ 89541 h 119387"/>
                  <a:gd name="connsiteX8" fmla="*/ 89541 w 119387"/>
                  <a:gd name="connsiteY8" fmla="*/ 59694 h 119387"/>
                  <a:gd name="connsiteX9" fmla="*/ 59694 w 119387"/>
                  <a:gd name="connsiteY9" fmla="*/ 29847 h 11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387" h="119387">
                    <a:moveTo>
                      <a:pt x="59694" y="119388"/>
                    </a:moveTo>
                    <a:cubicBezTo>
                      <a:pt x="26783" y="119388"/>
                      <a:pt x="0" y="92605"/>
                      <a:pt x="0" y="59694"/>
                    </a:cubicBezTo>
                    <a:cubicBezTo>
                      <a:pt x="0" y="26783"/>
                      <a:pt x="26783" y="0"/>
                      <a:pt x="59694" y="0"/>
                    </a:cubicBezTo>
                    <a:cubicBezTo>
                      <a:pt x="92605" y="0"/>
                      <a:pt x="119388" y="26783"/>
                      <a:pt x="119388" y="59694"/>
                    </a:cubicBezTo>
                    <a:cubicBezTo>
                      <a:pt x="119388" y="92605"/>
                      <a:pt x="92605" y="119388"/>
                      <a:pt x="59694" y="119388"/>
                    </a:cubicBezTo>
                    <a:close/>
                    <a:moveTo>
                      <a:pt x="59694" y="29847"/>
                    </a:moveTo>
                    <a:cubicBezTo>
                      <a:pt x="43238" y="29847"/>
                      <a:pt x="29847" y="43238"/>
                      <a:pt x="29847" y="59694"/>
                    </a:cubicBezTo>
                    <a:cubicBezTo>
                      <a:pt x="29847" y="76149"/>
                      <a:pt x="43238" y="89541"/>
                      <a:pt x="59694" y="89541"/>
                    </a:cubicBezTo>
                    <a:cubicBezTo>
                      <a:pt x="76149" y="89541"/>
                      <a:pt x="89541" y="76149"/>
                      <a:pt x="89541" y="59694"/>
                    </a:cubicBezTo>
                    <a:cubicBezTo>
                      <a:pt x="89541" y="43238"/>
                      <a:pt x="76149" y="29847"/>
                      <a:pt x="59694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62" name="Vrije vorm: vorm 86">
                <a:extLst>
                  <a:ext uri="{FF2B5EF4-FFF2-40B4-BE49-F238E27FC236}">
                    <a16:creationId xmlns:a16="http://schemas.microsoft.com/office/drawing/2014/main" id="{4AC993B0-05B4-586F-335E-703523F5314A}"/>
                  </a:ext>
                </a:extLst>
              </p:cNvPr>
              <p:cNvSpPr/>
              <p:nvPr/>
            </p:nvSpPr>
            <p:spPr>
              <a:xfrm>
                <a:off x="11033470" y="2495723"/>
                <a:ext cx="141800" cy="208948"/>
              </a:xfrm>
              <a:custGeom>
                <a:avLst/>
                <a:gdLst>
                  <a:gd name="connsiteX0" fmla="*/ 22413 w 141800"/>
                  <a:gd name="connsiteY0" fmla="*/ 208948 h 208948"/>
                  <a:gd name="connsiteX1" fmla="*/ 7689 w 141800"/>
                  <a:gd name="connsiteY1" fmla="*/ 196472 h 208948"/>
                  <a:gd name="connsiteX2" fmla="*/ 207 w 141800"/>
                  <a:gd name="connsiteY2" fmla="*/ 151582 h 208948"/>
                  <a:gd name="connsiteX3" fmla="*/ 2774 w 141800"/>
                  <a:gd name="connsiteY3" fmla="*/ 140459 h 208948"/>
                  <a:gd name="connsiteX4" fmla="*/ 12464 w 141800"/>
                  <a:gd name="connsiteY4" fmla="*/ 134410 h 208948"/>
                  <a:gd name="connsiteX5" fmla="*/ 14912 w 141800"/>
                  <a:gd name="connsiteY5" fmla="*/ 134211 h 208948"/>
                  <a:gd name="connsiteX6" fmla="*/ 29636 w 141800"/>
                  <a:gd name="connsiteY6" fmla="*/ 146687 h 208948"/>
                  <a:gd name="connsiteX7" fmla="*/ 35049 w 141800"/>
                  <a:gd name="connsiteY7" fmla="*/ 179101 h 208948"/>
                  <a:gd name="connsiteX8" fmla="*/ 69452 w 141800"/>
                  <a:gd name="connsiteY8" fmla="*/ 179101 h 208948"/>
                  <a:gd name="connsiteX9" fmla="*/ 82306 w 141800"/>
                  <a:gd name="connsiteY9" fmla="*/ 102037 h 208948"/>
                  <a:gd name="connsiteX10" fmla="*/ 97031 w 141800"/>
                  <a:gd name="connsiteY10" fmla="*/ 89561 h 208948"/>
                  <a:gd name="connsiteX11" fmla="*/ 111954 w 141800"/>
                  <a:gd name="connsiteY11" fmla="*/ 89561 h 208948"/>
                  <a:gd name="connsiteX12" fmla="*/ 108830 w 141800"/>
                  <a:gd name="connsiteY12" fmla="*/ 70578 h 208948"/>
                  <a:gd name="connsiteX13" fmla="*/ 78764 w 141800"/>
                  <a:gd name="connsiteY13" fmla="*/ 36115 h 208948"/>
                  <a:gd name="connsiteX14" fmla="*/ 52260 w 141800"/>
                  <a:gd name="connsiteY14" fmla="*/ 29847 h 208948"/>
                  <a:gd name="connsiteX15" fmla="*/ 33138 w 141800"/>
                  <a:gd name="connsiteY15" fmla="*/ 33011 h 208948"/>
                  <a:gd name="connsiteX16" fmla="*/ 28383 w 141800"/>
                  <a:gd name="connsiteY16" fmla="*/ 33787 h 208948"/>
                  <a:gd name="connsiteX17" fmla="*/ 14235 w 141800"/>
                  <a:gd name="connsiteY17" fmla="*/ 23619 h 208948"/>
                  <a:gd name="connsiteX18" fmla="*/ 23607 w 141800"/>
                  <a:gd name="connsiteY18" fmla="*/ 4716 h 208948"/>
                  <a:gd name="connsiteX19" fmla="*/ 52260 w 141800"/>
                  <a:gd name="connsiteY19" fmla="*/ 0 h 208948"/>
                  <a:gd name="connsiteX20" fmla="*/ 92016 w 141800"/>
                  <a:gd name="connsiteY20" fmla="*/ 9392 h 208948"/>
                  <a:gd name="connsiteX21" fmla="*/ 137105 w 141800"/>
                  <a:gd name="connsiteY21" fmla="*/ 61067 h 208948"/>
                  <a:gd name="connsiteX22" fmla="*/ 141801 w 141800"/>
                  <a:gd name="connsiteY22" fmla="*/ 89541 h 208948"/>
                  <a:gd name="connsiteX23" fmla="*/ 141801 w 141800"/>
                  <a:gd name="connsiteY23" fmla="*/ 104484 h 208948"/>
                  <a:gd name="connsiteX24" fmla="*/ 126878 w 141800"/>
                  <a:gd name="connsiteY24" fmla="*/ 119407 h 208948"/>
                  <a:gd name="connsiteX25" fmla="*/ 109666 w 141800"/>
                  <a:gd name="connsiteY25" fmla="*/ 119407 h 208948"/>
                  <a:gd name="connsiteX26" fmla="*/ 96812 w 141800"/>
                  <a:gd name="connsiteY26" fmla="*/ 196472 h 208948"/>
                  <a:gd name="connsiteX27" fmla="*/ 82107 w 141800"/>
                  <a:gd name="connsiteY27" fmla="*/ 208948 h 208948"/>
                  <a:gd name="connsiteX28" fmla="*/ 22413 w 141800"/>
                  <a:gd name="connsiteY28" fmla="*/ 208948 h 20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1800" h="208948">
                    <a:moveTo>
                      <a:pt x="22413" y="208948"/>
                    </a:moveTo>
                    <a:cubicBezTo>
                      <a:pt x="15091" y="208948"/>
                      <a:pt x="8903" y="203695"/>
                      <a:pt x="7689" y="196472"/>
                    </a:cubicBezTo>
                    <a:lnTo>
                      <a:pt x="207" y="151582"/>
                    </a:lnTo>
                    <a:cubicBezTo>
                      <a:pt x="-449" y="147662"/>
                      <a:pt x="466" y="143703"/>
                      <a:pt x="2774" y="140459"/>
                    </a:cubicBezTo>
                    <a:cubicBezTo>
                      <a:pt x="5082" y="137216"/>
                      <a:pt x="8545" y="135067"/>
                      <a:pt x="12464" y="134410"/>
                    </a:cubicBezTo>
                    <a:cubicBezTo>
                      <a:pt x="13280" y="134271"/>
                      <a:pt x="14096" y="134211"/>
                      <a:pt x="14912" y="134211"/>
                    </a:cubicBezTo>
                    <a:cubicBezTo>
                      <a:pt x="22234" y="134211"/>
                      <a:pt x="28423" y="139465"/>
                      <a:pt x="29636" y="146687"/>
                    </a:cubicBezTo>
                    <a:lnTo>
                      <a:pt x="35049" y="179101"/>
                    </a:lnTo>
                    <a:lnTo>
                      <a:pt x="69452" y="179101"/>
                    </a:lnTo>
                    <a:lnTo>
                      <a:pt x="82306" y="102037"/>
                    </a:lnTo>
                    <a:cubicBezTo>
                      <a:pt x="83500" y="94814"/>
                      <a:pt x="89688" y="89561"/>
                      <a:pt x="97031" y="89561"/>
                    </a:cubicBezTo>
                    <a:lnTo>
                      <a:pt x="111954" y="89561"/>
                    </a:lnTo>
                    <a:cubicBezTo>
                      <a:pt x="111954" y="83094"/>
                      <a:pt x="110899" y="76706"/>
                      <a:pt x="108830" y="70578"/>
                    </a:cubicBezTo>
                    <a:cubicBezTo>
                      <a:pt x="103736" y="55456"/>
                      <a:pt x="93071" y="43218"/>
                      <a:pt x="78764" y="36115"/>
                    </a:cubicBezTo>
                    <a:cubicBezTo>
                      <a:pt x="70387" y="31956"/>
                      <a:pt x="61473" y="29847"/>
                      <a:pt x="52260" y="29847"/>
                    </a:cubicBezTo>
                    <a:cubicBezTo>
                      <a:pt x="45793" y="29847"/>
                      <a:pt x="39366" y="30901"/>
                      <a:pt x="33138" y="33011"/>
                    </a:cubicBezTo>
                    <a:cubicBezTo>
                      <a:pt x="31586" y="33528"/>
                      <a:pt x="29995" y="33787"/>
                      <a:pt x="28383" y="33787"/>
                    </a:cubicBezTo>
                    <a:cubicBezTo>
                      <a:pt x="21956" y="33787"/>
                      <a:pt x="16285" y="29708"/>
                      <a:pt x="14235" y="23619"/>
                    </a:cubicBezTo>
                    <a:cubicBezTo>
                      <a:pt x="11609" y="15819"/>
                      <a:pt x="15827" y="7342"/>
                      <a:pt x="23607" y="4716"/>
                    </a:cubicBezTo>
                    <a:cubicBezTo>
                      <a:pt x="32920" y="1592"/>
                      <a:pt x="42570" y="0"/>
                      <a:pt x="52260" y="0"/>
                    </a:cubicBezTo>
                    <a:cubicBezTo>
                      <a:pt x="66109" y="0"/>
                      <a:pt x="79481" y="3164"/>
                      <a:pt x="92016" y="9392"/>
                    </a:cubicBezTo>
                    <a:cubicBezTo>
                      <a:pt x="113446" y="20037"/>
                      <a:pt x="129464" y="38383"/>
                      <a:pt x="137105" y="61067"/>
                    </a:cubicBezTo>
                    <a:cubicBezTo>
                      <a:pt x="140209" y="70260"/>
                      <a:pt x="141801" y="79830"/>
                      <a:pt x="141801" y="89541"/>
                    </a:cubicBezTo>
                    <a:lnTo>
                      <a:pt x="141801" y="104484"/>
                    </a:lnTo>
                    <a:cubicBezTo>
                      <a:pt x="141801" y="112722"/>
                      <a:pt x="135115" y="119407"/>
                      <a:pt x="126878" y="119407"/>
                    </a:cubicBezTo>
                    <a:lnTo>
                      <a:pt x="109666" y="119407"/>
                    </a:lnTo>
                    <a:lnTo>
                      <a:pt x="96812" y="196472"/>
                    </a:lnTo>
                    <a:cubicBezTo>
                      <a:pt x="95618" y="203695"/>
                      <a:pt x="89430" y="208948"/>
                      <a:pt x="82107" y="208948"/>
                    </a:cubicBezTo>
                    <a:lnTo>
                      <a:pt x="22413" y="208948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63" name="Vrije vorm: vorm 87">
                <a:extLst>
                  <a:ext uri="{FF2B5EF4-FFF2-40B4-BE49-F238E27FC236}">
                    <a16:creationId xmlns:a16="http://schemas.microsoft.com/office/drawing/2014/main" id="{5DBC2D85-1E7A-44D8-C6FF-BEBE2C834C47}"/>
                  </a:ext>
                </a:extLst>
              </p:cNvPr>
              <p:cNvSpPr/>
              <p:nvPr/>
            </p:nvSpPr>
            <p:spPr>
              <a:xfrm>
                <a:off x="10697721" y="2719594"/>
                <a:ext cx="477550" cy="74617"/>
              </a:xfrm>
              <a:custGeom>
                <a:avLst/>
                <a:gdLst>
                  <a:gd name="connsiteX0" fmla="*/ 238775 w 477550"/>
                  <a:gd name="connsiteY0" fmla="*/ 74617 h 74617"/>
                  <a:gd name="connsiteX1" fmla="*/ 91908 w 477550"/>
                  <a:gd name="connsiteY1" fmla="*/ 63892 h 74617"/>
                  <a:gd name="connsiteX2" fmla="*/ 0 w 477550"/>
                  <a:gd name="connsiteY2" fmla="*/ 14923 h 74617"/>
                  <a:gd name="connsiteX3" fmla="*/ 14923 w 477550"/>
                  <a:gd name="connsiteY3" fmla="*/ 0 h 74617"/>
                  <a:gd name="connsiteX4" fmla="*/ 29787 w 477550"/>
                  <a:gd name="connsiteY4" fmla="*/ 13690 h 74617"/>
                  <a:gd name="connsiteX5" fmla="*/ 238775 w 477550"/>
                  <a:gd name="connsiteY5" fmla="*/ 44770 h 74617"/>
                  <a:gd name="connsiteX6" fmla="*/ 447743 w 477550"/>
                  <a:gd name="connsiteY6" fmla="*/ 13690 h 74617"/>
                  <a:gd name="connsiteX7" fmla="*/ 462627 w 477550"/>
                  <a:gd name="connsiteY7" fmla="*/ 0 h 74617"/>
                  <a:gd name="connsiteX8" fmla="*/ 477550 w 477550"/>
                  <a:gd name="connsiteY8" fmla="*/ 14923 h 74617"/>
                  <a:gd name="connsiteX9" fmla="*/ 385642 w 477550"/>
                  <a:gd name="connsiteY9" fmla="*/ 63892 h 74617"/>
                  <a:gd name="connsiteX10" fmla="*/ 238775 w 477550"/>
                  <a:gd name="connsiteY10" fmla="*/ 74617 h 74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550" h="74617">
                    <a:moveTo>
                      <a:pt x="238775" y="74617"/>
                    </a:moveTo>
                    <a:cubicBezTo>
                      <a:pt x="219554" y="74617"/>
                      <a:pt x="152179" y="73841"/>
                      <a:pt x="91908" y="63892"/>
                    </a:cubicBezTo>
                    <a:cubicBezTo>
                      <a:pt x="30066" y="53685"/>
                      <a:pt x="0" y="37667"/>
                      <a:pt x="0" y="14923"/>
                    </a:cubicBezTo>
                    <a:cubicBezTo>
                      <a:pt x="0" y="6686"/>
                      <a:pt x="6686" y="0"/>
                      <a:pt x="14923" y="0"/>
                    </a:cubicBezTo>
                    <a:cubicBezTo>
                      <a:pt x="22743" y="0"/>
                      <a:pt x="29170" y="6029"/>
                      <a:pt x="29787" y="13690"/>
                    </a:cubicBezTo>
                    <a:cubicBezTo>
                      <a:pt x="37886" y="23221"/>
                      <a:pt x="106892" y="44770"/>
                      <a:pt x="238775" y="44770"/>
                    </a:cubicBezTo>
                    <a:cubicBezTo>
                      <a:pt x="370658" y="44770"/>
                      <a:pt x="439664" y="23221"/>
                      <a:pt x="447743" y="13690"/>
                    </a:cubicBezTo>
                    <a:cubicBezTo>
                      <a:pt x="448380" y="6029"/>
                      <a:pt x="454807" y="0"/>
                      <a:pt x="462627" y="0"/>
                    </a:cubicBezTo>
                    <a:cubicBezTo>
                      <a:pt x="470864" y="0"/>
                      <a:pt x="477550" y="6686"/>
                      <a:pt x="477550" y="14923"/>
                    </a:cubicBezTo>
                    <a:cubicBezTo>
                      <a:pt x="477550" y="37667"/>
                      <a:pt x="447484" y="53685"/>
                      <a:pt x="385642" y="63892"/>
                    </a:cubicBezTo>
                    <a:cubicBezTo>
                      <a:pt x="325371" y="73841"/>
                      <a:pt x="257996" y="74617"/>
                      <a:pt x="238775" y="7461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CF2E5D42-B1CB-7438-248C-36A0C511279F}"/>
              </a:ext>
            </a:extLst>
          </p:cNvPr>
          <p:cNvSpPr txBox="1"/>
          <p:nvPr/>
        </p:nvSpPr>
        <p:spPr>
          <a:xfrm>
            <a:off x="98853" y="66956"/>
            <a:ext cx="5895187" cy="5627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3600" dirty="0">
                <a:solidFill>
                  <a:schemeClr val="accent3"/>
                </a:solidFill>
              </a:rPr>
              <a:t>Network Services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6E9CDD6-5123-7863-05D5-F559D705C8DB}"/>
              </a:ext>
            </a:extLst>
          </p:cNvPr>
          <p:cNvSpPr txBox="1"/>
          <p:nvPr/>
        </p:nvSpPr>
        <p:spPr>
          <a:xfrm>
            <a:off x="6197951" y="64467"/>
            <a:ext cx="5895196" cy="5627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3600" dirty="0">
                <a:solidFill>
                  <a:schemeClr val="accent3"/>
                </a:solidFill>
              </a:rPr>
              <a:t>Campus Services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CB39C98-722F-8316-F0B9-032CE4AB37DF}"/>
              </a:ext>
            </a:extLst>
          </p:cNvPr>
          <p:cNvCxnSpPr>
            <a:cxnSpLocks/>
          </p:cNvCxnSpPr>
          <p:nvPr/>
        </p:nvCxnSpPr>
        <p:spPr>
          <a:xfrm flipH="1">
            <a:off x="35421" y="4777273"/>
            <a:ext cx="11982408" cy="0"/>
          </a:xfrm>
          <a:prstGeom prst="line">
            <a:avLst/>
          </a:prstGeom>
          <a:ln w="38100" cap="rnd">
            <a:solidFill>
              <a:srgbClr val="0070C0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986FCF5-B01B-C052-217A-218C10E5D32C}"/>
              </a:ext>
            </a:extLst>
          </p:cNvPr>
          <p:cNvGrpSpPr/>
          <p:nvPr/>
        </p:nvGrpSpPr>
        <p:grpSpPr>
          <a:xfrm>
            <a:off x="35421" y="4084858"/>
            <a:ext cx="5987990" cy="562708"/>
            <a:chOff x="35421" y="4024699"/>
            <a:chExt cx="5987990" cy="562708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E4E89B9-F8CF-B67C-D344-1BC908D107C9}"/>
                </a:ext>
              </a:extLst>
            </p:cNvPr>
            <p:cNvSpPr/>
            <p:nvPr/>
          </p:nvSpPr>
          <p:spPr>
            <a:xfrm>
              <a:off x="35421" y="4024699"/>
              <a:ext cx="5987990" cy="562708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 err="1"/>
                <a:t>Quanza</a:t>
              </a:r>
              <a:endParaRPr lang="nl-NL" sz="2400" dirty="0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2ABECDF-E07F-FD92-EF98-351536145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853" y="4056514"/>
              <a:ext cx="488947" cy="494149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E581F71-9AA4-5218-1BC4-FEE75A79BFB1}"/>
              </a:ext>
            </a:extLst>
          </p:cNvPr>
          <p:cNvGrpSpPr/>
          <p:nvPr/>
        </p:nvGrpSpPr>
        <p:grpSpPr>
          <a:xfrm>
            <a:off x="10181915" y="3540060"/>
            <a:ext cx="1980000" cy="1625530"/>
            <a:chOff x="10181915" y="3479901"/>
            <a:chExt cx="1980000" cy="1625530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08E9C07E-5CC3-A275-6C54-94EEE09C8A64}"/>
                </a:ext>
              </a:extLst>
            </p:cNvPr>
            <p:cNvSpPr/>
            <p:nvPr/>
          </p:nvSpPr>
          <p:spPr>
            <a:xfrm>
              <a:off x="10181915" y="4009708"/>
              <a:ext cx="1980000" cy="56270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nl-NL" sz="2400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9F59DAC-5D8F-3C07-6E82-CF6919AF3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59150" y="3479901"/>
              <a:ext cx="1625530" cy="1625530"/>
            </a:xfrm>
            <a:prstGeom prst="rect">
              <a:avLst/>
            </a:prstGeom>
          </p:spPr>
        </p:pic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900C693-D618-3B9D-4F5F-AA74C6D2D738}"/>
              </a:ext>
            </a:extLst>
          </p:cNvPr>
          <p:cNvGrpSpPr/>
          <p:nvPr/>
        </p:nvGrpSpPr>
        <p:grpSpPr>
          <a:xfrm>
            <a:off x="6168583" y="4089389"/>
            <a:ext cx="1980000" cy="562708"/>
            <a:chOff x="6168583" y="4029230"/>
            <a:chExt cx="1980000" cy="562708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24DB076C-A49D-4BD5-5133-24530896D1E7}"/>
                </a:ext>
              </a:extLst>
            </p:cNvPr>
            <p:cNvSpPr/>
            <p:nvPr/>
          </p:nvSpPr>
          <p:spPr>
            <a:xfrm>
              <a:off x="6168583" y="4029230"/>
              <a:ext cx="1980000" cy="562708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</a:t>
              </a:r>
              <a:r>
                <a:rPr lang="nl-NL" sz="2400" dirty="0" err="1"/>
                <a:t>Quanza</a:t>
              </a:r>
              <a:endParaRPr lang="nl-NL" sz="2400" dirty="0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F7397E6-9B3A-99A1-9706-EC0DD6BB7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03195" y="4063509"/>
              <a:ext cx="488947" cy="494149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2402416-34D6-163B-B2DB-F9CE08985763}"/>
              </a:ext>
            </a:extLst>
          </p:cNvPr>
          <p:cNvGrpSpPr/>
          <p:nvPr/>
        </p:nvGrpSpPr>
        <p:grpSpPr>
          <a:xfrm>
            <a:off x="8175249" y="4081964"/>
            <a:ext cx="1980000" cy="562708"/>
            <a:chOff x="8175249" y="4021805"/>
            <a:chExt cx="1980000" cy="562708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CCF4E357-B106-A3A0-9212-25CA717629A8}"/>
                </a:ext>
              </a:extLst>
            </p:cNvPr>
            <p:cNvSpPr/>
            <p:nvPr/>
          </p:nvSpPr>
          <p:spPr>
            <a:xfrm>
              <a:off x="8175249" y="4021805"/>
              <a:ext cx="1980000" cy="562708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</a:t>
              </a:r>
              <a:r>
                <a:rPr lang="nl-NL" sz="2400" dirty="0" err="1"/>
                <a:t>Quanza</a:t>
              </a:r>
              <a:endParaRPr lang="nl-NL" sz="2400" dirty="0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5A0B23A-DCBE-65E3-7C39-8EC94455E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21165" y="4043987"/>
              <a:ext cx="488947" cy="494149"/>
            </a:xfrm>
            <a:prstGeom prst="rect">
              <a:avLst/>
            </a:prstGeom>
          </p:spPr>
        </p:pic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51F76513-F0C4-1705-9AA1-C3F2BD9D7E60}"/>
              </a:ext>
            </a:extLst>
          </p:cNvPr>
          <p:cNvCxnSpPr>
            <a:cxnSpLocks/>
          </p:cNvCxnSpPr>
          <p:nvPr/>
        </p:nvCxnSpPr>
        <p:spPr>
          <a:xfrm flipH="1">
            <a:off x="32207" y="3958683"/>
            <a:ext cx="11982408" cy="0"/>
          </a:xfrm>
          <a:prstGeom prst="line">
            <a:avLst/>
          </a:prstGeom>
          <a:ln w="38100" cap="rnd">
            <a:solidFill>
              <a:srgbClr val="0070C0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1ABC435-07DA-3C18-4186-62DA1BD636F7}"/>
              </a:ext>
            </a:extLst>
          </p:cNvPr>
          <p:cNvGrpSpPr/>
          <p:nvPr/>
        </p:nvGrpSpPr>
        <p:grpSpPr>
          <a:xfrm>
            <a:off x="43736" y="701595"/>
            <a:ext cx="2731940" cy="562708"/>
            <a:chOff x="2977975" y="2411369"/>
            <a:chExt cx="2731940" cy="562708"/>
          </a:xfrm>
        </p:grpSpPr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CFC9BAFA-DFF9-3807-63E6-2F6A8D66466E}"/>
                </a:ext>
              </a:extLst>
            </p:cNvPr>
            <p:cNvSpPr/>
            <p:nvPr/>
          </p:nvSpPr>
          <p:spPr>
            <a:xfrm>
              <a:off x="2977975" y="2411369"/>
              <a:ext cx="2731940" cy="562708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 IP</a:t>
              </a:r>
            </a:p>
          </p:txBody>
        </p:sp>
        <p:pic>
          <p:nvPicPr>
            <p:cNvPr id="94" name="Icoon_1_4">
              <a:extLst>
                <a:ext uri="{FF2B5EF4-FFF2-40B4-BE49-F238E27FC236}">
                  <a16:creationId xmlns:a16="http://schemas.microsoft.com/office/drawing/2014/main" id="{B55A6BA5-3406-3CD4-1E69-485860A8470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80498" y="2507295"/>
              <a:ext cx="370855" cy="370855"/>
            </a:xfrm>
            <a:prstGeom prst="rect">
              <a:avLst/>
            </a:prstGeom>
          </p:spPr>
        </p:pic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9EF89C-698B-D898-3EDE-F9126625936D}"/>
              </a:ext>
            </a:extLst>
          </p:cNvPr>
          <p:cNvGrpSpPr/>
          <p:nvPr/>
        </p:nvGrpSpPr>
        <p:grpSpPr>
          <a:xfrm>
            <a:off x="6171914" y="1000478"/>
            <a:ext cx="2731940" cy="562708"/>
            <a:chOff x="2977975" y="2411369"/>
            <a:chExt cx="2731940" cy="562708"/>
          </a:xfrm>
        </p:grpSpPr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FDD49673-3845-F8BD-2804-541A141E3E5D}"/>
                </a:ext>
              </a:extLst>
            </p:cNvPr>
            <p:cNvSpPr/>
            <p:nvPr/>
          </p:nvSpPr>
          <p:spPr>
            <a:xfrm>
              <a:off x="2977975" y="2411369"/>
              <a:ext cx="2731940" cy="562708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 </a:t>
              </a:r>
              <a:r>
                <a:rPr lang="nl-NL" sz="2400" dirty="0" err="1"/>
                <a:t>SURFfirewall</a:t>
              </a:r>
              <a:endParaRPr lang="nl-NL" sz="2400" dirty="0"/>
            </a:p>
          </p:txBody>
        </p:sp>
        <p:pic>
          <p:nvPicPr>
            <p:cNvPr id="109" name="Icoon_1_4">
              <a:extLst>
                <a:ext uri="{FF2B5EF4-FFF2-40B4-BE49-F238E27FC236}">
                  <a16:creationId xmlns:a16="http://schemas.microsoft.com/office/drawing/2014/main" id="{B33253FF-FCCC-E3AD-0852-C0A90CDED330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80498" y="2507295"/>
              <a:ext cx="370855" cy="370855"/>
            </a:xfrm>
            <a:prstGeom prst="rect">
              <a:avLst/>
            </a:prstGeom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3072B082-A56D-D902-4ED7-CB3A3A1FB47D}"/>
              </a:ext>
            </a:extLst>
          </p:cNvPr>
          <p:cNvGrpSpPr/>
          <p:nvPr/>
        </p:nvGrpSpPr>
        <p:grpSpPr>
          <a:xfrm>
            <a:off x="9416325" y="2907891"/>
            <a:ext cx="2731940" cy="562708"/>
            <a:chOff x="2977975" y="2411369"/>
            <a:chExt cx="2731940" cy="562708"/>
          </a:xfrm>
        </p:grpSpPr>
        <p:sp>
          <p:nvSpPr>
            <p:cNvPr id="111" name="Rounded Rectangle 110">
              <a:extLst>
                <a:ext uri="{FF2B5EF4-FFF2-40B4-BE49-F238E27FC236}">
                  <a16:creationId xmlns:a16="http://schemas.microsoft.com/office/drawing/2014/main" id="{BEB9FA23-0E34-2388-5B1B-260421E31EA7}"/>
                </a:ext>
              </a:extLst>
            </p:cNvPr>
            <p:cNvSpPr/>
            <p:nvPr/>
          </p:nvSpPr>
          <p:spPr>
            <a:xfrm>
              <a:off x="2977975" y="2411369"/>
              <a:ext cx="2731940" cy="562708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 </a:t>
              </a:r>
              <a:r>
                <a:rPr lang="nl-NL" sz="2400" dirty="0" err="1"/>
                <a:t>SURFwireless</a:t>
              </a:r>
              <a:endParaRPr lang="nl-NL" sz="2400" dirty="0"/>
            </a:p>
          </p:txBody>
        </p:sp>
        <p:pic>
          <p:nvPicPr>
            <p:cNvPr id="112" name="Icoon_1_4">
              <a:extLst>
                <a:ext uri="{FF2B5EF4-FFF2-40B4-BE49-F238E27FC236}">
                  <a16:creationId xmlns:a16="http://schemas.microsoft.com/office/drawing/2014/main" id="{2114F55B-20E1-06EF-CE19-6DF472AB1770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80498" y="2507295"/>
              <a:ext cx="370855" cy="370855"/>
            </a:xfrm>
            <a:prstGeom prst="rect">
              <a:avLst/>
            </a:prstGeom>
          </p:spPr>
        </p:pic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887AF6A-DDA8-D39C-7B65-6EFA9464ACFC}"/>
              </a:ext>
            </a:extLst>
          </p:cNvPr>
          <p:cNvGrpSpPr/>
          <p:nvPr/>
        </p:nvGrpSpPr>
        <p:grpSpPr>
          <a:xfrm>
            <a:off x="7796610" y="1978439"/>
            <a:ext cx="2731940" cy="562708"/>
            <a:chOff x="2977975" y="2411369"/>
            <a:chExt cx="2731940" cy="562708"/>
          </a:xfrm>
        </p:grpSpPr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33845509-25A9-DC69-406D-31490889B3CB}"/>
                </a:ext>
              </a:extLst>
            </p:cNvPr>
            <p:cNvSpPr/>
            <p:nvPr/>
          </p:nvSpPr>
          <p:spPr>
            <a:xfrm>
              <a:off x="2977975" y="2411369"/>
              <a:ext cx="2731940" cy="56270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</a:t>
              </a:r>
              <a:r>
                <a:rPr lang="nl-NL" sz="2400" dirty="0" err="1"/>
                <a:t>SURFwired</a:t>
              </a:r>
              <a:endParaRPr lang="nl-NL" sz="2400" dirty="0"/>
            </a:p>
          </p:txBody>
        </p:sp>
        <p:pic>
          <p:nvPicPr>
            <p:cNvPr id="115" name="Icoon_1_4">
              <a:extLst>
                <a:ext uri="{FF2B5EF4-FFF2-40B4-BE49-F238E27FC236}">
                  <a16:creationId xmlns:a16="http://schemas.microsoft.com/office/drawing/2014/main" id="{35E111FD-35FF-7132-1571-57ADEB8E10A1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80498" y="2507295"/>
              <a:ext cx="370855" cy="370855"/>
            </a:xfrm>
            <a:prstGeom prst="rect">
              <a:avLst/>
            </a:prstGeom>
          </p:spPr>
        </p:pic>
      </p:grp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10A1745-FAE2-EDB6-236E-79FDC6922DB5}"/>
              </a:ext>
            </a:extLst>
          </p:cNvPr>
          <p:cNvCxnSpPr>
            <a:cxnSpLocks/>
          </p:cNvCxnSpPr>
          <p:nvPr/>
        </p:nvCxnSpPr>
        <p:spPr>
          <a:xfrm flipH="1">
            <a:off x="-23942" y="611426"/>
            <a:ext cx="11982408" cy="0"/>
          </a:xfrm>
          <a:prstGeom prst="line">
            <a:avLst/>
          </a:prstGeom>
          <a:ln w="38100" cap="rnd">
            <a:solidFill>
              <a:srgbClr val="0070C0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1F30C8CE-C6EB-044A-A567-E5C585A1EF4B}"/>
              </a:ext>
            </a:extLst>
          </p:cNvPr>
          <p:cNvCxnSpPr>
            <a:cxnSpLocks/>
          </p:cNvCxnSpPr>
          <p:nvPr/>
        </p:nvCxnSpPr>
        <p:spPr>
          <a:xfrm>
            <a:off x="7165312" y="1575283"/>
            <a:ext cx="0" cy="2506681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4485C87B-0816-01F9-C195-F48605C76F42}"/>
              </a:ext>
            </a:extLst>
          </p:cNvPr>
          <p:cNvCxnSpPr>
            <a:cxnSpLocks/>
          </p:cNvCxnSpPr>
          <p:nvPr/>
        </p:nvCxnSpPr>
        <p:spPr>
          <a:xfrm>
            <a:off x="7158583" y="4659551"/>
            <a:ext cx="0" cy="1586504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B1DD3A64-0E58-D18D-EAF4-EDAC1BBB3BAC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9162581" y="4644672"/>
            <a:ext cx="7427" cy="1601383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602CB956-F811-8292-8AAD-9D0AB75287A1}"/>
              </a:ext>
            </a:extLst>
          </p:cNvPr>
          <p:cNvCxnSpPr>
            <a:cxnSpLocks/>
          </p:cNvCxnSpPr>
          <p:nvPr/>
        </p:nvCxnSpPr>
        <p:spPr>
          <a:xfrm>
            <a:off x="11171915" y="4644672"/>
            <a:ext cx="0" cy="1601383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B29C3DCE-17EB-E864-5F0E-3E54E41AA33E}"/>
              </a:ext>
            </a:extLst>
          </p:cNvPr>
          <p:cNvCxnSpPr>
            <a:cxnSpLocks/>
          </p:cNvCxnSpPr>
          <p:nvPr/>
        </p:nvCxnSpPr>
        <p:spPr>
          <a:xfrm>
            <a:off x="11171915" y="3467686"/>
            <a:ext cx="0" cy="602181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81EEFFC8-EC99-EF16-BF45-31F399400E47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9162580" y="2560967"/>
            <a:ext cx="2669" cy="1520997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762FC8-AA32-5C6A-8ACA-93A08FD9F2E5}"/>
              </a:ext>
            </a:extLst>
          </p:cNvPr>
          <p:cNvGrpSpPr/>
          <p:nvPr/>
        </p:nvGrpSpPr>
        <p:grpSpPr>
          <a:xfrm>
            <a:off x="35421" y="5581404"/>
            <a:ext cx="12121155" cy="562708"/>
            <a:chOff x="35421" y="5581404"/>
            <a:chExt cx="12121155" cy="562708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3355D216-A00C-F028-B421-04A7F1422A14}"/>
                </a:ext>
              </a:extLst>
            </p:cNvPr>
            <p:cNvSpPr/>
            <p:nvPr/>
          </p:nvSpPr>
          <p:spPr>
            <a:xfrm>
              <a:off x="35421" y="5581404"/>
              <a:ext cx="12121155" cy="56270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Network Operations</a:t>
              </a:r>
            </a:p>
          </p:txBody>
        </p:sp>
        <p:grpSp>
          <p:nvGrpSpPr>
            <p:cNvPr id="40" name="Icoon_2_2">
              <a:extLst>
                <a:ext uri="{FF2B5EF4-FFF2-40B4-BE49-F238E27FC236}">
                  <a16:creationId xmlns:a16="http://schemas.microsoft.com/office/drawing/2014/main" id="{FE1FFC82-5118-B94C-9872-2532B426A27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78130" y="5669658"/>
              <a:ext cx="409672" cy="409672"/>
              <a:chOff x="10697721" y="2316662"/>
              <a:chExt cx="477550" cy="477549"/>
            </a:xfrm>
            <a:solidFill>
              <a:schemeClr val="bg1"/>
            </a:solidFill>
          </p:grpSpPr>
          <p:sp>
            <p:nvSpPr>
              <p:cNvPr id="41" name="Vrije vorm: vorm 81">
                <a:extLst>
                  <a:ext uri="{FF2B5EF4-FFF2-40B4-BE49-F238E27FC236}">
                    <a16:creationId xmlns:a16="http://schemas.microsoft.com/office/drawing/2014/main" id="{DCE624F0-B109-A441-8312-5FD64ECC3DB6}"/>
                  </a:ext>
                </a:extLst>
              </p:cNvPr>
              <p:cNvSpPr/>
              <p:nvPr/>
            </p:nvSpPr>
            <p:spPr>
              <a:xfrm>
                <a:off x="10861878" y="2316662"/>
                <a:ext cx="149234" cy="149234"/>
              </a:xfrm>
              <a:custGeom>
                <a:avLst/>
                <a:gdLst>
                  <a:gd name="connsiteX0" fmla="*/ 74617 w 149234"/>
                  <a:gd name="connsiteY0" fmla="*/ 149234 h 149234"/>
                  <a:gd name="connsiteX1" fmla="*/ 0 w 149234"/>
                  <a:gd name="connsiteY1" fmla="*/ 74617 h 149234"/>
                  <a:gd name="connsiteX2" fmla="*/ 74617 w 149234"/>
                  <a:gd name="connsiteY2" fmla="*/ 0 h 149234"/>
                  <a:gd name="connsiteX3" fmla="*/ 149234 w 149234"/>
                  <a:gd name="connsiteY3" fmla="*/ 74617 h 149234"/>
                  <a:gd name="connsiteX4" fmla="*/ 74617 w 149234"/>
                  <a:gd name="connsiteY4" fmla="*/ 149234 h 149234"/>
                  <a:gd name="connsiteX5" fmla="*/ 74617 w 149234"/>
                  <a:gd name="connsiteY5" fmla="*/ 29847 h 149234"/>
                  <a:gd name="connsiteX6" fmla="*/ 29847 w 149234"/>
                  <a:gd name="connsiteY6" fmla="*/ 74617 h 149234"/>
                  <a:gd name="connsiteX7" fmla="*/ 74617 w 149234"/>
                  <a:gd name="connsiteY7" fmla="*/ 119388 h 149234"/>
                  <a:gd name="connsiteX8" fmla="*/ 119388 w 149234"/>
                  <a:gd name="connsiteY8" fmla="*/ 74617 h 149234"/>
                  <a:gd name="connsiteX9" fmla="*/ 74617 w 149234"/>
                  <a:gd name="connsiteY9" fmla="*/ 29847 h 14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34" h="149234">
                    <a:moveTo>
                      <a:pt x="74617" y="149234"/>
                    </a:moveTo>
                    <a:cubicBezTo>
                      <a:pt x="33468" y="149234"/>
                      <a:pt x="0" y="115766"/>
                      <a:pt x="0" y="74617"/>
                    </a:cubicBezTo>
                    <a:cubicBezTo>
                      <a:pt x="0" y="33468"/>
                      <a:pt x="33468" y="0"/>
                      <a:pt x="74617" y="0"/>
                    </a:cubicBezTo>
                    <a:cubicBezTo>
                      <a:pt x="115766" y="0"/>
                      <a:pt x="149234" y="33468"/>
                      <a:pt x="149234" y="74617"/>
                    </a:cubicBezTo>
                    <a:cubicBezTo>
                      <a:pt x="149234" y="115766"/>
                      <a:pt x="115766" y="149234"/>
                      <a:pt x="74617" y="149234"/>
                    </a:cubicBezTo>
                    <a:close/>
                    <a:moveTo>
                      <a:pt x="74617" y="29847"/>
                    </a:moveTo>
                    <a:cubicBezTo>
                      <a:pt x="49924" y="29847"/>
                      <a:pt x="29847" y="49924"/>
                      <a:pt x="29847" y="74617"/>
                    </a:cubicBezTo>
                    <a:cubicBezTo>
                      <a:pt x="29847" y="99311"/>
                      <a:pt x="49924" y="119388"/>
                      <a:pt x="74617" y="119388"/>
                    </a:cubicBezTo>
                    <a:cubicBezTo>
                      <a:pt x="99311" y="119388"/>
                      <a:pt x="119388" y="99311"/>
                      <a:pt x="119388" y="74617"/>
                    </a:cubicBezTo>
                    <a:cubicBezTo>
                      <a:pt x="119388" y="49924"/>
                      <a:pt x="99311" y="29847"/>
                      <a:pt x="74617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42" name="Vrije vorm: vorm 82">
                <a:extLst>
                  <a:ext uri="{FF2B5EF4-FFF2-40B4-BE49-F238E27FC236}">
                    <a16:creationId xmlns:a16="http://schemas.microsoft.com/office/drawing/2014/main" id="{4A88E5B4-806C-94B0-A279-F60A939695F5}"/>
                  </a:ext>
                </a:extLst>
              </p:cNvPr>
              <p:cNvSpPr/>
              <p:nvPr/>
            </p:nvSpPr>
            <p:spPr>
              <a:xfrm>
                <a:off x="10846955" y="2465896"/>
                <a:ext cx="179081" cy="268621"/>
              </a:xfrm>
              <a:custGeom>
                <a:avLst/>
                <a:gdLst>
                  <a:gd name="connsiteX0" fmla="*/ 59694 w 179081"/>
                  <a:gd name="connsiteY0" fmla="*/ 268622 h 268621"/>
                  <a:gd name="connsiteX1" fmla="*/ 44890 w 179081"/>
                  <a:gd name="connsiteY1" fmla="*/ 255549 h 268621"/>
                  <a:gd name="connsiteX2" fmla="*/ 31598 w 179081"/>
                  <a:gd name="connsiteY2" fmla="*/ 149234 h 268621"/>
                  <a:gd name="connsiteX3" fmla="*/ 14923 w 179081"/>
                  <a:gd name="connsiteY3" fmla="*/ 149234 h 268621"/>
                  <a:gd name="connsiteX4" fmla="*/ 0 w 179081"/>
                  <a:gd name="connsiteY4" fmla="*/ 134311 h 268621"/>
                  <a:gd name="connsiteX5" fmla="*/ 0 w 179081"/>
                  <a:gd name="connsiteY5" fmla="*/ 89541 h 268621"/>
                  <a:gd name="connsiteX6" fmla="*/ 89541 w 179081"/>
                  <a:gd name="connsiteY6" fmla="*/ 0 h 268621"/>
                  <a:gd name="connsiteX7" fmla="*/ 179081 w 179081"/>
                  <a:gd name="connsiteY7" fmla="*/ 89541 h 268621"/>
                  <a:gd name="connsiteX8" fmla="*/ 179081 w 179081"/>
                  <a:gd name="connsiteY8" fmla="*/ 134311 h 268621"/>
                  <a:gd name="connsiteX9" fmla="*/ 164158 w 179081"/>
                  <a:gd name="connsiteY9" fmla="*/ 149234 h 268621"/>
                  <a:gd name="connsiteX10" fmla="*/ 147483 w 179081"/>
                  <a:gd name="connsiteY10" fmla="*/ 149234 h 268621"/>
                  <a:gd name="connsiteX11" fmla="*/ 134192 w 179081"/>
                  <a:gd name="connsiteY11" fmla="*/ 255549 h 268621"/>
                  <a:gd name="connsiteX12" fmla="*/ 119388 w 179081"/>
                  <a:gd name="connsiteY12" fmla="*/ 268622 h 268621"/>
                  <a:gd name="connsiteX13" fmla="*/ 59694 w 179081"/>
                  <a:gd name="connsiteY13" fmla="*/ 268622 h 268621"/>
                  <a:gd name="connsiteX14" fmla="*/ 106215 w 179081"/>
                  <a:gd name="connsiteY14" fmla="*/ 238775 h 268621"/>
                  <a:gd name="connsiteX15" fmla="*/ 119507 w 179081"/>
                  <a:gd name="connsiteY15" fmla="*/ 132460 h 268621"/>
                  <a:gd name="connsiteX16" fmla="*/ 134311 w 179081"/>
                  <a:gd name="connsiteY16" fmla="*/ 119388 h 268621"/>
                  <a:gd name="connsiteX17" fmla="*/ 149234 w 179081"/>
                  <a:gd name="connsiteY17" fmla="*/ 119388 h 268621"/>
                  <a:gd name="connsiteX18" fmla="*/ 149234 w 179081"/>
                  <a:gd name="connsiteY18" fmla="*/ 89541 h 268621"/>
                  <a:gd name="connsiteX19" fmla="*/ 89541 w 179081"/>
                  <a:gd name="connsiteY19" fmla="*/ 29847 h 268621"/>
                  <a:gd name="connsiteX20" fmla="*/ 29847 w 179081"/>
                  <a:gd name="connsiteY20" fmla="*/ 89541 h 268621"/>
                  <a:gd name="connsiteX21" fmla="*/ 29847 w 179081"/>
                  <a:gd name="connsiteY21" fmla="*/ 119388 h 268621"/>
                  <a:gd name="connsiteX22" fmla="*/ 44770 w 179081"/>
                  <a:gd name="connsiteY22" fmla="*/ 119388 h 268621"/>
                  <a:gd name="connsiteX23" fmla="*/ 59574 w 179081"/>
                  <a:gd name="connsiteY23" fmla="*/ 132460 h 268621"/>
                  <a:gd name="connsiteX24" fmla="*/ 72866 w 179081"/>
                  <a:gd name="connsiteY24" fmla="*/ 238775 h 268621"/>
                  <a:gd name="connsiteX25" fmla="*/ 106215 w 179081"/>
                  <a:gd name="connsiteY25" fmla="*/ 238775 h 26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081" h="268621">
                    <a:moveTo>
                      <a:pt x="59694" y="268622"/>
                    </a:moveTo>
                    <a:cubicBezTo>
                      <a:pt x="52192" y="268622"/>
                      <a:pt x="45825" y="263011"/>
                      <a:pt x="44890" y="255549"/>
                    </a:cubicBezTo>
                    <a:lnTo>
                      <a:pt x="31598" y="149234"/>
                    </a:lnTo>
                    <a:lnTo>
                      <a:pt x="14923" y="149234"/>
                    </a:lnTo>
                    <a:cubicBezTo>
                      <a:pt x="6686" y="149234"/>
                      <a:pt x="0" y="142549"/>
                      <a:pt x="0" y="134311"/>
                    </a:cubicBezTo>
                    <a:lnTo>
                      <a:pt x="0" y="89541"/>
                    </a:lnTo>
                    <a:cubicBezTo>
                      <a:pt x="0" y="40174"/>
                      <a:pt x="40174" y="0"/>
                      <a:pt x="89541" y="0"/>
                    </a:cubicBezTo>
                    <a:cubicBezTo>
                      <a:pt x="138907" y="0"/>
                      <a:pt x="179081" y="40174"/>
                      <a:pt x="179081" y="89541"/>
                    </a:cubicBezTo>
                    <a:lnTo>
                      <a:pt x="179081" y="134311"/>
                    </a:lnTo>
                    <a:cubicBezTo>
                      <a:pt x="179081" y="142549"/>
                      <a:pt x="172396" y="149234"/>
                      <a:pt x="164158" y="149234"/>
                    </a:cubicBezTo>
                    <a:lnTo>
                      <a:pt x="147483" y="149234"/>
                    </a:lnTo>
                    <a:lnTo>
                      <a:pt x="134192" y="255549"/>
                    </a:lnTo>
                    <a:cubicBezTo>
                      <a:pt x="133256" y="263011"/>
                      <a:pt x="126889" y="268622"/>
                      <a:pt x="119388" y="268622"/>
                    </a:cubicBezTo>
                    <a:lnTo>
                      <a:pt x="59694" y="268622"/>
                    </a:lnTo>
                    <a:close/>
                    <a:moveTo>
                      <a:pt x="106215" y="238775"/>
                    </a:moveTo>
                    <a:lnTo>
                      <a:pt x="119507" y="132460"/>
                    </a:lnTo>
                    <a:cubicBezTo>
                      <a:pt x="120442" y="125019"/>
                      <a:pt x="126809" y="119388"/>
                      <a:pt x="134311" y="119388"/>
                    </a:cubicBezTo>
                    <a:lnTo>
                      <a:pt x="149234" y="119388"/>
                    </a:lnTo>
                    <a:lnTo>
                      <a:pt x="149234" y="89541"/>
                    </a:lnTo>
                    <a:cubicBezTo>
                      <a:pt x="149234" y="56629"/>
                      <a:pt x="122452" y="29847"/>
                      <a:pt x="89541" y="29847"/>
                    </a:cubicBezTo>
                    <a:cubicBezTo>
                      <a:pt x="56629" y="29847"/>
                      <a:pt x="29847" y="56629"/>
                      <a:pt x="29847" y="89541"/>
                    </a:cubicBezTo>
                    <a:lnTo>
                      <a:pt x="29847" y="119388"/>
                    </a:lnTo>
                    <a:lnTo>
                      <a:pt x="44770" y="119388"/>
                    </a:lnTo>
                    <a:cubicBezTo>
                      <a:pt x="52272" y="119388"/>
                      <a:pt x="58639" y="124999"/>
                      <a:pt x="59574" y="132460"/>
                    </a:cubicBezTo>
                    <a:lnTo>
                      <a:pt x="72866" y="238775"/>
                    </a:lnTo>
                    <a:lnTo>
                      <a:pt x="106215" y="238775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43" name="Vrije vorm: vorm 83">
                <a:extLst>
                  <a:ext uri="{FF2B5EF4-FFF2-40B4-BE49-F238E27FC236}">
                    <a16:creationId xmlns:a16="http://schemas.microsoft.com/office/drawing/2014/main" id="{957DAE53-47DA-76FA-8DA5-099A191078DA}"/>
                  </a:ext>
                </a:extLst>
              </p:cNvPr>
              <p:cNvSpPr/>
              <p:nvPr/>
            </p:nvSpPr>
            <p:spPr>
              <a:xfrm>
                <a:off x="10727567" y="2376355"/>
                <a:ext cx="119387" cy="119387"/>
              </a:xfrm>
              <a:custGeom>
                <a:avLst/>
                <a:gdLst>
                  <a:gd name="connsiteX0" fmla="*/ 59694 w 119387"/>
                  <a:gd name="connsiteY0" fmla="*/ 119388 h 119387"/>
                  <a:gd name="connsiteX1" fmla="*/ 0 w 119387"/>
                  <a:gd name="connsiteY1" fmla="*/ 59694 h 119387"/>
                  <a:gd name="connsiteX2" fmla="*/ 59694 w 119387"/>
                  <a:gd name="connsiteY2" fmla="*/ 0 h 119387"/>
                  <a:gd name="connsiteX3" fmla="*/ 119388 w 119387"/>
                  <a:gd name="connsiteY3" fmla="*/ 59694 h 119387"/>
                  <a:gd name="connsiteX4" fmla="*/ 59694 w 119387"/>
                  <a:gd name="connsiteY4" fmla="*/ 119388 h 119387"/>
                  <a:gd name="connsiteX5" fmla="*/ 59694 w 119387"/>
                  <a:gd name="connsiteY5" fmla="*/ 29847 h 119387"/>
                  <a:gd name="connsiteX6" fmla="*/ 29847 w 119387"/>
                  <a:gd name="connsiteY6" fmla="*/ 59694 h 119387"/>
                  <a:gd name="connsiteX7" fmla="*/ 59694 w 119387"/>
                  <a:gd name="connsiteY7" fmla="*/ 89541 h 119387"/>
                  <a:gd name="connsiteX8" fmla="*/ 89541 w 119387"/>
                  <a:gd name="connsiteY8" fmla="*/ 59694 h 119387"/>
                  <a:gd name="connsiteX9" fmla="*/ 59694 w 119387"/>
                  <a:gd name="connsiteY9" fmla="*/ 29847 h 11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387" h="119387">
                    <a:moveTo>
                      <a:pt x="59694" y="119388"/>
                    </a:moveTo>
                    <a:cubicBezTo>
                      <a:pt x="26783" y="119388"/>
                      <a:pt x="0" y="92605"/>
                      <a:pt x="0" y="59694"/>
                    </a:cubicBezTo>
                    <a:cubicBezTo>
                      <a:pt x="0" y="26783"/>
                      <a:pt x="26783" y="0"/>
                      <a:pt x="59694" y="0"/>
                    </a:cubicBezTo>
                    <a:cubicBezTo>
                      <a:pt x="92605" y="0"/>
                      <a:pt x="119388" y="26783"/>
                      <a:pt x="119388" y="59694"/>
                    </a:cubicBezTo>
                    <a:cubicBezTo>
                      <a:pt x="119388" y="92605"/>
                      <a:pt x="92605" y="119388"/>
                      <a:pt x="59694" y="119388"/>
                    </a:cubicBezTo>
                    <a:close/>
                    <a:moveTo>
                      <a:pt x="59694" y="29847"/>
                    </a:moveTo>
                    <a:cubicBezTo>
                      <a:pt x="43238" y="29847"/>
                      <a:pt x="29847" y="43238"/>
                      <a:pt x="29847" y="59694"/>
                    </a:cubicBezTo>
                    <a:cubicBezTo>
                      <a:pt x="29847" y="76149"/>
                      <a:pt x="43238" y="89541"/>
                      <a:pt x="59694" y="89541"/>
                    </a:cubicBezTo>
                    <a:cubicBezTo>
                      <a:pt x="76149" y="89541"/>
                      <a:pt x="89541" y="76149"/>
                      <a:pt x="89541" y="59694"/>
                    </a:cubicBezTo>
                    <a:cubicBezTo>
                      <a:pt x="89541" y="43238"/>
                      <a:pt x="76149" y="29847"/>
                      <a:pt x="59694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44" name="Vrije vorm: vorm 84">
                <a:extLst>
                  <a:ext uri="{FF2B5EF4-FFF2-40B4-BE49-F238E27FC236}">
                    <a16:creationId xmlns:a16="http://schemas.microsoft.com/office/drawing/2014/main" id="{07447702-5BCA-A14F-D600-38C6CEE9011A}"/>
                  </a:ext>
                </a:extLst>
              </p:cNvPr>
              <p:cNvSpPr/>
              <p:nvPr/>
            </p:nvSpPr>
            <p:spPr>
              <a:xfrm>
                <a:off x="10697721" y="2495723"/>
                <a:ext cx="141781" cy="208948"/>
              </a:xfrm>
              <a:custGeom>
                <a:avLst/>
                <a:gdLst>
                  <a:gd name="connsiteX0" fmla="*/ 59694 w 141781"/>
                  <a:gd name="connsiteY0" fmla="*/ 208948 h 208948"/>
                  <a:gd name="connsiteX1" fmla="*/ 44969 w 141781"/>
                  <a:gd name="connsiteY1" fmla="*/ 196492 h 208948"/>
                  <a:gd name="connsiteX2" fmla="*/ 32135 w 141781"/>
                  <a:gd name="connsiteY2" fmla="*/ 119407 h 208948"/>
                  <a:gd name="connsiteX3" fmla="*/ 14923 w 141781"/>
                  <a:gd name="connsiteY3" fmla="*/ 119407 h 208948"/>
                  <a:gd name="connsiteX4" fmla="*/ 0 w 141781"/>
                  <a:gd name="connsiteY4" fmla="*/ 104484 h 208948"/>
                  <a:gd name="connsiteX5" fmla="*/ 0 w 141781"/>
                  <a:gd name="connsiteY5" fmla="*/ 89561 h 208948"/>
                  <a:gd name="connsiteX6" fmla="*/ 4676 w 141781"/>
                  <a:gd name="connsiteY6" fmla="*/ 61067 h 208948"/>
                  <a:gd name="connsiteX7" fmla="*/ 49765 w 141781"/>
                  <a:gd name="connsiteY7" fmla="*/ 9392 h 208948"/>
                  <a:gd name="connsiteX8" fmla="*/ 89521 w 141781"/>
                  <a:gd name="connsiteY8" fmla="*/ 0 h 208948"/>
                  <a:gd name="connsiteX9" fmla="*/ 118174 w 141781"/>
                  <a:gd name="connsiteY9" fmla="*/ 4716 h 208948"/>
                  <a:gd name="connsiteX10" fmla="*/ 127566 w 141781"/>
                  <a:gd name="connsiteY10" fmla="*/ 23619 h 208948"/>
                  <a:gd name="connsiteX11" fmla="*/ 113418 w 141781"/>
                  <a:gd name="connsiteY11" fmla="*/ 33787 h 208948"/>
                  <a:gd name="connsiteX12" fmla="*/ 108682 w 141781"/>
                  <a:gd name="connsiteY12" fmla="*/ 33011 h 208948"/>
                  <a:gd name="connsiteX13" fmla="*/ 89541 w 141781"/>
                  <a:gd name="connsiteY13" fmla="*/ 29847 h 208948"/>
                  <a:gd name="connsiteX14" fmla="*/ 63037 w 141781"/>
                  <a:gd name="connsiteY14" fmla="*/ 36115 h 208948"/>
                  <a:gd name="connsiteX15" fmla="*/ 32971 w 141781"/>
                  <a:gd name="connsiteY15" fmla="*/ 70578 h 208948"/>
                  <a:gd name="connsiteX16" fmla="*/ 29847 w 141781"/>
                  <a:gd name="connsiteY16" fmla="*/ 89561 h 208948"/>
                  <a:gd name="connsiteX17" fmla="*/ 44770 w 141781"/>
                  <a:gd name="connsiteY17" fmla="*/ 89561 h 208948"/>
                  <a:gd name="connsiteX18" fmla="*/ 59495 w 141781"/>
                  <a:gd name="connsiteY18" fmla="*/ 102017 h 208948"/>
                  <a:gd name="connsiteX19" fmla="*/ 72329 w 141781"/>
                  <a:gd name="connsiteY19" fmla="*/ 179101 h 208948"/>
                  <a:gd name="connsiteX20" fmla="*/ 106732 w 141781"/>
                  <a:gd name="connsiteY20" fmla="*/ 179101 h 208948"/>
                  <a:gd name="connsiteX21" fmla="*/ 112125 w 141781"/>
                  <a:gd name="connsiteY21" fmla="*/ 146687 h 208948"/>
                  <a:gd name="connsiteX22" fmla="*/ 126849 w 141781"/>
                  <a:gd name="connsiteY22" fmla="*/ 134211 h 208948"/>
                  <a:gd name="connsiteX23" fmla="*/ 129297 w 141781"/>
                  <a:gd name="connsiteY23" fmla="*/ 134410 h 208948"/>
                  <a:gd name="connsiteX24" fmla="*/ 139007 w 141781"/>
                  <a:gd name="connsiteY24" fmla="*/ 140459 h 208948"/>
                  <a:gd name="connsiteX25" fmla="*/ 141574 w 141781"/>
                  <a:gd name="connsiteY25" fmla="*/ 151582 h 208948"/>
                  <a:gd name="connsiteX26" fmla="*/ 134112 w 141781"/>
                  <a:gd name="connsiteY26" fmla="*/ 196472 h 208948"/>
                  <a:gd name="connsiteX27" fmla="*/ 119388 w 141781"/>
                  <a:gd name="connsiteY27" fmla="*/ 208948 h 208948"/>
                  <a:gd name="connsiteX28" fmla="*/ 59694 w 141781"/>
                  <a:gd name="connsiteY28" fmla="*/ 208948 h 20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1781" h="208948">
                    <a:moveTo>
                      <a:pt x="59694" y="208948"/>
                    </a:moveTo>
                    <a:cubicBezTo>
                      <a:pt x="52371" y="208948"/>
                      <a:pt x="46183" y="203715"/>
                      <a:pt x="44969" y="196492"/>
                    </a:cubicBezTo>
                    <a:lnTo>
                      <a:pt x="32135" y="119407"/>
                    </a:lnTo>
                    <a:lnTo>
                      <a:pt x="14923" y="119407"/>
                    </a:lnTo>
                    <a:cubicBezTo>
                      <a:pt x="6686" y="119407"/>
                      <a:pt x="0" y="112722"/>
                      <a:pt x="0" y="104484"/>
                    </a:cubicBezTo>
                    <a:lnTo>
                      <a:pt x="0" y="89561"/>
                    </a:lnTo>
                    <a:cubicBezTo>
                      <a:pt x="0" y="79850"/>
                      <a:pt x="1592" y="70260"/>
                      <a:pt x="4676" y="61067"/>
                    </a:cubicBezTo>
                    <a:cubicBezTo>
                      <a:pt x="12317" y="38383"/>
                      <a:pt x="28315" y="20037"/>
                      <a:pt x="49765" y="9392"/>
                    </a:cubicBezTo>
                    <a:cubicBezTo>
                      <a:pt x="62300" y="3164"/>
                      <a:pt x="75692" y="0"/>
                      <a:pt x="89521" y="0"/>
                    </a:cubicBezTo>
                    <a:cubicBezTo>
                      <a:pt x="99231" y="0"/>
                      <a:pt x="108862" y="1592"/>
                      <a:pt x="118174" y="4716"/>
                    </a:cubicBezTo>
                    <a:cubicBezTo>
                      <a:pt x="125974" y="7342"/>
                      <a:pt x="130192" y="15819"/>
                      <a:pt x="127566" y="23619"/>
                    </a:cubicBezTo>
                    <a:cubicBezTo>
                      <a:pt x="125516" y="29688"/>
                      <a:pt x="119825" y="33787"/>
                      <a:pt x="113418" y="33787"/>
                    </a:cubicBezTo>
                    <a:cubicBezTo>
                      <a:pt x="111806" y="33787"/>
                      <a:pt x="110215" y="33528"/>
                      <a:pt x="108682" y="33011"/>
                    </a:cubicBezTo>
                    <a:cubicBezTo>
                      <a:pt x="102454" y="30901"/>
                      <a:pt x="96007" y="29847"/>
                      <a:pt x="89541" y="29847"/>
                    </a:cubicBezTo>
                    <a:cubicBezTo>
                      <a:pt x="80328" y="29847"/>
                      <a:pt x="71414" y="31956"/>
                      <a:pt x="63037" y="36115"/>
                    </a:cubicBezTo>
                    <a:cubicBezTo>
                      <a:pt x="48730" y="43218"/>
                      <a:pt x="38065" y="55456"/>
                      <a:pt x="32971" y="70578"/>
                    </a:cubicBezTo>
                    <a:cubicBezTo>
                      <a:pt x="30901" y="76706"/>
                      <a:pt x="29847" y="83094"/>
                      <a:pt x="29847" y="89561"/>
                    </a:cubicBezTo>
                    <a:lnTo>
                      <a:pt x="44770" y="89561"/>
                    </a:lnTo>
                    <a:cubicBezTo>
                      <a:pt x="52093" y="89561"/>
                      <a:pt x="58281" y="94794"/>
                      <a:pt x="59495" y="102017"/>
                    </a:cubicBezTo>
                    <a:lnTo>
                      <a:pt x="72329" y="179101"/>
                    </a:lnTo>
                    <a:lnTo>
                      <a:pt x="106732" y="179101"/>
                    </a:lnTo>
                    <a:lnTo>
                      <a:pt x="112125" y="146687"/>
                    </a:lnTo>
                    <a:cubicBezTo>
                      <a:pt x="113319" y="139465"/>
                      <a:pt x="119507" y="134211"/>
                      <a:pt x="126849" y="134211"/>
                    </a:cubicBezTo>
                    <a:cubicBezTo>
                      <a:pt x="127645" y="134211"/>
                      <a:pt x="128461" y="134271"/>
                      <a:pt x="129297" y="134410"/>
                    </a:cubicBezTo>
                    <a:cubicBezTo>
                      <a:pt x="133236" y="135067"/>
                      <a:pt x="136679" y="137216"/>
                      <a:pt x="139007" y="140459"/>
                    </a:cubicBezTo>
                    <a:cubicBezTo>
                      <a:pt x="141315" y="143703"/>
                      <a:pt x="142230" y="147662"/>
                      <a:pt x="141574" y="151582"/>
                    </a:cubicBezTo>
                    <a:lnTo>
                      <a:pt x="134112" y="196472"/>
                    </a:lnTo>
                    <a:cubicBezTo>
                      <a:pt x="132898" y="203695"/>
                      <a:pt x="126710" y="208948"/>
                      <a:pt x="119388" y="208948"/>
                    </a:cubicBezTo>
                    <a:lnTo>
                      <a:pt x="59694" y="208948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45" name="Vrije vorm: vorm 85">
                <a:extLst>
                  <a:ext uri="{FF2B5EF4-FFF2-40B4-BE49-F238E27FC236}">
                    <a16:creationId xmlns:a16="http://schemas.microsoft.com/office/drawing/2014/main" id="{0DD7CD08-ED42-D646-5771-B307DD382BAA}"/>
                  </a:ext>
                </a:extLst>
              </p:cNvPr>
              <p:cNvSpPr/>
              <p:nvPr/>
            </p:nvSpPr>
            <p:spPr>
              <a:xfrm>
                <a:off x="11026036" y="2376355"/>
                <a:ext cx="119387" cy="119387"/>
              </a:xfrm>
              <a:custGeom>
                <a:avLst/>
                <a:gdLst>
                  <a:gd name="connsiteX0" fmla="*/ 59694 w 119387"/>
                  <a:gd name="connsiteY0" fmla="*/ 119388 h 119387"/>
                  <a:gd name="connsiteX1" fmla="*/ 0 w 119387"/>
                  <a:gd name="connsiteY1" fmla="*/ 59694 h 119387"/>
                  <a:gd name="connsiteX2" fmla="*/ 59694 w 119387"/>
                  <a:gd name="connsiteY2" fmla="*/ 0 h 119387"/>
                  <a:gd name="connsiteX3" fmla="*/ 119388 w 119387"/>
                  <a:gd name="connsiteY3" fmla="*/ 59694 h 119387"/>
                  <a:gd name="connsiteX4" fmla="*/ 59694 w 119387"/>
                  <a:gd name="connsiteY4" fmla="*/ 119388 h 119387"/>
                  <a:gd name="connsiteX5" fmla="*/ 59694 w 119387"/>
                  <a:gd name="connsiteY5" fmla="*/ 29847 h 119387"/>
                  <a:gd name="connsiteX6" fmla="*/ 29847 w 119387"/>
                  <a:gd name="connsiteY6" fmla="*/ 59694 h 119387"/>
                  <a:gd name="connsiteX7" fmla="*/ 59694 w 119387"/>
                  <a:gd name="connsiteY7" fmla="*/ 89541 h 119387"/>
                  <a:gd name="connsiteX8" fmla="*/ 89541 w 119387"/>
                  <a:gd name="connsiteY8" fmla="*/ 59694 h 119387"/>
                  <a:gd name="connsiteX9" fmla="*/ 59694 w 119387"/>
                  <a:gd name="connsiteY9" fmla="*/ 29847 h 11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387" h="119387">
                    <a:moveTo>
                      <a:pt x="59694" y="119388"/>
                    </a:moveTo>
                    <a:cubicBezTo>
                      <a:pt x="26783" y="119388"/>
                      <a:pt x="0" y="92605"/>
                      <a:pt x="0" y="59694"/>
                    </a:cubicBezTo>
                    <a:cubicBezTo>
                      <a:pt x="0" y="26783"/>
                      <a:pt x="26783" y="0"/>
                      <a:pt x="59694" y="0"/>
                    </a:cubicBezTo>
                    <a:cubicBezTo>
                      <a:pt x="92605" y="0"/>
                      <a:pt x="119388" y="26783"/>
                      <a:pt x="119388" y="59694"/>
                    </a:cubicBezTo>
                    <a:cubicBezTo>
                      <a:pt x="119388" y="92605"/>
                      <a:pt x="92605" y="119388"/>
                      <a:pt x="59694" y="119388"/>
                    </a:cubicBezTo>
                    <a:close/>
                    <a:moveTo>
                      <a:pt x="59694" y="29847"/>
                    </a:moveTo>
                    <a:cubicBezTo>
                      <a:pt x="43238" y="29847"/>
                      <a:pt x="29847" y="43238"/>
                      <a:pt x="29847" y="59694"/>
                    </a:cubicBezTo>
                    <a:cubicBezTo>
                      <a:pt x="29847" y="76149"/>
                      <a:pt x="43238" y="89541"/>
                      <a:pt x="59694" y="89541"/>
                    </a:cubicBezTo>
                    <a:cubicBezTo>
                      <a:pt x="76149" y="89541"/>
                      <a:pt x="89541" y="76149"/>
                      <a:pt x="89541" y="59694"/>
                    </a:cubicBezTo>
                    <a:cubicBezTo>
                      <a:pt x="89541" y="43238"/>
                      <a:pt x="76149" y="29847"/>
                      <a:pt x="59694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46" name="Vrije vorm: vorm 86">
                <a:extLst>
                  <a:ext uri="{FF2B5EF4-FFF2-40B4-BE49-F238E27FC236}">
                    <a16:creationId xmlns:a16="http://schemas.microsoft.com/office/drawing/2014/main" id="{7F050722-4379-2517-C82E-FCCA75A14313}"/>
                  </a:ext>
                </a:extLst>
              </p:cNvPr>
              <p:cNvSpPr/>
              <p:nvPr/>
            </p:nvSpPr>
            <p:spPr>
              <a:xfrm>
                <a:off x="11033470" y="2495723"/>
                <a:ext cx="141800" cy="208948"/>
              </a:xfrm>
              <a:custGeom>
                <a:avLst/>
                <a:gdLst>
                  <a:gd name="connsiteX0" fmla="*/ 22413 w 141800"/>
                  <a:gd name="connsiteY0" fmla="*/ 208948 h 208948"/>
                  <a:gd name="connsiteX1" fmla="*/ 7689 w 141800"/>
                  <a:gd name="connsiteY1" fmla="*/ 196472 h 208948"/>
                  <a:gd name="connsiteX2" fmla="*/ 207 w 141800"/>
                  <a:gd name="connsiteY2" fmla="*/ 151582 h 208948"/>
                  <a:gd name="connsiteX3" fmla="*/ 2774 w 141800"/>
                  <a:gd name="connsiteY3" fmla="*/ 140459 h 208948"/>
                  <a:gd name="connsiteX4" fmla="*/ 12464 w 141800"/>
                  <a:gd name="connsiteY4" fmla="*/ 134410 h 208948"/>
                  <a:gd name="connsiteX5" fmla="*/ 14912 w 141800"/>
                  <a:gd name="connsiteY5" fmla="*/ 134211 h 208948"/>
                  <a:gd name="connsiteX6" fmla="*/ 29636 w 141800"/>
                  <a:gd name="connsiteY6" fmla="*/ 146687 h 208948"/>
                  <a:gd name="connsiteX7" fmla="*/ 35049 w 141800"/>
                  <a:gd name="connsiteY7" fmla="*/ 179101 h 208948"/>
                  <a:gd name="connsiteX8" fmla="*/ 69452 w 141800"/>
                  <a:gd name="connsiteY8" fmla="*/ 179101 h 208948"/>
                  <a:gd name="connsiteX9" fmla="*/ 82306 w 141800"/>
                  <a:gd name="connsiteY9" fmla="*/ 102037 h 208948"/>
                  <a:gd name="connsiteX10" fmla="*/ 97031 w 141800"/>
                  <a:gd name="connsiteY10" fmla="*/ 89561 h 208948"/>
                  <a:gd name="connsiteX11" fmla="*/ 111954 w 141800"/>
                  <a:gd name="connsiteY11" fmla="*/ 89561 h 208948"/>
                  <a:gd name="connsiteX12" fmla="*/ 108830 w 141800"/>
                  <a:gd name="connsiteY12" fmla="*/ 70578 h 208948"/>
                  <a:gd name="connsiteX13" fmla="*/ 78764 w 141800"/>
                  <a:gd name="connsiteY13" fmla="*/ 36115 h 208948"/>
                  <a:gd name="connsiteX14" fmla="*/ 52260 w 141800"/>
                  <a:gd name="connsiteY14" fmla="*/ 29847 h 208948"/>
                  <a:gd name="connsiteX15" fmla="*/ 33138 w 141800"/>
                  <a:gd name="connsiteY15" fmla="*/ 33011 h 208948"/>
                  <a:gd name="connsiteX16" fmla="*/ 28383 w 141800"/>
                  <a:gd name="connsiteY16" fmla="*/ 33787 h 208948"/>
                  <a:gd name="connsiteX17" fmla="*/ 14235 w 141800"/>
                  <a:gd name="connsiteY17" fmla="*/ 23619 h 208948"/>
                  <a:gd name="connsiteX18" fmla="*/ 23607 w 141800"/>
                  <a:gd name="connsiteY18" fmla="*/ 4716 h 208948"/>
                  <a:gd name="connsiteX19" fmla="*/ 52260 w 141800"/>
                  <a:gd name="connsiteY19" fmla="*/ 0 h 208948"/>
                  <a:gd name="connsiteX20" fmla="*/ 92016 w 141800"/>
                  <a:gd name="connsiteY20" fmla="*/ 9392 h 208948"/>
                  <a:gd name="connsiteX21" fmla="*/ 137105 w 141800"/>
                  <a:gd name="connsiteY21" fmla="*/ 61067 h 208948"/>
                  <a:gd name="connsiteX22" fmla="*/ 141801 w 141800"/>
                  <a:gd name="connsiteY22" fmla="*/ 89541 h 208948"/>
                  <a:gd name="connsiteX23" fmla="*/ 141801 w 141800"/>
                  <a:gd name="connsiteY23" fmla="*/ 104484 h 208948"/>
                  <a:gd name="connsiteX24" fmla="*/ 126878 w 141800"/>
                  <a:gd name="connsiteY24" fmla="*/ 119407 h 208948"/>
                  <a:gd name="connsiteX25" fmla="*/ 109666 w 141800"/>
                  <a:gd name="connsiteY25" fmla="*/ 119407 h 208948"/>
                  <a:gd name="connsiteX26" fmla="*/ 96812 w 141800"/>
                  <a:gd name="connsiteY26" fmla="*/ 196472 h 208948"/>
                  <a:gd name="connsiteX27" fmla="*/ 82107 w 141800"/>
                  <a:gd name="connsiteY27" fmla="*/ 208948 h 208948"/>
                  <a:gd name="connsiteX28" fmla="*/ 22413 w 141800"/>
                  <a:gd name="connsiteY28" fmla="*/ 208948 h 20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1800" h="208948">
                    <a:moveTo>
                      <a:pt x="22413" y="208948"/>
                    </a:moveTo>
                    <a:cubicBezTo>
                      <a:pt x="15091" y="208948"/>
                      <a:pt x="8903" y="203695"/>
                      <a:pt x="7689" y="196472"/>
                    </a:cubicBezTo>
                    <a:lnTo>
                      <a:pt x="207" y="151582"/>
                    </a:lnTo>
                    <a:cubicBezTo>
                      <a:pt x="-449" y="147662"/>
                      <a:pt x="466" y="143703"/>
                      <a:pt x="2774" y="140459"/>
                    </a:cubicBezTo>
                    <a:cubicBezTo>
                      <a:pt x="5082" y="137216"/>
                      <a:pt x="8545" y="135067"/>
                      <a:pt x="12464" y="134410"/>
                    </a:cubicBezTo>
                    <a:cubicBezTo>
                      <a:pt x="13280" y="134271"/>
                      <a:pt x="14096" y="134211"/>
                      <a:pt x="14912" y="134211"/>
                    </a:cubicBezTo>
                    <a:cubicBezTo>
                      <a:pt x="22234" y="134211"/>
                      <a:pt x="28423" y="139465"/>
                      <a:pt x="29636" y="146687"/>
                    </a:cubicBezTo>
                    <a:lnTo>
                      <a:pt x="35049" y="179101"/>
                    </a:lnTo>
                    <a:lnTo>
                      <a:pt x="69452" y="179101"/>
                    </a:lnTo>
                    <a:lnTo>
                      <a:pt x="82306" y="102037"/>
                    </a:lnTo>
                    <a:cubicBezTo>
                      <a:pt x="83500" y="94814"/>
                      <a:pt x="89688" y="89561"/>
                      <a:pt x="97031" y="89561"/>
                    </a:cubicBezTo>
                    <a:lnTo>
                      <a:pt x="111954" y="89561"/>
                    </a:lnTo>
                    <a:cubicBezTo>
                      <a:pt x="111954" y="83094"/>
                      <a:pt x="110899" y="76706"/>
                      <a:pt x="108830" y="70578"/>
                    </a:cubicBezTo>
                    <a:cubicBezTo>
                      <a:pt x="103736" y="55456"/>
                      <a:pt x="93071" y="43218"/>
                      <a:pt x="78764" y="36115"/>
                    </a:cubicBezTo>
                    <a:cubicBezTo>
                      <a:pt x="70387" y="31956"/>
                      <a:pt x="61473" y="29847"/>
                      <a:pt x="52260" y="29847"/>
                    </a:cubicBezTo>
                    <a:cubicBezTo>
                      <a:pt x="45793" y="29847"/>
                      <a:pt x="39366" y="30901"/>
                      <a:pt x="33138" y="33011"/>
                    </a:cubicBezTo>
                    <a:cubicBezTo>
                      <a:pt x="31586" y="33528"/>
                      <a:pt x="29995" y="33787"/>
                      <a:pt x="28383" y="33787"/>
                    </a:cubicBezTo>
                    <a:cubicBezTo>
                      <a:pt x="21956" y="33787"/>
                      <a:pt x="16285" y="29708"/>
                      <a:pt x="14235" y="23619"/>
                    </a:cubicBezTo>
                    <a:cubicBezTo>
                      <a:pt x="11609" y="15819"/>
                      <a:pt x="15827" y="7342"/>
                      <a:pt x="23607" y="4716"/>
                    </a:cubicBezTo>
                    <a:cubicBezTo>
                      <a:pt x="32920" y="1592"/>
                      <a:pt x="42570" y="0"/>
                      <a:pt x="52260" y="0"/>
                    </a:cubicBezTo>
                    <a:cubicBezTo>
                      <a:pt x="66109" y="0"/>
                      <a:pt x="79481" y="3164"/>
                      <a:pt x="92016" y="9392"/>
                    </a:cubicBezTo>
                    <a:cubicBezTo>
                      <a:pt x="113446" y="20037"/>
                      <a:pt x="129464" y="38383"/>
                      <a:pt x="137105" y="61067"/>
                    </a:cubicBezTo>
                    <a:cubicBezTo>
                      <a:pt x="140209" y="70260"/>
                      <a:pt x="141801" y="79830"/>
                      <a:pt x="141801" y="89541"/>
                    </a:cubicBezTo>
                    <a:lnTo>
                      <a:pt x="141801" y="104484"/>
                    </a:lnTo>
                    <a:cubicBezTo>
                      <a:pt x="141801" y="112722"/>
                      <a:pt x="135115" y="119407"/>
                      <a:pt x="126878" y="119407"/>
                    </a:cubicBezTo>
                    <a:lnTo>
                      <a:pt x="109666" y="119407"/>
                    </a:lnTo>
                    <a:lnTo>
                      <a:pt x="96812" y="196472"/>
                    </a:lnTo>
                    <a:cubicBezTo>
                      <a:pt x="95618" y="203695"/>
                      <a:pt x="89430" y="208948"/>
                      <a:pt x="82107" y="208948"/>
                    </a:cubicBezTo>
                    <a:lnTo>
                      <a:pt x="22413" y="208948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47" name="Vrije vorm: vorm 87">
                <a:extLst>
                  <a:ext uri="{FF2B5EF4-FFF2-40B4-BE49-F238E27FC236}">
                    <a16:creationId xmlns:a16="http://schemas.microsoft.com/office/drawing/2014/main" id="{EBE152F2-74C4-6CA4-8419-9C5EE61DEBEE}"/>
                  </a:ext>
                </a:extLst>
              </p:cNvPr>
              <p:cNvSpPr/>
              <p:nvPr/>
            </p:nvSpPr>
            <p:spPr>
              <a:xfrm>
                <a:off x="10697721" y="2719594"/>
                <a:ext cx="477550" cy="74617"/>
              </a:xfrm>
              <a:custGeom>
                <a:avLst/>
                <a:gdLst>
                  <a:gd name="connsiteX0" fmla="*/ 238775 w 477550"/>
                  <a:gd name="connsiteY0" fmla="*/ 74617 h 74617"/>
                  <a:gd name="connsiteX1" fmla="*/ 91908 w 477550"/>
                  <a:gd name="connsiteY1" fmla="*/ 63892 h 74617"/>
                  <a:gd name="connsiteX2" fmla="*/ 0 w 477550"/>
                  <a:gd name="connsiteY2" fmla="*/ 14923 h 74617"/>
                  <a:gd name="connsiteX3" fmla="*/ 14923 w 477550"/>
                  <a:gd name="connsiteY3" fmla="*/ 0 h 74617"/>
                  <a:gd name="connsiteX4" fmla="*/ 29787 w 477550"/>
                  <a:gd name="connsiteY4" fmla="*/ 13690 h 74617"/>
                  <a:gd name="connsiteX5" fmla="*/ 238775 w 477550"/>
                  <a:gd name="connsiteY5" fmla="*/ 44770 h 74617"/>
                  <a:gd name="connsiteX6" fmla="*/ 447743 w 477550"/>
                  <a:gd name="connsiteY6" fmla="*/ 13690 h 74617"/>
                  <a:gd name="connsiteX7" fmla="*/ 462627 w 477550"/>
                  <a:gd name="connsiteY7" fmla="*/ 0 h 74617"/>
                  <a:gd name="connsiteX8" fmla="*/ 477550 w 477550"/>
                  <a:gd name="connsiteY8" fmla="*/ 14923 h 74617"/>
                  <a:gd name="connsiteX9" fmla="*/ 385642 w 477550"/>
                  <a:gd name="connsiteY9" fmla="*/ 63892 h 74617"/>
                  <a:gd name="connsiteX10" fmla="*/ 238775 w 477550"/>
                  <a:gd name="connsiteY10" fmla="*/ 74617 h 74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550" h="74617">
                    <a:moveTo>
                      <a:pt x="238775" y="74617"/>
                    </a:moveTo>
                    <a:cubicBezTo>
                      <a:pt x="219554" y="74617"/>
                      <a:pt x="152179" y="73841"/>
                      <a:pt x="91908" y="63892"/>
                    </a:cubicBezTo>
                    <a:cubicBezTo>
                      <a:pt x="30066" y="53685"/>
                      <a:pt x="0" y="37667"/>
                      <a:pt x="0" y="14923"/>
                    </a:cubicBezTo>
                    <a:cubicBezTo>
                      <a:pt x="0" y="6686"/>
                      <a:pt x="6686" y="0"/>
                      <a:pt x="14923" y="0"/>
                    </a:cubicBezTo>
                    <a:cubicBezTo>
                      <a:pt x="22743" y="0"/>
                      <a:pt x="29170" y="6029"/>
                      <a:pt x="29787" y="13690"/>
                    </a:cubicBezTo>
                    <a:cubicBezTo>
                      <a:pt x="37886" y="23221"/>
                      <a:pt x="106892" y="44770"/>
                      <a:pt x="238775" y="44770"/>
                    </a:cubicBezTo>
                    <a:cubicBezTo>
                      <a:pt x="370658" y="44770"/>
                      <a:pt x="439664" y="23221"/>
                      <a:pt x="447743" y="13690"/>
                    </a:cubicBezTo>
                    <a:cubicBezTo>
                      <a:pt x="448380" y="6029"/>
                      <a:pt x="454807" y="0"/>
                      <a:pt x="462627" y="0"/>
                    </a:cubicBezTo>
                    <a:cubicBezTo>
                      <a:pt x="470864" y="0"/>
                      <a:pt x="477550" y="6686"/>
                      <a:pt x="477550" y="14923"/>
                    </a:cubicBezTo>
                    <a:cubicBezTo>
                      <a:pt x="477550" y="37667"/>
                      <a:pt x="447484" y="53685"/>
                      <a:pt x="385642" y="63892"/>
                    </a:cubicBezTo>
                    <a:cubicBezTo>
                      <a:pt x="325371" y="73841"/>
                      <a:pt x="257996" y="74617"/>
                      <a:pt x="238775" y="7461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5EDB096-AEA3-9D9A-E60D-E630BF6008BC}"/>
              </a:ext>
            </a:extLst>
          </p:cNvPr>
          <p:cNvGrpSpPr/>
          <p:nvPr/>
        </p:nvGrpSpPr>
        <p:grpSpPr>
          <a:xfrm>
            <a:off x="35421" y="4916753"/>
            <a:ext cx="9271866" cy="562708"/>
            <a:chOff x="35421" y="4916753"/>
            <a:chExt cx="9271866" cy="562708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A70BB2B6-6D3E-2C0E-70D6-0CFCDB69970B}"/>
                </a:ext>
              </a:extLst>
            </p:cNvPr>
            <p:cNvSpPr/>
            <p:nvPr/>
          </p:nvSpPr>
          <p:spPr>
            <a:xfrm>
              <a:off x="35421" y="4916753"/>
              <a:ext cx="9271866" cy="56270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Team Expert Networking (TEN)</a:t>
              </a:r>
            </a:p>
          </p:txBody>
        </p:sp>
        <p:grpSp>
          <p:nvGrpSpPr>
            <p:cNvPr id="48" name="Icoon_2_2">
              <a:extLst>
                <a:ext uri="{FF2B5EF4-FFF2-40B4-BE49-F238E27FC236}">
                  <a16:creationId xmlns:a16="http://schemas.microsoft.com/office/drawing/2014/main" id="{C76D0859-3915-E6E8-6CBF-6908A05B365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78130" y="4991139"/>
              <a:ext cx="409672" cy="409672"/>
              <a:chOff x="10697721" y="2316662"/>
              <a:chExt cx="477550" cy="477549"/>
            </a:xfrm>
            <a:solidFill>
              <a:schemeClr val="bg1"/>
            </a:solidFill>
          </p:grpSpPr>
          <p:sp>
            <p:nvSpPr>
              <p:cNvPr id="49" name="Vrije vorm: vorm 81">
                <a:extLst>
                  <a:ext uri="{FF2B5EF4-FFF2-40B4-BE49-F238E27FC236}">
                    <a16:creationId xmlns:a16="http://schemas.microsoft.com/office/drawing/2014/main" id="{771FD3E2-83D8-4BAA-6B7A-27448C582825}"/>
                  </a:ext>
                </a:extLst>
              </p:cNvPr>
              <p:cNvSpPr/>
              <p:nvPr/>
            </p:nvSpPr>
            <p:spPr>
              <a:xfrm>
                <a:off x="10861878" y="2316662"/>
                <a:ext cx="149234" cy="149234"/>
              </a:xfrm>
              <a:custGeom>
                <a:avLst/>
                <a:gdLst>
                  <a:gd name="connsiteX0" fmla="*/ 74617 w 149234"/>
                  <a:gd name="connsiteY0" fmla="*/ 149234 h 149234"/>
                  <a:gd name="connsiteX1" fmla="*/ 0 w 149234"/>
                  <a:gd name="connsiteY1" fmla="*/ 74617 h 149234"/>
                  <a:gd name="connsiteX2" fmla="*/ 74617 w 149234"/>
                  <a:gd name="connsiteY2" fmla="*/ 0 h 149234"/>
                  <a:gd name="connsiteX3" fmla="*/ 149234 w 149234"/>
                  <a:gd name="connsiteY3" fmla="*/ 74617 h 149234"/>
                  <a:gd name="connsiteX4" fmla="*/ 74617 w 149234"/>
                  <a:gd name="connsiteY4" fmla="*/ 149234 h 149234"/>
                  <a:gd name="connsiteX5" fmla="*/ 74617 w 149234"/>
                  <a:gd name="connsiteY5" fmla="*/ 29847 h 149234"/>
                  <a:gd name="connsiteX6" fmla="*/ 29847 w 149234"/>
                  <a:gd name="connsiteY6" fmla="*/ 74617 h 149234"/>
                  <a:gd name="connsiteX7" fmla="*/ 74617 w 149234"/>
                  <a:gd name="connsiteY7" fmla="*/ 119388 h 149234"/>
                  <a:gd name="connsiteX8" fmla="*/ 119388 w 149234"/>
                  <a:gd name="connsiteY8" fmla="*/ 74617 h 149234"/>
                  <a:gd name="connsiteX9" fmla="*/ 74617 w 149234"/>
                  <a:gd name="connsiteY9" fmla="*/ 29847 h 14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34" h="149234">
                    <a:moveTo>
                      <a:pt x="74617" y="149234"/>
                    </a:moveTo>
                    <a:cubicBezTo>
                      <a:pt x="33468" y="149234"/>
                      <a:pt x="0" y="115766"/>
                      <a:pt x="0" y="74617"/>
                    </a:cubicBezTo>
                    <a:cubicBezTo>
                      <a:pt x="0" y="33468"/>
                      <a:pt x="33468" y="0"/>
                      <a:pt x="74617" y="0"/>
                    </a:cubicBezTo>
                    <a:cubicBezTo>
                      <a:pt x="115766" y="0"/>
                      <a:pt x="149234" y="33468"/>
                      <a:pt x="149234" y="74617"/>
                    </a:cubicBezTo>
                    <a:cubicBezTo>
                      <a:pt x="149234" y="115766"/>
                      <a:pt x="115766" y="149234"/>
                      <a:pt x="74617" y="149234"/>
                    </a:cubicBezTo>
                    <a:close/>
                    <a:moveTo>
                      <a:pt x="74617" y="29847"/>
                    </a:moveTo>
                    <a:cubicBezTo>
                      <a:pt x="49924" y="29847"/>
                      <a:pt x="29847" y="49924"/>
                      <a:pt x="29847" y="74617"/>
                    </a:cubicBezTo>
                    <a:cubicBezTo>
                      <a:pt x="29847" y="99311"/>
                      <a:pt x="49924" y="119388"/>
                      <a:pt x="74617" y="119388"/>
                    </a:cubicBezTo>
                    <a:cubicBezTo>
                      <a:pt x="99311" y="119388"/>
                      <a:pt x="119388" y="99311"/>
                      <a:pt x="119388" y="74617"/>
                    </a:cubicBezTo>
                    <a:cubicBezTo>
                      <a:pt x="119388" y="49924"/>
                      <a:pt x="99311" y="29847"/>
                      <a:pt x="74617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50" name="Vrije vorm: vorm 82">
                <a:extLst>
                  <a:ext uri="{FF2B5EF4-FFF2-40B4-BE49-F238E27FC236}">
                    <a16:creationId xmlns:a16="http://schemas.microsoft.com/office/drawing/2014/main" id="{7D539E41-8323-8343-B1CD-4B9334E50248}"/>
                  </a:ext>
                </a:extLst>
              </p:cNvPr>
              <p:cNvSpPr/>
              <p:nvPr/>
            </p:nvSpPr>
            <p:spPr>
              <a:xfrm>
                <a:off x="10846955" y="2465896"/>
                <a:ext cx="179081" cy="268621"/>
              </a:xfrm>
              <a:custGeom>
                <a:avLst/>
                <a:gdLst>
                  <a:gd name="connsiteX0" fmla="*/ 59694 w 179081"/>
                  <a:gd name="connsiteY0" fmla="*/ 268622 h 268621"/>
                  <a:gd name="connsiteX1" fmla="*/ 44890 w 179081"/>
                  <a:gd name="connsiteY1" fmla="*/ 255549 h 268621"/>
                  <a:gd name="connsiteX2" fmla="*/ 31598 w 179081"/>
                  <a:gd name="connsiteY2" fmla="*/ 149234 h 268621"/>
                  <a:gd name="connsiteX3" fmla="*/ 14923 w 179081"/>
                  <a:gd name="connsiteY3" fmla="*/ 149234 h 268621"/>
                  <a:gd name="connsiteX4" fmla="*/ 0 w 179081"/>
                  <a:gd name="connsiteY4" fmla="*/ 134311 h 268621"/>
                  <a:gd name="connsiteX5" fmla="*/ 0 w 179081"/>
                  <a:gd name="connsiteY5" fmla="*/ 89541 h 268621"/>
                  <a:gd name="connsiteX6" fmla="*/ 89541 w 179081"/>
                  <a:gd name="connsiteY6" fmla="*/ 0 h 268621"/>
                  <a:gd name="connsiteX7" fmla="*/ 179081 w 179081"/>
                  <a:gd name="connsiteY7" fmla="*/ 89541 h 268621"/>
                  <a:gd name="connsiteX8" fmla="*/ 179081 w 179081"/>
                  <a:gd name="connsiteY8" fmla="*/ 134311 h 268621"/>
                  <a:gd name="connsiteX9" fmla="*/ 164158 w 179081"/>
                  <a:gd name="connsiteY9" fmla="*/ 149234 h 268621"/>
                  <a:gd name="connsiteX10" fmla="*/ 147483 w 179081"/>
                  <a:gd name="connsiteY10" fmla="*/ 149234 h 268621"/>
                  <a:gd name="connsiteX11" fmla="*/ 134192 w 179081"/>
                  <a:gd name="connsiteY11" fmla="*/ 255549 h 268621"/>
                  <a:gd name="connsiteX12" fmla="*/ 119388 w 179081"/>
                  <a:gd name="connsiteY12" fmla="*/ 268622 h 268621"/>
                  <a:gd name="connsiteX13" fmla="*/ 59694 w 179081"/>
                  <a:gd name="connsiteY13" fmla="*/ 268622 h 268621"/>
                  <a:gd name="connsiteX14" fmla="*/ 106215 w 179081"/>
                  <a:gd name="connsiteY14" fmla="*/ 238775 h 268621"/>
                  <a:gd name="connsiteX15" fmla="*/ 119507 w 179081"/>
                  <a:gd name="connsiteY15" fmla="*/ 132460 h 268621"/>
                  <a:gd name="connsiteX16" fmla="*/ 134311 w 179081"/>
                  <a:gd name="connsiteY16" fmla="*/ 119388 h 268621"/>
                  <a:gd name="connsiteX17" fmla="*/ 149234 w 179081"/>
                  <a:gd name="connsiteY17" fmla="*/ 119388 h 268621"/>
                  <a:gd name="connsiteX18" fmla="*/ 149234 w 179081"/>
                  <a:gd name="connsiteY18" fmla="*/ 89541 h 268621"/>
                  <a:gd name="connsiteX19" fmla="*/ 89541 w 179081"/>
                  <a:gd name="connsiteY19" fmla="*/ 29847 h 268621"/>
                  <a:gd name="connsiteX20" fmla="*/ 29847 w 179081"/>
                  <a:gd name="connsiteY20" fmla="*/ 89541 h 268621"/>
                  <a:gd name="connsiteX21" fmla="*/ 29847 w 179081"/>
                  <a:gd name="connsiteY21" fmla="*/ 119388 h 268621"/>
                  <a:gd name="connsiteX22" fmla="*/ 44770 w 179081"/>
                  <a:gd name="connsiteY22" fmla="*/ 119388 h 268621"/>
                  <a:gd name="connsiteX23" fmla="*/ 59574 w 179081"/>
                  <a:gd name="connsiteY23" fmla="*/ 132460 h 268621"/>
                  <a:gd name="connsiteX24" fmla="*/ 72866 w 179081"/>
                  <a:gd name="connsiteY24" fmla="*/ 238775 h 268621"/>
                  <a:gd name="connsiteX25" fmla="*/ 106215 w 179081"/>
                  <a:gd name="connsiteY25" fmla="*/ 238775 h 26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081" h="268621">
                    <a:moveTo>
                      <a:pt x="59694" y="268622"/>
                    </a:moveTo>
                    <a:cubicBezTo>
                      <a:pt x="52192" y="268622"/>
                      <a:pt x="45825" y="263011"/>
                      <a:pt x="44890" y="255549"/>
                    </a:cubicBezTo>
                    <a:lnTo>
                      <a:pt x="31598" y="149234"/>
                    </a:lnTo>
                    <a:lnTo>
                      <a:pt x="14923" y="149234"/>
                    </a:lnTo>
                    <a:cubicBezTo>
                      <a:pt x="6686" y="149234"/>
                      <a:pt x="0" y="142549"/>
                      <a:pt x="0" y="134311"/>
                    </a:cubicBezTo>
                    <a:lnTo>
                      <a:pt x="0" y="89541"/>
                    </a:lnTo>
                    <a:cubicBezTo>
                      <a:pt x="0" y="40174"/>
                      <a:pt x="40174" y="0"/>
                      <a:pt x="89541" y="0"/>
                    </a:cubicBezTo>
                    <a:cubicBezTo>
                      <a:pt x="138907" y="0"/>
                      <a:pt x="179081" y="40174"/>
                      <a:pt x="179081" y="89541"/>
                    </a:cubicBezTo>
                    <a:lnTo>
                      <a:pt x="179081" y="134311"/>
                    </a:lnTo>
                    <a:cubicBezTo>
                      <a:pt x="179081" y="142549"/>
                      <a:pt x="172396" y="149234"/>
                      <a:pt x="164158" y="149234"/>
                    </a:cubicBezTo>
                    <a:lnTo>
                      <a:pt x="147483" y="149234"/>
                    </a:lnTo>
                    <a:lnTo>
                      <a:pt x="134192" y="255549"/>
                    </a:lnTo>
                    <a:cubicBezTo>
                      <a:pt x="133256" y="263011"/>
                      <a:pt x="126889" y="268622"/>
                      <a:pt x="119388" y="268622"/>
                    </a:cubicBezTo>
                    <a:lnTo>
                      <a:pt x="59694" y="268622"/>
                    </a:lnTo>
                    <a:close/>
                    <a:moveTo>
                      <a:pt x="106215" y="238775"/>
                    </a:moveTo>
                    <a:lnTo>
                      <a:pt x="119507" y="132460"/>
                    </a:lnTo>
                    <a:cubicBezTo>
                      <a:pt x="120442" y="125019"/>
                      <a:pt x="126809" y="119388"/>
                      <a:pt x="134311" y="119388"/>
                    </a:cubicBezTo>
                    <a:lnTo>
                      <a:pt x="149234" y="119388"/>
                    </a:lnTo>
                    <a:lnTo>
                      <a:pt x="149234" y="89541"/>
                    </a:lnTo>
                    <a:cubicBezTo>
                      <a:pt x="149234" y="56629"/>
                      <a:pt x="122452" y="29847"/>
                      <a:pt x="89541" y="29847"/>
                    </a:cubicBezTo>
                    <a:cubicBezTo>
                      <a:pt x="56629" y="29847"/>
                      <a:pt x="29847" y="56629"/>
                      <a:pt x="29847" y="89541"/>
                    </a:cubicBezTo>
                    <a:lnTo>
                      <a:pt x="29847" y="119388"/>
                    </a:lnTo>
                    <a:lnTo>
                      <a:pt x="44770" y="119388"/>
                    </a:lnTo>
                    <a:cubicBezTo>
                      <a:pt x="52272" y="119388"/>
                      <a:pt x="58639" y="124999"/>
                      <a:pt x="59574" y="132460"/>
                    </a:cubicBezTo>
                    <a:lnTo>
                      <a:pt x="72866" y="238775"/>
                    </a:lnTo>
                    <a:lnTo>
                      <a:pt x="106215" y="238775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51" name="Vrije vorm: vorm 83">
                <a:extLst>
                  <a:ext uri="{FF2B5EF4-FFF2-40B4-BE49-F238E27FC236}">
                    <a16:creationId xmlns:a16="http://schemas.microsoft.com/office/drawing/2014/main" id="{79F412DE-0EF8-101C-12CF-D2A96761709C}"/>
                  </a:ext>
                </a:extLst>
              </p:cNvPr>
              <p:cNvSpPr/>
              <p:nvPr/>
            </p:nvSpPr>
            <p:spPr>
              <a:xfrm>
                <a:off x="10727567" y="2376355"/>
                <a:ext cx="119387" cy="119387"/>
              </a:xfrm>
              <a:custGeom>
                <a:avLst/>
                <a:gdLst>
                  <a:gd name="connsiteX0" fmla="*/ 59694 w 119387"/>
                  <a:gd name="connsiteY0" fmla="*/ 119388 h 119387"/>
                  <a:gd name="connsiteX1" fmla="*/ 0 w 119387"/>
                  <a:gd name="connsiteY1" fmla="*/ 59694 h 119387"/>
                  <a:gd name="connsiteX2" fmla="*/ 59694 w 119387"/>
                  <a:gd name="connsiteY2" fmla="*/ 0 h 119387"/>
                  <a:gd name="connsiteX3" fmla="*/ 119388 w 119387"/>
                  <a:gd name="connsiteY3" fmla="*/ 59694 h 119387"/>
                  <a:gd name="connsiteX4" fmla="*/ 59694 w 119387"/>
                  <a:gd name="connsiteY4" fmla="*/ 119388 h 119387"/>
                  <a:gd name="connsiteX5" fmla="*/ 59694 w 119387"/>
                  <a:gd name="connsiteY5" fmla="*/ 29847 h 119387"/>
                  <a:gd name="connsiteX6" fmla="*/ 29847 w 119387"/>
                  <a:gd name="connsiteY6" fmla="*/ 59694 h 119387"/>
                  <a:gd name="connsiteX7" fmla="*/ 59694 w 119387"/>
                  <a:gd name="connsiteY7" fmla="*/ 89541 h 119387"/>
                  <a:gd name="connsiteX8" fmla="*/ 89541 w 119387"/>
                  <a:gd name="connsiteY8" fmla="*/ 59694 h 119387"/>
                  <a:gd name="connsiteX9" fmla="*/ 59694 w 119387"/>
                  <a:gd name="connsiteY9" fmla="*/ 29847 h 11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387" h="119387">
                    <a:moveTo>
                      <a:pt x="59694" y="119388"/>
                    </a:moveTo>
                    <a:cubicBezTo>
                      <a:pt x="26783" y="119388"/>
                      <a:pt x="0" y="92605"/>
                      <a:pt x="0" y="59694"/>
                    </a:cubicBezTo>
                    <a:cubicBezTo>
                      <a:pt x="0" y="26783"/>
                      <a:pt x="26783" y="0"/>
                      <a:pt x="59694" y="0"/>
                    </a:cubicBezTo>
                    <a:cubicBezTo>
                      <a:pt x="92605" y="0"/>
                      <a:pt x="119388" y="26783"/>
                      <a:pt x="119388" y="59694"/>
                    </a:cubicBezTo>
                    <a:cubicBezTo>
                      <a:pt x="119388" y="92605"/>
                      <a:pt x="92605" y="119388"/>
                      <a:pt x="59694" y="119388"/>
                    </a:cubicBezTo>
                    <a:close/>
                    <a:moveTo>
                      <a:pt x="59694" y="29847"/>
                    </a:moveTo>
                    <a:cubicBezTo>
                      <a:pt x="43238" y="29847"/>
                      <a:pt x="29847" y="43238"/>
                      <a:pt x="29847" y="59694"/>
                    </a:cubicBezTo>
                    <a:cubicBezTo>
                      <a:pt x="29847" y="76149"/>
                      <a:pt x="43238" y="89541"/>
                      <a:pt x="59694" y="89541"/>
                    </a:cubicBezTo>
                    <a:cubicBezTo>
                      <a:pt x="76149" y="89541"/>
                      <a:pt x="89541" y="76149"/>
                      <a:pt x="89541" y="59694"/>
                    </a:cubicBezTo>
                    <a:cubicBezTo>
                      <a:pt x="89541" y="43238"/>
                      <a:pt x="76149" y="29847"/>
                      <a:pt x="59694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52" name="Vrije vorm: vorm 84">
                <a:extLst>
                  <a:ext uri="{FF2B5EF4-FFF2-40B4-BE49-F238E27FC236}">
                    <a16:creationId xmlns:a16="http://schemas.microsoft.com/office/drawing/2014/main" id="{05732556-09C0-AD0B-E224-E3C36B92A3B8}"/>
                  </a:ext>
                </a:extLst>
              </p:cNvPr>
              <p:cNvSpPr/>
              <p:nvPr/>
            </p:nvSpPr>
            <p:spPr>
              <a:xfrm>
                <a:off x="10697721" y="2495723"/>
                <a:ext cx="141781" cy="208948"/>
              </a:xfrm>
              <a:custGeom>
                <a:avLst/>
                <a:gdLst>
                  <a:gd name="connsiteX0" fmla="*/ 59694 w 141781"/>
                  <a:gd name="connsiteY0" fmla="*/ 208948 h 208948"/>
                  <a:gd name="connsiteX1" fmla="*/ 44969 w 141781"/>
                  <a:gd name="connsiteY1" fmla="*/ 196492 h 208948"/>
                  <a:gd name="connsiteX2" fmla="*/ 32135 w 141781"/>
                  <a:gd name="connsiteY2" fmla="*/ 119407 h 208948"/>
                  <a:gd name="connsiteX3" fmla="*/ 14923 w 141781"/>
                  <a:gd name="connsiteY3" fmla="*/ 119407 h 208948"/>
                  <a:gd name="connsiteX4" fmla="*/ 0 w 141781"/>
                  <a:gd name="connsiteY4" fmla="*/ 104484 h 208948"/>
                  <a:gd name="connsiteX5" fmla="*/ 0 w 141781"/>
                  <a:gd name="connsiteY5" fmla="*/ 89561 h 208948"/>
                  <a:gd name="connsiteX6" fmla="*/ 4676 w 141781"/>
                  <a:gd name="connsiteY6" fmla="*/ 61067 h 208948"/>
                  <a:gd name="connsiteX7" fmla="*/ 49765 w 141781"/>
                  <a:gd name="connsiteY7" fmla="*/ 9392 h 208948"/>
                  <a:gd name="connsiteX8" fmla="*/ 89521 w 141781"/>
                  <a:gd name="connsiteY8" fmla="*/ 0 h 208948"/>
                  <a:gd name="connsiteX9" fmla="*/ 118174 w 141781"/>
                  <a:gd name="connsiteY9" fmla="*/ 4716 h 208948"/>
                  <a:gd name="connsiteX10" fmla="*/ 127566 w 141781"/>
                  <a:gd name="connsiteY10" fmla="*/ 23619 h 208948"/>
                  <a:gd name="connsiteX11" fmla="*/ 113418 w 141781"/>
                  <a:gd name="connsiteY11" fmla="*/ 33787 h 208948"/>
                  <a:gd name="connsiteX12" fmla="*/ 108682 w 141781"/>
                  <a:gd name="connsiteY12" fmla="*/ 33011 h 208948"/>
                  <a:gd name="connsiteX13" fmla="*/ 89541 w 141781"/>
                  <a:gd name="connsiteY13" fmla="*/ 29847 h 208948"/>
                  <a:gd name="connsiteX14" fmla="*/ 63037 w 141781"/>
                  <a:gd name="connsiteY14" fmla="*/ 36115 h 208948"/>
                  <a:gd name="connsiteX15" fmla="*/ 32971 w 141781"/>
                  <a:gd name="connsiteY15" fmla="*/ 70578 h 208948"/>
                  <a:gd name="connsiteX16" fmla="*/ 29847 w 141781"/>
                  <a:gd name="connsiteY16" fmla="*/ 89561 h 208948"/>
                  <a:gd name="connsiteX17" fmla="*/ 44770 w 141781"/>
                  <a:gd name="connsiteY17" fmla="*/ 89561 h 208948"/>
                  <a:gd name="connsiteX18" fmla="*/ 59495 w 141781"/>
                  <a:gd name="connsiteY18" fmla="*/ 102017 h 208948"/>
                  <a:gd name="connsiteX19" fmla="*/ 72329 w 141781"/>
                  <a:gd name="connsiteY19" fmla="*/ 179101 h 208948"/>
                  <a:gd name="connsiteX20" fmla="*/ 106732 w 141781"/>
                  <a:gd name="connsiteY20" fmla="*/ 179101 h 208948"/>
                  <a:gd name="connsiteX21" fmla="*/ 112125 w 141781"/>
                  <a:gd name="connsiteY21" fmla="*/ 146687 h 208948"/>
                  <a:gd name="connsiteX22" fmla="*/ 126849 w 141781"/>
                  <a:gd name="connsiteY22" fmla="*/ 134211 h 208948"/>
                  <a:gd name="connsiteX23" fmla="*/ 129297 w 141781"/>
                  <a:gd name="connsiteY23" fmla="*/ 134410 h 208948"/>
                  <a:gd name="connsiteX24" fmla="*/ 139007 w 141781"/>
                  <a:gd name="connsiteY24" fmla="*/ 140459 h 208948"/>
                  <a:gd name="connsiteX25" fmla="*/ 141574 w 141781"/>
                  <a:gd name="connsiteY25" fmla="*/ 151582 h 208948"/>
                  <a:gd name="connsiteX26" fmla="*/ 134112 w 141781"/>
                  <a:gd name="connsiteY26" fmla="*/ 196472 h 208948"/>
                  <a:gd name="connsiteX27" fmla="*/ 119388 w 141781"/>
                  <a:gd name="connsiteY27" fmla="*/ 208948 h 208948"/>
                  <a:gd name="connsiteX28" fmla="*/ 59694 w 141781"/>
                  <a:gd name="connsiteY28" fmla="*/ 208948 h 20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1781" h="208948">
                    <a:moveTo>
                      <a:pt x="59694" y="208948"/>
                    </a:moveTo>
                    <a:cubicBezTo>
                      <a:pt x="52371" y="208948"/>
                      <a:pt x="46183" y="203715"/>
                      <a:pt x="44969" y="196492"/>
                    </a:cubicBezTo>
                    <a:lnTo>
                      <a:pt x="32135" y="119407"/>
                    </a:lnTo>
                    <a:lnTo>
                      <a:pt x="14923" y="119407"/>
                    </a:lnTo>
                    <a:cubicBezTo>
                      <a:pt x="6686" y="119407"/>
                      <a:pt x="0" y="112722"/>
                      <a:pt x="0" y="104484"/>
                    </a:cubicBezTo>
                    <a:lnTo>
                      <a:pt x="0" y="89561"/>
                    </a:lnTo>
                    <a:cubicBezTo>
                      <a:pt x="0" y="79850"/>
                      <a:pt x="1592" y="70260"/>
                      <a:pt x="4676" y="61067"/>
                    </a:cubicBezTo>
                    <a:cubicBezTo>
                      <a:pt x="12317" y="38383"/>
                      <a:pt x="28315" y="20037"/>
                      <a:pt x="49765" y="9392"/>
                    </a:cubicBezTo>
                    <a:cubicBezTo>
                      <a:pt x="62300" y="3164"/>
                      <a:pt x="75692" y="0"/>
                      <a:pt x="89521" y="0"/>
                    </a:cubicBezTo>
                    <a:cubicBezTo>
                      <a:pt x="99231" y="0"/>
                      <a:pt x="108862" y="1592"/>
                      <a:pt x="118174" y="4716"/>
                    </a:cubicBezTo>
                    <a:cubicBezTo>
                      <a:pt x="125974" y="7342"/>
                      <a:pt x="130192" y="15819"/>
                      <a:pt x="127566" y="23619"/>
                    </a:cubicBezTo>
                    <a:cubicBezTo>
                      <a:pt x="125516" y="29688"/>
                      <a:pt x="119825" y="33787"/>
                      <a:pt x="113418" y="33787"/>
                    </a:cubicBezTo>
                    <a:cubicBezTo>
                      <a:pt x="111806" y="33787"/>
                      <a:pt x="110215" y="33528"/>
                      <a:pt x="108682" y="33011"/>
                    </a:cubicBezTo>
                    <a:cubicBezTo>
                      <a:pt x="102454" y="30901"/>
                      <a:pt x="96007" y="29847"/>
                      <a:pt x="89541" y="29847"/>
                    </a:cubicBezTo>
                    <a:cubicBezTo>
                      <a:pt x="80328" y="29847"/>
                      <a:pt x="71414" y="31956"/>
                      <a:pt x="63037" y="36115"/>
                    </a:cubicBezTo>
                    <a:cubicBezTo>
                      <a:pt x="48730" y="43218"/>
                      <a:pt x="38065" y="55456"/>
                      <a:pt x="32971" y="70578"/>
                    </a:cubicBezTo>
                    <a:cubicBezTo>
                      <a:pt x="30901" y="76706"/>
                      <a:pt x="29847" y="83094"/>
                      <a:pt x="29847" y="89561"/>
                    </a:cubicBezTo>
                    <a:lnTo>
                      <a:pt x="44770" y="89561"/>
                    </a:lnTo>
                    <a:cubicBezTo>
                      <a:pt x="52093" y="89561"/>
                      <a:pt x="58281" y="94794"/>
                      <a:pt x="59495" y="102017"/>
                    </a:cubicBezTo>
                    <a:lnTo>
                      <a:pt x="72329" y="179101"/>
                    </a:lnTo>
                    <a:lnTo>
                      <a:pt x="106732" y="179101"/>
                    </a:lnTo>
                    <a:lnTo>
                      <a:pt x="112125" y="146687"/>
                    </a:lnTo>
                    <a:cubicBezTo>
                      <a:pt x="113319" y="139465"/>
                      <a:pt x="119507" y="134211"/>
                      <a:pt x="126849" y="134211"/>
                    </a:cubicBezTo>
                    <a:cubicBezTo>
                      <a:pt x="127645" y="134211"/>
                      <a:pt x="128461" y="134271"/>
                      <a:pt x="129297" y="134410"/>
                    </a:cubicBezTo>
                    <a:cubicBezTo>
                      <a:pt x="133236" y="135067"/>
                      <a:pt x="136679" y="137216"/>
                      <a:pt x="139007" y="140459"/>
                    </a:cubicBezTo>
                    <a:cubicBezTo>
                      <a:pt x="141315" y="143703"/>
                      <a:pt x="142230" y="147662"/>
                      <a:pt x="141574" y="151582"/>
                    </a:cubicBezTo>
                    <a:lnTo>
                      <a:pt x="134112" y="196472"/>
                    </a:lnTo>
                    <a:cubicBezTo>
                      <a:pt x="132898" y="203695"/>
                      <a:pt x="126710" y="208948"/>
                      <a:pt x="119388" y="208948"/>
                    </a:cubicBezTo>
                    <a:lnTo>
                      <a:pt x="59694" y="208948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53" name="Vrije vorm: vorm 85">
                <a:extLst>
                  <a:ext uri="{FF2B5EF4-FFF2-40B4-BE49-F238E27FC236}">
                    <a16:creationId xmlns:a16="http://schemas.microsoft.com/office/drawing/2014/main" id="{CCACB0D0-A014-C2AC-AC78-8C87F66DC904}"/>
                  </a:ext>
                </a:extLst>
              </p:cNvPr>
              <p:cNvSpPr/>
              <p:nvPr/>
            </p:nvSpPr>
            <p:spPr>
              <a:xfrm>
                <a:off x="11026036" y="2376355"/>
                <a:ext cx="119387" cy="119387"/>
              </a:xfrm>
              <a:custGeom>
                <a:avLst/>
                <a:gdLst>
                  <a:gd name="connsiteX0" fmla="*/ 59694 w 119387"/>
                  <a:gd name="connsiteY0" fmla="*/ 119388 h 119387"/>
                  <a:gd name="connsiteX1" fmla="*/ 0 w 119387"/>
                  <a:gd name="connsiteY1" fmla="*/ 59694 h 119387"/>
                  <a:gd name="connsiteX2" fmla="*/ 59694 w 119387"/>
                  <a:gd name="connsiteY2" fmla="*/ 0 h 119387"/>
                  <a:gd name="connsiteX3" fmla="*/ 119388 w 119387"/>
                  <a:gd name="connsiteY3" fmla="*/ 59694 h 119387"/>
                  <a:gd name="connsiteX4" fmla="*/ 59694 w 119387"/>
                  <a:gd name="connsiteY4" fmla="*/ 119388 h 119387"/>
                  <a:gd name="connsiteX5" fmla="*/ 59694 w 119387"/>
                  <a:gd name="connsiteY5" fmla="*/ 29847 h 119387"/>
                  <a:gd name="connsiteX6" fmla="*/ 29847 w 119387"/>
                  <a:gd name="connsiteY6" fmla="*/ 59694 h 119387"/>
                  <a:gd name="connsiteX7" fmla="*/ 59694 w 119387"/>
                  <a:gd name="connsiteY7" fmla="*/ 89541 h 119387"/>
                  <a:gd name="connsiteX8" fmla="*/ 89541 w 119387"/>
                  <a:gd name="connsiteY8" fmla="*/ 59694 h 119387"/>
                  <a:gd name="connsiteX9" fmla="*/ 59694 w 119387"/>
                  <a:gd name="connsiteY9" fmla="*/ 29847 h 11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387" h="119387">
                    <a:moveTo>
                      <a:pt x="59694" y="119388"/>
                    </a:moveTo>
                    <a:cubicBezTo>
                      <a:pt x="26783" y="119388"/>
                      <a:pt x="0" y="92605"/>
                      <a:pt x="0" y="59694"/>
                    </a:cubicBezTo>
                    <a:cubicBezTo>
                      <a:pt x="0" y="26783"/>
                      <a:pt x="26783" y="0"/>
                      <a:pt x="59694" y="0"/>
                    </a:cubicBezTo>
                    <a:cubicBezTo>
                      <a:pt x="92605" y="0"/>
                      <a:pt x="119388" y="26783"/>
                      <a:pt x="119388" y="59694"/>
                    </a:cubicBezTo>
                    <a:cubicBezTo>
                      <a:pt x="119388" y="92605"/>
                      <a:pt x="92605" y="119388"/>
                      <a:pt x="59694" y="119388"/>
                    </a:cubicBezTo>
                    <a:close/>
                    <a:moveTo>
                      <a:pt x="59694" y="29847"/>
                    </a:moveTo>
                    <a:cubicBezTo>
                      <a:pt x="43238" y="29847"/>
                      <a:pt x="29847" y="43238"/>
                      <a:pt x="29847" y="59694"/>
                    </a:cubicBezTo>
                    <a:cubicBezTo>
                      <a:pt x="29847" y="76149"/>
                      <a:pt x="43238" y="89541"/>
                      <a:pt x="59694" y="89541"/>
                    </a:cubicBezTo>
                    <a:cubicBezTo>
                      <a:pt x="76149" y="89541"/>
                      <a:pt x="89541" y="76149"/>
                      <a:pt x="89541" y="59694"/>
                    </a:cubicBezTo>
                    <a:cubicBezTo>
                      <a:pt x="89541" y="43238"/>
                      <a:pt x="76149" y="29847"/>
                      <a:pt x="59694" y="2984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54" name="Vrije vorm: vorm 86">
                <a:extLst>
                  <a:ext uri="{FF2B5EF4-FFF2-40B4-BE49-F238E27FC236}">
                    <a16:creationId xmlns:a16="http://schemas.microsoft.com/office/drawing/2014/main" id="{F36007CC-0EF6-3CA0-9495-C52416B678DE}"/>
                  </a:ext>
                </a:extLst>
              </p:cNvPr>
              <p:cNvSpPr/>
              <p:nvPr/>
            </p:nvSpPr>
            <p:spPr>
              <a:xfrm>
                <a:off x="11033470" y="2495723"/>
                <a:ext cx="141800" cy="208948"/>
              </a:xfrm>
              <a:custGeom>
                <a:avLst/>
                <a:gdLst>
                  <a:gd name="connsiteX0" fmla="*/ 22413 w 141800"/>
                  <a:gd name="connsiteY0" fmla="*/ 208948 h 208948"/>
                  <a:gd name="connsiteX1" fmla="*/ 7689 w 141800"/>
                  <a:gd name="connsiteY1" fmla="*/ 196472 h 208948"/>
                  <a:gd name="connsiteX2" fmla="*/ 207 w 141800"/>
                  <a:gd name="connsiteY2" fmla="*/ 151582 h 208948"/>
                  <a:gd name="connsiteX3" fmla="*/ 2774 w 141800"/>
                  <a:gd name="connsiteY3" fmla="*/ 140459 h 208948"/>
                  <a:gd name="connsiteX4" fmla="*/ 12464 w 141800"/>
                  <a:gd name="connsiteY4" fmla="*/ 134410 h 208948"/>
                  <a:gd name="connsiteX5" fmla="*/ 14912 w 141800"/>
                  <a:gd name="connsiteY5" fmla="*/ 134211 h 208948"/>
                  <a:gd name="connsiteX6" fmla="*/ 29636 w 141800"/>
                  <a:gd name="connsiteY6" fmla="*/ 146687 h 208948"/>
                  <a:gd name="connsiteX7" fmla="*/ 35049 w 141800"/>
                  <a:gd name="connsiteY7" fmla="*/ 179101 h 208948"/>
                  <a:gd name="connsiteX8" fmla="*/ 69452 w 141800"/>
                  <a:gd name="connsiteY8" fmla="*/ 179101 h 208948"/>
                  <a:gd name="connsiteX9" fmla="*/ 82306 w 141800"/>
                  <a:gd name="connsiteY9" fmla="*/ 102037 h 208948"/>
                  <a:gd name="connsiteX10" fmla="*/ 97031 w 141800"/>
                  <a:gd name="connsiteY10" fmla="*/ 89561 h 208948"/>
                  <a:gd name="connsiteX11" fmla="*/ 111954 w 141800"/>
                  <a:gd name="connsiteY11" fmla="*/ 89561 h 208948"/>
                  <a:gd name="connsiteX12" fmla="*/ 108830 w 141800"/>
                  <a:gd name="connsiteY12" fmla="*/ 70578 h 208948"/>
                  <a:gd name="connsiteX13" fmla="*/ 78764 w 141800"/>
                  <a:gd name="connsiteY13" fmla="*/ 36115 h 208948"/>
                  <a:gd name="connsiteX14" fmla="*/ 52260 w 141800"/>
                  <a:gd name="connsiteY14" fmla="*/ 29847 h 208948"/>
                  <a:gd name="connsiteX15" fmla="*/ 33138 w 141800"/>
                  <a:gd name="connsiteY15" fmla="*/ 33011 h 208948"/>
                  <a:gd name="connsiteX16" fmla="*/ 28383 w 141800"/>
                  <a:gd name="connsiteY16" fmla="*/ 33787 h 208948"/>
                  <a:gd name="connsiteX17" fmla="*/ 14235 w 141800"/>
                  <a:gd name="connsiteY17" fmla="*/ 23619 h 208948"/>
                  <a:gd name="connsiteX18" fmla="*/ 23607 w 141800"/>
                  <a:gd name="connsiteY18" fmla="*/ 4716 h 208948"/>
                  <a:gd name="connsiteX19" fmla="*/ 52260 w 141800"/>
                  <a:gd name="connsiteY19" fmla="*/ 0 h 208948"/>
                  <a:gd name="connsiteX20" fmla="*/ 92016 w 141800"/>
                  <a:gd name="connsiteY20" fmla="*/ 9392 h 208948"/>
                  <a:gd name="connsiteX21" fmla="*/ 137105 w 141800"/>
                  <a:gd name="connsiteY21" fmla="*/ 61067 h 208948"/>
                  <a:gd name="connsiteX22" fmla="*/ 141801 w 141800"/>
                  <a:gd name="connsiteY22" fmla="*/ 89541 h 208948"/>
                  <a:gd name="connsiteX23" fmla="*/ 141801 w 141800"/>
                  <a:gd name="connsiteY23" fmla="*/ 104484 h 208948"/>
                  <a:gd name="connsiteX24" fmla="*/ 126878 w 141800"/>
                  <a:gd name="connsiteY24" fmla="*/ 119407 h 208948"/>
                  <a:gd name="connsiteX25" fmla="*/ 109666 w 141800"/>
                  <a:gd name="connsiteY25" fmla="*/ 119407 h 208948"/>
                  <a:gd name="connsiteX26" fmla="*/ 96812 w 141800"/>
                  <a:gd name="connsiteY26" fmla="*/ 196472 h 208948"/>
                  <a:gd name="connsiteX27" fmla="*/ 82107 w 141800"/>
                  <a:gd name="connsiteY27" fmla="*/ 208948 h 208948"/>
                  <a:gd name="connsiteX28" fmla="*/ 22413 w 141800"/>
                  <a:gd name="connsiteY28" fmla="*/ 208948 h 20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1800" h="208948">
                    <a:moveTo>
                      <a:pt x="22413" y="208948"/>
                    </a:moveTo>
                    <a:cubicBezTo>
                      <a:pt x="15091" y="208948"/>
                      <a:pt x="8903" y="203695"/>
                      <a:pt x="7689" y="196472"/>
                    </a:cubicBezTo>
                    <a:lnTo>
                      <a:pt x="207" y="151582"/>
                    </a:lnTo>
                    <a:cubicBezTo>
                      <a:pt x="-449" y="147662"/>
                      <a:pt x="466" y="143703"/>
                      <a:pt x="2774" y="140459"/>
                    </a:cubicBezTo>
                    <a:cubicBezTo>
                      <a:pt x="5082" y="137216"/>
                      <a:pt x="8545" y="135067"/>
                      <a:pt x="12464" y="134410"/>
                    </a:cubicBezTo>
                    <a:cubicBezTo>
                      <a:pt x="13280" y="134271"/>
                      <a:pt x="14096" y="134211"/>
                      <a:pt x="14912" y="134211"/>
                    </a:cubicBezTo>
                    <a:cubicBezTo>
                      <a:pt x="22234" y="134211"/>
                      <a:pt x="28423" y="139465"/>
                      <a:pt x="29636" y="146687"/>
                    </a:cubicBezTo>
                    <a:lnTo>
                      <a:pt x="35049" y="179101"/>
                    </a:lnTo>
                    <a:lnTo>
                      <a:pt x="69452" y="179101"/>
                    </a:lnTo>
                    <a:lnTo>
                      <a:pt x="82306" y="102037"/>
                    </a:lnTo>
                    <a:cubicBezTo>
                      <a:pt x="83500" y="94814"/>
                      <a:pt x="89688" y="89561"/>
                      <a:pt x="97031" y="89561"/>
                    </a:cubicBezTo>
                    <a:lnTo>
                      <a:pt x="111954" y="89561"/>
                    </a:lnTo>
                    <a:cubicBezTo>
                      <a:pt x="111954" y="83094"/>
                      <a:pt x="110899" y="76706"/>
                      <a:pt x="108830" y="70578"/>
                    </a:cubicBezTo>
                    <a:cubicBezTo>
                      <a:pt x="103736" y="55456"/>
                      <a:pt x="93071" y="43218"/>
                      <a:pt x="78764" y="36115"/>
                    </a:cubicBezTo>
                    <a:cubicBezTo>
                      <a:pt x="70387" y="31956"/>
                      <a:pt x="61473" y="29847"/>
                      <a:pt x="52260" y="29847"/>
                    </a:cubicBezTo>
                    <a:cubicBezTo>
                      <a:pt x="45793" y="29847"/>
                      <a:pt x="39366" y="30901"/>
                      <a:pt x="33138" y="33011"/>
                    </a:cubicBezTo>
                    <a:cubicBezTo>
                      <a:pt x="31586" y="33528"/>
                      <a:pt x="29995" y="33787"/>
                      <a:pt x="28383" y="33787"/>
                    </a:cubicBezTo>
                    <a:cubicBezTo>
                      <a:pt x="21956" y="33787"/>
                      <a:pt x="16285" y="29708"/>
                      <a:pt x="14235" y="23619"/>
                    </a:cubicBezTo>
                    <a:cubicBezTo>
                      <a:pt x="11609" y="15819"/>
                      <a:pt x="15827" y="7342"/>
                      <a:pt x="23607" y="4716"/>
                    </a:cubicBezTo>
                    <a:cubicBezTo>
                      <a:pt x="32920" y="1592"/>
                      <a:pt x="42570" y="0"/>
                      <a:pt x="52260" y="0"/>
                    </a:cubicBezTo>
                    <a:cubicBezTo>
                      <a:pt x="66109" y="0"/>
                      <a:pt x="79481" y="3164"/>
                      <a:pt x="92016" y="9392"/>
                    </a:cubicBezTo>
                    <a:cubicBezTo>
                      <a:pt x="113446" y="20037"/>
                      <a:pt x="129464" y="38383"/>
                      <a:pt x="137105" y="61067"/>
                    </a:cubicBezTo>
                    <a:cubicBezTo>
                      <a:pt x="140209" y="70260"/>
                      <a:pt x="141801" y="79830"/>
                      <a:pt x="141801" y="89541"/>
                    </a:cubicBezTo>
                    <a:lnTo>
                      <a:pt x="141801" y="104484"/>
                    </a:lnTo>
                    <a:cubicBezTo>
                      <a:pt x="141801" y="112722"/>
                      <a:pt x="135115" y="119407"/>
                      <a:pt x="126878" y="119407"/>
                    </a:cubicBezTo>
                    <a:lnTo>
                      <a:pt x="109666" y="119407"/>
                    </a:lnTo>
                    <a:lnTo>
                      <a:pt x="96812" y="196472"/>
                    </a:lnTo>
                    <a:cubicBezTo>
                      <a:pt x="95618" y="203695"/>
                      <a:pt x="89430" y="208948"/>
                      <a:pt x="82107" y="208948"/>
                    </a:cubicBezTo>
                    <a:lnTo>
                      <a:pt x="22413" y="208948"/>
                    </a:ln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  <p:sp>
            <p:nvSpPr>
              <p:cNvPr id="55" name="Vrije vorm: vorm 87">
                <a:extLst>
                  <a:ext uri="{FF2B5EF4-FFF2-40B4-BE49-F238E27FC236}">
                    <a16:creationId xmlns:a16="http://schemas.microsoft.com/office/drawing/2014/main" id="{EFDCAFB1-FC03-41E5-7F77-4DA554BD2798}"/>
                  </a:ext>
                </a:extLst>
              </p:cNvPr>
              <p:cNvSpPr/>
              <p:nvPr/>
            </p:nvSpPr>
            <p:spPr>
              <a:xfrm>
                <a:off x="10697721" y="2719594"/>
                <a:ext cx="477550" cy="74617"/>
              </a:xfrm>
              <a:custGeom>
                <a:avLst/>
                <a:gdLst>
                  <a:gd name="connsiteX0" fmla="*/ 238775 w 477550"/>
                  <a:gd name="connsiteY0" fmla="*/ 74617 h 74617"/>
                  <a:gd name="connsiteX1" fmla="*/ 91908 w 477550"/>
                  <a:gd name="connsiteY1" fmla="*/ 63892 h 74617"/>
                  <a:gd name="connsiteX2" fmla="*/ 0 w 477550"/>
                  <a:gd name="connsiteY2" fmla="*/ 14923 h 74617"/>
                  <a:gd name="connsiteX3" fmla="*/ 14923 w 477550"/>
                  <a:gd name="connsiteY3" fmla="*/ 0 h 74617"/>
                  <a:gd name="connsiteX4" fmla="*/ 29787 w 477550"/>
                  <a:gd name="connsiteY4" fmla="*/ 13690 h 74617"/>
                  <a:gd name="connsiteX5" fmla="*/ 238775 w 477550"/>
                  <a:gd name="connsiteY5" fmla="*/ 44770 h 74617"/>
                  <a:gd name="connsiteX6" fmla="*/ 447743 w 477550"/>
                  <a:gd name="connsiteY6" fmla="*/ 13690 h 74617"/>
                  <a:gd name="connsiteX7" fmla="*/ 462627 w 477550"/>
                  <a:gd name="connsiteY7" fmla="*/ 0 h 74617"/>
                  <a:gd name="connsiteX8" fmla="*/ 477550 w 477550"/>
                  <a:gd name="connsiteY8" fmla="*/ 14923 h 74617"/>
                  <a:gd name="connsiteX9" fmla="*/ 385642 w 477550"/>
                  <a:gd name="connsiteY9" fmla="*/ 63892 h 74617"/>
                  <a:gd name="connsiteX10" fmla="*/ 238775 w 477550"/>
                  <a:gd name="connsiteY10" fmla="*/ 74617 h 74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550" h="74617">
                    <a:moveTo>
                      <a:pt x="238775" y="74617"/>
                    </a:moveTo>
                    <a:cubicBezTo>
                      <a:pt x="219554" y="74617"/>
                      <a:pt x="152179" y="73841"/>
                      <a:pt x="91908" y="63892"/>
                    </a:cubicBezTo>
                    <a:cubicBezTo>
                      <a:pt x="30066" y="53685"/>
                      <a:pt x="0" y="37667"/>
                      <a:pt x="0" y="14923"/>
                    </a:cubicBezTo>
                    <a:cubicBezTo>
                      <a:pt x="0" y="6686"/>
                      <a:pt x="6686" y="0"/>
                      <a:pt x="14923" y="0"/>
                    </a:cubicBezTo>
                    <a:cubicBezTo>
                      <a:pt x="22743" y="0"/>
                      <a:pt x="29170" y="6029"/>
                      <a:pt x="29787" y="13690"/>
                    </a:cubicBezTo>
                    <a:cubicBezTo>
                      <a:pt x="37886" y="23221"/>
                      <a:pt x="106892" y="44770"/>
                      <a:pt x="238775" y="44770"/>
                    </a:cubicBezTo>
                    <a:cubicBezTo>
                      <a:pt x="370658" y="44770"/>
                      <a:pt x="439664" y="23221"/>
                      <a:pt x="447743" y="13690"/>
                    </a:cubicBezTo>
                    <a:cubicBezTo>
                      <a:pt x="448380" y="6029"/>
                      <a:pt x="454807" y="0"/>
                      <a:pt x="462627" y="0"/>
                    </a:cubicBezTo>
                    <a:cubicBezTo>
                      <a:pt x="470864" y="0"/>
                      <a:pt x="477550" y="6686"/>
                      <a:pt x="477550" y="14923"/>
                    </a:cubicBezTo>
                    <a:cubicBezTo>
                      <a:pt x="477550" y="37667"/>
                      <a:pt x="447484" y="53685"/>
                      <a:pt x="385642" y="63892"/>
                    </a:cubicBezTo>
                    <a:cubicBezTo>
                      <a:pt x="325371" y="73841"/>
                      <a:pt x="257996" y="74617"/>
                      <a:pt x="238775" y="74617"/>
                    </a:cubicBezTo>
                    <a:close/>
                  </a:path>
                </a:pathLst>
              </a:custGeom>
              <a:grpFill/>
              <a:ln w="198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>
                  <a:solidFill>
                    <a:schemeClr val="bg2"/>
                  </a:solidFill>
                </a:endParaRPr>
              </a:p>
            </p:txBody>
          </p:sp>
        </p:grpSp>
      </p:grp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34818DD9-1597-9749-538C-AB3C838EBB95}"/>
              </a:ext>
            </a:extLst>
          </p:cNvPr>
          <p:cNvCxnSpPr>
            <a:cxnSpLocks/>
          </p:cNvCxnSpPr>
          <p:nvPr/>
        </p:nvCxnSpPr>
        <p:spPr>
          <a:xfrm>
            <a:off x="1429151" y="1255110"/>
            <a:ext cx="0" cy="2834279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A2E22B91-DA62-EFE7-3E68-E47F7BA85DE7}"/>
              </a:ext>
            </a:extLst>
          </p:cNvPr>
          <p:cNvCxnSpPr>
            <a:cxnSpLocks/>
          </p:cNvCxnSpPr>
          <p:nvPr/>
        </p:nvCxnSpPr>
        <p:spPr>
          <a:xfrm>
            <a:off x="2145242" y="1903529"/>
            <a:ext cx="0" cy="2178435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103D66F8-9E49-278D-A670-3E936A498B9F}"/>
              </a:ext>
            </a:extLst>
          </p:cNvPr>
          <p:cNvCxnSpPr>
            <a:cxnSpLocks/>
          </p:cNvCxnSpPr>
          <p:nvPr/>
        </p:nvCxnSpPr>
        <p:spPr>
          <a:xfrm>
            <a:off x="2965933" y="2508451"/>
            <a:ext cx="0" cy="1580938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5264AA8E-1A66-D057-73E6-FDF10F882FB3}"/>
              </a:ext>
            </a:extLst>
          </p:cNvPr>
          <p:cNvCxnSpPr>
            <a:cxnSpLocks/>
          </p:cNvCxnSpPr>
          <p:nvPr/>
        </p:nvCxnSpPr>
        <p:spPr>
          <a:xfrm flipH="1">
            <a:off x="3735488" y="3158365"/>
            <a:ext cx="5225" cy="931024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93C6BC68-8ADD-B808-51A6-968B92CBE6A3}"/>
              </a:ext>
            </a:extLst>
          </p:cNvPr>
          <p:cNvCxnSpPr>
            <a:cxnSpLocks/>
          </p:cNvCxnSpPr>
          <p:nvPr/>
        </p:nvCxnSpPr>
        <p:spPr>
          <a:xfrm>
            <a:off x="2965933" y="4652097"/>
            <a:ext cx="0" cy="264656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C7999975-EA53-779C-D566-8C0CD9A7A99C}"/>
              </a:ext>
            </a:extLst>
          </p:cNvPr>
          <p:cNvCxnSpPr>
            <a:cxnSpLocks/>
          </p:cNvCxnSpPr>
          <p:nvPr/>
        </p:nvCxnSpPr>
        <p:spPr>
          <a:xfrm>
            <a:off x="4516265" y="3821141"/>
            <a:ext cx="0" cy="302527"/>
          </a:xfrm>
          <a:prstGeom prst="straightConnector1">
            <a:avLst/>
          </a:prstGeom>
          <a:ln w="12700" cap="rnd">
            <a:solidFill>
              <a:schemeClr val="tx1"/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B2E9A94F-E97D-1662-4DAF-03F64DEFB010}"/>
              </a:ext>
            </a:extLst>
          </p:cNvPr>
          <p:cNvGrpSpPr/>
          <p:nvPr/>
        </p:nvGrpSpPr>
        <p:grpSpPr>
          <a:xfrm>
            <a:off x="816106" y="1340821"/>
            <a:ext cx="2731940" cy="562708"/>
            <a:chOff x="2977975" y="2411369"/>
            <a:chExt cx="2731940" cy="562708"/>
          </a:xfrm>
        </p:grpSpPr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3CE49DA3-9F7D-00B6-176C-AD53D6CADE06}"/>
                </a:ext>
              </a:extLst>
            </p:cNvPr>
            <p:cNvSpPr/>
            <p:nvPr/>
          </p:nvSpPr>
          <p:spPr>
            <a:xfrm>
              <a:off x="2977975" y="2411369"/>
              <a:ext cx="2731940" cy="562708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 EVPN / </a:t>
              </a:r>
              <a:r>
                <a:rPr lang="nl-NL" sz="2400" dirty="0" err="1"/>
                <a:t>LxVPN</a:t>
              </a:r>
              <a:endParaRPr lang="nl-NL" sz="2400" dirty="0"/>
            </a:p>
          </p:txBody>
        </p:sp>
        <p:pic>
          <p:nvPicPr>
            <p:cNvPr id="89" name="Icoon_1_4">
              <a:extLst>
                <a:ext uri="{FF2B5EF4-FFF2-40B4-BE49-F238E27FC236}">
                  <a16:creationId xmlns:a16="http://schemas.microsoft.com/office/drawing/2014/main" id="{5D344ADA-3894-84E3-BC2E-CB435295F0FD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80498" y="2507295"/>
              <a:ext cx="370855" cy="370855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A350280D-2E4C-EA4E-D321-4B7BAC070DD0}"/>
              </a:ext>
            </a:extLst>
          </p:cNvPr>
          <p:cNvGrpSpPr/>
          <p:nvPr/>
        </p:nvGrpSpPr>
        <p:grpSpPr>
          <a:xfrm>
            <a:off x="2492555" y="2621240"/>
            <a:ext cx="2731940" cy="562708"/>
            <a:chOff x="2977975" y="2411369"/>
            <a:chExt cx="2731940" cy="562708"/>
          </a:xfrm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4F246AC7-7E0C-99E4-4689-251D8575A94E}"/>
                </a:ext>
              </a:extLst>
            </p:cNvPr>
            <p:cNvSpPr/>
            <p:nvPr/>
          </p:nvSpPr>
          <p:spPr>
            <a:xfrm>
              <a:off x="2977975" y="2411369"/>
              <a:ext cx="2731940" cy="562708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 DWDM</a:t>
              </a:r>
            </a:p>
          </p:txBody>
        </p:sp>
        <p:pic>
          <p:nvPicPr>
            <p:cNvPr id="100" name="Icoon_1_4">
              <a:extLst>
                <a:ext uri="{FF2B5EF4-FFF2-40B4-BE49-F238E27FC236}">
                  <a16:creationId xmlns:a16="http://schemas.microsoft.com/office/drawing/2014/main" id="{4A91ACAA-2FA5-3017-CF27-755A4F11696A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80498" y="2507295"/>
              <a:ext cx="370855" cy="370855"/>
            </a:xfrm>
            <a:prstGeom prst="rect">
              <a:avLst/>
            </a:prstGeom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FA9C43D-CF13-62E1-A0F7-C582D74A4B60}"/>
              </a:ext>
            </a:extLst>
          </p:cNvPr>
          <p:cNvGrpSpPr/>
          <p:nvPr/>
        </p:nvGrpSpPr>
        <p:grpSpPr>
          <a:xfrm>
            <a:off x="3262110" y="3258433"/>
            <a:ext cx="2731940" cy="562708"/>
            <a:chOff x="2977975" y="2411369"/>
            <a:chExt cx="2731940" cy="562708"/>
          </a:xfrm>
        </p:grpSpPr>
        <p:sp>
          <p:nvSpPr>
            <p:cNvPr id="102" name="Rounded Rectangle 101">
              <a:extLst>
                <a:ext uri="{FF2B5EF4-FFF2-40B4-BE49-F238E27FC236}">
                  <a16:creationId xmlns:a16="http://schemas.microsoft.com/office/drawing/2014/main" id="{0AC5B07F-E47F-0FED-DDFE-2E3BF038ED5D}"/>
                </a:ext>
              </a:extLst>
            </p:cNvPr>
            <p:cNvSpPr/>
            <p:nvPr/>
          </p:nvSpPr>
          <p:spPr>
            <a:xfrm>
              <a:off x="2977975" y="2411369"/>
              <a:ext cx="2731940" cy="562708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 TFT</a:t>
              </a:r>
            </a:p>
          </p:txBody>
        </p:sp>
        <p:pic>
          <p:nvPicPr>
            <p:cNvPr id="103" name="Icoon_1_4">
              <a:extLst>
                <a:ext uri="{FF2B5EF4-FFF2-40B4-BE49-F238E27FC236}">
                  <a16:creationId xmlns:a16="http://schemas.microsoft.com/office/drawing/2014/main" id="{B064AC8B-6461-71E2-C7FD-D3E01A481A42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80498" y="2507295"/>
              <a:ext cx="370855" cy="370855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1A4877E-7135-C89E-7F3A-EBF99B9DAAB2}"/>
              </a:ext>
            </a:extLst>
          </p:cNvPr>
          <p:cNvGrpSpPr/>
          <p:nvPr/>
        </p:nvGrpSpPr>
        <p:grpSpPr>
          <a:xfrm>
            <a:off x="1655173" y="1978439"/>
            <a:ext cx="2731940" cy="562708"/>
            <a:chOff x="238944" y="2520829"/>
            <a:chExt cx="2731940" cy="562708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2AABF657-F836-B9AB-3932-19943F9BFD13}"/>
                </a:ext>
              </a:extLst>
            </p:cNvPr>
            <p:cNvSpPr/>
            <p:nvPr/>
          </p:nvSpPr>
          <p:spPr>
            <a:xfrm>
              <a:off x="238944" y="2520829"/>
              <a:ext cx="2731940" cy="562708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nl-NL" sz="2400" dirty="0"/>
                <a:t>      </a:t>
              </a:r>
              <a:r>
                <a:rPr lang="nl-NL" sz="2400" dirty="0" err="1"/>
                <a:t>Netherlight</a:t>
              </a:r>
              <a:endParaRPr lang="nl-NL" sz="2400" dirty="0"/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0A3E3341-76F2-610E-AD6B-7C396672F0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328" y="2547712"/>
              <a:ext cx="503129" cy="503129"/>
            </a:xfrm>
            <a:prstGeom prst="roundRect">
              <a:avLst>
                <a:gd name="adj" fmla="val 11057"/>
              </a:avLst>
            </a:prstGeom>
          </p:spPr>
        </p:pic>
      </p:grpSp>
    </p:spTree>
    <p:extLst>
      <p:ext uri="{BB962C8B-B14F-4D97-AF65-F5344CB8AC3E}">
        <p14:creationId xmlns:p14="http://schemas.microsoft.com/office/powerpoint/2010/main" val="62943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F89A3-BF16-7E73-557E-AE83AECE41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7BB97E-50DF-4321-7BA7-6E776FB130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" name="Tijdelijke aanduiding voor afbeelding 23" descr="Gelaagde bladen in het licht">
            <a:extLst>
              <a:ext uri="{FF2B5EF4-FFF2-40B4-BE49-F238E27FC236}">
                <a16:creationId xmlns:a16="http://schemas.microsoft.com/office/drawing/2014/main" id="{D945D303-0FD6-8136-417C-EBF5B0981E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9">
            <a:extLst>
              <a:ext uri="{FF2B5EF4-FFF2-40B4-BE49-F238E27FC236}">
                <a16:creationId xmlns:a16="http://schemas.microsoft.com/office/drawing/2014/main" id="{445B56A9-254D-A174-E7F5-5034E54E74C1}"/>
              </a:ext>
            </a:extLst>
          </p:cNvPr>
          <p:cNvSpPr txBox="1"/>
          <p:nvPr/>
        </p:nvSpPr>
        <p:spPr>
          <a:xfrm>
            <a:off x="913004" y="2956994"/>
            <a:ext cx="9693303" cy="94029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kumimoji="0" lang="nl-NL" sz="80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Questions</a:t>
            </a:r>
            <a:endParaRPr kumimoji="0" lang="nl-NL" sz="8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" name="Tijdelijke aanduiding voor tekst 12">
            <a:extLst>
              <a:ext uri="{FF2B5EF4-FFF2-40B4-BE49-F238E27FC236}">
                <a16:creationId xmlns:a16="http://schemas.microsoft.com/office/drawing/2014/main" id="{EE849D15-1CDB-9DB5-A0FF-FFE9813982D8}"/>
              </a:ext>
            </a:extLst>
          </p:cNvPr>
          <p:cNvSpPr txBox="1">
            <a:spLocks/>
          </p:cNvSpPr>
          <p:nvPr/>
        </p:nvSpPr>
        <p:spPr>
          <a:xfrm>
            <a:off x="708207" y="3123000"/>
            <a:ext cx="36000" cy="612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SzPct val="100000"/>
              <a:buFontTx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20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E7303A"/>
              </a:buClr>
              <a:buSzPct val="100000"/>
              <a:buFontTx/>
              <a:buNone/>
              <a:tabLst/>
              <a:defRPr/>
            </a:pPr>
            <a:r>
              <a:rPr kumimoji="0" lang="en-GB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7" name="Tijdelijke aanduiding voor tekst 15">
            <a:extLst>
              <a:ext uri="{FF2B5EF4-FFF2-40B4-BE49-F238E27FC236}">
                <a16:creationId xmlns:a16="http://schemas.microsoft.com/office/drawing/2014/main" id="{846112D9-98B3-12A7-3057-EEE4ED6C0390}"/>
              </a:ext>
            </a:extLst>
          </p:cNvPr>
          <p:cNvSpPr txBox="1">
            <a:spLocks/>
          </p:cNvSpPr>
          <p:nvPr/>
        </p:nvSpPr>
        <p:spPr>
          <a:xfrm>
            <a:off x="720000" y="6060536"/>
            <a:ext cx="932400" cy="4752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SzPct val="100000"/>
              <a:buFontTx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20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E7303A"/>
              </a:buClr>
              <a:buSzPct val="100000"/>
              <a:buFontTx/>
              <a:buNone/>
              <a:tabLst/>
              <a:defRPr/>
            </a:pPr>
            <a:r>
              <a:rPr kumimoji="0" lang="en-GB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1895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Slidebuilder - SURF">
  <a:themeElements>
    <a:clrScheme name="SURF">
      <a:dk1>
        <a:srgbClr val="000000"/>
      </a:dk1>
      <a:lt1>
        <a:srgbClr val="FFFFFF"/>
      </a:lt1>
      <a:dk2>
        <a:srgbClr val="070809"/>
      </a:dk2>
      <a:lt2>
        <a:srgbClr val="FFFFFF"/>
      </a:lt2>
      <a:accent1>
        <a:srgbClr val="EE7628"/>
      </a:accent1>
      <a:accent2>
        <a:srgbClr val="F6DA44"/>
      </a:accent2>
      <a:accent3>
        <a:srgbClr val="177ABF"/>
      </a:accent3>
      <a:accent4>
        <a:srgbClr val="2CA055"/>
      </a:accent4>
      <a:accent5>
        <a:srgbClr val="7B2882"/>
      </a:accent5>
      <a:accent6>
        <a:srgbClr val="E7303A"/>
      </a:accent6>
      <a:hlink>
        <a:srgbClr val="CCCBCB"/>
      </a:hlink>
      <a:folHlink>
        <a:srgbClr val="211F26"/>
      </a:folHlink>
    </a:clrScheme>
    <a:fontScheme name="SURF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44000" tIns="144000" rIns="144000" bIns="144000" rtlCol="0" anchor="ctr"/>
      <a:lstStyle>
        <a:defPPr algn="ctr">
          <a:lnSpc>
            <a:spcPct val="90000"/>
          </a:lnSpc>
          <a:spcBef>
            <a:spcPts val="200"/>
          </a:spcBef>
          <a:spcAft>
            <a:spcPts val="200"/>
          </a:spcAft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1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Bef>
            <a:spcPts val="600"/>
          </a:spcBef>
          <a:spcAft>
            <a:spcPts val="600"/>
          </a:spcAft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NL) SURF.potx" id="{91434DC0-B7A8-4BB9-AC9D-067788DB1C8E}" vid="{BDB0DA89-3578-4570-BCDA-D29372229F7B}"/>
    </a:ext>
  </a:extLst>
</a:theme>
</file>

<file path=ppt/theme/theme3.xml><?xml version="1.0" encoding="utf-8"?>
<a:theme xmlns:a="http://schemas.openxmlformats.org/drawingml/2006/main" name="1_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NL) SURF.potx" id="{91434DC0-B7A8-4BB9-AC9D-067788DB1C8E}" vid="{BDB0DA89-3578-4570-BCDA-D29372229F7B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932f3d5-27a8-49d4-8be3-7f8c08e97f5e">
      <Terms xmlns="http://schemas.microsoft.com/office/infopath/2007/PartnerControls"/>
    </lcf76f155ced4ddcb4097134ff3c332f>
    <TaxCatchAll xmlns="e95a3ad4-0006-437f-a76b-fb5c78b8863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9FDB44B488DC4A8B25DBFCF88C26A0" ma:contentTypeVersion="28" ma:contentTypeDescription="Een nieuw document maken." ma:contentTypeScope="" ma:versionID="0ceab436c57d8478ea27d89c72f1e309">
  <xsd:schema xmlns:xsd="http://www.w3.org/2001/XMLSchema" xmlns:xs="http://www.w3.org/2001/XMLSchema" xmlns:p="http://schemas.microsoft.com/office/2006/metadata/properties" xmlns:ns2="6932f3d5-27a8-49d4-8be3-7f8c08e97f5e" xmlns:ns3="e95a3ad4-0006-437f-a76b-fb5c78b8863a" targetNamespace="http://schemas.microsoft.com/office/2006/metadata/properties" ma:root="true" ma:fieldsID="206da0547250e8e74ebf8aa3bb387fb1" ns2:_="" ns3:_="">
    <xsd:import namespace="6932f3d5-27a8-49d4-8be3-7f8c08e97f5e"/>
    <xsd:import namespace="e95a3ad4-0006-437f-a76b-fb5c78b886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32f3d5-27a8-49d4-8be3-7f8c08e97f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Tags" ma:hidden="true" ma:internalName="MediaServiceAutoTags" ma:readOnly="true">
      <xsd:simpleType>
        <xsd:restriction base="dms:Text"/>
      </xsd:simpleType>
    </xsd:element>
    <xsd:element name="MediaServiceGenerationTime" ma:index="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c6f371a7-af1e-4863-b830-9db92276c5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5a3ad4-0006-437f-a76b-fb5c78b8863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hidden="true" ma:internalName="SharedWithDetails" ma:readOnly="true">
      <xsd:simpleType>
        <xsd:restriction base="dms:Note"/>
      </xsd:simpleType>
    </xsd:element>
    <xsd:element name="TaxCatchAll" ma:index="19" nillable="true" ma:displayName="Taxonomy Catch All Column" ma:hidden="true" ma:list="{e7705c6e-36bb-4aa4-a196-3ed65fdbb53b}" ma:internalName="TaxCatchAll" ma:readOnly="false" ma:showField="CatchAllData" ma:web="e95a3ad4-0006-437f-a76b-fb5c78b886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Inhoudstyp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752FFC-8585-4A65-9EC5-F99B30EC4548}">
  <ds:schemaRefs>
    <ds:schemaRef ds:uri="http://schemas.openxmlformats.org/package/2006/metadata/core-properties"/>
    <ds:schemaRef ds:uri="e95a3ad4-0006-437f-a76b-fb5c78b8863a"/>
    <ds:schemaRef ds:uri="http://purl.org/dc/elements/1.1/"/>
    <ds:schemaRef ds:uri="http://purl.org/dc/dcmitype/"/>
    <ds:schemaRef ds:uri="6932f3d5-27a8-49d4-8be3-7f8c08e97f5e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61AD0B-78E0-431C-A850-82B3FCDEA2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2FAD68-45CA-4C70-A5CD-BD4EC00A3012}">
  <ds:schemaRefs>
    <ds:schemaRef ds:uri="6932f3d5-27a8-49d4-8be3-7f8c08e97f5e"/>
    <ds:schemaRef ds:uri="e95a3ad4-0006-437f-a76b-fb5c78b8863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4695</TotalTime>
  <Words>95</Words>
  <Application>Microsoft Macintosh PowerPoint</Application>
  <PresentationFormat>Widescreen</PresentationFormat>
  <Paragraphs>52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Calibri</vt:lpstr>
      <vt:lpstr>Template Slidebuilder - SURF</vt:lpstr>
      <vt:lpstr>SURF</vt:lpstr>
      <vt:lpstr>1_SURF</vt:lpstr>
      <vt:lpstr>PowerPoint Presentation</vt:lpstr>
      <vt:lpstr>Agenda</vt:lpstr>
      <vt:lpstr>Chapter green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Martijn De Bruin</dc:creator>
  <cp:lastModifiedBy>Dennis Maat</cp:lastModifiedBy>
  <cp:revision>6</cp:revision>
  <dcterms:created xsi:type="dcterms:W3CDTF">2025-01-30T10:31:28Z</dcterms:created>
  <dcterms:modified xsi:type="dcterms:W3CDTF">2026-04-10T09:26:38Z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55400</vt:r8>
  </property>
  <property fmtid="{D5CDD505-2E9C-101B-9397-08002B2CF9AE}" pid="3" name="ComplianceAssetId">
    <vt:lpwstr/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MediaServiceImageTags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  <property fmtid="{D5CDD505-2E9C-101B-9397-08002B2CF9AE}" pid="9" name="TemplateUrl">
    <vt:lpwstr/>
  </property>
  <property fmtid="{D5CDD505-2E9C-101B-9397-08002B2CF9AE}" pid="10" name="ContentTypeId">
    <vt:lpwstr>0x010100999FDB44B488DC4A8B25DBFCF88C26A0</vt:lpwstr>
  </property>
</Properties>
</file>