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4214" r:id="rId4"/>
  </p:sldMasterIdLst>
  <p:notesMasterIdLst>
    <p:notesMasterId r:id="rId14"/>
  </p:notesMasterIdLst>
  <p:sldIdLst>
    <p:sldId id="5043" r:id="rId5"/>
    <p:sldId id="5233" r:id="rId6"/>
    <p:sldId id="5235" r:id="rId7"/>
    <p:sldId id="5234" r:id="rId8"/>
    <p:sldId id="5236" r:id="rId9"/>
    <p:sldId id="5244" r:id="rId10"/>
    <p:sldId id="5238" r:id="rId11"/>
    <p:sldId id="5245" r:id="rId12"/>
    <p:sldId id="5131" r:id="rId13"/>
  </p:sldIdLst>
  <p:sldSz cx="24382413" cy="13716000"/>
  <p:notesSz cx="6858000" cy="9144000"/>
  <p:embeddedFontLst>
    <p:embeddedFont>
      <p:font typeface="Roboto" panose="02000000000000000000" pitchFamily="2" charset="0"/>
      <p:regular r:id="rId15"/>
      <p:bold r:id="rId16"/>
      <p:italic r:id="rId17"/>
      <p:boldItalic r:id="rId18"/>
    </p:embeddedFont>
    <p:embeddedFont>
      <p:font typeface="Roboto Condensed Light" panose="02000000000000000000" pitchFamily="2" charset="0"/>
      <p:regular r:id="rId19"/>
      <p:italic r:id="rId20"/>
    </p:embeddedFont>
    <p:embeddedFont>
      <p:font typeface="Roboto Light" panose="02000000000000000000" pitchFamily="2" charset="0"/>
      <p:regular r:id="rId21"/>
      <p:italic r:id="rId2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rporate" id="{8C3A365E-6F61-4982-AFA5-00CB48DC0297}">
          <p14:sldIdLst>
            <p14:sldId id="5043"/>
            <p14:sldId id="5233"/>
            <p14:sldId id="5235"/>
            <p14:sldId id="5234"/>
            <p14:sldId id="5236"/>
            <p14:sldId id="5244"/>
            <p14:sldId id="5238"/>
            <p14:sldId id="5245"/>
            <p14:sldId id="513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E18325-044D-EB74-0E99-677B9617B87A}" name="Frans ter Borg" initials="FtB" userId="S::frans@quanza.net::0ed5eb3c-fc6f-4570-99d2-2ee56c450d48" providerId="AD"/>
  <p188:author id="{50F42C6E-AFD8-8237-A174-6DFA9E631FEF}" name="Sander Zwart" initials="SZ" userId="S::sanderz@quanza.net::1636baec-9a6c-494f-ab94-6cde6791d29d" providerId="AD"/>
  <p188:author id="{0B2A38A0-6545-FBEC-84F4-B6DB94A5494C}" name="Arjan Lasschuit" initials="AL" userId="S::arjanl@quanza.net::6da54a89-e75c-4f26-ad1e-a5eea812e3ae" providerId="AD"/>
  <p188:author id="{86156FE5-110A-2053-143E-BF8B4C280F7E}" name="Arjan Lasschuit" initials="AL" userId="Arjan Lasschuit" providerId="None"/>
  <p188:author id="{61B4F2E8-A3E1-3ADE-76B5-F474991BA73D}" name="Jan Martijn Metselaar" initials="JMM" userId="S::janmartijnm@quanza.net::54fc919e-9586-4b4a-aae1-31c8574d35b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extLst>
      <p:ext uri="{19B8F6BF-5375-455C-9EA6-DF929625EA0E}">
        <p15:presenceInfo xmlns:p15="http://schemas.microsoft.com/office/powerpoint/2012/main" userId="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00A6"/>
    <a:srgbClr val="03477F"/>
    <a:srgbClr val="080A0F"/>
    <a:srgbClr val="000000"/>
    <a:srgbClr val="B6C1CA"/>
    <a:srgbClr val="040404"/>
    <a:srgbClr val="FFC708"/>
    <a:srgbClr val="91A3B0"/>
    <a:srgbClr val="B2BEB5"/>
    <a:srgbClr val="D1D1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3384D1-67FB-0123-CB61-C5A1E2463667}" v="480" dt="2026-04-08T19:36:50.394"/>
    <p1510:client id="{2BEC0648-47C5-4702-6386-0FBA9196A741}" v="3" dt="2026-04-09T13:18:21.504"/>
    <p1510:client id="{40ED5097-BA39-DD9A-BE36-CD2F1E4A99AF}" v="495" dt="2026-04-08T14:01:25.696"/>
    <p1510:client id="{868FD5C6-32D6-76F3-B62A-1FEF16991389}" v="2" dt="2026-04-09T10:44:55.5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666"/>
    <p:restoredTop sz="94719"/>
  </p:normalViewPr>
  <p:slideViewPr>
    <p:cSldViewPr snapToGrid="0">
      <p:cViewPr>
        <p:scale>
          <a:sx n="132" d="100"/>
          <a:sy n="132" d="100"/>
        </p:scale>
        <p:origin x="-768" y="-343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arten Kerkvliet" userId="S::maartenk@quanza.net::8c8f95a9-8094-40e9-a6f3-18a483011662" providerId="AD" clId="Web-{868FD5C6-32D6-76F3-B62A-1FEF16991389}"/>
    <pc:docChg chg="modSld sldOrd">
      <pc:chgData name="Maarten Kerkvliet" userId="S::maartenk@quanza.net::8c8f95a9-8094-40e9-a6f3-18a483011662" providerId="AD" clId="Web-{868FD5C6-32D6-76F3-B62A-1FEF16991389}" dt="2026-04-09T10:44:55.517" v="1"/>
      <pc:docMkLst>
        <pc:docMk/>
      </pc:docMkLst>
      <pc:sldChg chg="ord">
        <pc:chgData name="Maarten Kerkvliet" userId="S::maartenk@quanza.net::8c8f95a9-8094-40e9-a6f3-18a483011662" providerId="AD" clId="Web-{868FD5C6-32D6-76F3-B62A-1FEF16991389}" dt="2026-04-09T10:44:42.610" v="0"/>
        <pc:sldMkLst>
          <pc:docMk/>
          <pc:sldMk cId="3529266296" sldId="5236"/>
        </pc:sldMkLst>
      </pc:sldChg>
      <pc:sldChg chg="mod modShow">
        <pc:chgData name="Maarten Kerkvliet" userId="S::maartenk@quanza.net::8c8f95a9-8094-40e9-a6f3-18a483011662" providerId="AD" clId="Web-{868FD5C6-32D6-76F3-B62A-1FEF16991389}" dt="2026-04-09T10:44:55.517" v="1"/>
        <pc:sldMkLst>
          <pc:docMk/>
          <pc:sldMk cId="2038799491" sldId="5240"/>
        </pc:sldMkLst>
      </pc:sldChg>
    </pc:docChg>
  </pc:docChgLst>
  <pc:docChgLst>
    <pc:chgData name="Maarten Kerkvliet" userId="S::maartenk@quanza.net::8c8f95a9-8094-40e9-a6f3-18a483011662" providerId="AD" clId="Web-{2BEC0648-47C5-4702-6386-0FBA9196A741}"/>
    <pc:docChg chg="delSld modSld modSection">
      <pc:chgData name="Maarten Kerkvliet" userId="S::maartenk@quanza.net::8c8f95a9-8094-40e9-a6f3-18a483011662" providerId="AD" clId="Web-{2BEC0648-47C5-4702-6386-0FBA9196A741}" dt="2026-04-09T13:18:21.504" v="2" actId="1076"/>
      <pc:docMkLst>
        <pc:docMk/>
      </pc:docMkLst>
      <pc:sldChg chg="modSp">
        <pc:chgData name="Maarten Kerkvliet" userId="S::maartenk@quanza.net::8c8f95a9-8094-40e9-a6f3-18a483011662" providerId="AD" clId="Web-{2BEC0648-47C5-4702-6386-0FBA9196A741}" dt="2026-04-09T13:18:21.504" v="2" actId="1076"/>
        <pc:sldMkLst>
          <pc:docMk/>
          <pc:sldMk cId="3364448894" sldId="5234"/>
        </pc:sldMkLst>
        <pc:picChg chg="mod">
          <ac:chgData name="Maarten Kerkvliet" userId="S::maartenk@quanza.net::8c8f95a9-8094-40e9-a6f3-18a483011662" providerId="AD" clId="Web-{2BEC0648-47C5-4702-6386-0FBA9196A741}" dt="2026-04-09T13:18:21.504" v="2" actId="1076"/>
          <ac:picMkLst>
            <pc:docMk/>
            <pc:sldMk cId="3364448894" sldId="5234"/>
            <ac:picMk id="9" creationId="{5920E49F-95F4-293E-5EB0-ADC3B6A52BA3}"/>
          </ac:picMkLst>
        </pc:picChg>
      </pc:sldChg>
      <pc:sldChg chg="del">
        <pc:chgData name="Maarten Kerkvliet" userId="S::maartenk@quanza.net::8c8f95a9-8094-40e9-a6f3-18a483011662" providerId="AD" clId="Web-{2BEC0648-47C5-4702-6386-0FBA9196A741}" dt="2026-04-09T13:17:49.674" v="0"/>
        <pc:sldMkLst>
          <pc:docMk/>
          <pc:sldMk cId="2038799491" sldId="5240"/>
        </pc:sldMkLst>
      </pc:sldChg>
    </pc:docChg>
  </pc:docChgLst>
  <pc:docChgLst>
    <pc:chgData name="Maarten Kerkvliet" userId="S::maartenk@quanza.net::8c8f95a9-8094-40e9-a6f3-18a483011662" providerId="AD" clId="Web-{173384D1-67FB-0123-CB61-C5A1E2463667}"/>
    <pc:docChg chg="addSld delSld modSld sldOrd modSection">
      <pc:chgData name="Maarten Kerkvliet" userId="S::maartenk@quanza.net::8c8f95a9-8094-40e9-a6f3-18a483011662" providerId="AD" clId="Web-{173384D1-67FB-0123-CB61-C5A1E2463667}" dt="2026-04-08T19:36:50.394" v="472"/>
      <pc:docMkLst>
        <pc:docMk/>
      </pc:docMkLst>
      <pc:sldChg chg="modSp">
        <pc:chgData name="Maarten Kerkvliet" userId="S::maartenk@quanza.net::8c8f95a9-8094-40e9-a6f3-18a483011662" providerId="AD" clId="Web-{173384D1-67FB-0123-CB61-C5A1E2463667}" dt="2026-04-08T19:28:54.311" v="302" actId="20577"/>
        <pc:sldMkLst>
          <pc:docMk/>
          <pc:sldMk cId="3656638197" sldId="5233"/>
        </pc:sldMkLst>
        <pc:spChg chg="mod">
          <ac:chgData name="Maarten Kerkvliet" userId="S::maartenk@quanza.net::8c8f95a9-8094-40e9-a6f3-18a483011662" providerId="AD" clId="Web-{173384D1-67FB-0123-CB61-C5A1E2463667}" dt="2026-04-08T19:28:54.311" v="302" actId="20577"/>
          <ac:spMkLst>
            <pc:docMk/>
            <pc:sldMk cId="3656638197" sldId="5233"/>
            <ac:spMk id="7" creationId="{BEA1B9D8-5D19-BCBF-B320-08319EDCE784}"/>
          </ac:spMkLst>
        </pc:spChg>
      </pc:sldChg>
      <pc:sldChg chg="addSp delSp modSp">
        <pc:chgData name="Maarten Kerkvliet" userId="S::maartenk@quanza.net::8c8f95a9-8094-40e9-a6f3-18a483011662" providerId="AD" clId="Web-{173384D1-67FB-0123-CB61-C5A1E2463667}" dt="2026-04-08T19:26:22.575" v="256" actId="1076"/>
        <pc:sldMkLst>
          <pc:docMk/>
          <pc:sldMk cId="3364448894" sldId="5234"/>
        </pc:sldMkLst>
        <pc:spChg chg="del">
          <ac:chgData name="Maarten Kerkvliet" userId="S::maartenk@quanza.net::8c8f95a9-8094-40e9-a6f3-18a483011662" providerId="AD" clId="Web-{173384D1-67FB-0123-CB61-C5A1E2463667}" dt="2026-04-08T19:25:34.043" v="245"/>
          <ac:spMkLst>
            <pc:docMk/>
            <pc:sldMk cId="3364448894" sldId="5234"/>
            <ac:spMk id="4" creationId="{0A62FCBB-9450-CE97-74E7-DFB089EFF54A}"/>
          </ac:spMkLst>
        </pc:spChg>
        <pc:spChg chg="add del mod">
          <ac:chgData name="Maarten Kerkvliet" userId="S::maartenk@quanza.net::8c8f95a9-8094-40e9-a6f3-18a483011662" providerId="AD" clId="Web-{173384D1-67FB-0123-CB61-C5A1E2463667}" dt="2026-04-08T19:26:04.887" v="253"/>
          <ac:spMkLst>
            <pc:docMk/>
            <pc:sldMk cId="3364448894" sldId="5234"/>
            <ac:spMk id="7" creationId="{B6D10963-0CAF-C016-EDE3-AB863F2709AF}"/>
          </ac:spMkLst>
        </pc:spChg>
        <pc:spChg chg="add del mod">
          <ac:chgData name="Maarten Kerkvliet" userId="S::maartenk@quanza.net::8c8f95a9-8094-40e9-a6f3-18a483011662" providerId="AD" clId="Web-{173384D1-67FB-0123-CB61-C5A1E2463667}" dt="2026-04-08T19:25:53.934" v="250"/>
          <ac:spMkLst>
            <pc:docMk/>
            <pc:sldMk cId="3364448894" sldId="5234"/>
            <ac:spMk id="11" creationId="{A722EBC2-8293-612D-3CDF-01EBAC7D9F8A}"/>
          </ac:spMkLst>
        </pc:spChg>
        <pc:spChg chg="add del mod">
          <ac:chgData name="Maarten Kerkvliet" userId="S::maartenk@quanza.net::8c8f95a9-8094-40e9-a6f3-18a483011662" providerId="AD" clId="Web-{173384D1-67FB-0123-CB61-C5A1E2463667}" dt="2026-04-08T19:26:11.262" v="254"/>
          <ac:spMkLst>
            <pc:docMk/>
            <pc:sldMk cId="3364448894" sldId="5234"/>
            <ac:spMk id="13" creationId="{06D8E804-631D-6952-EA4B-580479901A2A}"/>
          </ac:spMkLst>
        </pc:spChg>
        <pc:picChg chg="del">
          <ac:chgData name="Maarten Kerkvliet" userId="S::maartenk@quanza.net::8c8f95a9-8094-40e9-a6f3-18a483011662" providerId="AD" clId="Web-{173384D1-67FB-0123-CB61-C5A1E2463667}" dt="2026-04-08T19:25:26.059" v="243"/>
          <ac:picMkLst>
            <pc:docMk/>
            <pc:sldMk cId="3364448894" sldId="5234"/>
            <ac:picMk id="8" creationId="{90D39890-275F-B674-53F8-D37C05573033}"/>
          </ac:picMkLst>
        </pc:picChg>
        <pc:picChg chg="add mod">
          <ac:chgData name="Maarten Kerkvliet" userId="S::maartenk@quanza.net::8c8f95a9-8094-40e9-a6f3-18a483011662" providerId="AD" clId="Web-{173384D1-67FB-0123-CB61-C5A1E2463667}" dt="2026-04-08T19:26:22.575" v="256" actId="1076"/>
          <ac:picMkLst>
            <pc:docMk/>
            <pc:sldMk cId="3364448894" sldId="5234"/>
            <ac:picMk id="9" creationId="{5920E49F-95F4-293E-5EB0-ADC3B6A52BA3}"/>
          </ac:picMkLst>
        </pc:picChg>
      </pc:sldChg>
      <pc:sldChg chg="addSp delSp modSp">
        <pc:chgData name="Maarten Kerkvliet" userId="S::maartenk@quanza.net::8c8f95a9-8094-40e9-a6f3-18a483011662" providerId="AD" clId="Web-{173384D1-67FB-0123-CB61-C5A1E2463667}" dt="2026-04-08T19:30:36.438" v="306" actId="20577"/>
        <pc:sldMkLst>
          <pc:docMk/>
          <pc:sldMk cId="812372465" sldId="5235"/>
        </pc:sldMkLst>
        <pc:spChg chg="add del">
          <ac:chgData name="Maarten Kerkvliet" userId="S::maartenk@quanza.net::8c8f95a9-8094-40e9-a6f3-18a483011662" providerId="AD" clId="Web-{173384D1-67FB-0123-CB61-C5A1E2463667}" dt="2026-04-08T18:25:30.878" v="46"/>
          <ac:spMkLst>
            <pc:docMk/>
            <pc:sldMk cId="812372465" sldId="5235"/>
            <ac:spMk id="4" creationId="{809F501F-A720-5FBE-D1A6-B46E46494C86}"/>
          </ac:spMkLst>
        </pc:spChg>
        <pc:spChg chg="mod">
          <ac:chgData name="Maarten Kerkvliet" userId="S::maartenk@quanza.net::8c8f95a9-8094-40e9-a6f3-18a483011662" providerId="AD" clId="Web-{173384D1-67FB-0123-CB61-C5A1E2463667}" dt="2026-04-08T19:30:36.438" v="306" actId="20577"/>
          <ac:spMkLst>
            <pc:docMk/>
            <pc:sldMk cId="812372465" sldId="5235"/>
            <ac:spMk id="7" creationId="{797D2B86-97E4-A6A3-8146-BC0A5B5C1ECA}"/>
          </ac:spMkLst>
        </pc:spChg>
      </pc:sldChg>
      <pc:sldChg chg="addSp delSp modSp">
        <pc:chgData name="Maarten Kerkvliet" userId="S::maartenk@quanza.net::8c8f95a9-8094-40e9-a6f3-18a483011662" providerId="AD" clId="Web-{173384D1-67FB-0123-CB61-C5A1E2463667}" dt="2026-04-08T18:33:58.267" v="170" actId="1076"/>
        <pc:sldMkLst>
          <pc:docMk/>
          <pc:sldMk cId="3529266296" sldId="5236"/>
        </pc:sldMkLst>
        <pc:spChg chg="add del mod">
          <ac:chgData name="Maarten Kerkvliet" userId="S::maartenk@quanza.net::8c8f95a9-8094-40e9-a6f3-18a483011662" providerId="AD" clId="Web-{173384D1-67FB-0123-CB61-C5A1E2463667}" dt="2026-04-08T18:33:12.309" v="162" actId="1076"/>
          <ac:spMkLst>
            <pc:docMk/>
            <pc:sldMk cId="3529266296" sldId="5236"/>
            <ac:spMk id="4" creationId="{28F87D25-A328-349A-D940-8B81BFB9E8B3}"/>
          </ac:spMkLst>
        </pc:spChg>
        <pc:spChg chg="mod">
          <ac:chgData name="Maarten Kerkvliet" userId="S::maartenk@quanza.net::8c8f95a9-8094-40e9-a6f3-18a483011662" providerId="AD" clId="Web-{173384D1-67FB-0123-CB61-C5A1E2463667}" dt="2026-04-08T18:33:54.720" v="169" actId="1076"/>
          <ac:spMkLst>
            <pc:docMk/>
            <pc:sldMk cId="3529266296" sldId="5236"/>
            <ac:spMk id="7" creationId="{81236079-837E-2705-D674-7BC9EA1E1BFE}"/>
          </ac:spMkLst>
        </pc:spChg>
        <pc:picChg chg="add mod ord">
          <ac:chgData name="Maarten Kerkvliet" userId="S::maartenk@quanza.net::8c8f95a9-8094-40e9-a6f3-18a483011662" providerId="AD" clId="Web-{173384D1-67FB-0123-CB61-C5A1E2463667}" dt="2026-04-08T18:33:58.267" v="170" actId="1076"/>
          <ac:picMkLst>
            <pc:docMk/>
            <pc:sldMk cId="3529266296" sldId="5236"/>
            <ac:picMk id="8" creationId="{10A72BA7-6699-81C2-9875-04B31E1CF871}"/>
          </ac:picMkLst>
        </pc:picChg>
        <pc:picChg chg="mod">
          <ac:chgData name="Maarten Kerkvliet" userId="S::maartenk@quanza.net::8c8f95a9-8094-40e9-a6f3-18a483011662" providerId="AD" clId="Web-{173384D1-67FB-0123-CB61-C5A1E2463667}" dt="2026-04-08T18:33:36.124" v="167" actId="1076"/>
          <ac:picMkLst>
            <pc:docMk/>
            <pc:sldMk cId="3529266296" sldId="5236"/>
            <ac:picMk id="9" creationId="{DE9CC9EC-CE80-2055-3ACB-20556065CF1E}"/>
          </ac:picMkLst>
        </pc:picChg>
        <pc:picChg chg="mod">
          <ac:chgData name="Maarten Kerkvliet" userId="S::maartenk@quanza.net::8c8f95a9-8094-40e9-a6f3-18a483011662" providerId="AD" clId="Web-{173384D1-67FB-0123-CB61-C5A1E2463667}" dt="2026-04-08T18:33:39.437" v="168" actId="1076"/>
          <ac:picMkLst>
            <pc:docMk/>
            <pc:sldMk cId="3529266296" sldId="5236"/>
            <ac:picMk id="10" creationId="{142A3A49-0928-9D0F-2F85-41393BEE049E}"/>
          </ac:picMkLst>
        </pc:picChg>
        <pc:picChg chg="del mod">
          <ac:chgData name="Maarten Kerkvliet" userId="S::maartenk@quanza.net::8c8f95a9-8094-40e9-a6f3-18a483011662" providerId="AD" clId="Web-{173384D1-67FB-0123-CB61-C5A1E2463667}" dt="2026-04-08T18:30:19.945" v="142"/>
          <ac:picMkLst>
            <pc:docMk/>
            <pc:sldMk cId="3529266296" sldId="5236"/>
            <ac:picMk id="11" creationId="{7250CA9E-CF05-3197-645F-80EC93BE6A37}"/>
          </ac:picMkLst>
        </pc:picChg>
        <pc:picChg chg="add mod">
          <ac:chgData name="Maarten Kerkvliet" userId="S::maartenk@quanza.net::8c8f95a9-8094-40e9-a6f3-18a483011662" providerId="AD" clId="Web-{173384D1-67FB-0123-CB61-C5A1E2463667}" dt="2026-04-08T18:33:23.170" v="164" actId="1076"/>
          <ac:picMkLst>
            <pc:docMk/>
            <pc:sldMk cId="3529266296" sldId="5236"/>
            <ac:picMk id="12" creationId="{10A43B4B-2957-6659-FA42-298F8468A74C}"/>
          </ac:picMkLst>
        </pc:picChg>
      </pc:sldChg>
      <pc:sldChg chg="modSp ord">
        <pc:chgData name="Maarten Kerkvliet" userId="S::maartenk@quanza.net::8c8f95a9-8094-40e9-a6f3-18a483011662" providerId="AD" clId="Web-{173384D1-67FB-0123-CB61-C5A1E2463667}" dt="2026-04-08T19:36:50.394" v="472"/>
        <pc:sldMkLst>
          <pc:docMk/>
          <pc:sldMk cId="2038799491" sldId="5240"/>
        </pc:sldMkLst>
        <pc:spChg chg="mod">
          <ac:chgData name="Maarten Kerkvliet" userId="S::maartenk@quanza.net::8c8f95a9-8094-40e9-a6f3-18a483011662" providerId="AD" clId="Web-{173384D1-67FB-0123-CB61-C5A1E2463667}" dt="2026-04-08T19:31:01.501" v="309" actId="20577"/>
          <ac:spMkLst>
            <pc:docMk/>
            <pc:sldMk cId="2038799491" sldId="5240"/>
            <ac:spMk id="6" creationId="{DFC37772-73D7-7675-9BFB-5969A77CA531}"/>
          </ac:spMkLst>
        </pc:spChg>
      </pc:sldChg>
      <pc:sldChg chg="addSp delSp modSp add del">
        <pc:chgData name="Maarten Kerkvliet" userId="S::maartenk@quanza.net::8c8f95a9-8094-40e9-a6f3-18a483011662" providerId="AD" clId="Web-{173384D1-67FB-0123-CB61-C5A1E2463667}" dt="2026-04-08T19:30:54.626" v="307" actId="20577"/>
        <pc:sldMkLst>
          <pc:docMk/>
          <pc:sldMk cId="2367455036" sldId="5244"/>
        </pc:sldMkLst>
        <pc:spChg chg="mod">
          <ac:chgData name="Maarten Kerkvliet" userId="S::maartenk@quanza.net::8c8f95a9-8094-40e9-a6f3-18a483011662" providerId="AD" clId="Web-{173384D1-67FB-0123-CB61-C5A1E2463667}" dt="2026-04-08T19:30:54.626" v="307" actId="20577"/>
          <ac:spMkLst>
            <pc:docMk/>
            <pc:sldMk cId="2367455036" sldId="5244"/>
            <ac:spMk id="6" creationId="{20F20902-1EB0-D012-652C-45593CF75F25}"/>
          </ac:spMkLst>
        </pc:spChg>
        <pc:spChg chg="mod">
          <ac:chgData name="Maarten Kerkvliet" userId="S::maartenk@quanza.net::8c8f95a9-8094-40e9-a6f3-18a483011662" providerId="AD" clId="Web-{173384D1-67FB-0123-CB61-C5A1E2463667}" dt="2026-04-08T18:35:43.666" v="234" actId="20577"/>
          <ac:spMkLst>
            <pc:docMk/>
            <pc:sldMk cId="2367455036" sldId="5244"/>
            <ac:spMk id="7" creationId="{DBBB5F07-8286-BCE6-9397-DB4F64B554C3}"/>
          </ac:spMkLst>
        </pc:spChg>
        <pc:picChg chg="del mod">
          <ac:chgData name="Maarten Kerkvliet" userId="S::maartenk@quanza.net::8c8f95a9-8094-40e9-a6f3-18a483011662" providerId="AD" clId="Web-{173384D1-67FB-0123-CB61-C5A1E2463667}" dt="2026-04-08T18:35:49.370" v="236"/>
          <ac:picMkLst>
            <pc:docMk/>
            <pc:sldMk cId="2367455036" sldId="5244"/>
            <ac:picMk id="4" creationId="{1C77C0CA-CB2C-D3B2-DA09-89A14F8D8CB3}"/>
          </ac:picMkLst>
        </pc:picChg>
        <pc:picChg chg="add del mod">
          <ac:chgData name="Maarten Kerkvliet" userId="S::maartenk@quanza.net::8c8f95a9-8094-40e9-a6f3-18a483011662" providerId="AD" clId="Web-{173384D1-67FB-0123-CB61-C5A1E2463667}" dt="2026-04-08T18:37:16.172" v="238"/>
          <ac:picMkLst>
            <pc:docMk/>
            <pc:sldMk cId="2367455036" sldId="5244"/>
            <ac:picMk id="8" creationId="{9962CA85-EB1B-462E-2AA1-40ED32300A04}"/>
          </ac:picMkLst>
        </pc:picChg>
        <pc:picChg chg="add mod">
          <ac:chgData name="Maarten Kerkvliet" userId="S::maartenk@quanza.net::8c8f95a9-8094-40e9-a6f3-18a483011662" providerId="AD" clId="Web-{173384D1-67FB-0123-CB61-C5A1E2463667}" dt="2026-04-08T18:39:17.053" v="242" actId="14100"/>
          <ac:picMkLst>
            <pc:docMk/>
            <pc:sldMk cId="2367455036" sldId="5244"/>
            <ac:picMk id="9" creationId="{4E7ACF7A-10D2-8BFA-3D72-3494F97C3669}"/>
          </ac:picMkLst>
        </pc:picChg>
      </pc:sldChg>
      <pc:sldChg chg="modSp add replId">
        <pc:chgData name="Maarten Kerkvliet" userId="S::maartenk@quanza.net::8c8f95a9-8094-40e9-a6f3-18a483011662" providerId="AD" clId="Web-{173384D1-67FB-0123-CB61-C5A1E2463667}" dt="2026-04-08T19:36:43.675" v="471" actId="20577"/>
        <pc:sldMkLst>
          <pc:docMk/>
          <pc:sldMk cId="3673093288" sldId="5245"/>
        </pc:sldMkLst>
        <pc:spChg chg="mod">
          <ac:chgData name="Maarten Kerkvliet" userId="S::maartenk@quanza.net::8c8f95a9-8094-40e9-a6f3-18a483011662" providerId="AD" clId="Web-{173384D1-67FB-0123-CB61-C5A1E2463667}" dt="2026-04-08T19:32:46.455" v="380" actId="20577"/>
          <ac:spMkLst>
            <pc:docMk/>
            <pc:sldMk cId="3673093288" sldId="5245"/>
            <ac:spMk id="5" creationId="{A0A05383-1CAA-4D22-2E66-C737011D2523}"/>
          </ac:spMkLst>
        </pc:spChg>
        <pc:spChg chg="mod">
          <ac:chgData name="Maarten Kerkvliet" userId="S::maartenk@quanza.net::8c8f95a9-8094-40e9-a6f3-18a483011662" providerId="AD" clId="Web-{173384D1-67FB-0123-CB61-C5A1E2463667}" dt="2026-04-08T19:36:43.675" v="471" actId="20577"/>
          <ac:spMkLst>
            <pc:docMk/>
            <pc:sldMk cId="3673093288" sldId="5245"/>
            <ac:spMk id="7" creationId="{5625C2D9-8A64-D3B6-BCBD-04EFC7EB2538}"/>
          </ac:spMkLst>
        </pc:spChg>
      </pc:sldChg>
    </pc:docChg>
  </pc:docChgLst>
  <pc:docChgLst>
    <pc:chgData name="Maarten Kerkvliet" userId="S::maartenk@quanza.net::8c8f95a9-8094-40e9-a6f3-18a483011662" providerId="AD" clId="Web-{40ED5097-BA39-DD9A-BE36-CD2F1E4A99AF}"/>
    <pc:docChg chg="addSld delSld modSld modSection">
      <pc:chgData name="Maarten Kerkvliet" userId="S::maartenk@quanza.net::8c8f95a9-8094-40e9-a6f3-18a483011662" providerId="AD" clId="Web-{40ED5097-BA39-DD9A-BE36-CD2F1E4A99AF}" dt="2026-04-08T14:01:25.696" v="494" actId="1076"/>
      <pc:docMkLst>
        <pc:docMk/>
      </pc:docMkLst>
      <pc:sldChg chg="modSp">
        <pc:chgData name="Maarten Kerkvliet" userId="S::maartenk@quanza.net::8c8f95a9-8094-40e9-a6f3-18a483011662" providerId="AD" clId="Web-{40ED5097-BA39-DD9A-BE36-CD2F1E4A99AF}" dt="2026-04-08T13:47:40.403" v="15" actId="20577"/>
        <pc:sldMkLst>
          <pc:docMk/>
          <pc:sldMk cId="3843159556" sldId="5043"/>
        </pc:sldMkLst>
        <pc:spChg chg="mod">
          <ac:chgData name="Maarten Kerkvliet" userId="S::maartenk@quanza.net::8c8f95a9-8094-40e9-a6f3-18a483011662" providerId="AD" clId="Web-{40ED5097-BA39-DD9A-BE36-CD2F1E4A99AF}" dt="2026-04-08T13:47:40.403" v="15" actId="20577"/>
          <ac:spMkLst>
            <pc:docMk/>
            <pc:sldMk cId="3843159556" sldId="5043"/>
            <ac:spMk id="2" creationId="{A1E8DB80-0290-F844-A5D6-384DBD3331D9}"/>
          </ac:spMkLst>
        </pc:spChg>
        <pc:spChg chg="mod">
          <ac:chgData name="Maarten Kerkvliet" userId="S::maartenk@quanza.net::8c8f95a9-8094-40e9-a6f3-18a483011662" providerId="AD" clId="Web-{40ED5097-BA39-DD9A-BE36-CD2F1E4A99AF}" dt="2026-04-08T13:47:17.856" v="5" actId="20577"/>
          <ac:spMkLst>
            <pc:docMk/>
            <pc:sldMk cId="3843159556" sldId="5043"/>
            <ac:spMk id="5" creationId="{72B0A35B-B583-C6D4-605C-9484F9ED4A29}"/>
          </ac:spMkLst>
        </pc:spChg>
      </pc:sldChg>
      <pc:sldChg chg="del">
        <pc:chgData name="Maarten Kerkvliet" userId="S::maartenk@quanza.net::8c8f95a9-8094-40e9-a6f3-18a483011662" providerId="AD" clId="Web-{40ED5097-BA39-DD9A-BE36-CD2F1E4A99AF}" dt="2026-04-08T13:57:31.161" v="312"/>
        <pc:sldMkLst>
          <pc:docMk/>
          <pc:sldMk cId="4211949324" sldId="5232"/>
        </pc:sldMkLst>
      </pc:sldChg>
      <pc:sldChg chg="modSp">
        <pc:chgData name="Maarten Kerkvliet" userId="S::maartenk@quanza.net::8c8f95a9-8094-40e9-a6f3-18a483011662" providerId="AD" clId="Web-{40ED5097-BA39-DD9A-BE36-CD2F1E4A99AF}" dt="2026-04-08T13:49:23.701" v="87" actId="20577"/>
        <pc:sldMkLst>
          <pc:docMk/>
          <pc:sldMk cId="3656638197" sldId="5233"/>
        </pc:sldMkLst>
        <pc:spChg chg="mod">
          <ac:chgData name="Maarten Kerkvliet" userId="S::maartenk@quanza.net::8c8f95a9-8094-40e9-a6f3-18a483011662" providerId="AD" clId="Web-{40ED5097-BA39-DD9A-BE36-CD2F1E4A99AF}" dt="2026-04-08T13:49:23.701" v="87" actId="20577"/>
          <ac:spMkLst>
            <pc:docMk/>
            <pc:sldMk cId="3656638197" sldId="5233"/>
            <ac:spMk id="7" creationId="{BEA1B9D8-5D19-BCBF-B320-08319EDCE784}"/>
          </ac:spMkLst>
        </pc:spChg>
        <pc:spChg chg="mod">
          <ac:chgData name="Maarten Kerkvliet" userId="S::maartenk@quanza.net::8c8f95a9-8094-40e9-a6f3-18a483011662" providerId="AD" clId="Web-{40ED5097-BA39-DD9A-BE36-CD2F1E4A99AF}" dt="2026-04-08T13:47:47.684" v="20" actId="20577"/>
          <ac:spMkLst>
            <pc:docMk/>
            <pc:sldMk cId="3656638197" sldId="5233"/>
            <ac:spMk id="8" creationId="{59C9C6C6-2D1B-FEDC-9941-E2C541D1B0BB}"/>
          </ac:spMkLst>
        </pc:spChg>
      </pc:sldChg>
      <pc:sldChg chg="modSp">
        <pc:chgData name="Maarten Kerkvliet" userId="S::maartenk@quanza.net::8c8f95a9-8094-40e9-a6f3-18a483011662" providerId="AD" clId="Web-{40ED5097-BA39-DD9A-BE36-CD2F1E4A99AF}" dt="2026-04-08T13:49:47.232" v="90" actId="20577"/>
        <pc:sldMkLst>
          <pc:docMk/>
          <pc:sldMk cId="3364448894" sldId="5234"/>
        </pc:sldMkLst>
        <pc:spChg chg="mod">
          <ac:chgData name="Maarten Kerkvliet" userId="S::maartenk@quanza.net::8c8f95a9-8094-40e9-a6f3-18a483011662" providerId="AD" clId="Web-{40ED5097-BA39-DD9A-BE36-CD2F1E4A99AF}" dt="2026-04-08T13:49:47.232" v="90" actId="20577"/>
          <ac:spMkLst>
            <pc:docMk/>
            <pc:sldMk cId="3364448894" sldId="5234"/>
            <ac:spMk id="5" creationId="{F4F1B99F-C0E3-587D-7C4E-E2A8AE3E1677}"/>
          </ac:spMkLst>
        </pc:spChg>
      </pc:sldChg>
      <pc:sldChg chg="modSp add del">
        <pc:chgData name="Maarten Kerkvliet" userId="S::maartenk@quanza.net::8c8f95a9-8094-40e9-a6f3-18a483011662" providerId="AD" clId="Web-{40ED5097-BA39-DD9A-BE36-CD2F1E4A99AF}" dt="2026-04-08T13:54:02.956" v="250"/>
        <pc:sldMkLst>
          <pc:docMk/>
          <pc:sldMk cId="812372465" sldId="5235"/>
        </pc:sldMkLst>
        <pc:spChg chg="mod">
          <ac:chgData name="Maarten Kerkvliet" userId="S::maartenk@quanza.net::8c8f95a9-8094-40e9-a6f3-18a483011662" providerId="AD" clId="Web-{40ED5097-BA39-DD9A-BE36-CD2F1E4A99AF}" dt="2026-04-08T13:51:12.671" v="100" actId="20577"/>
          <ac:spMkLst>
            <pc:docMk/>
            <pc:sldMk cId="812372465" sldId="5235"/>
            <ac:spMk id="5" creationId="{E1F5F8F2-5104-5657-2B26-9DCAD92C2A74}"/>
          </ac:spMkLst>
        </pc:spChg>
        <pc:spChg chg="mod">
          <ac:chgData name="Maarten Kerkvliet" userId="S::maartenk@quanza.net::8c8f95a9-8094-40e9-a6f3-18a483011662" providerId="AD" clId="Web-{40ED5097-BA39-DD9A-BE36-CD2F1E4A99AF}" dt="2026-04-08T13:53:40.799" v="244" actId="20577"/>
          <ac:spMkLst>
            <pc:docMk/>
            <pc:sldMk cId="812372465" sldId="5235"/>
            <ac:spMk id="7" creationId="{797D2B86-97E4-A6A3-8146-BC0A5B5C1ECA}"/>
          </ac:spMkLst>
        </pc:spChg>
      </pc:sldChg>
      <pc:sldChg chg="modSp">
        <pc:chgData name="Maarten Kerkvliet" userId="S::maartenk@quanza.net::8c8f95a9-8094-40e9-a6f3-18a483011662" providerId="AD" clId="Web-{40ED5097-BA39-DD9A-BE36-CD2F1E4A99AF}" dt="2026-04-08T14:01:25.696" v="494" actId="1076"/>
        <pc:sldMkLst>
          <pc:docMk/>
          <pc:sldMk cId="3529266296" sldId="5236"/>
        </pc:sldMkLst>
        <pc:spChg chg="mod">
          <ac:chgData name="Maarten Kerkvliet" userId="S::maartenk@quanza.net::8c8f95a9-8094-40e9-a6f3-18a483011662" providerId="AD" clId="Web-{40ED5097-BA39-DD9A-BE36-CD2F1E4A99AF}" dt="2026-04-08T14:01:25.571" v="491" actId="1076"/>
          <ac:spMkLst>
            <pc:docMk/>
            <pc:sldMk cId="3529266296" sldId="5236"/>
            <ac:spMk id="4" creationId="{28F87D25-A328-349A-D940-8B81BFB9E8B3}"/>
          </ac:spMkLst>
        </pc:spChg>
        <pc:spChg chg="mod">
          <ac:chgData name="Maarten Kerkvliet" userId="S::maartenk@quanza.net::8c8f95a9-8094-40e9-a6f3-18a483011662" providerId="AD" clId="Web-{40ED5097-BA39-DD9A-BE36-CD2F1E4A99AF}" dt="2026-04-08T13:55:57.348" v="304" actId="20577"/>
          <ac:spMkLst>
            <pc:docMk/>
            <pc:sldMk cId="3529266296" sldId="5236"/>
            <ac:spMk id="7" creationId="{81236079-837E-2705-D674-7BC9EA1E1BFE}"/>
          </ac:spMkLst>
        </pc:spChg>
        <pc:picChg chg="mod">
          <ac:chgData name="Maarten Kerkvliet" userId="S::maartenk@quanza.net::8c8f95a9-8094-40e9-a6f3-18a483011662" providerId="AD" clId="Web-{40ED5097-BA39-DD9A-BE36-CD2F1E4A99AF}" dt="2026-04-08T14:01:25.665" v="493" actId="1076"/>
          <ac:picMkLst>
            <pc:docMk/>
            <pc:sldMk cId="3529266296" sldId="5236"/>
            <ac:picMk id="9" creationId="{DE9CC9EC-CE80-2055-3ACB-20556065CF1E}"/>
          </ac:picMkLst>
        </pc:picChg>
        <pc:picChg chg="mod">
          <ac:chgData name="Maarten Kerkvliet" userId="S::maartenk@quanza.net::8c8f95a9-8094-40e9-a6f3-18a483011662" providerId="AD" clId="Web-{40ED5097-BA39-DD9A-BE36-CD2F1E4A99AF}" dt="2026-04-08T14:01:25.696" v="494" actId="1076"/>
          <ac:picMkLst>
            <pc:docMk/>
            <pc:sldMk cId="3529266296" sldId="5236"/>
            <ac:picMk id="10" creationId="{142A3A49-0928-9D0F-2F85-41393BEE049E}"/>
          </ac:picMkLst>
        </pc:picChg>
        <pc:picChg chg="mod">
          <ac:chgData name="Maarten Kerkvliet" userId="S::maartenk@quanza.net::8c8f95a9-8094-40e9-a6f3-18a483011662" providerId="AD" clId="Web-{40ED5097-BA39-DD9A-BE36-CD2F1E4A99AF}" dt="2026-04-08T14:01:25.649" v="492" actId="1076"/>
          <ac:picMkLst>
            <pc:docMk/>
            <pc:sldMk cId="3529266296" sldId="5236"/>
            <ac:picMk id="11" creationId="{7250CA9E-CF05-3197-645F-80EC93BE6A37}"/>
          </ac:picMkLst>
        </pc:picChg>
      </pc:sldChg>
      <pc:sldChg chg="del">
        <pc:chgData name="Maarten Kerkvliet" userId="S::maartenk@quanza.net::8c8f95a9-8094-40e9-a6f3-18a483011662" providerId="AD" clId="Web-{40ED5097-BA39-DD9A-BE36-CD2F1E4A99AF}" dt="2026-04-08T13:56:53.411" v="305"/>
        <pc:sldMkLst>
          <pc:docMk/>
          <pc:sldMk cId="2120602425" sldId="5237"/>
        </pc:sldMkLst>
      </pc:sldChg>
      <pc:sldChg chg="modSp">
        <pc:chgData name="Maarten Kerkvliet" userId="S::maartenk@quanza.net::8c8f95a9-8094-40e9-a6f3-18a483011662" providerId="AD" clId="Web-{40ED5097-BA39-DD9A-BE36-CD2F1E4A99AF}" dt="2026-04-08T14:01:00.226" v="490" actId="1076"/>
        <pc:sldMkLst>
          <pc:docMk/>
          <pc:sldMk cId="2110578443" sldId="5238"/>
        </pc:sldMkLst>
        <pc:spChg chg="mod">
          <ac:chgData name="Maarten Kerkvliet" userId="S::maartenk@quanza.net::8c8f95a9-8094-40e9-a6f3-18a483011662" providerId="AD" clId="Web-{40ED5097-BA39-DD9A-BE36-CD2F1E4A99AF}" dt="2026-04-08T13:57:07.395" v="308" actId="20577"/>
          <ac:spMkLst>
            <pc:docMk/>
            <pc:sldMk cId="2110578443" sldId="5238"/>
            <ac:spMk id="6" creationId="{8C61F5E3-99B1-528C-CC6C-5B00FD4575AF}"/>
          </ac:spMkLst>
        </pc:spChg>
        <pc:spChg chg="mod">
          <ac:chgData name="Maarten Kerkvliet" userId="S::maartenk@quanza.net::8c8f95a9-8094-40e9-a6f3-18a483011662" providerId="AD" clId="Web-{40ED5097-BA39-DD9A-BE36-CD2F1E4A99AF}" dt="2026-04-08T14:00:53.616" v="488" actId="20577"/>
          <ac:spMkLst>
            <pc:docMk/>
            <pc:sldMk cId="2110578443" sldId="5238"/>
            <ac:spMk id="7" creationId="{42195EC1-11C2-DE52-5C5C-4B5DAADA2078}"/>
          </ac:spMkLst>
        </pc:spChg>
        <pc:picChg chg="mod">
          <ac:chgData name="Maarten Kerkvliet" userId="S::maartenk@quanza.net::8c8f95a9-8094-40e9-a6f3-18a483011662" providerId="AD" clId="Web-{40ED5097-BA39-DD9A-BE36-CD2F1E4A99AF}" dt="2026-04-08T14:00:56.851" v="489" actId="1076"/>
          <ac:picMkLst>
            <pc:docMk/>
            <pc:sldMk cId="2110578443" sldId="5238"/>
            <ac:picMk id="9" creationId="{0DC93324-75F9-4047-0728-AC121885B0A7}"/>
          </ac:picMkLst>
        </pc:picChg>
        <pc:picChg chg="mod">
          <ac:chgData name="Maarten Kerkvliet" userId="S::maartenk@quanza.net::8c8f95a9-8094-40e9-a6f3-18a483011662" providerId="AD" clId="Web-{40ED5097-BA39-DD9A-BE36-CD2F1E4A99AF}" dt="2026-04-08T14:01:00.226" v="490" actId="1076"/>
          <ac:picMkLst>
            <pc:docMk/>
            <pc:sldMk cId="2110578443" sldId="5238"/>
            <ac:picMk id="10" creationId="{F44D639F-ADA7-5702-3CB9-EAB157A1D2CC}"/>
          </ac:picMkLst>
        </pc:picChg>
      </pc:sldChg>
      <pc:sldChg chg="del">
        <pc:chgData name="Maarten Kerkvliet" userId="S::maartenk@quanza.net::8c8f95a9-8094-40e9-a6f3-18a483011662" providerId="AD" clId="Web-{40ED5097-BA39-DD9A-BE36-CD2F1E4A99AF}" dt="2026-04-08T13:50:18.326" v="91"/>
        <pc:sldMkLst>
          <pc:docMk/>
          <pc:sldMk cId="2219363275" sldId="5239"/>
        </pc:sldMkLst>
      </pc:sldChg>
      <pc:sldChg chg="modSp">
        <pc:chgData name="Maarten Kerkvliet" userId="S::maartenk@quanza.net::8c8f95a9-8094-40e9-a6f3-18a483011662" providerId="AD" clId="Web-{40ED5097-BA39-DD9A-BE36-CD2F1E4A99AF}" dt="2026-04-08T14:00:40.506" v="487" actId="20577"/>
        <pc:sldMkLst>
          <pc:docMk/>
          <pc:sldMk cId="2038799491" sldId="5240"/>
        </pc:sldMkLst>
        <pc:spChg chg="mod">
          <ac:chgData name="Maarten Kerkvliet" userId="S::maartenk@quanza.net::8c8f95a9-8094-40e9-a6f3-18a483011662" providerId="AD" clId="Web-{40ED5097-BA39-DD9A-BE36-CD2F1E4A99AF}" dt="2026-04-08T13:57:48.583" v="320" actId="20577"/>
          <ac:spMkLst>
            <pc:docMk/>
            <pc:sldMk cId="2038799491" sldId="5240"/>
            <ac:spMk id="5" creationId="{621530E2-A54C-C9D1-FD26-1A71DEA07E75}"/>
          </ac:spMkLst>
        </pc:spChg>
        <pc:spChg chg="mod">
          <ac:chgData name="Maarten Kerkvliet" userId="S::maartenk@quanza.net::8c8f95a9-8094-40e9-a6f3-18a483011662" providerId="AD" clId="Web-{40ED5097-BA39-DD9A-BE36-CD2F1E4A99AF}" dt="2026-04-08T14:00:40.506" v="487" actId="20577"/>
          <ac:spMkLst>
            <pc:docMk/>
            <pc:sldMk cId="2038799491" sldId="5240"/>
            <ac:spMk id="7" creationId="{E41B3176-1BEF-3DEA-338F-81E600E3DB20}"/>
          </ac:spMkLst>
        </pc:spChg>
      </pc:sldChg>
      <pc:sldChg chg="del">
        <pc:chgData name="Maarten Kerkvliet" userId="S::maartenk@quanza.net::8c8f95a9-8094-40e9-a6f3-18a483011662" providerId="AD" clId="Web-{40ED5097-BA39-DD9A-BE36-CD2F1E4A99AF}" dt="2026-04-08T13:57:11.114" v="309"/>
        <pc:sldMkLst>
          <pc:docMk/>
          <pc:sldMk cId="3833375099" sldId="5241"/>
        </pc:sldMkLst>
      </pc:sldChg>
      <pc:sldChg chg="del">
        <pc:chgData name="Maarten Kerkvliet" userId="S::maartenk@quanza.net::8c8f95a9-8094-40e9-a6f3-18a483011662" providerId="AD" clId="Web-{40ED5097-BA39-DD9A-BE36-CD2F1E4A99AF}" dt="2026-04-08T13:57:17.161" v="310"/>
        <pc:sldMkLst>
          <pc:docMk/>
          <pc:sldMk cId="206732719" sldId="5242"/>
        </pc:sldMkLst>
      </pc:sldChg>
      <pc:sldChg chg="del">
        <pc:chgData name="Maarten Kerkvliet" userId="S::maartenk@quanza.net::8c8f95a9-8094-40e9-a6f3-18a483011662" providerId="AD" clId="Web-{40ED5097-BA39-DD9A-BE36-CD2F1E4A99AF}" dt="2026-04-08T13:57:27.693" v="311"/>
        <pc:sldMkLst>
          <pc:docMk/>
          <pc:sldMk cId="814140078" sldId="5243"/>
        </pc:sldMkLst>
      </pc:sldChg>
      <pc:sldChg chg="add del">
        <pc:chgData name="Maarten Kerkvliet" userId="S::maartenk@quanza.net::8c8f95a9-8094-40e9-a6f3-18a483011662" providerId="AD" clId="Web-{40ED5097-BA39-DD9A-BE36-CD2F1E4A99AF}" dt="2026-04-08T13:52:11.858" v="140"/>
        <pc:sldMkLst>
          <pc:docMk/>
          <pc:sldMk cId="195563649" sldId="52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4580E-F7BD-47D8-94C7-16C5CCF6E2DD}" type="datetimeFigureOut">
              <a:rPr lang="en-US" smtClean="0"/>
              <a:t>4/9/2026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0B9C59-F299-46BC-B7A0-46EA1ED081F3}" type="slidenum">
              <a:rPr lang="en-US" smtClean="0"/>
              <a:t>‹#›</a:t>
            </a:fld>
            <a:endParaRPr lang="en-US"/>
          </a:p>
        </p:txBody>
      </p:sp>
    </p:spTree>
    <p:extLst>
      <p:ext uri="{BB962C8B-B14F-4D97-AF65-F5344CB8AC3E}">
        <p14:creationId xmlns:p14="http://schemas.microsoft.com/office/powerpoint/2010/main" val="3877018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EC92B3-4E1B-383E-26E2-04B1059500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6B0017-AD92-3718-5D3A-5229E11DEC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301B6B-5AF1-B0F9-BDF0-27F5D7B7D31D}"/>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15BEFCCE-E612-968B-A9DB-1F2B3C5491DC}"/>
              </a:ext>
            </a:extLst>
          </p:cNvPr>
          <p:cNvSpPr>
            <a:spLocks noGrp="1"/>
          </p:cNvSpPr>
          <p:nvPr>
            <p:ph type="sldNum" sz="quarter" idx="5"/>
          </p:nvPr>
        </p:nvSpPr>
        <p:spPr/>
        <p:txBody>
          <a:bodyPr/>
          <a:lstStyle/>
          <a:p>
            <a:fld id="{8A0B9C59-F299-46BC-B7A0-46EA1ED081F3}" type="slidenum">
              <a:rPr lang="en-US" smtClean="0"/>
              <a:t>6</a:t>
            </a:fld>
            <a:endParaRPr lang="en-US"/>
          </a:p>
        </p:txBody>
      </p:sp>
    </p:spTree>
    <p:extLst>
      <p:ext uri="{BB962C8B-B14F-4D97-AF65-F5344CB8AC3E}">
        <p14:creationId xmlns:p14="http://schemas.microsoft.com/office/powerpoint/2010/main" val="1611172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A9860-7CC8-59AA-37BD-79893AC45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A108A6-9CE7-DB07-751A-B90A47D234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999AC4-3BD4-47BE-0B8E-C1A5496C24CD}"/>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772714A8-49AE-922C-7A85-1AC616E2FC4F}"/>
              </a:ext>
            </a:extLst>
          </p:cNvPr>
          <p:cNvSpPr>
            <a:spLocks noGrp="1"/>
          </p:cNvSpPr>
          <p:nvPr>
            <p:ph type="sldNum" sz="quarter" idx="5"/>
          </p:nvPr>
        </p:nvSpPr>
        <p:spPr/>
        <p:txBody>
          <a:bodyPr/>
          <a:lstStyle/>
          <a:p>
            <a:fld id="{8A0B9C59-F299-46BC-B7A0-46EA1ED081F3}" type="slidenum">
              <a:rPr lang="en-US" smtClean="0"/>
              <a:t>9</a:t>
            </a:fld>
            <a:endParaRPr lang="en-US"/>
          </a:p>
        </p:txBody>
      </p:sp>
    </p:spTree>
    <p:extLst>
      <p:ext uri="{BB962C8B-B14F-4D97-AF65-F5344CB8AC3E}">
        <p14:creationId xmlns:p14="http://schemas.microsoft.com/office/powerpoint/2010/main" val="19374100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orpagina">
    <p:bg>
      <p:bgPr>
        <a:solidFill>
          <a:srgbClr val="CD00A6"/>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89A51F-BEED-505F-F077-B1D1D99C8F9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252450" y="0"/>
            <a:ext cx="11129963" cy="13716000"/>
          </a:xfrm>
          <a:prstGeom prst="rect">
            <a:avLst/>
          </a:prstGeom>
        </p:spPr>
      </p:pic>
      <p:sp>
        <p:nvSpPr>
          <p:cNvPr id="2" name="Title 1">
            <a:extLst>
              <a:ext uri="{FF2B5EF4-FFF2-40B4-BE49-F238E27FC236}">
                <a16:creationId xmlns:a16="http://schemas.microsoft.com/office/drawing/2014/main" id="{6E2073D8-A08A-4F58-B071-FEC5506815C4}"/>
              </a:ext>
            </a:extLst>
          </p:cNvPr>
          <p:cNvSpPr>
            <a:spLocks noGrp="1"/>
          </p:cNvSpPr>
          <p:nvPr>
            <p:ph type="title" hasCustomPrompt="1"/>
          </p:nvPr>
        </p:nvSpPr>
        <p:spPr>
          <a:xfrm>
            <a:off x="1676291" y="6011626"/>
            <a:ext cx="8747869" cy="3597216"/>
          </a:xfrm>
        </p:spPr>
        <p:txBody>
          <a:bodyPr lIns="0" anchor="t" anchorCtr="0">
            <a:noAutofit/>
          </a:bodyPr>
          <a:lstStyle>
            <a:lvl1pPr>
              <a:defRPr sz="12000"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PRESENTATIE TITEL</a:t>
            </a:r>
          </a:p>
        </p:txBody>
      </p:sp>
      <p:sp>
        <p:nvSpPr>
          <p:cNvPr id="11" name="Title 1">
            <a:extLst>
              <a:ext uri="{FF2B5EF4-FFF2-40B4-BE49-F238E27FC236}">
                <a16:creationId xmlns:a16="http://schemas.microsoft.com/office/drawing/2014/main" id="{962F4B4D-30F7-554C-9A02-5D05C8616B24}"/>
              </a:ext>
            </a:extLst>
          </p:cNvPr>
          <p:cNvSpPr txBox="1">
            <a:spLocks/>
          </p:cNvSpPr>
          <p:nvPr userDrawn="1"/>
        </p:nvSpPr>
        <p:spPr>
          <a:xfrm>
            <a:off x="1676290" y="12640862"/>
            <a:ext cx="8747869" cy="395444"/>
          </a:xfrm>
          <a:prstGeom prst="rect">
            <a:avLst/>
          </a:prstGeom>
        </p:spPr>
        <p:txBody>
          <a:bodyPr vert="horz" lIns="90000" tIns="45720" rIns="91440" bIns="45720" rtlCol="0" anchor="t" anchorCtr="0">
            <a:noAutofit/>
          </a:bodyPr>
          <a:lstStyle>
            <a:lvl1pPr algn="l" defTabSz="1828709" rtl="0" eaLnBrk="1" latinLnBrk="0" hangingPunct="1">
              <a:lnSpc>
                <a:spcPct val="90000"/>
              </a:lnSpc>
              <a:spcBef>
                <a:spcPct val="0"/>
              </a:spcBef>
              <a:buNone/>
              <a:defRPr sz="8800" b="0" i="0" kern="1200">
                <a:solidFill>
                  <a:schemeClr val="bg1"/>
                </a:solidFill>
                <a:latin typeface="Roboto Condensed Light" panose="02000000000000000000" pitchFamily="2" charset="0"/>
                <a:ea typeface="Roboto Condensed Light" panose="02000000000000000000" pitchFamily="2" charset="0"/>
                <a:cs typeface="+mj-cs"/>
              </a:defRPr>
            </a:lvl1pPr>
          </a:lstStyle>
          <a:p>
            <a:r>
              <a:rPr lang="nl-NL" sz="1400" b="0" i="0" kern="1200" cap="all" baseline="0" noProof="0">
                <a:solidFill>
                  <a:schemeClr val="bg1"/>
                </a:solidFill>
                <a:effectLst/>
                <a:latin typeface="Roboto" panose="02000000000000000000" pitchFamily="2" charset="0"/>
                <a:ea typeface="Roboto" panose="02000000000000000000" pitchFamily="2" charset="0"/>
                <a:cs typeface="+mj-cs"/>
              </a:rPr>
              <a:t>COPYRIGHT ©2022 ALLE RECHTEN VOORBEHOUDEN </a:t>
            </a:r>
            <a:endParaRPr lang="nl-NL" sz="1400" cap="all" baseline="0" noProof="0">
              <a:effectLst/>
              <a:latin typeface="Roboto" panose="02000000000000000000" pitchFamily="2" charset="0"/>
              <a:ea typeface="Roboto" panose="02000000000000000000" pitchFamily="2" charset="0"/>
            </a:endParaRPr>
          </a:p>
        </p:txBody>
      </p:sp>
      <p:pic>
        <p:nvPicPr>
          <p:cNvPr id="15" name="Picture 14" descr="Logo&#10;&#10;Description automatically generated">
            <a:extLst>
              <a:ext uri="{FF2B5EF4-FFF2-40B4-BE49-F238E27FC236}">
                <a16:creationId xmlns:a16="http://schemas.microsoft.com/office/drawing/2014/main" id="{0BB1E6F6-4FEF-6248-81B5-3AC26B6B8E8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02079" y="679694"/>
            <a:ext cx="3088641" cy="2277549"/>
          </a:xfrm>
          <a:prstGeom prst="rect">
            <a:avLst/>
          </a:prstGeom>
        </p:spPr>
      </p:pic>
      <p:sp>
        <p:nvSpPr>
          <p:cNvPr id="18" name="Text Placeholder 8">
            <a:extLst>
              <a:ext uri="{FF2B5EF4-FFF2-40B4-BE49-F238E27FC236}">
                <a16:creationId xmlns:a16="http://schemas.microsoft.com/office/drawing/2014/main" id="{D4AF5F20-B1AB-C244-8960-86B007DF3D16}"/>
              </a:ext>
            </a:extLst>
          </p:cNvPr>
          <p:cNvSpPr>
            <a:spLocks noGrp="1"/>
          </p:cNvSpPr>
          <p:nvPr>
            <p:ph type="body" sz="quarter" idx="13" hasCustomPrompt="1"/>
          </p:nvPr>
        </p:nvSpPr>
        <p:spPr>
          <a:xfrm>
            <a:off x="1676290" y="5474331"/>
            <a:ext cx="8747869" cy="431170"/>
          </a:xfrm>
        </p:spPr>
        <p:txBody>
          <a:bodyPr anchor="t" anchorCtr="0">
            <a:noAutofit/>
          </a:bodyPr>
          <a:lstStyle>
            <a:lvl1pPr marL="0" indent="0">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PRESENTATIE SUBTITEL</a:t>
            </a:r>
          </a:p>
        </p:txBody>
      </p:sp>
      <p:sp>
        <p:nvSpPr>
          <p:cNvPr id="21" name="Text Placeholder 20">
            <a:extLst>
              <a:ext uri="{FF2B5EF4-FFF2-40B4-BE49-F238E27FC236}">
                <a16:creationId xmlns:a16="http://schemas.microsoft.com/office/drawing/2014/main" id="{913D2FE5-1EE8-CF43-8B0B-F12F40155258}"/>
              </a:ext>
            </a:extLst>
          </p:cNvPr>
          <p:cNvSpPr>
            <a:spLocks noGrp="1"/>
          </p:cNvSpPr>
          <p:nvPr>
            <p:ph type="body" sz="quarter" idx="14" hasCustomPrompt="1"/>
          </p:nvPr>
        </p:nvSpPr>
        <p:spPr>
          <a:xfrm>
            <a:off x="1676291" y="12139293"/>
            <a:ext cx="1273944" cy="395444"/>
          </a:xfrm>
        </p:spPr>
        <p:txBody>
          <a:bodyPr anchor="t" anchorCtr="0">
            <a:normAutofit/>
          </a:bodyPr>
          <a:lstStyle>
            <a:lvl1pPr marL="0" indent="0">
              <a:buNone/>
              <a:defRPr sz="1400" cap="all" baseline="0">
                <a:solidFill>
                  <a:schemeClr val="bg1"/>
                </a:solidFill>
              </a:defRPr>
            </a:lvl1pPr>
          </a:lstStyle>
          <a:p>
            <a:r>
              <a:rPr lang="nl-NL" noProof="0"/>
              <a:t>VERSIE </a:t>
            </a:r>
            <a:r>
              <a:rPr lang="nl-NL" noProof="0" err="1"/>
              <a:t>x.x</a:t>
            </a:r>
            <a:endParaRPr lang="nl-NL" noProof="0"/>
          </a:p>
        </p:txBody>
      </p:sp>
      <p:sp>
        <p:nvSpPr>
          <p:cNvPr id="9" name="Title 1">
            <a:extLst>
              <a:ext uri="{FF2B5EF4-FFF2-40B4-BE49-F238E27FC236}">
                <a16:creationId xmlns:a16="http://schemas.microsoft.com/office/drawing/2014/main" id="{049857F4-82A2-6645-B067-BE21AF2D0AB3}"/>
              </a:ext>
            </a:extLst>
          </p:cNvPr>
          <p:cNvSpPr txBox="1">
            <a:spLocks/>
          </p:cNvSpPr>
          <p:nvPr userDrawn="1"/>
        </p:nvSpPr>
        <p:spPr>
          <a:xfrm>
            <a:off x="2950236" y="12140529"/>
            <a:ext cx="163902" cy="394208"/>
          </a:xfrm>
          <a:prstGeom prst="rect">
            <a:avLst/>
          </a:prstGeom>
        </p:spPr>
        <p:txBody>
          <a:bodyPr vert="horz" lIns="90000" tIns="45720" rIns="91440" bIns="45720" rtlCol="0" anchor="t" anchorCtr="0">
            <a:noAutofit/>
          </a:bodyPr>
          <a:lstStyle>
            <a:lvl1pPr algn="l" defTabSz="1828709" rtl="0" eaLnBrk="1" latinLnBrk="0" hangingPunct="1">
              <a:lnSpc>
                <a:spcPct val="90000"/>
              </a:lnSpc>
              <a:spcBef>
                <a:spcPct val="0"/>
              </a:spcBef>
              <a:buNone/>
              <a:defRPr sz="8800" b="0" i="0" kern="1200">
                <a:solidFill>
                  <a:schemeClr val="bg1"/>
                </a:solidFill>
                <a:latin typeface="Roboto Condensed Light" panose="02000000000000000000" pitchFamily="2" charset="0"/>
                <a:ea typeface="Roboto Condensed Light" panose="02000000000000000000" pitchFamily="2" charset="0"/>
                <a:cs typeface="+mj-cs"/>
              </a:defRPr>
            </a:lvl1pPr>
          </a:lstStyle>
          <a:p>
            <a:r>
              <a:rPr lang="nl-NL" sz="1400" b="0" i="0" kern="1200" cap="all" baseline="0" noProof="0">
                <a:solidFill>
                  <a:schemeClr val="bg1"/>
                </a:solidFill>
                <a:effectLst/>
                <a:latin typeface="Roboto" panose="02000000000000000000" pitchFamily="2" charset="0"/>
                <a:ea typeface="Roboto" panose="02000000000000000000" pitchFamily="2" charset="0"/>
                <a:cs typeface="+mj-cs"/>
              </a:rPr>
              <a:t>|</a:t>
            </a:r>
            <a:endParaRPr lang="nl-NL" sz="1400" cap="all" baseline="0" noProof="0">
              <a:effectLst/>
              <a:latin typeface="Roboto" panose="02000000000000000000" pitchFamily="2" charset="0"/>
              <a:ea typeface="Roboto" panose="02000000000000000000" pitchFamily="2" charset="0"/>
            </a:endParaRPr>
          </a:p>
        </p:txBody>
      </p:sp>
      <p:sp>
        <p:nvSpPr>
          <p:cNvPr id="4" name="Text Placeholder 3">
            <a:extLst>
              <a:ext uri="{FF2B5EF4-FFF2-40B4-BE49-F238E27FC236}">
                <a16:creationId xmlns:a16="http://schemas.microsoft.com/office/drawing/2014/main" id="{07232F2E-DBFF-7E4A-AB69-BA6C766B75CE}"/>
              </a:ext>
            </a:extLst>
          </p:cNvPr>
          <p:cNvSpPr>
            <a:spLocks noGrp="1"/>
          </p:cNvSpPr>
          <p:nvPr>
            <p:ph type="body" sz="quarter" idx="15" hasCustomPrompt="1"/>
          </p:nvPr>
        </p:nvSpPr>
        <p:spPr>
          <a:xfrm>
            <a:off x="3114138" y="12139292"/>
            <a:ext cx="3032662" cy="395444"/>
          </a:xfrm>
        </p:spPr>
        <p:txBody>
          <a:bodyPr>
            <a:normAutofit/>
          </a:bodyPr>
          <a:lstStyle>
            <a:lvl1pPr marL="0" indent="0">
              <a:buNone/>
              <a:defRPr sz="1400" cap="all" baseline="0">
                <a:solidFill>
                  <a:schemeClr val="bg1"/>
                </a:solidFill>
              </a:defRPr>
            </a:lvl1pPr>
          </a:lstStyle>
          <a:p>
            <a:r>
              <a:rPr lang="nl-NL" noProof="0"/>
              <a:t>DATUM</a:t>
            </a:r>
          </a:p>
        </p:txBody>
      </p:sp>
    </p:spTree>
    <p:extLst>
      <p:ext uri="{BB962C8B-B14F-4D97-AF65-F5344CB8AC3E}">
        <p14:creationId xmlns:p14="http://schemas.microsoft.com/office/powerpoint/2010/main" val="2682208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agina - Magenta">
    <p:bg>
      <p:bgPr>
        <a:solidFill>
          <a:schemeClr val="tx2"/>
        </a:solidFill>
        <a:effectLst/>
      </p:bgPr>
    </p:bg>
    <p:spTree>
      <p:nvGrpSpPr>
        <p:cNvPr id="1" name=""/>
        <p:cNvGrpSpPr/>
        <p:nvPr/>
      </p:nvGrpSpPr>
      <p:grpSpPr>
        <a:xfrm>
          <a:off x="0" y="0"/>
          <a:ext cx="0" cy="0"/>
          <a:chOff x="0" y="0"/>
          <a:chExt cx="0" cy="0"/>
        </a:xfrm>
      </p:grpSpPr>
      <p:pic>
        <p:nvPicPr>
          <p:cNvPr id="11" name="Picture 10" descr="Logo&#10;&#10;Description automatically generated">
            <a:extLst>
              <a:ext uri="{FF2B5EF4-FFF2-40B4-BE49-F238E27FC236}">
                <a16:creationId xmlns:a16="http://schemas.microsoft.com/office/drawing/2014/main" id="{90C810CE-2639-054F-AA59-39F7F8FB0F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5600" y="11908800"/>
            <a:ext cx="2353149" cy="1735200"/>
          </a:xfrm>
          <a:prstGeom prst="rect">
            <a:avLst/>
          </a:prstGeom>
        </p:spPr>
      </p:pic>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chemeClr val="bg1"/>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bg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bg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3" name="Title 1">
            <a:extLst>
              <a:ext uri="{FF2B5EF4-FFF2-40B4-BE49-F238E27FC236}">
                <a16:creationId xmlns:a16="http://schemas.microsoft.com/office/drawing/2014/main" id="{6C0EE094-3B39-5C44-BDC2-F0256087D44D}"/>
              </a:ext>
            </a:extLst>
          </p:cNvPr>
          <p:cNvSpPr>
            <a:spLocks noGrp="1"/>
          </p:cNvSpPr>
          <p:nvPr>
            <p:ph type="title" hasCustomPrompt="1"/>
          </p:nvPr>
        </p:nvSpPr>
        <p:spPr>
          <a:xfrm>
            <a:off x="1676291" y="2725946"/>
            <a:ext cx="21029958" cy="1225364"/>
          </a:xfrm>
        </p:spPr>
        <p:txBody>
          <a:bodyPr lIns="0" anchor="t" anchorCtr="0">
            <a:noAutofit/>
          </a:bodyPr>
          <a:lstStyle>
            <a:lvl1pPr>
              <a:buClr>
                <a:schemeClr val="bg1"/>
              </a:buClr>
              <a:defRPr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4" name="Text Placeholder 8">
            <a:extLst>
              <a:ext uri="{FF2B5EF4-FFF2-40B4-BE49-F238E27FC236}">
                <a16:creationId xmlns:a16="http://schemas.microsoft.com/office/drawing/2014/main" id="{C61DF5DA-5C6C-D248-A45C-C328BDE43891}"/>
              </a:ext>
            </a:extLst>
          </p:cNvPr>
          <p:cNvSpPr>
            <a:spLocks noGrp="1"/>
          </p:cNvSpPr>
          <p:nvPr>
            <p:ph type="body" sz="quarter" idx="13" hasCustomPrompt="1"/>
          </p:nvPr>
        </p:nvSpPr>
        <p:spPr>
          <a:xfrm>
            <a:off x="1676290" y="2324716"/>
            <a:ext cx="21029956" cy="401230"/>
          </a:xfrm>
        </p:spPr>
        <p:txBody>
          <a:bodyPr anchor="t" anchorCtr="0">
            <a:noAutofit/>
          </a:bodyPr>
          <a:lstStyle>
            <a:lvl1pPr marL="0" indent="0">
              <a:buClr>
                <a:schemeClr val="bg1"/>
              </a:buClr>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PAGINA SUBTITEL</a:t>
            </a:r>
          </a:p>
        </p:txBody>
      </p:sp>
      <p:sp>
        <p:nvSpPr>
          <p:cNvPr id="15" name="Text Placeholder 11">
            <a:extLst>
              <a:ext uri="{FF2B5EF4-FFF2-40B4-BE49-F238E27FC236}">
                <a16:creationId xmlns:a16="http://schemas.microsoft.com/office/drawing/2014/main" id="{E12EFB42-7B11-744D-9512-222D22C7ECD8}"/>
              </a:ext>
            </a:extLst>
          </p:cNvPr>
          <p:cNvSpPr>
            <a:spLocks noGrp="1"/>
          </p:cNvSpPr>
          <p:nvPr>
            <p:ph type="body" sz="quarter" idx="14" hasCustomPrompt="1"/>
          </p:nvPr>
        </p:nvSpPr>
        <p:spPr>
          <a:xfrm>
            <a:off x="1676400" y="4200687"/>
            <a:ext cx="21029722" cy="7841788"/>
          </a:xfrm>
        </p:spPr>
        <p:txBody>
          <a:bodyPr anchor="t" anchorCtr="0">
            <a:noAutofit/>
          </a:bodyPr>
          <a:lstStyle>
            <a:lvl1pPr marL="342900" indent="-342900">
              <a:lnSpc>
                <a:spcPct val="100000"/>
              </a:lnSpc>
              <a:buClr>
                <a:schemeClr val="bg1"/>
              </a:buClr>
              <a:buFont typeface="Wingdings" pitchFamily="2" charset="2"/>
              <a:buChar char="§"/>
              <a:defRPr sz="3600" b="0" i="0">
                <a:solidFill>
                  <a:schemeClr val="bg1"/>
                </a:solidFill>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4002105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gina - Wit - Foto Links">
    <p:spTree>
      <p:nvGrpSpPr>
        <p:cNvPr id="1" name=""/>
        <p:cNvGrpSpPr/>
        <p:nvPr/>
      </p:nvGrpSpPr>
      <p:grpSpPr>
        <a:xfrm>
          <a:off x="0" y="0"/>
          <a:ext cx="0" cy="0"/>
          <a:chOff x="0" y="0"/>
          <a:chExt cx="0" cy="0"/>
        </a:xfrm>
      </p:grpSpPr>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4" name="Picture Placeholder 8">
            <a:extLst>
              <a:ext uri="{FF2B5EF4-FFF2-40B4-BE49-F238E27FC236}">
                <a16:creationId xmlns:a16="http://schemas.microsoft.com/office/drawing/2014/main" id="{1D4B4641-641D-5740-BDF5-F4A3557BA98B}"/>
              </a:ext>
            </a:extLst>
          </p:cNvPr>
          <p:cNvSpPr>
            <a:spLocks noGrp="1"/>
          </p:cNvSpPr>
          <p:nvPr>
            <p:ph type="pic" sz="quarter" idx="15" hasCustomPrompt="1"/>
          </p:nvPr>
        </p:nvSpPr>
        <p:spPr>
          <a:xfrm>
            <a:off x="3" y="0"/>
            <a:ext cx="10604632"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2160000" tIns="3600000" rIns="216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BLAUW- EN MAGENTA TINTEN.</a:t>
            </a:r>
          </a:p>
        </p:txBody>
      </p:sp>
      <p:sp>
        <p:nvSpPr>
          <p:cNvPr id="11" name="Title 1">
            <a:extLst>
              <a:ext uri="{FF2B5EF4-FFF2-40B4-BE49-F238E27FC236}">
                <a16:creationId xmlns:a16="http://schemas.microsoft.com/office/drawing/2014/main" id="{ED73B20C-8AD7-2544-B377-CFC810A26280}"/>
              </a:ext>
            </a:extLst>
          </p:cNvPr>
          <p:cNvSpPr>
            <a:spLocks noGrp="1"/>
          </p:cNvSpPr>
          <p:nvPr>
            <p:ph type="title" hasCustomPrompt="1"/>
          </p:nvPr>
        </p:nvSpPr>
        <p:spPr>
          <a:xfrm>
            <a:off x="12800124" y="2725946"/>
            <a:ext cx="9906000"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5" name="Text Placeholder 8">
            <a:extLst>
              <a:ext uri="{FF2B5EF4-FFF2-40B4-BE49-F238E27FC236}">
                <a16:creationId xmlns:a16="http://schemas.microsoft.com/office/drawing/2014/main" id="{B782CF87-8F98-034D-A7FA-A3D810865896}"/>
              </a:ext>
            </a:extLst>
          </p:cNvPr>
          <p:cNvSpPr>
            <a:spLocks noGrp="1"/>
          </p:cNvSpPr>
          <p:nvPr>
            <p:ph type="body" sz="quarter" idx="13" hasCustomPrompt="1"/>
          </p:nvPr>
        </p:nvSpPr>
        <p:spPr>
          <a:xfrm>
            <a:off x="12800123" y="2324716"/>
            <a:ext cx="9905999"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16" name="Text Placeholder 11">
            <a:extLst>
              <a:ext uri="{FF2B5EF4-FFF2-40B4-BE49-F238E27FC236}">
                <a16:creationId xmlns:a16="http://schemas.microsoft.com/office/drawing/2014/main" id="{CA0EFC7A-D1B4-C846-ADEA-F7E507FC2F70}"/>
              </a:ext>
            </a:extLst>
          </p:cNvPr>
          <p:cNvSpPr>
            <a:spLocks noGrp="1"/>
          </p:cNvSpPr>
          <p:nvPr>
            <p:ph type="body" sz="quarter" idx="14" hasCustomPrompt="1"/>
          </p:nvPr>
        </p:nvSpPr>
        <p:spPr>
          <a:xfrm>
            <a:off x="12800233" y="4200687"/>
            <a:ext cx="9905889" cy="7841788"/>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1238985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agina - Blauw - Foto Links">
    <p:bg>
      <p:bgPr>
        <a:solidFill>
          <a:schemeClr val="bg2"/>
        </a:solidFill>
        <a:effectLst/>
      </p:bgPr>
    </p:bg>
    <p:spTree>
      <p:nvGrpSpPr>
        <p:cNvPr id="1" name=""/>
        <p:cNvGrpSpPr/>
        <p:nvPr/>
      </p:nvGrpSpPr>
      <p:grpSpPr>
        <a:xfrm>
          <a:off x="0" y="0"/>
          <a:ext cx="0" cy="0"/>
          <a:chOff x="0" y="0"/>
          <a:chExt cx="0" cy="0"/>
        </a:xfrm>
      </p:grpSpPr>
      <p:pic>
        <p:nvPicPr>
          <p:cNvPr id="15" name="Picture 14" descr="Logo&#10;&#10;Description automatically generated">
            <a:extLst>
              <a:ext uri="{FF2B5EF4-FFF2-40B4-BE49-F238E27FC236}">
                <a16:creationId xmlns:a16="http://schemas.microsoft.com/office/drawing/2014/main" id="{FB5BDE86-5A0B-4C4A-AF6A-F7603D47DB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5600" y="11908800"/>
            <a:ext cx="2353149" cy="1735200"/>
          </a:xfrm>
          <a:prstGeom prst="rect">
            <a:avLst/>
          </a:prstGeom>
        </p:spPr>
      </p:pic>
      <p:sp>
        <p:nvSpPr>
          <p:cNvPr id="3" name="Rectangle 2">
            <a:extLst>
              <a:ext uri="{FF2B5EF4-FFF2-40B4-BE49-F238E27FC236}">
                <a16:creationId xmlns:a16="http://schemas.microsoft.com/office/drawing/2014/main" id="{2DC544C9-8ADD-F248-84EE-793AD1380932}"/>
              </a:ext>
            </a:extLst>
          </p:cNvPr>
          <p:cNvSpPr/>
          <p:nvPr userDrawn="1"/>
        </p:nvSpPr>
        <p:spPr>
          <a:xfrm>
            <a:off x="-3" y="0"/>
            <a:ext cx="24382413" cy="13716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nl-NL" noProof="0"/>
          </a:p>
        </p:txBody>
      </p:sp>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11" name="Picture Placeholder 8">
            <a:extLst>
              <a:ext uri="{FF2B5EF4-FFF2-40B4-BE49-F238E27FC236}">
                <a16:creationId xmlns:a16="http://schemas.microsoft.com/office/drawing/2014/main" id="{9344243E-C308-CB43-A8B8-31E25559B968}"/>
              </a:ext>
            </a:extLst>
          </p:cNvPr>
          <p:cNvSpPr>
            <a:spLocks noGrp="1"/>
          </p:cNvSpPr>
          <p:nvPr>
            <p:ph type="pic" sz="quarter" idx="15" hasCustomPrompt="1"/>
          </p:nvPr>
        </p:nvSpPr>
        <p:spPr>
          <a:xfrm>
            <a:off x="3" y="0"/>
            <a:ext cx="10604632"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2160000" tIns="3600000" rIns="216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BLAUW TINTEN.</a:t>
            </a:r>
          </a:p>
        </p:txBody>
      </p:sp>
      <p:sp>
        <p:nvSpPr>
          <p:cNvPr id="14" name="Slide Number Placeholder 5">
            <a:extLst>
              <a:ext uri="{FF2B5EF4-FFF2-40B4-BE49-F238E27FC236}">
                <a16:creationId xmlns:a16="http://schemas.microsoft.com/office/drawing/2014/main" id="{C3C796C2-AE02-034C-B770-C7FAFF42493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bg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bg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6" name="Title 1">
            <a:extLst>
              <a:ext uri="{FF2B5EF4-FFF2-40B4-BE49-F238E27FC236}">
                <a16:creationId xmlns:a16="http://schemas.microsoft.com/office/drawing/2014/main" id="{CE2DE5F1-9A80-F941-88CC-A78C985F6833}"/>
              </a:ext>
            </a:extLst>
          </p:cNvPr>
          <p:cNvSpPr>
            <a:spLocks noGrp="1"/>
          </p:cNvSpPr>
          <p:nvPr>
            <p:ph type="title" hasCustomPrompt="1"/>
          </p:nvPr>
        </p:nvSpPr>
        <p:spPr>
          <a:xfrm>
            <a:off x="12800122" y="2725946"/>
            <a:ext cx="9906000" cy="1225364"/>
          </a:xfrm>
        </p:spPr>
        <p:txBody>
          <a:bodyPr lIns="0" anchor="t" anchorCtr="0">
            <a:noAutofit/>
          </a:bodyPr>
          <a:lstStyle>
            <a:lvl1pPr>
              <a:buClr>
                <a:schemeClr val="bg1"/>
              </a:buClr>
              <a:defRPr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7" name="Text Placeholder 8">
            <a:extLst>
              <a:ext uri="{FF2B5EF4-FFF2-40B4-BE49-F238E27FC236}">
                <a16:creationId xmlns:a16="http://schemas.microsoft.com/office/drawing/2014/main" id="{C6BF425C-583C-A44C-9838-E76CD744293F}"/>
              </a:ext>
            </a:extLst>
          </p:cNvPr>
          <p:cNvSpPr>
            <a:spLocks noGrp="1"/>
          </p:cNvSpPr>
          <p:nvPr>
            <p:ph type="body" sz="quarter" idx="13" hasCustomPrompt="1"/>
          </p:nvPr>
        </p:nvSpPr>
        <p:spPr>
          <a:xfrm>
            <a:off x="12800121" y="2324716"/>
            <a:ext cx="9905999" cy="401230"/>
          </a:xfrm>
        </p:spPr>
        <p:txBody>
          <a:bodyPr anchor="t" anchorCtr="0">
            <a:noAutofit/>
          </a:bodyPr>
          <a:lstStyle>
            <a:lvl1pPr marL="0" indent="0">
              <a:buClr>
                <a:schemeClr val="bg1"/>
              </a:buClr>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PAGINA SUBTITEL</a:t>
            </a:r>
          </a:p>
        </p:txBody>
      </p:sp>
      <p:sp>
        <p:nvSpPr>
          <p:cNvPr id="18" name="Text Placeholder 11">
            <a:extLst>
              <a:ext uri="{FF2B5EF4-FFF2-40B4-BE49-F238E27FC236}">
                <a16:creationId xmlns:a16="http://schemas.microsoft.com/office/drawing/2014/main" id="{07E2B50B-47C2-1641-A862-B551B1C59F7B}"/>
              </a:ext>
            </a:extLst>
          </p:cNvPr>
          <p:cNvSpPr>
            <a:spLocks noGrp="1"/>
          </p:cNvSpPr>
          <p:nvPr>
            <p:ph type="body" sz="quarter" idx="14" hasCustomPrompt="1"/>
          </p:nvPr>
        </p:nvSpPr>
        <p:spPr>
          <a:xfrm>
            <a:off x="12800231" y="4200687"/>
            <a:ext cx="9905889" cy="7841788"/>
          </a:xfrm>
        </p:spPr>
        <p:txBody>
          <a:bodyPr anchor="t" anchorCtr="0">
            <a:noAutofit/>
          </a:bodyPr>
          <a:lstStyle>
            <a:lvl1pPr marL="342900" indent="-342900">
              <a:lnSpc>
                <a:spcPct val="100000"/>
              </a:lnSpc>
              <a:buClr>
                <a:schemeClr val="bg1"/>
              </a:buClr>
              <a:buFont typeface="Wingdings" pitchFamily="2" charset="2"/>
              <a:buChar char="§"/>
              <a:defRPr sz="3600" b="0" i="0">
                <a:solidFill>
                  <a:schemeClr val="bg1"/>
                </a:solidFill>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1927621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gina - Magenta - Foto Links">
    <p:bg>
      <p:bgPr>
        <a:solidFill>
          <a:schemeClr val="tx2"/>
        </a:solidFill>
        <a:effectLst/>
      </p:bgPr>
    </p:bg>
    <p:spTree>
      <p:nvGrpSpPr>
        <p:cNvPr id="1" name=""/>
        <p:cNvGrpSpPr/>
        <p:nvPr/>
      </p:nvGrpSpPr>
      <p:grpSpPr>
        <a:xfrm>
          <a:off x="0" y="0"/>
          <a:ext cx="0" cy="0"/>
          <a:chOff x="0" y="0"/>
          <a:chExt cx="0" cy="0"/>
        </a:xfrm>
      </p:grpSpPr>
      <p:pic>
        <p:nvPicPr>
          <p:cNvPr id="15" name="Picture 14" descr="Logo&#10;&#10;Description automatically generated">
            <a:extLst>
              <a:ext uri="{FF2B5EF4-FFF2-40B4-BE49-F238E27FC236}">
                <a16:creationId xmlns:a16="http://schemas.microsoft.com/office/drawing/2014/main" id="{FB5BDE86-5A0B-4C4A-AF6A-F7603D47DB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5600" y="11908800"/>
            <a:ext cx="2353149" cy="1735200"/>
          </a:xfrm>
          <a:prstGeom prst="rect">
            <a:avLst/>
          </a:prstGeom>
        </p:spPr>
      </p:pic>
      <p:sp>
        <p:nvSpPr>
          <p:cNvPr id="3" name="Rectangle 2">
            <a:extLst>
              <a:ext uri="{FF2B5EF4-FFF2-40B4-BE49-F238E27FC236}">
                <a16:creationId xmlns:a16="http://schemas.microsoft.com/office/drawing/2014/main" id="{1F6390AC-9748-854B-B6AA-F88201872B02}"/>
              </a:ext>
            </a:extLst>
          </p:cNvPr>
          <p:cNvSpPr/>
          <p:nvPr userDrawn="1"/>
        </p:nvSpPr>
        <p:spPr>
          <a:xfrm>
            <a:off x="0" y="0"/>
            <a:ext cx="24382413" cy="13716000"/>
          </a:xfrm>
          <a:prstGeom prst="rect">
            <a:avLst/>
          </a:prstGeom>
          <a:solidFill>
            <a:srgbClr val="CD00A6"/>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nl-NL" noProof="0"/>
          </a:p>
        </p:txBody>
      </p:sp>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14" name="Slide Number Placeholder 5">
            <a:extLst>
              <a:ext uri="{FF2B5EF4-FFF2-40B4-BE49-F238E27FC236}">
                <a16:creationId xmlns:a16="http://schemas.microsoft.com/office/drawing/2014/main" id="{C3C796C2-AE02-034C-B770-C7FAFF42493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bg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bg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6" name="Picture Placeholder 8">
            <a:extLst>
              <a:ext uri="{FF2B5EF4-FFF2-40B4-BE49-F238E27FC236}">
                <a16:creationId xmlns:a16="http://schemas.microsoft.com/office/drawing/2014/main" id="{90BFD63F-F4B0-1948-9685-FC78F41F1259}"/>
              </a:ext>
            </a:extLst>
          </p:cNvPr>
          <p:cNvSpPr>
            <a:spLocks noGrp="1"/>
          </p:cNvSpPr>
          <p:nvPr>
            <p:ph type="pic" sz="quarter" idx="15" hasCustomPrompt="1"/>
          </p:nvPr>
        </p:nvSpPr>
        <p:spPr>
          <a:xfrm>
            <a:off x="3" y="0"/>
            <a:ext cx="10604632"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2160000" tIns="3600000" rIns="216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MAGENTA TINTEN.</a:t>
            </a:r>
          </a:p>
        </p:txBody>
      </p:sp>
      <p:sp>
        <p:nvSpPr>
          <p:cNvPr id="11" name="Title 1">
            <a:extLst>
              <a:ext uri="{FF2B5EF4-FFF2-40B4-BE49-F238E27FC236}">
                <a16:creationId xmlns:a16="http://schemas.microsoft.com/office/drawing/2014/main" id="{1A6FA967-B1DF-614B-948F-AA3AE15AA01F}"/>
              </a:ext>
            </a:extLst>
          </p:cNvPr>
          <p:cNvSpPr>
            <a:spLocks noGrp="1"/>
          </p:cNvSpPr>
          <p:nvPr>
            <p:ph type="title" hasCustomPrompt="1"/>
          </p:nvPr>
        </p:nvSpPr>
        <p:spPr>
          <a:xfrm>
            <a:off x="12800122" y="2725946"/>
            <a:ext cx="9906000" cy="1225364"/>
          </a:xfrm>
        </p:spPr>
        <p:txBody>
          <a:bodyPr lIns="0" anchor="t" anchorCtr="0">
            <a:noAutofit/>
          </a:bodyPr>
          <a:lstStyle>
            <a:lvl1pPr>
              <a:buClr>
                <a:schemeClr val="bg1"/>
              </a:buClr>
              <a:defRPr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7" name="Text Placeholder 8">
            <a:extLst>
              <a:ext uri="{FF2B5EF4-FFF2-40B4-BE49-F238E27FC236}">
                <a16:creationId xmlns:a16="http://schemas.microsoft.com/office/drawing/2014/main" id="{C3BA14BB-8F2E-4240-B3EA-133F53EA004E}"/>
              </a:ext>
            </a:extLst>
          </p:cNvPr>
          <p:cNvSpPr>
            <a:spLocks noGrp="1"/>
          </p:cNvSpPr>
          <p:nvPr>
            <p:ph type="body" sz="quarter" idx="13" hasCustomPrompt="1"/>
          </p:nvPr>
        </p:nvSpPr>
        <p:spPr>
          <a:xfrm>
            <a:off x="12800121" y="2324716"/>
            <a:ext cx="9905999" cy="401230"/>
          </a:xfrm>
        </p:spPr>
        <p:txBody>
          <a:bodyPr anchor="t" anchorCtr="0">
            <a:noAutofit/>
          </a:bodyPr>
          <a:lstStyle>
            <a:lvl1pPr marL="0" indent="0">
              <a:buClr>
                <a:schemeClr val="bg1"/>
              </a:buClr>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PAGINA SUBTITEL</a:t>
            </a:r>
          </a:p>
        </p:txBody>
      </p:sp>
      <p:sp>
        <p:nvSpPr>
          <p:cNvPr id="18" name="Text Placeholder 11">
            <a:extLst>
              <a:ext uri="{FF2B5EF4-FFF2-40B4-BE49-F238E27FC236}">
                <a16:creationId xmlns:a16="http://schemas.microsoft.com/office/drawing/2014/main" id="{2D6C29DF-1A9C-9041-913F-B653188A5300}"/>
              </a:ext>
            </a:extLst>
          </p:cNvPr>
          <p:cNvSpPr>
            <a:spLocks noGrp="1"/>
          </p:cNvSpPr>
          <p:nvPr>
            <p:ph type="body" sz="quarter" idx="14" hasCustomPrompt="1"/>
          </p:nvPr>
        </p:nvSpPr>
        <p:spPr>
          <a:xfrm>
            <a:off x="12800231" y="4200687"/>
            <a:ext cx="9905889" cy="7841788"/>
          </a:xfrm>
        </p:spPr>
        <p:txBody>
          <a:bodyPr anchor="t" anchorCtr="0">
            <a:noAutofit/>
          </a:bodyPr>
          <a:lstStyle>
            <a:lvl1pPr marL="342900" indent="-342900">
              <a:lnSpc>
                <a:spcPct val="100000"/>
              </a:lnSpc>
              <a:buClr>
                <a:schemeClr val="bg1"/>
              </a:buClr>
              <a:buFont typeface="Wingdings" pitchFamily="2" charset="2"/>
              <a:buChar char="§"/>
              <a:defRPr sz="3600" b="0" i="0">
                <a:solidFill>
                  <a:schemeClr val="bg1"/>
                </a:solidFill>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72183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ina - Wit - Foto Rechts">
    <p:bg>
      <p:bgPr>
        <a:solidFill>
          <a:schemeClr val="bg1"/>
        </a:solidFill>
        <a:effectLst/>
      </p:bgPr>
    </p:bg>
    <p:spTree>
      <p:nvGrpSpPr>
        <p:cNvPr id="1" name=""/>
        <p:cNvGrpSpPr/>
        <p:nvPr/>
      </p:nvGrpSpPr>
      <p:grpSpPr>
        <a:xfrm>
          <a:off x="0" y="0"/>
          <a:ext cx="0" cy="0"/>
          <a:chOff x="0" y="0"/>
          <a:chExt cx="0" cy="0"/>
        </a:xfrm>
      </p:grpSpPr>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chemeClr val="tx1"/>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4" name="Picture Placeholder 8">
            <a:extLst>
              <a:ext uri="{FF2B5EF4-FFF2-40B4-BE49-F238E27FC236}">
                <a16:creationId xmlns:a16="http://schemas.microsoft.com/office/drawing/2014/main" id="{74544833-6A12-014A-A107-5744B07B6842}"/>
              </a:ext>
            </a:extLst>
          </p:cNvPr>
          <p:cNvSpPr>
            <a:spLocks noGrp="1"/>
          </p:cNvSpPr>
          <p:nvPr>
            <p:ph type="pic" sz="quarter" idx="15" hasCustomPrompt="1"/>
          </p:nvPr>
        </p:nvSpPr>
        <p:spPr>
          <a:xfrm>
            <a:off x="13777781" y="0"/>
            <a:ext cx="10604632"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2160000" tIns="3600000" rIns="216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BLAUW- EN MAGENTA TINTEN.</a:t>
            </a:r>
          </a:p>
        </p:txBody>
      </p:sp>
      <p:sp>
        <p:nvSpPr>
          <p:cNvPr id="11" name="Title 1">
            <a:extLst>
              <a:ext uri="{FF2B5EF4-FFF2-40B4-BE49-F238E27FC236}">
                <a16:creationId xmlns:a16="http://schemas.microsoft.com/office/drawing/2014/main" id="{101FA046-F5D9-A144-AECF-540DF10FB9B3}"/>
              </a:ext>
            </a:extLst>
          </p:cNvPr>
          <p:cNvSpPr>
            <a:spLocks noGrp="1"/>
          </p:cNvSpPr>
          <p:nvPr>
            <p:ph type="title" hasCustomPrompt="1"/>
          </p:nvPr>
        </p:nvSpPr>
        <p:spPr>
          <a:xfrm>
            <a:off x="1676291" y="2725946"/>
            <a:ext cx="9906000"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5" name="Text Placeholder 8">
            <a:extLst>
              <a:ext uri="{FF2B5EF4-FFF2-40B4-BE49-F238E27FC236}">
                <a16:creationId xmlns:a16="http://schemas.microsoft.com/office/drawing/2014/main" id="{30675277-5C0A-924F-BED7-8886F5EAB881}"/>
              </a:ext>
            </a:extLst>
          </p:cNvPr>
          <p:cNvSpPr>
            <a:spLocks noGrp="1"/>
          </p:cNvSpPr>
          <p:nvPr>
            <p:ph type="body" sz="quarter" idx="13" hasCustomPrompt="1"/>
          </p:nvPr>
        </p:nvSpPr>
        <p:spPr>
          <a:xfrm>
            <a:off x="1676290" y="2324716"/>
            <a:ext cx="9905999"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16" name="Text Placeholder 11">
            <a:extLst>
              <a:ext uri="{FF2B5EF4-FFF2-40B4-BE49-F238E27FC236}">
                <a16:creationId xmlns:a16="http://schemas.microsoft.com/office/drawing/2014/main" id="{95A0D838-76D6-B444-95D9-5410A86A9400}"/>
              </a:ext>
            </a:extLst>
          </p:cNvPr>
          <p:cNvSpPr>
            <a:spLocks noGrp="1"/>
          </p:cNvSpPr>
          <p:nvPr>
            <p:ph type="body" sz="quarter" idx="14" hasCustomPrompt="1"/>
          </p:nvPr>
        </p:nvSpPr>
        <p:spPr>
          <a:xfrm>
            <a:off x="1676400" y="4200687"/>
            <a:ext cx="9905889" cy="7841788"/>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985407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ina - Blauw - Foto Rechts">
    <p:bg>
      <p:bgPr>
        <a:solidFill>
          <a:schemeClr val="bg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06D90C9-042F-7D41-94A8-6272F7109597}"/>
              </a:ext>
            </a:extLst>
          </p:cNvPr>
          <p:cNvSpPr/>
          <p:nvPr userDrawn="1"/>
        </p:nvSpPr>
        <p:spPr>
          <a:xfrm>
            <a:off x="0" y="0"/>
            <a:ext cx="24382413" cy="13716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nl-NL" noProof="0"/>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a:solidFill>
                  <a:schemeClr val="bg1"/>
                </a:solidFill>
                <a:latin typeface="Roboto" panose="02000000000000000000" pitchFamily="2" charset="0"/>
                <a:ea typeface="Roboto" panose="02000000000000000000" pitchFamily="2" charset="0"/>
              </a:defRPr>
            </a:lvl1pPr>
          </a:lstStyle>
          <a:p>
            <a:r>
              <a:rPr lang="nl-NL" noProof="0"/>
              <a:t>QUANZA - OPERATE TO INNOVATE</a:t>
            </a:r>
          </a:p>
        </p:txBody>
      </p:sp>
      <p:sp>
        <p:nvSpPr>
          <p:cNvPr id="14" name="Picture Placeholder 8">
            <a:extLst>
              <a:ext uri="{FF2B5EF4-FFF2-40B4-BE49-F238E27FC236}">
                <a16:creationId xmlns:a16="http://schemas.microsoft.com/office/drawing/2014/main" id="{85E96C7F-0B6D-2F45-8AD5-A838169F444F}"/>
              </a:ext>
            </a:extLst>
          </p:cNvPr>
          <p:cNvSpPr>
            <a:spLocks noGrp="1"/>
          </p:cNvSpPr>
          <p:nvPr>
            <p:ph type="pic" sz="quarter" idx="15" hasCustomPrompt="1"/>
          </p:nvPr>
        </p:nvSpPr>
        <p:spPr>
          <a:xfrm>
            <a:off x="13821309" y="0"/>
            <a:ext cx="10604632"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2160000" tIns="3600000" rIns="216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BLAUW TINTEN.</a:t>
            </a:r>
          </a:p>
        </p:txBody>
      </p:sp>
      <p:sp>
        <p:nvSpPr>
          <p:cNvPr id="11" name="Title 1">
            <a:extLst>
              <a:ext uri="{FF2B5EF4-FFF2-40B4-BE49-F238E27FC236}">
                <a16:creationId xmlns:a16="http://schemas.microsoft.com/office/drawing/2014/main" id="{1CF782FA-94AF-904F-AB6B-F04CB827D98E}"/>
              </a:ext>
            </a:extLst>
          </p:cNvPr>
          <p:cNvSpPr>
            <a:spLocks noGrp="1"/>
          </p:cNvSpPr>
          <p:nvPr>
            <p:ph type="title" hasCustomPrompt="1"/>
          </p:nvPr>
        </p:nvSpPr>
        <p:spPr>
          <a:xfrm>
            <a:off x="1676291" y="2725946"/>
            <a:ext cx="9906000" cy="1225364"/>
          </a:xfrm>
        </p:spPr>
        <p:txBody>
          <a:bodyPr lIns="0" anchor="t" anchorCtr="0">
            <a:noAutofit/>
          </a:bodyPr>
          <a:lstStyle>
            <a:lvl1pPr>
              <a:buClr>
                <a:schemeClr val="bg1"/>
              </a:buClr>
              <a:defRPr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5" name="Text Placeholder 8">
            <a:extLst>
              <a:ext uri="{FF2B5EF4-FFF2-40B4-BE49-F238E27FC236}">
                <a16:creationId xmlns:a16="http://schemas.microsoft.com/office/drawing/2014/main" id="{D72DBD7C-36BE-FA4F-A268-C2CD4BA81AC2}"/>
              </a:ext>
            </a:extLst>
          </p:cNvPr>
          <p:cNvSpPr>
            <a:spLocks noGrp="1"/>
          </p:cNvSpPr>
          <p:nvPr>
            <p:ph type="body" sz="quarter" idx="13" hasCustomPrompt="1"/>
          </p:nvPr>
        </p:nvSpPr>
        <p:spPr>
          <a:xfrm>
            <a:off x="1676290" y="2324716"/>
            <a:ext cx="9905999" cy="401230"/>
          </a:xfrm>
        </p:spPr>
        <p:txBody>
          <a:bodyPr anchor="t" anchorCtr="0">
            <a:noAutofit/>
          </a:bodyPr>
          <a:lstStyle>
            <a:lvl1pPr marL="0" indent="0">
              <a:buClr>
                <a:schemeClr val="bg1"/>
              </a:buClr>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PAGINA SUBTITEL</a:t>
            </a:r>
          </a:p>
        </p:txBody>
      </p:sp>
      <p:sp>
        <p:nvSpPr>
          <p:cNvPr id="16" name="Text Placeholder 11">
            <a:extLst>
              <a:ext uri="{FF2B5EF4-FFF2-40B4-BE49-F238E27FC236}">
                <a16:creationId xmlns:a16="http://schemas.microsoft.com/office/drawing/2014/main" id="{1D01AE77-368F-2F42-9A8A-5F8BB7932670}"/>
              </a:ext>
            </a:extLst>
          </p:cNvPr>
          <p:cNvSpPr>
            <a:spLocks noGrp="1"/>
          </p:cNvSpPr>
          <p:nvPr>
            <p:ph type="body" sz="quarter" idx="14" hasCustomPrompt="1"/>
          </p:nvPr>
        </p:nvSpPr>
        <p:spPr>
          <a:xfrm>
            <a:off x="1676400" y="4200687"/>
            <a:ext cx="9905889" cy="7841788"/>
          </a:xfrm>
        </p:spPr>
        <p:txBody>
          <a:bodyPr anchor="t" anchorCtr="0">
            <a:noAutofit/>
          </a:bodyPr>
          <a:lstStyle>
            <a:lvl1pPr marL="342900" indent="-342900">
              <a:lnSpc>
                <a:spcPct val="100000"/>
              </a:lnSpc>
              <a:buClr>
                <a:schemeClr val="bg1"/>
              </a:buClr>
              <a:buFont typeface="Wingdings" pitchFamily="2" charset="2"/>
              <a:buChar char="§"/>
              <a:defRPr sz="3600" b="0" i="0">
                <a:solidFill>
                  <a:schemeClr val="bg1"/>
                </a:solidFill>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1659917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gina - Magenta - Foto Rechts">
    <p:bg>
      <p:bgPr>
        <a:solidFill>
          <a:schemeClr val="tx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DD70DBF-4C37-1A41-9993-E4BA182697B3}"/>
              </a:ext>
            </a:extLst>
          </p:cNvPr>
          <p:cNvSpPr/>
          <p:nvPr userDrawn="1"/>
        </p:nvSpPr>
        <p:spPr>
          <a:xfrm>
            <a:off x="0" y="0"/>
            <a:ext cx="24382413" cy="13716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nl-NL" noProof="0"/>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a:solidFill>
                  <a:schemeClr val="bg1"/>
                </a:solidFill>
                <a:latin typeface="Roboto" panose="02000000000000000000" pitchFamily="2" charset="0"/>
                <a:ea typeface="Roboto" panose="02000000000000000000" pitchFamily="2" charset="0"/>
              </a:defRPr>
            </a:lvl1pPr>
          </a:lstStyle>
          <a:p>
            <a:r>
              <a:rPr lang="nl-NL" noProof="0"/>
              <a:t>QUANZA - OPERATE TO INNOVATE</a:t>
            </a:r>
          </a:p>
        </p:txBody>
      </p:sp>
      <p:sp>
        <p:nvSpPr>
          <p:cNvPr id="15" name="Picture Placeholder 8">
            <a:extLst>
              <a:ext uri="{FF2B5EF4-FFF2-40B4-BE49-F238E27FC236}">
                <a16:creationId xmlns:a16="http://schemas.microsoft.com/office/drawing/2014/main" id="{48B394B9-6A66-6248-B42B-976E4758C31A}"/>
              </a:ext>
            </a:extLst>
          </p:cNvPr>
          <p:cNvSpPr>
            <a:spLocks noGrp="1"/>
          </p:cNvSpPr>
          <p:nvPr>
            <p:ph type="pic" sz="quarter" idx="15" hasCustomPrompt="1"/>
          </p:nvPr>
        </p:nvSpPr>
        <p:spPr>
          <a:xfrm>
            <a:off x="13821309" y="0"/>
            <a:ext cx="10604632"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2160000" tIns="3600000" rIns="216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MAGENTA TINTEN.</a:t>
            </a:r>
          </a:p>
        </p:txBody>
      </p:sp>
      <p:sp>
        <p:nvSpPr>
          <p:cNvPr id="11" name="Title 1">
            <a:extLst>
              <a:ext uri="{FF2B5EF4-FFF2-40B4-BE49-F238E27FC236}">
                <a16:creationId xmlns:a16="http://schemas.microsoft.com/office/drawing/2014/main" id="{A44EEA68-C14A-C44D-B009-88DDFC8F7D1C}"/>
              </a:ext>
            </a:extLst>
          </p:cNvPr>
          <p:cNvSpPr>
            <a:spLocks noGrp="1"/>
          </p:cNvSpPr>
          <p:nvPr>
            <p:ph type="title" hasCustomPrompt="1"/>
          </p:nvPr>
        </p:nvSpPr>
        <p:spPr>
          <a:xfrm>
            <a:off x="1676291" y="2725946"/>
            <a:ext cx="9906000" cy="1225364"/>
          </a:xfrm>
        </p:spPr>
        <p:txBody>
          <a:bodyPr lIns="0" anchor="t" anchorCtr="0">
            <a:noAutofit/>
          </a:bodyPr>
          <a:lstStyle>
            <a:lvl1pPr>
              <a:buClr>
                <a:schemeClr val="bg1"/>
              </a:buClr>
              <a:defRPr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6" name="Text Placeholder 8">
            <a:extLst>
              <a:ext uri="{FF2B5EF4-FFF2-40B4-BE49-F238E27FC236}">
                <a16:creationId xmlns:a16="http://schemas.microsoft.com/office/drawing/2014/main" id="{8D1E8A1A-85DF-AE47-95DF-E3DA1EDE9D26}"/>
              </a:ext>
            </a:extLst>
          </p:cNvPr>
          <p:cNvSpPr>
            <a:spLocks noGrp="1"/>
          </p:cNvSpPr>
          <p:nvPr>
            <p:ph type="body" sz="quarter" idx="13" hasCustomPrompt="1"/>
          </p:nvPr>
        </p:nvSpPr>
        <p:spPr>
          <a:xfrm>
            <a:off x="1676290" y="2324716"/>
            <a:ext cx="9905999" cy="401230"/>
          </a:xfrm>
        </p:spPr>
        <p:txBody>
          <a:bodyPr anchor="t" anchorCtr="0">
            <a:noAutofit/>
          </a:bodyPr>
          <a:lstStyle>
            <a:lvl1pPr marL="0" indent="0">
              <a:buClr>
                <a:schemeClr val="bg1"/>
              </a:buClr>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PAGINA SUBTITEL</a:t>
            </a:r>
          </a:p>
        </p:txBody>
      </p:sp>
      <p:sp>
        <p:nvSpPr>
          <p:cNvPr id="17" name="Text Placeholder 11">
            <a:extLst>
              <a:ext uri="{FF2B5EF4-FFF2-40B4-BE49-F238E27FC236}">
                <a16:creationId xmlns:a16="http://schemas.microsoft.com/office/drawing/2014/main" id="{E5130379-E36F-3B46-9C21-6A5EB1535BB7}"/>
              </a:ext>
            </a:extLst>
          </p:cNvPr>
          <p:cNvSpPr>
            <a:spLocks noGrp="1"/>
          </p:cNvSpPr>
          <p:nvPr>
            <p:ph type="body" sz="quarter" idx="14" hasCustomPrompt="1"/>
          </p:nvPr>
        </p:nvSpPr>
        <p:spPr>
          <a:xfrm>
            <a:off x="1676400" y="4200687"/>
            <a:ext cx="9905889" cy="7841788"/>
          </a:xfrm>
        </p:spPr>
        <p:txBody>
          <a:bodyPr anchor="t" anchorCtr="0">
            <a:noAutofit/>
          </a:bodyPr>
          <a:lstStyle>
            <a:lvl1pPr marL="342900" indent="-342900">
              <a:lnSpc>
                <a:spcPct val="100000"/>
              </a:lnSpc>
              <a:buClr>
                <a:schemeClr val="bg1"/>
              </a:buClr>
              <a:buFont typeface="Wingdings" pitchFamily="2" charset="2"/>
              <a:buChar char="§"/>
              <a:defRPr sz="3600" b="0" i="0">
                <a:solidFill>
                  <a:schemeClr val="bg1"/>
                </a:solidFill>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403805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ina - Wit - Blanco">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lstStyle>
            <a:lvl1pPr algn="l">
              <a:defRPr sz="1200" b="0" i="0">
                <a:solidFill>
                  <a:schemeClr val="bg1"/>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lstStyle>
            <a:lvl1pPr algn="r">
              <a:defRPr sz="1200" b="0" i="0">
                <a:solidFill>
                  <a:schemeClr val="bg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a:solidFill>
            <a:schemeClr val="bg1"/>
          </a:solidFill>
        </p:spPr>
      </p:pic>
      <p:sp>
        <p:nvSpPr>
          <p:cNvPr id="7" name="Text Placeholder 11">
            <a:extLst>
              <a:ext uri="{FF2B5EF4-FFF2-40B4-BE49-F238E27FC236}">
                <a16:creationId xmlns:a16="http://schemas.microsoft.com/office/drawing/2014/main" id="{C8EB46B5-8FD7-4546-857D-28C0D99CB72E}"/>
              </a:ext>
            </a:extLst>
          </p:cNvPr>
          <p:cNvSpPr>
            <a:spLocks noGrp="1"/>
          </p:cNvSpPr>
          <p:nvPr>
            <p:ph type="body" sz="quarter" idx="14" hasCustomPrompt="1"/>
          </p:nvPr>
        </p:nvSpPr>
        <p:spPr>
          <a:xfrm>
            <a:off x="1676403" y="9909544"/>
            <a:ext cx="6744583" cy="1998294"/>
          </a:xfrm>
        </p:spPr>
        <p:txBody>
          <a:bodyPr anchor="t" anchorCtr="0">
            <a:noAutofit/>
          </a:bodyPr>
          <a:lstStyle>
            <a:lvl1pPr marL="342900" indent="-342900">
              <a:lnSpc>
                <a:spcPct val="100000"/>
              </a:lnSpc>
              <a:buClr>
                <a:schemeClr val="tx2"/>
              </a:buClr>
              <a:buFont typeface="Wingdings" pitchFamily="2" charset="2"/>
              <a:buChar char="§"/>
              <a:defRPr sz="3600" b="0" i="0">
                <a:solidFill>
                  <a:schemeClr val="accent1"/>
                </a:solidFill>
                <a:latin typeface="Roboto Light" panose="02000000000000000000" pitchFamily="2" charset="0"/>
                <a:ea typeface="Roboto Light" panose="02000000000000000000" pitchFamily="2" charset="0"/>
              </a:defRPr>
            </a:lvl1pPr>
            <a:lvl2pPr marL="1257254" indent="-342900">
              <a:lnSpc>
                <a:spcPct val="100000"/>
              </a:lnSpc>
              <a:buClr>
                <a:schemeClr val="tx2"/>
              </a:buClr>
              <a:buFont typeface="Wingdings" pitchFamily="2" charset="2"/>
              <a:buChar char="§"/>
              <a:defRPr sz="3600" b="0" i="0">
                <a:solidFill>
                  <a:schemeClr val="accent1"/>
                </a:solidFill>
                <a:latin typeface="Roboto Light" panose="02000000000000000000" pitchFamily="2" charset="0"/>
                <a:ea typeface="Roboto Light" panose="02000000000000000000" pitchFamily="2" charset="0"/>
              </a:defRPr>
            </a:lvl2pPr>
            <a:lvl3pPr marL="2171609" indent="-342900">
              <a:lnSpc>
                <a:spcPct val="100000"/>
              </a:lnSpc>
              <a:buClr>
                <a:schemeClr val="tx2"/>
              </a:buClr>
              <a:buFont typeface="Wingdings" pitchFamily="2" charset="2"/>
              <a:buChar char="§"/>
              <a:defRPr sz="3600" b="0" i="0">
                <a:solidFill>
                  <a:schemeClr val="accent1"/>
                </a:solidFill>
                <a:latin typeface="Roboto Light" panose="02000000000000000000" pitchFamily="2" charset="0"/>
                <a:ea typeface="Roboto Light" panose="02000000000000000000" pitchFamily="2" charset="0"/>
              </a:defRPr>
            </a:lvl3pPr>
            <a:lvl4pPr marL="3085963" indent="-342900">
              <a:lnSpc>
                <a:spcPct val="100000"/>
              </a:lnSpc>
              <a:buClr>
                <a:schemeClr val="bg1"/>
              </a:buClr>
              <a:buFont typeface="Wingdings" pitchFamily="2" charset="2"/>
              <a:buChar char="§"/>
              <a:defRPr>
                <a:solidFill>
                  <a:schemeClr val="bg1"/>
                </a:solidFill>
              </a:defRPr>
            </a:lvl4pPr>
            <a:lvl5pPr marL="4000317" indent="-342900">
              <a:lnSpc>
                <a:spcPct val="100000"/>
              </a:lnSpc>
              <a:buClr>
                <a:schemeClr val="bg1"/>
              </a:buClr>
              <a:buFont typeface="Wingdings" pitchFamily="2" charset="2"/>
              <a:buChar char="§"/>
              <a:defRPr>
                <a:solidFill>
                  <a:schemeClr val="bg1"/>
                </a:solidFill>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3396001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topagina">
    <p:spTree>
      <p:nvGrpSpPr>
        <p:cNvPr id="1" name=""/>
        <p:cNvGrpSpPr/>
        <p:nvPr/>
      </p:nvGrpSpPr>
      <p:grpSpPr>
        <a:xfrm>
          <a:off x="0" y="0"/>
          <a:ext cx="0" cy="0"/>
          <a:chOff x="0" y="0"/>
          <a:chExt cx="0" cy="0"/>
        </a:xfrm>
      </p:grpSpPr>
      <p:sp>
        <p:nvSpPr>
          <p:cNvPr id="13" name="Footer Placeholder 4">
            <a:extLst>
              <a:ext uri="{FF2B5EF4-FFF2-40B4-BE49-F238E27FC236}">
                <a16:creationId xmlns:a16="http://schemas.microsoft.com/office/drawing/2014/main" id="{537B9638-2068-854A-B89F-29A983BE6FB0}"/>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4" name="Picture Placeholder 8">
            <a:extLst>
              <a:ext uri="{FF2B5EF4-FFF2-40B4-BE49-F238E27FC236}">
                <a16:creationId xmlns:a16="http://schemas.microsoft.com/office/drawing/2014/main" id="{1D4B4641-641D-5740-BDF5-F4A3557BA98B}"/>
              </a:ext>
            </a:extLst>
          </p:cNvPr>
          <p:cNvSpPr>
            <a:spLocks noGrp="1"/>
          </p:cNvSpPr>
          <p:nvPr>
            <p:ph type="pic" sz="quarter" idx="15" hasCustomPrompt="1"/>
          </p:nvPr>
        </p:nvSpPr>
        <p:spPr>
          <a:xfrm>
            <a:off x="3" y="0"/>
            <a:ext cx="24382410" cy="1371600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tx1"/>
          </a:solidFill>
        </p:spPr>
        <p:txBody>
          <a:bodyPr wrap="square" lIns="7920000" tIns="8640000" rIns="7200000" anchor="t" anchorCtr="0">
            <a:noAutofit/>
          </a:bodyPr>
          <a:lstStyle>
            <a:lvl1pPr marL="0" indent="0" algn="l">
              <a:buNone/>
              <a:defRPr sz="2000">
                <a:solidFill>
                  <a:schemeClr val="bg1"/>
                </a:solidFill>
              </a:defRPr>
            </a:lvl1pPr>
          </a:lstStyle>
          <a:p>
            <a:r>
              <a:rPr lang="nl-NL" noProof="0"/>
              <a:t>SLEEP HIER EEN FOTO. PAS DE AFMETINGEN VAN HET FOTOBLOK NIET AAN. JE KUNT DE FOTO HERPOSITIONEREN VIA DE ”CROP” FUNCTIE. GEBRUIK WAAR MOGELIJK EEN BEELD MET DIEPE ZWARTWAARDEN EN ZO VEEL MOGELIJKE BLAUW- EN MAGENTA TINTEN. VERSLEEP DE QUOTE NAAR DE DONKERSTE HOEK VAN DE FOTO MAAR BEHOUD RUIMTE TOT DE RANDEN VAN DE PAGINA.</a:t>
            </a:r>
          </a:p>
        </p:txBody>
      </p:sp>
      <p:sp>
        <p:nvSpPr>
          <p:cNvPr id="11" name="Title 1">
            <a:extLst>
              <a:ext uri="{FF2B5EF4-FFF2-40B4-BE49-F238E27FC236}">
                <a16:creationId xmlns:a16="http://schemas.microsoft.com/office/drawing/2014/main" id="{EE291C43-82C6-0743-8CA4-DD8658296631}"/>
              </a:ext>
            </a:extLst>
          </p:cNvPr>
          <p:cNvSpPr>
            <a:spLocks noGrp="1"/>
          </p:cNvSpPr>
          <p:nvPr>
            <p:ph type="title" hasCustomPrompt="1"/>
          </p:nvPr>
        </p:nvSpPr>
        <p:spPr>
          <a:xfrm>
            <a:off x="14874239" y="1747520"/>
            <a:ext cx="8089277" cy="5110480"/>
          </a:xfrm>
        </p:spPr>
        <p:txBody>
          <a:bodyPr lIns="0" anchor="t" anchorCtr="0">
            <a:noAutofit/>
          </a:bodyPr>
          <a:lstStyle>
            <a:lvl1pPr>
              <a:defRPr b="0" i="0">
                <a:solidFill>
                  <a:schemeClr val="bg1"/>
                </a:solidFill>
                <a:latin typeface="Roboto Condensed Light" panose="02000000000000000000" pitchFamily="2" charset="0"/>
                <a:ea typeface="Roboto Condensed Light" panose="02000000000000000000" pitchFamily="2" charset="0"/>
              </a:defRPr>
            </a:lvl1pPr>
          </a:lstStyle>
          <a:p>
            <a:r>
              <a:rPr lang="nl-NL" noProof="0"/>
              <a:t>“Plaats hier een quote of statement”</a:t>
            </a:r>
          </a:p>
        </p:txBody>
      </p:sp>
    </p:spTree>
    <p:extLst>
      <p:ext uri="{BB962C8B-B14F-4D97-AF65-F5344CB8AC3E}">
        <p14:creationId xmlns:p14="http://schemas.microsoft.com/office/powerpoint/2010/main" val="40946091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chterpagina">
    <p:bg>
      <p:bgPr>
        <a:solidFill>
          <a:schemeClr val="tx2"/>
        </a:solidFill>
        <a:effectLst/>
      </p:bgPr>
    </p:bg>
    <p:spTree>
      <p:nvGrpSpPr>
        <p:cNvPr id="1" name=""/>
        <p:cNvGrpSpPr/>
        <p:nvPr/>
      </p:nvGrpSpPr>
      <p:grpSpPr>
        <a:xfrm>
          <a:off x="0" y="0"/>
          <a:ext cx="0" cy="0"/>
          <a:chOff x="0" y="0"/>
          <a:chExt cx="0" cy="0"/>
        </a:xfrm>
      </p:grpSpPr>
      <p:sp>
        <p:nvSpPr>
          <p:cNvPr id="10" name="Footer Placeholder 4">
            <a:extLst>
              <a:ext uri="{FF2B5EF4-FFF2-40B4-BE49-F238E27FC236}">
                <a16:creationId xmlns:a16="http://schemas.microsoft.com/office/drawing/2014/main" id="{8AE824A7-7DCC-2E4B-9A15-77A4FE2C34B2}"/>
              </a:ext>
            </a:extLst>
          </p:cNvPr>
          <p:cNvSpPr>
            <a:spLocks noGrp="1"/>
          </p:cNvSpPr>
          <p:nvPr>
            <p:ph type="ftr" sz="quarter" idx="11"/>
          </p:nvPr>
        </p:nvSpPr>
        <p:spPr>
          <a:xfrm>
            <a:off x="1676291" y="477603"/>
            <a:ext cx="4852100" cy="730250"/>
          </a:xfrm>
          <a:prstGeom prst="rect">
            <a:avLst/>
          </a:prstGeom>
        </p:spPr>
        <p:txBody>
          <a:bodyPr/>
          <a:lstStyle>
            <a:lvl1pPr algn="l">
              <a:defRPr sz="1200" b="0" i="0">
                <a:solidFill>
                  <a:schemeClr val="tx2"/>
                </a:solidFill>
                <a:latin typeface="Roboto" panose="02000000000000000000" pitchFamily="2" charset="0"/>
                <a:ea typeface="Roboto" panose="02000000000000000000" pitchFamily="2" charset="0"/>
              </a:defRPr>
            </a:lvl1pPr>
          </a:lstStyle>
          <a:p>
            <a:r>
              <a:rPr lang="nl-NL" noProof="0"/>
              <a:t>QUANZA - OPERATE TO INNOVATE</a:t>
            </a:r>
          </a:p>
        </p:txBody>
      </p:sp>
      <p:sp>
        <p:nvSpPr>
          <p:cNvPr id="12" name="Date Placeholder 2">
            <a:extLst>
              <a:ext uri="{FF2B5EF4-FFF2-40B4-BE49-F238E27FC236}">
                <a16:creationId xmlns:a16="http://schemas.microsoft.com/office/drawing/2014/main" id="{5BDEEC9D-3B5E-8C4C-8DC0-1F0FB33DFF7A}"/>
              </a:ext>
            </a:extLst>
          </p:cNvPr>
          <p:cNvSpPr>
            <a:spLocks noGrp="1"/>
          </p:cNvSpPr>
          <p:nvPr>
            <p:ph type="dt" sz="half" idx="10"/>
          </p:nvPr>
        </p:nvSpPr>
        <p:spPr>
          <a:xfrm>
            <a:off x="17220079" y="477603"/>
            <a:ext cx="5486043" cy="730250"/>
          </a:xfrm>
          <a:prstGeom prst="rect">
            <a:avLst/>
          </a:prstGeom>
        </p:spPr>
        <p:txBody>
          <a:bodyPr/>
          <a:lstStyle>
            <a:lvl1pPr algn="r">
              <a:defRPr sz="1200" b="0" i="0">
                <a:solidFill>
                  <a:schemeClr val="tx2"/>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5" name="Rectangle 4">
            <a:extLst>
              <a:ext uri="{FF2B5EF4-FFF2-40B4-BE49-F238E27FC236}">
                <a16:creationId xmlns:a16="http://schemas.microsoft.com/office/drawing/2014/main" id="{DE7D8795-45C7-B445-988B-019162036EDE}"/>
              </a:ext>
            </a:extLst>
          </p:cNvPr>
          <p:cNvSpPr/>
          <p:nvPr userDrawn="1"/>
        </p:nvSpPr>
        <p:spPr>
          <a:xfrm>
            <a:off x="-1" y="0"/>
            <a:ext cx="24382413"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1" name="Title 1">
            <a:extLst>
              <a:ext uri="{FF2B5EF4-FFF2-40B4-BE49-F238E27FC236}">
                <a16:creationId xmlns:a16="http://schemas.microsoft.com/office/drawing/2014/main" id="{962F4B4D-30F7-554C-9A02-5D05C8616B24}"/>
              </a:ext>
            </a:extLst>
          </p:cNvPr>
          <p:cNvSpPr txBox="1">
            <a:spLocks/>
          </p:cNvSpPr>
          <p:nvPr userDrawn="1"/>
        </p:nvSpPr>
        <p:spPr>
          <a:xfrm>
            <a:off x="1676290" y="10708640"/>
            <a:ext cx="8747869" cy="2052274"/>
          </a:xfrm>
          <a:prstGeom prst="rect">
            <a:avLst/>
          </a:prstGeom>
        </p:spPr>
        <p:txBody>
          <a:bodyPr vert="horz" lIns="90000" tIns="45720" rIns="91440" bIns="45720" rtlCol="0" anchor="b" anchorCtr="0">
            <a:noAutofit/>
          </a:bodyPr>
          <a:lstStyle>
            <a:lvl1pPr algn="l" defTabSz="1828709" rtl="0" eaLnBrk="1" latinLnBrk="0" hangingPunct="1">
              <a:lnSpc>
                <a:spcPct val="90000"/>
              </a:lnSpc>
              <a:spcBef>
                <a:spcPct val="0"/>
              </a:spcBef>
              <a:buNone/>
              <a:defRPr sz="8800" b="0" i="0" kern="1200">
                <a:solidFill>
                  <a:schemeClr val="bg1"/>
                </a:solidFill>
                <a:latin typeface="Roboto Condensed Light" panose="02000000000000000000" pitchFamily="2" charset="0"/>
                <a:ea typeface="Roboto Condensed Light" panose="02000000000000000000" pitchFamily="2" charset="0"/>
                <a:cs typeface="+mj-cs"/>
              </a:defRPr>
            </a:lvl1pPr>
          </a:lstStyle>
          <a:p>
            <a:pPr fontAlgn="base">
              <a:lnSpc>
                <a:spcPct val="100000"/>
              </a:lnSpc>
            </a:pPr>
            <a:r>
              <a:rPr lang="nl-NL" sz="1400" cap="all" baseline="0" noProof="0">
                <a:solidFill>
                  <a:schemeClr val="bg1"/>
                </a:solidFill>
                <a:latin typeface="Roboto" panose="02000000000000000000" pitchFamily="2" charset="0"/>
                <a:ea typeface="Roboto" panose="02000000000000000000" pitchFamily="2" charset="0"/>
              </a:rPr>
              <a:t>QUANZA B.V.</a:t>
            </a:r>
          </a:p>
          <a:p>
            <a:pPr fontAlgn="base">
              <a:lnSpc>
                <a:spcPct val="100000"/>
              </a:lnSpc>
            </a:pPr>
            <a:r>
              <a:rPr lang="nl-NL" sz="1400" cap="all" baseline="0" noProof="0">
                <a:solidFill>
                  <a:schemeClr val="bg1"/>
                </a:solidFill>
                <a:latin typeface="Roboto" panose="02000000000000000000" pitchFamily="2" charset="0"/>
                <a:ea typeface="Roboto" panose="02000000000000000000" pitchFamily="2" charset="0"/>
              </a:rPr>
              <a:t>WILLEM FENENGASTRAAT 7 </a:t>
            </a:r>
            <a:br>
              <a:rPr lang="nl-NL" sz="1400" cap="all" baseline="0" noProof="0">
                <a:solidFill>
                  <a:schemeClr val="bg1"/>
                </a:solidFill>
                <a:latin typeface="Roboto" panose="02000000000000000000" pitchFamily="2" charset="0"/>
                <a:ea typeface="Roboto" panose="02000000000000000000" pitchFamily="2" charset="0"/>
              </a:rPr>
            </a:br>
            <a:r>
              <a:rPr lang="nl-NL" sz="1400" cap="all" baseline="0" noProof="0">
                <a:solidFill>
                  <a:schemeClr val="bg1"/>
                </a:solidFill>
                <a:latin typeface="Roboto" panose="02000000000000000000" pitchFamily="2" charset="0"/>
                <a:ea typeface="Roboto" panose="02000000000000000000" pitchFamily="2" charset="0"/>
              </a:rPr>
              <a:t>1096 BL AMSTERDAM</a:t>
            </a:r>
          </a:p>
          <a:p>
            <a:pPr fontAlgn="base">
              <a:lnSpc>
                <a:spcPct val="100000"/>
              </a:lnSpc>
            </a:pPr>
            <a:endParaRPr lang="nl-NL" sz="1400" cap="all" baseline="0" noProof="0">
              <a:solidFill>
                <a:schemeClr val="bg1"/>
              </a:solidFill>
              <a:latin typeface="Roboto" panose="02000000000000000000" pitchFamily="2" charset="0"/>
              <a:ea typeface="Roboto" panose="02000000000000000000" pitchFamily="2" charset="0"/>
            </a:endParaRPr>
          </a:p>
          <a:p>
            <a:pPr fontAlgn="base">
              <a:lnSpc>
                <a:spcPct val="100000"/>
              </a:lnSpc>
            </a:pPr>
            <a:r>
              <a:rPr lang="nl-NL" sz="1400" cap="all" baseline="0" noProof="0">
                <a:solidFill>
                  <a:schemeClr val="bg1"/>
                </a:solidFill>
                <a:latin typeface="Roboto" panose="02000000000000000000" pitchFamily="2" charset="0"/>
                <a:ea typeface="Roboto" panose="02000000000000000000" pitchFamily="2" charset="0"/>
              </a:rPr>
              <a:t>WWW.QUANZA.NET</a:t>
            </a:r>
          </a:p>
          <a:p>
            <a:pPr fontAlgn="base">
              <a:lnSpc>
                <a:spcPct val="100000"/>
              </a:lnSpc>
            </a:pPr>
            <a:endParaRPr lang="nl-NL" sz="1400" cap="all" baseline="0" noProof="0">
              <a:solidFill>
                <a:schemeClr val="bg1"/>
              </a:solidFill>
              <a:latin typeface="Roboto" panose="02000000000000000000" pitchFamily="2" charset="0"/>
              <a:ea typeface="Roboto" panose="02000000000000000000" pitchFamily="2" charset="0"/>
            </a:endParaRPr>
          </a:p>
          <a:p>
            <a:pPr fontAlgn="base">
              <a:lnSpc>
                <a:spcPct val="100000"/>
              </a:lnSpc>
            </a:pPr>
            <a:r>
              <a:rPr lang="nl-NL" sz="1400" cap="all" baseline="0" noProof="0">
                <a:solidFill>
                  <a:schemeClr val="bg1"/>
                </a:solidFill>
                <a:latin typeface="Roboto" panose="02000000000000000000" pitchFamily="2" charset="0"/>
                <a:ea typeface="Roboto" panose="02000000000000000000" pitchFamily="2" charset="0"/>
              </a:rPr>
              <a:t>INFO@QUANZA.NET</a:t>
            </a:r>
          </a:p>
          <a:p>
            <a:pPr fontAlgn="base">
              <a:lnSpc>
                <a:spcPct val="100000"/>
              </a:lnSpc>
            </a:pPr>
            <a:r>
              <a:rPr lang="nl-NL" sz="1400" cap="all" baseline="0" noProof="0">
                <a:solidFill>
                  <a:schemeClr val="bg1"/>
                </a:solidFill>
                <a:latin typeface="Roboto" panose="02000000000000000000" pitchFamily="2" charset="0"/>
                <a:ea typeface="Roboto" panose="02000000000000000000" pitchFamily="2" charset="0"/>
              </a:rPr>
              <a:t>+31 20 530 1600</a:t>
            </a:r>
            <a:endParaRPr lang="nl-NL" sz="1400" cap="all" baseline="0" noProof="0">
              <a:effectLst/>
              <a:latin typeface="Roboto" panose="02000000000000000000" pitchFamily="2" charset="0"/>
              <a:ea typeface="Roboto" panose="02000000000000000000" pitchFamily="2" charset="0"/>
            </a:endParaRPr>
          </a:p>
        </p:txBody>
      </p:sp>
      <p:pic>
        <p:nvPicPr>
          <p:cNvPr id="4" name="Picture 3" descr="Shape, icon&#10;&#10;Description automatically generated">
            <a:extLst>
              <a:ext uri="{FF2B5EF4-FFF2-40B4-BE49-F238E27FC236}">
                <a16:creationId xmlns:a16="http://schemas.microsoft.com/office/drawing/2014/main" id="{999600AF-7081-BE4F-BD79-42442FF4566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87986" y="2578735"/>
            <a:ext cx="11606440" cy="8558530"/>
          </a:xfrm>
          <a:prstGeom prst="rect">
            <a:avLst/>
          </a:prstGeom>
        </p:spPr>
      </p:pic>
      <p:sp>
        <p:nvSpPr>
          <p:cNvPr id="13" name="Title 1">
            <a:extLst>
              <a:ext uri="{FF2B5EF4-FFF2-40B4-BE49-F238E27FC236}">
                <a16:creationId xmlns:a16="http://schemas.microsoft.com/office/drawing/2014/main" id="{07781624-EC33-FB46-9F2B-19C3ACC65BDE}"/>
              </a:ext>
            </a:extLst>
          </p:cNvPr>
          <p:cNvSpPr txBox="1">
            <a:spLocks/>
          </p:cNvSpPr>
          <p:nvPr userDrawn="1"/>
        </p:nvSpPr>
        <p:spPr>
          <a:xfrm>
            <a:off x="14579490" y="10708640"/>
            <a:ext cx="8747869" cy="2052274"/>
          </a:xfrm>
          <a:prstGeom prst="rect">
            <a:avLst/>
          </a:prstGeom>
        </p:spPr>
        <p:txBody>
          <a:bodyPr vert="horz" lIns="90000" tIns="45720" rIns="91440" bIns="45720" rtlCol="0" anchor="b" anchorCtr="0">
            <a:noAutofit/>
          </a:bodyPr>
          <a:lstStyle>
            <a:lvl1pPr algn="l" defTabSz="1828709" rtl="0" eaLnBrk="1" latinLnBrk="0" hangingPunct="1">
              <a:lnSpc>
                <a:spcPct val="90000"/>
              </a:lnSpc>
              <a:spcBef>
                <a:spcPct val="0"/>
              </a:spcBef>
              <a:buNone/>
              <a:defRPr sz="8800" b="0" i="0" kern="1200">
                <a:solidFill>
                  <a:schemeClr val="bg1"/>
                </a:solidFill>
                <a:latin typeface="Roboto Condensed Light" panose="02000000000000000000" pitchFamily="2" charset="0"/>
                <a:ea typeface="Roboto Condensed Light" panose="02000000000000000000" pitchFamily="2" charset="0"/>
                <a:cs typeface="+mj-cs"/>
              </a:defRPr>
            </a:lvl1pPr>
          </a:lstStyle>
          <a:p>
            <a:pPr algn="r">
              <a:lnSpc>
                <a:spcPct val="100000"/>
              </a:lnSpc>
            </a:pPr>
            <a:r>
              <a:rPr lang="nl-NL" sz="1400" b="0" i="0" kern="1200" cap="all" baseline="0" noProof="0">
                <a:solidFill>
                  <a:schemeClr val="bg1"/>
                </a:solidFill>
                <a:effectLst/>
                <a:latin typeface="Roboto" panose="02000000000000000000" pitchFamily="2" charset="0"/>
                <a:ea typeface="Roboto" panose="02000000000000000000" pitchFamily="2" charset="0"/>
                <a:cs typeface="+mj-cs"/>
              </a:rPr>
              <a:t>COPYRIGHT ©2022 ALLE RECHTEN VOORBEHOUDEN </a:t>
            </a:r>
            <a:endParaRPr lang="nl-NL" sz="1400" cap="all" baseline="0" noProof="0">
              <a:effectLst/>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984658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oofdstukpagin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F404D97-B87C-5F4E-8A6F-E50B73562EF7}"/>
              </a:ext>
            </a:extLst>
          </p:cNvPr>
          <p:cNvSpPr/>
          <p:nvPr userDrawn="1"/>
        </p:nvSpPr>
        <p:spPr>
          <a:xfrm>
            <a:off x="0" y="0"/>
            <a:ext cx="24382413" cy="756908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lstStyle>
            <a:lvl1pPr algn="l">
              <a:defRPr sz="1200" b="0" i="0">
                <a:solidFill>
                  <a:schemeClr val="tx2"/>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
        <p:nvSpPr>
          <p:cNvPr id="9" name="Text Placeholder 8">
            <a:extLst>
              <a:ext uri="{FF2B5EF4-FFF2-40B4-BE49-F238E27FC236}">
                <a16:creationId xmlns:a16="http://schemas.microsoft.com/office/drawing/2014/main" id="{ECE0EE21-4B87-9D43-94F1-8B68DACCF7BD}"/>
              </a:ext>
            </a:extLst>
          </p:cNvPr>
          <p:cNvSpPr>
            <a:spLocks noGrp="1"/>
          </p:cNvSpPr>
          <p:nvPr>
            <p:ph type="body" sz="quarter" idx="13" hasCustomPrompt="1"/>
          </p:nvPr>
        </p:nvSpPr>
        <p:spPr>
          <a:xfrm>
            <a:off x="6528391" y="8853954"/>
            <a:ext cx="4500989" cy="1712446"/>
          </a:xfrm>
        </p:spPr>
        <p:txBody>
          <a:bodyPr anchor="t" anchorCtr="0">
            <a:noAutofit/>
          </a:bodyPr>
          <a:lstStyle>
            <a:lvl1pPr marL="0" indent="0">
              <a:lnSpc>
                <a:spcPct val="100000"/>
              </a:lnSpc>
              <a:buNone/>
              <a:defRPr sz="3600" b="0" i="0">
                <a:solidFill>
                  <a:schemeClr val="tx1"/>
                </a:solidFill>
                <a:latin typeface="Roboto" panose="02000000000000000000" pitchFamily="2" charset="0"/>
                <a:ea typeface="Roboto" panose="02000000000000000000" pitchFamily="2" charset="0"/>
              </a:defRPr>
            </a:lvl1pPr>
          </a:lstStyle>
          <a:p>
            <a:pPr lvl="0"/>
            <a:r>
              <a:rPr lang="nl-NL" noProof="0"/>
              <a:t>Hoofdstuk subtitel of hoofdboodschap van het hoofdstuk</a:t>
            </a:r>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lstStyle>
            <a:lvl1pPr algn="r">
              <a:defRPr sz="1200" b="0" i="0">
                <a:solidFill>
                  <a:schemeClr val="tx2"/>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23" name="Text Placeholder 22">
            <a:extLst>
              <a:ext uri="{FF2B5EF4-FFF2-40B4-BE49-F238E27FC236}">
                <a16:creationId xmlns:a16="http://schemas.microsoft.com/office/drawing/2014/main" id="{855A9C3E-3CC8-B448-8879-668676A008C6}"/>
              </a:ext>
            </a:extLst>
          </p:cNvPr>
          <p:cNvSpPr>
            <a:spLocks noGrp="1"/>
          </p:cNvSpPr>
          <p:nvPr>
            <p:ph type="body" sz="quarter" idx="15" hasCustomPrompt="1"/>
          </p:nvPr>
        </p:nvSpPr>
        <p:spPr>
          <a:xfrm>
            <a:off x="1" y="6350"/>
            <a:ext cx="11189103" cy="7562850"/>
          </a:xfrm>
          <a:solidFill>
            <a:schemeClr val="tx1"/>
          </a:solidFill>
        </p:spPr>
        <p:txBody>
          <a:bodyPr lIns="360000" tIns="46800" rIns="468000" bIns="540000" anchor="b" anchorCtr="0">
            <a:normAutofit/>
          </a:bodyPr>
          <a:lstStyle>
            <a:lvl1pPr marL="0" indent="0" algn="r">
              <a:buNone/>
              <a:defRPr sz="14000" b="0" i="0" cap="all" baseline="0">
                <a:solidFill>
                  <a:schemeClr val="bg1"/>
                </a:solidFill>
                <a:latin typeface="Roboto Condensed Light" panose="02000000000000000000" pitchFamily="2" charset="0"/>
                <a:ea typeface="Roboto Condensed Light" panose="02000000000000000000" pitchFamily="2" charset="0"/>
              </a:defRPr>
            </a:lvl1pPr>
          </a:lstStyle>
          <a:p>
            <a:pPr lvl="0"/>
            <a:r>
              <a:rPr lang="nl-NL" noProof="0"/>
              <a:t>HOOFDSTUK</a:t>
            </a:r>
          </a:p>
        </p:txBody>
      </p:sp>
      <p:sp>
        <p:nvSpPr>
          <p:cNvPr id="25" name="Text Placeholder 22">
            <a:extLst>
              <a:ext uri="{FF2B5EF4-FFF2-40B4-BE49-F238E27FC236}">
                <a16:creationId xmlns:a16="http://schemas.microsoft.com/office/drawing/2014/main" id="{7B9A3D71-273C-994F-8693-79B673051597}"/>
              </a:ext>
            </a:extLst>
          </p:cNvPr>
          <p:cNvSpPr>
            <a:spLocks noGrp="1"/>
          </p:cNvSpPr>
          <p:nvPr>
            <p:ph type="body" sz="quarter" idx="16" hasCustomPrompt="1"/>
          </p:nvPr>
        </p:nvSpPr>
        <p:spPr>
          <a:xfrm>
            <a:off x="11189104" y="6350"/>
            <a:ext cx="13193307" cy="7562850"/>
          </a:xfrm>
          <a:solidFill>
            <a:schemeClr val="tx2"/>
          </a:solidFill>
        </p:spPr>
        <p:txBody>
          <a:bodyPr lIns="468000" bIns="540000" anchor="b" anchorCtr="0">
            <a:normAutofit/>
          </a:bodyPr>
          <a:lstStyle>
            <a:lvl1pPr marL="0" indent="0">
              <a:buNone/>
              <a:defRPr sz="14000" b="0" i="0" cap="all" baseline="0">
                <a:solidFill>
                  <a:schemeClr val="bg1"/>
                </a:solidFill>
                <a:latin typeface="Roboto Condensed Light" panose="02000000000000000000" pitchFamily="2" charset="0"/>
                <a:ea typeface="Roboto Condensed Light" panose="02000000000000000000" pitchFamily="2" charset="0"/>
              </a:defRPr>
            </a:lvl1pPr>
          </a:lstStyle>
          <a:p>
            <a:pPr lvl="0"/>
            <a:r>
              <a:rPr lang="nl-NL" noProof="0"/>
              <a:t>TITEL</a:t>
            </a:r>
          </a:p>
        </p:txBody>
      </p:sp>
      <p:sp>
        <p:nvSpPr>
          <p:cNvPr id="12" name="Text Placeholder 11">
            <a:extLst>
              <a:ext uri="{FF2B5EF4-FFF2-40B4-BE49-F238E27FC236}">
                <a16:creationId xmlns:a16="http://schemas.microsoft.com/office/drawing/2014/main" id="{C3D8810F-9881-3D44-BBA4-549BF21F9D14}"/>
              </a:ext>
            </a:extLst>
          </p:cNvPr>
          <p:cNvSpPr>
            <a:spLocks noGrp="1"/>
          </p:cNvSpPr>
          <p:nvPr>
            <p:ph type="body" sz="quarter" idx="14" hasCustomPrompt="1"/>
          </p:nvPr>
        </p:nvSpPr>
        <p:spPr>
          <a:xfrm>
            <a:off x="11704320" y="8853954"/>
            <a:ext cx="11095104" cy="3683486"/>
          </a:xfrm>
        </p:spPr>
        <p:txBody>
          <a:bodyPr anchor="t" anchorCtr="0">
            <a:noAutofit/>
          </a:bodyPr>
          <a:lstStyle>
            <a:lvl1pPr marL="0" marR="0" indent="0" algn="l" defTabSz="1828709" rtl="0" eaLnBrk="1" fontAlgn="auto" latinLnBrk="0" hangingPunct="1">
              <a:lnSpc>
                <a:spcPct val="100000"/>
              </a:lnSpc>
              <a:spcBef>
                <a:spcPts val="2000"/>
              </a:spcBef>
              <a:spcAft>
                <a:spcPts val="0"/>
              </a:spcAft>
              <a:buClr>
                <a:schemeClr val="tx2"/>
              </a:buClr>
              <a:buSzTx/>
              <a:buFont typeface="Wingdings" pitchFamily="2" charset="2"/>
              <a:buNone/>
              <a:tabLst/>
              <a:defRPr lang="nl-NL" sz="3600" b="0" i="0" kern="1200" dirty="0">
                <a:solidFill>
                  <a:schemeClr val="accent1"/>
                </a:solidFill>
                <a:latin typeface="Roboto Light" panose="02000000000000000000" pitchFamily="2" charset="0"/>
                <a:ea typeface="Roboto Light" panose="02000000000000000000" pitchFamily="2" charset="0"/>
                <a:cs typeface="+mn-cs"/>
              </a:defRPr>
            </a:lvl1pPr>
            <a:lvl2pPr marL="1257254" indent="-342900">
              <a:buClr>
                <a:schemeClr val="tx2"/>
              </a:buClr>
              <a:buFont typeface="Wingdings" pitchFamily="2" charset="2"/>
              <a:buChar char="§"/>
              <a:defRPr/>
            </a:lvl2pPr>
            <a:lvl3pPr marL="2171609" indent="-342900">
              <a:buClr>
                <a:schemeClr val="tx2"/>
              </a:buClr>
              <a:buFont typeface="Wingdings" pitchFamily="2" charset="2"/>
              <a:buChar char="§"/>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r>
              <a:rPr lang="nl-NL"/>
              <a:t>Gebruik korte “HOOFDSTUK TITELS” en pas het zwarte en magenta blok horizontaal aan zodat de scheiding precies tussen twee woorden valt. Gebruik de hoofdstuk subtitel om de hoofdboodschap van het hoofdstuk samen te vatten. Gebruik dit tekstblok om eventuele inleidende tekst over het hoofdstuk in op te nemen.</a:t>
            </a:r>
            <a:endParaRPr lang="nl-NL">
              <a:solidFill>
                <a:schemeClr val="tx1"/>
              </a:solidFill>
              <a:latin typeface="Roboto Medium" panose="02000000000000000000" pitchFamily="2" charset="0"/>
              <a:ea typeface="Roboto Medium" panose="02000000000000000000" pitchFamily="2" charset="0"/>
            </a:endParaRPr>
          </a:p>
        </p:txBody>
      </p:sp>
    </p:spTree>
    <p:extLst>
      <p:ext uri="{BB962C8B-B14F-4D97-AF65-F5344CB8AC3E}">
        <p14:creationId xmlns:p14="http://schemas.microsoft.com/office/powerpoint/2010/main" val="42721634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27786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Pagina - Wi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5"/>
            <a:ext cx="4852100" cy="730250"/>
          </a:xfrm>
          <a:prstGeom prst="rect">
            <a:avLst/>
          </a:prstGeom>
        </p:spPr>
        <p:txBody>
          <a:bodyPr>
            <a:noAutofit/>
          </a:bodyPr>
          <a:lstStyle>
            <a:lvl1pPr algn="l">
              <a:defRPr sz="1200" b="0" i="0" cap="all" baseline="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50" y="12957006"/>
            <a:ext cx="837575" cy="393236"/>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5"/>
            <a:ext cx="2348207"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5"/>
            <a:ext cx="5486043" cy="730250"/>
          </a:xfrm>
          <a:prstGeom prst="rect">
            <a:avLst/>
          </a:prstGeom>
        </p:spPr>
        <p:txBody>
          <a:bodyPr>
            <a:noAutofit/>
          </a:bodyPr>
          <a:lstStyle>
            <a:lvl1pPr algn="r">
              <a:defRPr sz="12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0.9</a:t>
            </a:r>
            <a:endParaRPr lang="nl-NL" noProof="0"/>
          </a:p>
        </p:txBody>
      </p:sp>
      <p:sp>
        <p:nvSpPr>
          <p:cNvPr id="9" name="Title 1">
            <a:extLst>
              <a:ext uri="{FF2B5EF4-FFF2-40B4-BE49-F238E27FC236}">
                <a16:creationId xmlns:a16="http://schemas.microsoft.com/office/drawing/2014/main" id="{38C24577-6DCD-D548-8888-C1AEB475770E}"/>
              </a:ext>
            </a:extLst>
          </p:cNvPr>
          <p:cNvSpPr>
            <a:spLocks noGrp="1"/>
          </p:cNvSpPr>
          <p:nvPr>
            <p:ph type="title" hasCustomPrompt="1"/>
          </p:nvPr>
        </p:nvSpPr>
        <p:spPr>
          <a:xfrm>
            <a:off x="1676292" y="2725946"/>
            <a:ext cx="21029957"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2" name="Text Placeholder 8">
            <a:extLst>
              <a:ext uri="{FF2B5EF4-FFF2-40B4-BE49-F238E27FC236}">
                <a16:creationId xmlns:a16="http://schemas.microsoft.com/office/drawing/2014/main" id="{54FCD801-F2D4-DE44-AA27-41F197715E6D}"/>
              </a:ext>
            </a:extLst>
          </p:cNvPr>
          <p:cNvSpPr>
            <a:spLocks noGrp="1"/>
          </p:cNvSpPr>
          <p:nvPr>
            <p:ph type="body" sz="quarter" idx="13" hasCustomPrompt="1"/>
          </p:nvPr>
        </p:nvSpPr>
        <p:spPr>
          <a:xfrm>
            <a:off x="1676291" y="2324717"/>
            <a:ext cx="21029955"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15" name="Text Placeholder 11">
            <a:extLst>
              <a:ext uri="{FF2B5EF4-FFF2-40B4-BE49-F238E27FC236}">
                <a16:creationId xmlns:a16="http://schemas.microsoft.com/office/drawing/2014/main" id="{90232DC7-7236-364F-8847-EAE27397D70C}"/>
              </a:ext>
            </a:extLst>
          </p:cNvPr>
          <p:cNvSpPr>
            <a:spLocks noGrp="1"/>
          </p:cNvSpPr>
          <p:nvPr>
            <p:ph type="body" sz="quarter" idx="14" hasCustomPrompt="1"/>
          </p:nvPr>
        </p:nvSpPr>
        <p:spPr>
          <a:xfrm>
            <a:off x="1676402" y="4200688"/>
            <a:ext cx="21029721" cy="7841788"/>
          </a:xfrm>
        </p:spPr>
        <p:txBody>
          <a:bodyPr anchor="t" anchorCtr="0">
            <a:noAutofit/>
          </a:bodyPr>
          <a:lstStyle>
            <a:lvl1pPr marL="342883" indent="-342883">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191" marR="0" indent="-342883" algn="l" defTabSz="182861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501" marR="0" indent="-342883" algn="l" defTabSz="182861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810" indent="-342883">
              <a:buClr>
                <a:schemeClr val="tx2"/>
              </a:buClr>
              <a:buFont typeface="Wingdings" pitchFamily="2" charset="2"/>
              <a:buChar char="§"/>
              <a:defRPr/>
            </a:lvl4pPr>
            <a:lvl5pPr marL="4000118" indent="-342883">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3018563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ina - Wit - 2 kolom">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1" name="Text Placeholder 11">
            <a:extLst>
              <a:ext uri="{FF2B5EF4-FFF2-40B4-BE49-F238E27FC236}">
                <a16:creationId xmlns:a16="http://schemas.microsoft.com/office/drawing/2014/main" id="{041C739D-A963-B24D-BC2C-629FAB0952C7}"/>
              </a:ext>
            </a:extLst>
          </p:cNvPr>
          <p:cNvSpPr>
            <a:spLocks noGrp="1"/>
          </p:cNvSpPr>
          <p:nvPr>
            <p:ph type="body" sz="quarter" idx="15" hasCustomPrompt="1"/>
          </p:nvPr>
        </p:nvSpPr>
        <p:spPr>
          <a:xfrm>
            <a:off x="12549188" y="4200686"/>
            <a:ext cx="10156825" cy="7841787"/>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
        <p:nvSpPr>
          <p:cNvPr id="16" name="Title 1">
            <a:extLst>
              <a:ext uri="{FF2B5EF4-FFF2-40B4-BE49-F238E27FC236}">
                <a16:creationId xmlns:a16="http://schemas.microsoft.com/office/drawing/2014/main" id="{C84542E7-F8FA-BF44-87FC-3591E85592B8}"/>
              </a:ext>
            </a:extLst>
          </p:cNvPr>
          <p:cNvSpPr>
            <a:spLocks noGrp="1"/>
          </p:cNvSpPr>
          <p:nvPr>
            <p:ph type="title" hasCustomPrompt="1"/>
          </p:nvPr>
        </p:nvSpPr>
        <p:spPr>
          <a:xfrm>
            <a:off x="1676291" y="2725946"/>
            <a:ext cx="9906000"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7" name="Text Placeholder 8">
            <a:extLst>
              <a:ext uri="{FF2B5EF4-FFF2-40B4-BE49-F238E27FC236}">
                <a16:creationId xmlns:a16="http://schemas.microsoft.com/office/drawing/2014/main" id="{E801EBE0-2253-274F-A12E-C58A5A0CDBA1}"/>
              </a:ext>
            </a:extLst>
          </p:cNvPr>
          <p:cNvSpPr>
            <a:spLocks noGrp="1"/>
          </p:cNvSpPr>
          <p:nvPr>
            <p:ph type="body" sz="quarter" idx="13" hasCustomPrompt="1"/>
          </p:nvPr>
        </p:nvSpPr>
        <p:spPr>
          <a:xfrm>
            <a:off x="1676290" y="2324716"/>
            <a:ext cx="9905999" cy="401230"/>
          </a:xfrm>
        </p:spPr>
        <p:txBody>
          <a:bodyPr anchor="t" anchorCtr="0">
            <a:noAutofit/>
          </a:bodyPr>
          <a:lstStyle>
            <a:lvl1pPr marL="0" indent="0">
              <a:buNone/>
              <a:defRPr sz="1800" b="1" i="0" cap="all" baseline="0">
                <a:solidFill>
                  <a:srgbClr val="CD00A6"/>
                </a:solidFill>
                <a:latin typeface="Roboto" panose="02000000000000000000" pitchFamily="2" charset="0"/>
                <a:ea typeface="Roboto" panose="02000000000000000000" pitchFamily="2" charset="0"/>
              </a:defRPr>
            </a:lvl1pPr>
          </a:lstStyle>
          <a:p>
            <a:pPr lvl="0"/>
            <a:r>
              <a:rPr lang="nl-NL" noProof="0"/>
              <a:t>PAGINA SUBTITEL</a:t>
            </a:r>
          </a:p>
        </p:txBody>
      </p:sp>
      <p:sp>
        <p:nvSpPr>
          <p:cNvPr id="18" name="Text Placeholder 11">
            <a:extLst>
              <a:ext uri="{FF2B5EF4-FFF2-40B4-BE49-F238E27FC236}">
                <a16:creationId xmlns:a16="http://schemas.microsoft.com/office/drawing/2014/main" id="{77B323FE-E8E3-9342-BD5D-BE6D2424F33B}"/>
              </a:ext>
            </a:extLst>
          </p:cNvPr>
          <p:cNvSpPr>
            <a:spLocks noGrp="1"/>
          </p:cNvSpPr>
          <p:nvPr>
            <p:ph type="body" sz="quarter" idx="14" hasCustomPrompt="1"/>
          </p:nvPr>
        </p:nvSpPr>
        <p:spPr>
          <a:xfrm>
            <a:off x="1676400" y="4200687"/>
            <a:ext cx="9905889" cy="7841788"/>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921343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ina - Wit - Overzicht met titel">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7" name="Picture Placeholder 8">
            <a:extLst>
              <a:ext uri="{FF2B5EF4-FFF2-40B4-BE49-F238E27FC236}">
                <a16:creationId xmlns:a16="http://schemas.microsoft.com/office/drawing/2014/main" id="{352D4BE9-DDE2-2D43-BDC0-600F58527BD8}"/>
              </a:ext>
            </a:extLst>
          </p:cNvPr>
          <p:cNvSpPr>
            <a:spLocks noGrp="1"/>
          </p:cNvSpPr>
          <p:nvPr>
            <p:ph type="pic" sz="quarter" idx="15" hasCustomPrompt="1"/>
          </p:nvPr>
        </p:nvSpPr>
        <p:spPr>
          <a:xfrm>
            <a:off x="8718697" y="1788160"/>
            <a:ext cx="13987315" cy="10281920"/>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accent3">
              <a:lumMod val="95000"/>
            </a:schemeClr>
          </a:solidFill>
        </p:spPr>
        <p:txBody>
          <a:bodyPr wrap="square" lIns="2880000" tIns="6480000" rIns="2880000" bIns="1800000" anchor="t" anchorCtr="0">
            <a:noAutofit/>
          </a:bodyPr>
          <a:lstStyle>
            <a:lvl1pPr marL="0" indent="0" algn="l">
              <a:buNone/>
              <a:defRPr sz="2000">
                <a:solidFill>
                  <a:schemeClr val="tx1"/>
                </a:solidFill>
              </a:defRPr>
            </a:lvl1pPr>
          </a:lstStyle>
          <a:p>
            <a:r>
              <a:rPr lang="nl-NL" noProof="0"/>
              <a:t>SLEEP HIER EEN GRAFIEK / NETWERK OVERZICHT. PAS DE AFMETINGEN VAN HET BLOK NIET AAN. JE KUNT DE GRAFIEK HERPOSITIONEREN VIA DE ”CROP” FUNCTIE. GEBRUIK WAAR MOGELIJK EEN GRAFIEK OF NETWERKOVERZICHT OP EEN WITTE OF TRANSPARANTE ACHTERGROND.</a:t>
            </a:r>
          </a:p>
          <a:p>
            <a:endParaRPr lang="nl-NL" noProof="0"/>
          </a:p>
          <a:p>
            <a:endParaRPr lang="nl-NL" noProof="0"/>
          </a:p>
        </p:txBody>
      </p:sp>
      <p:sp>
        <p:nvSpPr>
          <p:cNvPr id="18" name="Title 1">
            <a:extLst>
              <a:ext uri="{FF2B5EF4-FFF2-40B4-BE49-F238E27FC236}">
                <a16:creationId xmlns:a16="http://schemas.microsoft.com/office/drawing/2014/main" id="{DE94648A-0319-494F-B6B3-E1686DC974F9}"/>
              </a:ext>
            </a:extLst>
          </p:cNvPr>
          <p:cNvSpPr>
            <a:spLocks noGrp="1"/>
          </p:cNvSpPr>
          <p:nvPr>
            <p:ph type="title" hasCustomPrompt="1"/>
          </p:nvPr>
        </p:nvSpPr>
        <p:spPr>
          <a:xfrm>
            <a:off x="1676291" y="5589916"/>
            <a:ext cx="6259972"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9" name="Text Placeholder 8">
            <a:extLst>
              <a:ext uri="{FF2B5EF4-FFF2-40B4-BE49-F238E27FC236}">
                <a16:creationId xmlns:a16="http://schemas.microsoft.com/office/drawing/2014/main" id="{8807FD78-CBB5-604D-8B51-C7C1E3C18529}"/>
              </a:ext>
            </a:extLst>
          </p:cNvPr>
          <p:cNvSpPr>
            <a:spLocks noGrp="1"/>
          </p:cNvSpPr>
          <p:nvPr>
            <p:ph type="body" sz="quarter" idx="13" hasCustomPrompt="1"/>
          </p:nvPr>
        </p:nvSpPr>
        <p:spPr>
          <a:xfrm>
            <a:off x="1676291" y="5188686"/>
            <a:ext cx="6259972"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20" name="Text Placeholder 11">
            <a:extLst>
              <a:ext uri="{FF2B5EF4-FFF2-40B4-BE49-F238E27FC236}">
                <a16:creationId xmlns:a16="http://schemas.microsoft.com/office/drawing/2014/main" id="{6B7E704E-18AC-864E-A988-AC2D2D44DF7C}"/>
              </a:ext>
            </a:extLst>
          </p:cNvPr>
          <p:cNvSpPr>
            <a:spLocks noGrp="1"/>
          </p:cNvSpPr>
          <p:nvPr>
            <p:ph type="body" sz="quarter" idx="14" hasCustomPrompt="1"/>
          </p:nvPr>
        </p:nvSpPr>
        <p:spPr>
          <a:xfrm>
            <a:off x="1676401" y="7064657"/>
            <a:ext cx="6259902" cy="5005423"/>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2621971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ina - Wit - Overzich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chemeClr val="bg1"/>
                </a:solidFill>
                <a:latin typeface="Roboto" panose="02000000000000000000" pitchFamily="2" charset="0"/>
                <a:ea typeface="Roboto" panose="02000000000000000000" pitchFamily="2" charset="0"/>
              </a:defRPr>
            </a:lvl1pPr>
          </a:lstStyle>
          <a:p>
            <a:r>
              <a:rPr lang="nl-NL"/>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bg1"/>
                </a:solidFill>
                <a:latin typeface="Roboto" panose="02000000000000000000" pitchFamily="2" charset="0"/>
                <a:ea typeface="Roboto" panose="02000000000000000000" pitchFamily="2" charset="0"/>
              </a:defRPr>
            </a:lvl1pPr>
          </a:lstStyle>
          <a:p>
            <a:r>
              <a:rPr lang="en-US"/>
              <a:t>CORPORATE PRESENTATIE QUANZA 1.0</a:t>
            </a:r>
            <a:endParaRPr lang="nl-NL"/>
          </a:p>
        </p:txBody>
      </p:sp>
      <p:sp>
        <p:nvSpPr>
          <p:cNvPr id="13" name="Picture Placeholder 8">
            <a:extLst>
              <a:ext uri="{FF2B5EF4-FFF2-40B4-BE49-F238E27FC236}">
                <a16:creationId xmlns:a16="http://schemas.microsoft.com/office/drawing/2014/main" id="{6A77803D-67BF-0D4D-A809-FC0B4C437155}"/>
              </a:ext>
            </a:extLst>
          </p:cNvPr>
          <p:cNvSpPr>
            <a:spLocks noGrp="1"/>
          </p:cNvSpPr>
          <p:nvPr>
            <p:ph type="pic" sz="quarter" idx="15" hasCustomPrompt="1"/>
          </p:nvPr>
        </p:nvSpPr>
        <p:spPr>
          <a:xfrm>
            <a:off x="1676291" y="1207853"/>
            <a:ext cx="21029721" cy="10862227"/>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accent3">
              <a:lumMod val="95000"/>
            </a:schemeClr>
          </a:solidFill>
        </p:spPr>
        <p:txBody>
          <a:bodyPr wrap="square" lIns="7920000" tIns="7200000" rIns="7200000" anchor="t" anchorCtr="0">
            <a:noAutofit/>
          </a:bodyPr>
          <a:lstStyle>
            <a:lvl1pPr marL="0" indent="0" algn="l">
              <a:buNone/>
              <a:defRPr sz="2000">
                <a:solidFill>
                  <a:schemeClr val="tx1"/>
                </a:solidFill>
              </a:defRPr>
            </a:lvl1pPr>
          </a:lstStyle>
          <a:p>
            <a:r>
              <a:rPr lang="nl-NL" noProof="0"/>
              <a:t>SLEEP HIER EEN GRAFIEK / NETWERK OVERZICHT. PAS DE AFMETINGEN VAN HET BLOK NIET AAN. JE KUNT DE GRAFIEK HERPOSITIONEREN VIA DE ”CROP” FUNCTIE. GEBRUIK WAAR MOGELIJK EEN GRAFIEK OF NETWERKOVERZICHT OP EEN WITTE OF TRANSPARANTE ACHTERGROND.</a:t>
            </a:r>
          </a:p>
        </p:txBody>
      </p:sp>
    </p:spTree>
    <p:extLst>
      <p:ext uri="{BB962C8B-B14F-4D97-AF65-F5344CB8AC3E}">
        <p14:creationId xmlns:p14="http://schemas.microsoft.com/office/powerpoint/2010/main" val="3983920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gina - Wit - Collag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1" name="Title 1">
            <a:extLst>
              <a:ext uri="{FF2B5EF4-FFF2-40B4-BE49-F238E27FC236}">
                <a16:creationId xmlns:a16="http://schemas.microsoft.com/office/drawing/2014/main" id="{F46663E1-6E80-8747-BEEB-90383A3489C4}"/>
              </a:ext>
            </a:extLst>
          </p:cNvPr>
          <p:cNvSpPr>
            <a:spLocks noGrp="1"/>
          </p:cNvSpPr>
          <p:nvPr>
            <p:ph type="title" hasCustomPrompt="1"/>
          </p:nvPr>
        </p:nvSpPr>
        <p:spPr>
          <a:xfrm>
            <a:off x="1676291" y="8375647"/>
            <a:ext cx="10407206"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2" name="Text Placeholder 8">
            <a:extLst>
              <a:ext uri="{FF2B5EF4-FFF2-40B4-BE49-F238E27FC236}">
                <a16:creationId xmlns:a16="http://schemas.microsoft.com/office/drawing/2014/main" id="{098045A6-72B5-D447-B829-37CAE9BECF98}"/>
              </a:ext>
            </a:extLst>
          </p:cNvPr>
          <p:cNvSpPr>
            <a:spLocks noGrp="1"/>
          </p:cNvSpPr>
          <p:nvPr>
            <p:ph type="body" sz="quarter" idx="13" hasCustomPrompt="1"/>
          </p:nvPr>
        </p:nvSpPr>
        <p:spPr>
          <a:xfrm>
            <a:off x="1676290" y="7974417"/>
            <a:ext cx="10407205"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15" name="Text Placeholder 11">
            <a:extLst>
              <a:ext uri="{FF2B5EF4-FFF2-40B4-BE49-F238E27FC236}">
                <a16:creationId xmlns:a16="http://schemas.microsoft.com/office/drawing/2014/main" id="{B7C56D09-B829-F046-B700-338455178BC0}"/>
              </a:ext>
            </a:extLst>
          </p:cNvPr>
          <p:cNvSpPr>
            <a:spLocks noGrp="1"/>
          </p:cNvSpPr>
          <p:nvPr>
            <p:ph type="body" sz="quarter" idx="14" hasCustomPrompt="1"/>
          </p:nvPr>
        </p:nvSpPr>
        <p:spPr>
          <a:xfrm>
            <a:off x="1676401" y="9850389"/>
            <a:ext cx="10407206" cy="2219692"/>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
        <p:nvSpPr>
          <p:cNvPr id="14" name="Picture Placeholder 8">
            <a:extLst>
              <a:ext uri="{FF2B5EF4-FFF2-40B4-BE49-F238E27FC236}">
                <a16:creationId xmlns:a16="http://schemas.microsoft.com/office/drawing/2014/main" id="{A38E0746-7451-4D44-9C47-768F052F448B}"/>
              </a:ext>
            </a:extLst>
          </p:cNvPr>
          <p:cNvSpPr>
            <a:spLocks noGrp="1"/>
          </p:cNvSpPr>
          <p:nvPr>
            <p:ph type="pic" sz="quarter" idx="16" hasCustomPrompt="1"/>
          </p:nvPr>
        </p:nvSpPr>
        <p:spPr>
          <a:xfrm>
            <a:off x="1676290" y="1700655"/>
            <a:ext cx="10407317" cy="5096132"/>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accent3">
              <a:lumMod val="95000"/>
            </a:schemeClr>
          </a:solidFill>
        </p:spPr>
        <p:txBody>
          <a:bodyPr wrap="square" lIns="720000" tIns="720000" rIns="720000" bIns="720000" anchor="t" anchorCtr="0">
            <a:noAutofit/>
          </a:bodyPr>
          <a:lstStyle>
            <a:lvl1pPr marL="0" indent="0" algn="l">
              <a:buNone/>
              <a:defRPr lang="en-GB" sz="2000" b="0" i="0" u="none" strike="noStrike" smtClean="0">
                <a:effectLst/>
              </a:defRPr>
            </a:lvl1pPr>
          </a:lstStyle>
          <a:p>
            <a:r>
              <a:rPr lang="nl-NL" noProof="0"/>
              <a:t>SLEEP HIER EEN FOTO OF GRAFIEK. JE KUNT DE AFMETINGEN VAN DE PLACEHOLDER AANPASSEN OF DE PLACEHOLDER VERPLAATSEN. JE KUNT PLACEHOLDERS OOK GEHEEL VERWIJDEREN OF VISELE ELEMENTEN TOEVOEGEN.</a:t>
            </a:r>
          </a:p>
        </p:txBody>
      </p:sp>
      <p:sp>
        <p:nvSpPr>
          <p:cNvPr id="16" name="Picture Placeholder 8">
            <a:extLst>
              <a:ext uri="{FF2B5EF4-FFF2-40B4-BE49-F238E27FC236}">
                <a16:creationId xmlns:a16="http://schemas.microsoft.com/office/drawing/2014/main" id="{312C3AF5-7CBB-874E-85E1-4B81ACE46D1D}"/>
              </a:ext>
            </a:extLst>
          </p:cNvPr>
          <p:cNvSpPr>
            <a:spLocks noGrp="1"/>
          </p:cNvSpPr>
          <p:nvPr>
            <p:ph type="pic" sz="quarter" idx="17" hasCustomPrompt="1"/>
          </p:nvPr>
        </p:nvSpPr>
        <p:spPr>
          <a:xfrm>
            <a:off x="12683888" y="7289589"/>
            <a:ext cx="10083317" cy="4780491"/>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accent3">
              <a:lumMod val="95000"/>
            </a:schemeClr>
          </a:solidFill>
        </p:spPr>
        <p:txBody>
          <a:bodyPr wrap="square" lIns="720000" tIns="720000" rIns="720000" bIns="720000" anchor="t" anchorCtr="0">
            <a:noAutofit/>
          </a:bodyPr>
          <a:lstStyle>
            <a:lvl1pPr marL="0" indent="0" algn="l">
              <a:buNone/>
              <a:defRPr lang="en-GB" sz="2000" b="0" i="0" u="none" strike="noStrike" smtClean="0">
                <a:effectLst/>
              </a:defRPr>
            </a:lvl1pPr>
          </a:lstStyle>
          <a:p>
            <a:r>
              <a:rPr lang="nl-NL" noProof="0"/>
              <a:t>DEZE SLIDE IS BEDOELD VOOR MEERDERE GRAFISCHE ELEMENTEN WAARBIJ DE ANDERE TEMPLATE PAGINA’S ONVOLDOENDE VRIJHEID BIEDEN. PROBEER HET GEBRUIK VAN DEZE PAGINA TOT EEN MINIMUM TE BEPERKEN.</a:t>
            </a:r>
          </a:p>
        </p:txBody>
      </p:sp>
      <p:sp>
        <p:nvSpPr>
          <p:cNvPr id="17" name="Picture Placeholder 8">
            <a:extLst>
              <a:ext uri="{FF2B5EF4-FFF2-40B4-BE49-F238E27FC236}">
                <a16:creationId xmlns:a16="http://schemas.microsoft.com/office/drawing/2014/main" id="{A7553AD7-E264-5648-80D6-17F7B040487E}"/>
              </a:ext>
            </a:extLst>
          </p:cNvPr>
          <p:cNvSpPr>
            <a:spLocks noGrp="1"/>
          </p:cNvSpPr>
          <p:nvPr>
            <p:ph type="pic" sz="quarter" idx="18" hasCustomPrompt="1"/>
          </p:nvPr>
        </p:nvSpPr>
        <p:spPr>
          <a:xfrm>
            <a:off x="12683889" y="1700655"/>
            <a:ext cx="4710976" cy="5096132"/>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accent3">
              <a:lumMod val="95000"/>
            </a:schemeClr>
          </a:solidFill>
        </p:spPr>
        <p:txBody>
          <a:bodyPr wrap="square" lIns="720000" tIns="720000" rIns="720000" bIns="720000" anchor="t" anchorCtr="0">
            <a:noAutofit/>
          </a:bodyPr>
          <a:lstStyle>
            <a:lvl1pPr marL="0" indent="0" algn="l">
              <a:buNone/>
              <a:defRPr lang="en-GB" sz="2000" b="0" i="0" u="none" strike="noStrike" smtClean="0">
                <a:effectLst/>
              </a:defRPr>
            </a:lvl1pPr>
          </a:lstStyle>
          <a:p>
            <a:r>
              <a:rPr lang="nl-NL" noProof="0"/>
              <a:t>SLEEP HIER EEN FOTO OF GRAFIEK. JE KUNT DE FOTO OF GRAFIEK HERPOSITIONEREN VIA DE ”CROP” FUNCTIE. GEBRUIK WAAR MOGELIJK EEN GRAFIEK OF NETWERKOVERZICHT OP EEN WITTE OF TRANSPARANTE ACHTERGROND. </a:t>
            </a:r>
          </a:p>
        </p:txBody>
      </p:sp>
      <p:sp>
        <p:nvSpPr>
          <p:cNvPr id="18" name="Picture Placeholder 8">
            <a:extLst>
              <a:ext uri="{FF2B5EF4-FFF2-40B4-BE49-F238E27FC236}">
                <a16:creationId xmlns:a16="http://schemas.microsoft.com/office/drawing/2014/main" id="{B1C77994-15A7-6F47-98F8-D36115B613CA}"/>
              </a:ext>
            </a:extLst>
          </p:cNvPr>
          <p:cNvSpPr>
            <a:spLocks noGrp="1"/>
          </p:cNvSpPr>
          <p:nvPr>
            <p:ph type="pic" sz="quarter" idx="19" hasCustomPrompt="1"/>
          </p:nvPr>
        </p:nvSpPr>
        <p:spPr>
          <a:xfrm>
            <a:off x="17995146" y="1700655"/>
            <a:ext cx="4710976" cy="5096132"/>
          </a:xfrm>
          <a:custGeom>
            <a:avLst/>
            <a:gdLst>
              <a:gd name="connsiteX0" fmla="*/ 0 w 5302661"/>
              <a:gd name="connsiteY0" fmla="*/ 0 h 6858000"/>
              <a:gd name="connsiteX1" fmla="*/ 5302661 w 5302661"/>
              <a:gd name="connsiteY1" fmla="*/ 0 h 6858000"/>
              <a:gd name="connsiteX2" fmla="*/ 5302661 w 5302661"/>
              <a:gd name="connsiteY2" fmla="*/ 6858000 h 6858000"/>
              <a:gd name="connsiteX3" fmla="*/ 0 w 5302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02661" h="6858000">
                <a:moveTo>
                  <a:pt x="0" y="0"/>
                </a:moveTo>
                <a:lnTo>
                  <a:pt x="5302661" y="0"/>
                </a:lnTo>
                <a:lnTo>
                  <a:pt x="5302661" y="6858000"/>
                </a:lnTo>
                <a:lnTo>
                  <a:pt x="0" y="6858000"/>
                </a:lnTo>
                <a:close/>
              </a:path>
            </a:pathLst>
          </a:custGeom>
          <a:solidFill>
            <a:schemeClr val="accent3">
              <a:lumMod val="95000"/>
            </a:schemeClr>
          </a:solidFill>
        </p:spPr>
        <p:txBody>
          <a:bodyPr wrap="square" lIns="720000" tIns="720000" rIns="720000" bIns="720000" anchor="t" anchorCtr="0">
            <a:noAutofit/>
          </a:bodyPr>
          <a:lstStyle>
            <a:lvl1pPr marL="0" indent="0" algn="l">
              <a:buNone/>
              <a:defRPr lang="en-GB" sz="2000" b="0" i="0" u="none" strike="noStrike" smtClean="0">
                <a:effectLst/>
              </a:defRPr>
            </a:lvl1pPr>
          </a:lstStyle>
          <a:p>
            <a:r>
              <a:rPr lang="nl-NL" noProof="0"/>
              <a:t>SLEEP HIER EEN FOTO OF GRAFIEK. JE KUNT DE FOTO OF GRAFIEK HERPOSITIONEREN VIA DE ”CROP” FUNCTIE. GEBRUIK WAAR MOGELIJK EEN GRAFIEK OF NETWERKOVERZICHT OP EEN WITTE OF TRANSPARANTE ACHTERGROND. </a:t>
            </a:r>
          </a:p>
        </p:txBody>
      </p:sp>
    </p:spTree>
    <p:extLst>
      <p:ext uri="{BB962C8B-B14F-4D97-AF65-F5344CB8AC3E}">
        <p14:creationId xmlns:p14="http://schemas.microsoft.com/office/powerpoint/2010/main" val="434915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ina - Magenta - Statem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tx2"/>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3" name="Rectangle 2">
            <a:extLst>
              <a:ext uri="{FF2B5EF4-FFF2-40B4-BE49-F238E27FC236}">
                <a16:creationId xmlns:a16="http://schemas.microsoft.com/office/drawing/2014/main" id="{63E0C9F6-8702-9A42-9C07-6DE2E34DEC3B}"/>
              </a:ext>
            </a:extLst>
          </p:cNvPr>
          <p:cNvSpPr/>
          <p:nvPr userDrawn="1"/>
        </p:nvSpPr>
        <p:spPr>
          <a:xfrm>
            <a:off x="13777781" y="0"/>
            <a:ext cx="10604632" cy="13716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nl-NL" noProof="0"/>
          </a:p>
        </p:txBody>
      </p:sp>
      <p:sp>
        <p:nvSpPr>
          <p:cNvPr id="11" name="Text Placeholder 11">
            <a:extLst>
              <a:ext uri="{FF2B5EF4-FFF2-40B4-BE49-F238E27FC236}">
                <a16:creationId xmlns:a16="http://schemas.microsoft.com/office/drawing/2014/main" id="{041C739D-A963-B24D-BC2C-629FAB0952C7}"/>
              </a:ext>
            </a:extLst>
          </p:cNvPr>
          <p:cNvSpPr>
            <a:spLocks noGrp="1"/>
          </p:cNvSpPr>
          <p:nvPr>
            <p:ph type="body" sz="quarter" idx="15" hasCustomPrompt="1"/>
          </p:nvPr>
        </p:nvSpPr>
        <p:spPr>
          <a:xfrm>
            <a:off x="15585441" y="3260784"/>
            <a:ext cx="7213984" cy="7102416"/>
          </a:xfrm>
        </p:spPr>
        <p:txBody>
          <a:bodyPr anchor="ctr" anchorCtr="0">
            <a:noAutofit/>
          </a:bodyPr>
          <a:lstStyle>
            <a:lvl1pPr marL="0" indent="0">
              <a:buClr>
                <a:schemeClr val="tx2"/>
              </a:buClr>
              <a:buFont typeface="Wingdings" pitchFamily="2" charset="2"/>
              <a:buNone/>
              <a:defRPr sz="4800" b="0" i="0">
                <a:solidFill>
                  <a:schemeClr val="bg1"/>
                </a:solidFill>
                <a:latin typeface="Roboto" panose="02000000000000000000" pitchFamily="2" charset="0"/>
                <a:ea typeface="Roboto" panose="02000000000000000000" pitchFamily="2" charset="0"/>
              </a:defRPr>
            </a:lvl1pPr>
            <a:lvl2pPr marL="1257254" marR="0" indent="-342900" algn="l" defTabSz="1828709" rtl="0" eaLnBrk="1" fontAlgn="auto" latinLnBrk="0" hangingPunct="1">
              <a:lnSpc>
                <a:spcPct val="90000"/>
              </a:lnSpc>
              <a:spcBef>
                <a:spcPts val="1000"/>
              </a:spcBef>
              <a:spcAft>
                <a:spcPts val="0"/>
              </a:spcAft>
              <a:buClr>
                <a:schemeClr val="tx2"/>
              </a:buClr>
              <a:buSzTx/>
              <a:buFont typeface="Wingdings" pitchFamily="2" charset="2"/>
              <a:buChar char="§"/>
              <a:tabLst/>
              <a:defRPr>
                <a:solidFill>
                  <a:schemeClr val="bg1"/>
                </a:solidFill>
              </a:defRPr>
            </a:lvl2pPr>
            <a:lvl3pPr marL="2171609" marR="0" indent="-342900" algn="l" defTabSz="1828709" rtl="0" eaLnBrk="1" fontAlgn="auto" latinLnBrk="0" hangingPunct="1">
              <a:lnSpc>
                <a:spcPct val="90000"/>
              </a:lnSpc>
              <a:spcBef>
                <a:spcPts val="1000"/>
              </a:spcBef>
              <a:spcAft>
                <a:spcPts val="0"/>
              </a:spcAft>
              <a:buClr>
                <a:schemeClr val="tx2"/>
              </a:buClr>
              <a:buSzTx/>
              <a:buFont typeface="Wingdings" pitchFamily="2" charset="2"/>
              <a:buChar char="§"/>
              <a:tabLst/>
              <a:defRPr>
                <a:solidFill>
                  <a:schemeClr val="bg1"/>
                </a:solidFill>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“Quote, statement of conclusie”</a:t>
            </a:r>
          </a:p>
        </p:txBody>
      </p:sp>
      <p:sp>
        <p:nvSpPr>
          <p:cNvPr id="12" name="Title 1">
            <a:extLst>
              <a:ext uri="{FF2B5EF4-FFF2-40B4-BE49-F238E27FC236}">
                <a16:creationId xmlns:a16="http://schemas.microsoft.com/office/drawing/2014/main" id="{E5C0DC94-B96C-6546-BFD3-90DFE74D5312}"/>
              </a:ext>
            </a:extLst>
          </p:cNvPr>
          <p:cNvSpPr>
            <a:spLocks noGrp="1"/>
          </p:cNvSpPr>
          <p:nvPr>
            <p:ph type="title" hasCustomPrompt="1"/>
          </p:nvPr>
        </p:nvSpPr>
        <p:spPr>
          <a:xfrm>
            <a:off x="1676291" y="2725946"/>
            <a:ext cx="9906000"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3" name="Text Placeholder 8">
            <a:extLst>
              <a:ext uri="{FF2B5EF4-FFF2-40B4-BE49-F238E27FC236}">
                <a16:creationId xmlns:a16="http://schemas.microsoft.com/office/drawing/2014/main" id="{4219D153-E3E2-AB41-8764-DD6441D37899}"/>
              </a:ext>
            </a:extLst>
          </p:cNvPr>
          <p:cNvSpPr>
            <a:spLocks noGrp="1"/>
          </p:cNvSpPr>
          <p:nvPr>
            <p:ph type="body" sz="quarter" idx="13" hasCustomPrompt="1"/>
          </p:nvPr>
        </p:nvSpPr>
        <p:spPr>
          <a:xfrm>
            <a:off x="1676290" y="2324716"/>
            <a:ext cx="9905999"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15" name="Text Placeholder 11">
            <a:extLst>
              <a:ext uri="{FF2B5EF4-FFF2-40B4-BE49-F238E27FC236}">
                <a16:creationId xmlns:a16="http://schemas.microsoft.com/office/drawing/2014/main" id="{A9DE5452-91BF-7845-A4BB-1C0D4AFB35A0}"/>
              </a:ext>
            </a:extLst>
          </p:cNvPr>
          <p:cNvSpPr>
            <a:spLocks noGrp="1"/>
          </p:cNvSpPr>
          <p:nvPr>
            <p:ph type="body" sz="quarter" idx="14" hasCustomPrompt="1"/>
          </p:nvPr>
        </p:nvSpPr>
        <p:spPr>
          <a:xfrm>
            <a:off x="1676400" y="4200687"/>
            <a:ext cx="9905889" cy="7841788"/>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980494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agina - Blauw - Statemen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pic>
        <p:nvPicPr>
          <p:cNvPr id="8" name="Picture 7" descr="Shape&#10;&#10;Description automatically generated with medium confidence">
            <a:extLst>
              <a:ext uri="{FF2B5EF4-FFF2-40B4-BE49-F238E27FC236}">
                <a16:creationId xmlns:a16="http://schemas.microsoft.com/office/drawing/2014/main" id="{06B4D22A-2327-CC44-A143-9995DD2E2B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6144" y="11907474"/>
            <a:ext cx="2348208" cy="1735202"/>
          </a:xfrm>
          <a:prstGeom prst="rect">
            <a:avLst/>
          </a:prstGeom>
        </p:spPr>
      </p:pic>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rgbClr val="080A0F"/>
                </a:solidFill>
                <a:latin typeface="Roboto" panose="02000000000000000000" pitchFamily="2" charset="0"/>
                <a:ea typeface="Roboto" panose="02000000000000000000" pitchFamily="2" charset="0"/>
              </a:defRPr>
            </a:lvl1pPr>
          </a:lstStyle>
          <a:p>
            <a:r>
              <a:rPr lang="nl-NL" noProof="0"/>
              <a:t>QUANZA - OPERATE TO INNOVATE</a:t>
            </a:r>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a:solidFill>
                  <a:schemeClr val="bg2"/>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3" name="Rectangle 2">
            <a:extLst>
              <a:ext uri="{FF2B5EF4-FFF2-40B4-BE49-F238E27FC236}">
                <a16:creationId xmlns:a16="http://schemas.microsoft.com/office/drawing/2014/main" id="{63E0C9F6-8702-9A42-9C07-6DE2E34DEC3B}"/>
              </a:ext>
            </a:extLst>
          </p:cNvPr>
          <p:cNvSpPr/>
          <p:nvPr userDrawn="1"/>
        </p:nvSpPr>
        <p:spPr>
          <a:xfrm>
            <a:off x="13777781" y="0"/>
            <a:ext cx="10604632" cy="13716000"/>
          </a:xfrm>
          <a:prstGeom prst="rect">
            <a:avLst/>
          </a:prstGeom>
          <a:solidFill>
            <a:srgbClr val="03477F"/>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nl-NL" noProof="0"/>
          </a:p>
        </p:txBody>
      </p:sp>
      <p:sp>
        <p:nvSpPr>
          <p:cNvPr id="11" name="Text Placeholder 11">
            <a:extLst>
              <a:ext uri="{FF2B5EF4-FFF2-40B4-BE49-F238E27FC236}">
                <a16:creationId xmlns:a16="http://schemas.microsoft.com/office/drawing/2014/main" id="{041C739D-A963-B24D-BC2C-629FAB0952C7}"/>
              </a:ext>
            </a:extLst>
          </p:cNvPr>
          <p:cNvSpPr>
            <a:spLocks noGrp="1"/>
          </p:cNvSpPr>
          <p:nvPr>
            <p:ph type="body" sz="quarter" idx="15" hasCustomPrompt="1"/>
          </p:nvPr>
        </p:nvSpPr>
        <p:spPr>
          <a:xfrm>
            <a:off x="15585441" y="3260784"/>
            <a:ext cx="7213984" cy="7102416"/>
          </a:xfrm>
        </p:spPr>
        <p:txBody>
          <a:bodyPr anchor="ctr" anchorCtr="0">
            <a:noAutofit/>
          </a:bodyPr>
          <a:lstStyle>
            <a:lvl1pPr marL="0" indent="0">
              <a:buClr>
                <a:schemeClr val="tx2"/>
              </a:buClr>
              <a:buFont typeface="Wingdings" pitchFamily="2" charset="2"/>
              <a:buNone/>
              <a:defRPr sz="4800" b="0" i="0">
                <a:solidFill>
                  <a:schemeClr val="bg1"/>
                </a:solidFill>
                <a:latin typeface="Roboto" panose="02000000000000000000" pitchFamily="2" charset="0"/>
                <a:ea typeface="Roboto" panose="02000000000000000000" pitchFamily="2" charset="0"/>
              </a:defRPr>
            </a:lvl1pPr>
            <a:lvl2pPr marL="1257254" marR="0" indent="-342900" algn="l" defTabSz="1828709" rtl="0" eaLnBrk="1" fontAlgn="auto" latinLnBrk="0" hangingPunct="1">
              <a:lnSpc>
                <a:spcPct val="90000"/>
              </a:lnSpc>
              <a:spcBef>
                <a:spcPts val="1000"/>
              </a:spcBef>
              <a:spcAft>
                <a:spcPts val="0"/>
              </a:spcAft>
              <a:buClr>
                <a:schemeClr val="tx2"/>
              </a:buClr>
              <a:buSzTx/>
              <a:buFont typeface="Wingdings" pitchFamily="2" charset="2"/>
              <a:buChar char="§"/>
              <a:tabLst/>
              <a:defRPr>
                <a:solidFill>
                  <a:schemeClr val="bg1"/>
                </a:solidFill>
              </a:defRPr>
            </a:lvl2pPr>
            <a:lvl3pPr marL="2171609" marR="0" indent="-342900" algn="l" defTabSz="1828709" rtl="0" eaLnBrk="1" fontAlgn="auto" latinLnBrk="0" hangingPunct="1">
              <a:lnSpc>
                <a:spcPct val="90000"/>
              </a:lnSpc>
              <a:spcBef>
                <a:spcPts val="1000"/>
              </a:spcBef>
              <a:spcAft>
                <a:spcPts val="0"/>
              </a:spcAft>
              <a:buClr>
                <a:schemeClr val="tx2"/>
              </a:buClr>
              <a:buSzTx/>
              <a:buFont typeface="Wingdings" pitchFamily="2" charset="2"/>
              <a:buChar char="§"/>
              <a:tabLst/>
              <a:defRPr>
                <a:solidFill>
                  <a:schemeClr val="bg1"/>
                </a:solidFill>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“Quote, statement of conclusie”</a:t>
            </a:r>
          </a:p>
        </p:txBody>
      </p:sp>
      <p:sp>
        <p:nvSpPr>
          <p:cNvPr id="12" name="Title 1">
            <a:extLst>
              <a:ext uri="{FF2B5EF4-FFF2-40B4-BE49-F238E27FC236}">
                <a16:creationId xmlns:a16="http://schemas.microsoft.com/office/drawing/2014/main" id="{27F2515E-1847-1D47-BF0B-8AE276D96C34}"/>
              </a:ext>
            </a:extLst>
          </p:cNvPr>
          <p:cNvSpPr>
            <a:spLocks noGrp="1"/>
          </p:cNvSpPr>
          <p:nvPr>
            <p:ph type="title" hasCustomPrompt="1"/>
          </p:nvPr>
        </p:nvSpPr>
        <p:spPr>
          <a:xfrm>
            <a:off x="1676291" y="2725946"/>
            <a:ext cx="9906000" cy="1225364"/>
          </a:xfrm>
        </p:spPr>
        <p:txBody>
          <a:bodyPr lIns="0" anchor="t" anchorCtr="0">
            <a:noAutofit/>
          </a:bodyPr>
          <a:lstStyle>
            <a:lvl1pPr>
              <a:defRPr b="0" i="0" cap="all" baseline="0">
                <a:solidFill>
                  <a:schemeClr val="tx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3" name="Text Placeholder 8">
            <a:extLst>
              <a:ext uri="{FF2B5EF4-FFF2-40B4-BE49-F238E27FC236}">
                <a16:creationId xmlns:a16="http://schemas.microsoft.com/office/drawing/2014/main" id="{7511A630-2115-6343-8655-35BCDC0CBEBC}"/>
              </a:ext>
            </a:extLst>
          </p:cNvPr>
          <p:cNvSpPr>
            <a:spLocks noGrp="1"/>
          </p:cNvSpPr>
          <p:nvPr>
            <p:ph type="body" sz="quarter" idx="13" hasCustomPrompt="1"/>
          </p:nvPr>
        </p:nvSpPr>
        <p:spPr>
          <a:xfrm>
            <a:off x="1676290" y="2324716"/>
            <a:ext cx="9905999" cy="401230"/>
          </a:xfrm>
        </p:spPr>
        <p:txBody>
          <a:bodyPr anchor="t" anchorCtr="0">
            <a:noAutofit/>
          </a:bodyPr>
          <a:lstStyle>
            <a:lvl1pPr marL="0" indent="0">
              <a:buNone/>
              <a:defRPr sz="1800" b="1" i="0" cap="all" baseline="0">
                <a:solidFill>
                  <a:schemeClr val="tx2"/>
                </a:solidFill>
                <a:latin typeface="Roboto" panose="02000000000000000000" pitchFamily="2" charset="0"/>
                <a:ea typeface="Roboto" panose="02000000000000000000" pitchFamily="2" charset="0"/>
              </a:defRPr>
            </a:lvl1pPr>
          </a:lstStyle>
          <a:p>
            <a:pPr lvl="0"/>
            <a:r>
              <a:rPr lang="nl-NL" noProof="0"/>
              <a:t>PAGINA SUBTITEL</a:t>
            </a:r>
          </a:p>
        </p:txBody>
      </p:sp>
      <p:sp>
        <p:nvSpPr>
          <p:cNvPr id="15" name="Text Placeholder 11">
            <a:extLst>
              <a:ext uri="{FF2B5EF4-FFF2-40B4-BE49-F238E27FC236}">
                <a16:creationId xmlns:a16="http://schemas.microsoft.com/office/drawing/2014/main" id="{66F51BB5-86C5-144C-87CA-5D0EE0B24198}"/>
              </a:ext>
            </a:extLst>
          </p:cNvPr>
          <p:cNvSpPr>
            <a:spLocks noGrp="1"/>
          </p:cNvSpPr>
          <p:nvPr>
            <p:ph type="body" sz="quarter" idx="14" hasCustomPrompt="1"/>
          </p:nvPr>
        </p:nvSpPr>
        <p:spPr>
          <a:xfrm>
            <a:off x="1676400" y="4200687"/>
            <a:ext cx="9905889" cy="7841788"/>
          </a:xfrm>
        </p:spPr>
        <p:txBody>
          <a:bodyPr anchor="t" anchorCtr="0">
            <a:noAutofit/>
          </a:bodyPr>
          <a:lstStyle>
            <a:lvl1pPr marL="342900" indent="-342900">
              <a:lnSpc>
                <a:spcPct val="100000"/>
              </a:lnSpc>
              <a:buClr>
                <a:schemeClr val="tx2"/>
              </a:buClr>
              <a:buFont typeface="Wingdings" pitchFamily="2" charset="2"/>
              <a:buChar char="§"/>
              <a:defRPr sz="3600" b="0" i="0">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tx2"/>
              </a:buClr>
              <a:buSzTx/>
              <a:buFont typeface="Wingdings" pitchFamily="2" charset="2"/>
              <a:buChar char="§"/>
              <a:tabLst/>
              <a:defRPr sz="3600" b="0" i="0">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377693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agina - Blauw">
    <p:bg>
      <p:bgPr>
        <a:solidFill>
          <a:srgbClr val="03477F"/>
        </a:solidFill>
        <a:effectLst/>
      </p:bgPr>
    </p:bg>
    <p:spTree>
      <p:nvGrpSpPr>
        <p:cNvPr id="1" name=""/>
        <p:cNvGrpSpPr/>
        <p:nvPr/>
      </p:nvGrpSpPr>
      <p:grpSpPr>
        <a:xfrm>
          <a:off x="0" y="0"/>
          <a:ext cx="0" cy="0"/>
          <a:chOff x="0" y="0"/>
          <a:chExt cx="0" cy="0"/>
        </a:xfrm>
      </p:grpSpPr>
      <p:pic>
        <p:nvPicPr>
          <p:cNvPr id="11" name="Picture 10" descr="Logo&#10;&#10;Description automatically generated">
            <a:extLst>
              <a:ext uri="{FF2B5EF4-FFF2-40B4-BE49-F238E27FC236}">
                <a16:creationId xmlns:a16="http://schemas.microsoft.com/office/drawing/2014/main" id="{90C810CE-2639-054F-AA59-39F7F8FB0F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685600" y="11908800"/>
            <a:ext cx="2353149" cy="1735200"/>
          </a:xfrm>
          <a:prstGeom prst="rect">
            <a:avLst/>
          </a:prstGeom>
        </p:spPr>
      </p:pic>
      <p:sp>
        <p:nvSpPr>
          <p:cNvPr id="5" name="Footer Placeholder 4">
            <a:extLst>
              <a:ext uri="{FF2B5EF4-FFF2-40B4-BE49-F238E27FC236}">
                <a16:creationId xmlns:a16="http://schemas.microsoft.com/office/drawing/2014/main" id="{48282353-3DB5-4924-8CF9-C5724F3CB04C}"/>
              </a:ext>
            </a:extLst>
          </p:cNvPr>
          <p:cNvSpPr>
            <a:spLocks noGrp="1"/>
          </p:cNvSpPr>
          <p:nvPr>
            <p:ph type="ftr" sz="quarter" idx="11"/>
          </p:nvPr>
        </p:nvSpPr>
        <p:spPr>
          <a:xfrm>
            <a:off x="1676291" y="477603"/>
            <a:ext cx="4852100" cy="730250"/>
          </a:xfrm>
          <a:prstGeom prst="rect">
            <a:avLst/>
          </a:prstGeom>
        </p:spPr>
        <p:txBody>
          <a:bodyPr>
            <a:noAutofit/>
          </a:bodyPr>
          <a:lstStyle>
            <a:lvl1pPr algn="l">
              <a:defRPr sz="1200" b="0" i="0" cap="all" baseline="0">
                <a:solidFill>
                  <a:schemeClr val="bg1"/>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a:extLst>
              <a:ext uri="{FF2B5EF4-FFF2-40B4-BE49-F238E27FC236}">
                <a16:creationId xmlns:a16="http://schemas.microsoft.com/office/drawing/2014/main" id="{2849B675-9358-4A79-84E4-F883D3B284B6}"/>
              </a:ext>
            </a:extLst>
          </p:cNvPr>
          <p:cNvSpPr>
            <a:spLocks noGrp="1"/>
          </p:cNvSpPr>
          <p:nvPr>
            <p:ph type="sldNum" sz="quarter" idx="12"/>
          </p:nvPr>
        </p:nvSpPr>
        <p:spPr>
          <a:xfrm>
            <a:off x="21961848" y="12957005"/>
            <a:ext cx="837576" cy="393235"/>
          </a:xfrm>
          <a:prstGeom prst="rect">
            <a:avLst/>
          </a:prstGeom>
        </p:spPr>
        <p:txBody>
          <a:bodyPr>
            <a:noAutofit/>
          </a:bodyPr>
          <a:lstStyle>
            <a:lvl1pPr>
              <a:defRPr sz="1200">
                <a:solidFill>
                  <a:schemeClr val="bg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
        <p:nvSpPr>
          <p:cNvPr id="10" name="Date Placeholder 2">
            <a:extLst>
              <a:ext uri="{FF2B5EF4-FFF2-40B4-BE49-F238E27FC236}">
                <a16:creationId xmlns:a16="http://schemas.microsoft.com/office/drawing/2014/main" id="{F4362D90-4F20-F845-A2E8-DA50A85212B8}"/>
              </a:ext>
            </a:extLst>
          </p:cNvPr>
          <p:cNvSpPr>
            <a:spLocks noGrp="1"/>
          </p:cNvSpPr>
          <p:nvPr>
            <p:ph type="dt" sz="half" idx="10"/>
          </p:nvPr>
        </p:nvSpPr>
        <p:spPr>
          <a:xfrm>
            <a:off x="17220079" y="477603"/>
            <a:ext cx="5486043" cy="730250"/>
          </a:xfrm>
          <a:prstGeom prst="rect">
            <a:avLst/>
          </a:prstGeom>
        </p:spPr>
        <p:txBody>
          <a:bodyPr>
            <a:noAutofit/>
          </a:bodyPr>
          <a:lstStyle>
            <a:lvl1pPr algn="r">
              <a:defRPr sz="1200" b="0" i="0" cap="all" baseline="0">
                <a:solidFill>
                  <a:schemeClr val="bg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13" name="Title 1">
            <a:extLst>
              <a:ext uri="{FF2B5EF4-FFF2-40B4-BE49-F238E27FC236}">
                <a16:creationId xmlns:a16="http://schemas.microsoft.com/office/drawing/2014/main" id="{226635E2-89C9-974B-B630-641D15CFE75C}"/>
              </a:ext>
            </a:extLst>
          </p:cNvPr>
          <p:cNvSpPr>
            <a:spLocks noGrp="1"/>
          </p:cNvSpPr>
          <p:nvPr>
            <p:ph type="title" hasCustomPrompt="1"/>
          </p:nvPr>
        </p:nvSpPr>
        <p:spPr>
          <a:xfrm>
            <a:off x="1676290" y="2725946"/>
            <a:ext cx="21123261" cy="1225364"/>
          </a:xfrm>
        </p:spPr>
        <p:txBody>
          <a:bodyPr lIns="0" anchor="t" anchorCtr="0">
            <a:noAutofit/>
          </a:bodyPr>
          <a:lstStyle>
            <a:lvl1pPr>
              <a:buClr>
                <a:schemeClr val="bg1"/>
              </a:buClr>
              <a:defRPr b="0" i="0" cap="all" baseline="0">
                <a:solidFill>
                  <a:schemeClr val="bg1"/>
                </a:solidFill>
                <a:latin typeface="Roboto Condensed Light" panose="02000000000000000000" pitchFamily="2" charset="0"/>
                <a:ea typeface="Roboto Condensed Light" panose="02000000000000000000" pitchFamily="2" charset="0"/>
              </a:defRPr>
            </a:lvl1pPr>
          </a:lstStyle>
          <a:p>
            <a:r>
              <a:rPr lang="nl-NL" noProof="0"/>
              <a:t>PAGINA TITEL</a:t>
            </a:r>
          </a:p>
        </p:txBody>
      </p:sp>
      <p:sp>
        <p:nvSpPr>
          <p:cNvPr id="14" name="Text Placeholder 8">
            <a:extLst>
              <a:ext uri="{FF2B5EF4-FFF2-40B4-BE49-F238E27FC236}">
                <a16:creationId xmlns:a16="http://schemas.microsoft.com/office/drawing/2014/main" id="{5034F2B8-C867-1C46-A1BF-003B2D18415D}"/>
              </a:ext>
            </a:extLst>
          </p:cNvPr>
          <p:cNvSpPr>
            <a:spLocks noGrp="1"/>
          </p:cNvSpPr>
          <p:nvPr>
            <p:ph type="body" sz="quarter" idx="13" hasCustomPrompt="1"/>
          </p:nvPr>
        </p:nvSpPr>
        <p:spPr>
          <a:xfrm>
            <a:off x="1676290" y="2324716"/>
            <a:ext cx="21123259" cy="401230"/>
          </a:xfrm>
        </p:spPr>
        <p:txBody>
          <a:bodyPr anchor="t" anchorCtr="0">
            <a:noAutofit/>
          </a:bodyPr>
          <a:lstStyle>
            <a:lvl1pPr marL="0" indent="0">
              <a:buClr>
                <a:schemeClr val="bg1"/>
              </a:buClr>
              <a:buNone/>
              <a:defRPr sz="1800" b="1" i="0" cap="all" baseline="0">
                <a:solidFill>
                  <a:schemeClr val="bg1"/>
                </a:solidFill>
                <a:latin typeface="Roboto" panose="02000000000000000000" pitchFamily="2" charset="0"/>
                <a:ea typeface="Roboto" panose="02000000000000000000" pitchFamily="2" charset="0"/>
              </a:defRPr>
            </a:lvl1pPr>
          </a:lstStyle>
          <a:p>
            <a:pPr lvl="0"/>
            <a:r>
              <a:rPr lang="nl-NL" noProof="0"/>
              <a:t>PAGINA SUBTITEL</a:t>
            </a:r>
          </a:p>
        </p:txBody>
      </p:sp>
      <p:sp>
        <p:nvSpPr>
          <p:cNvPr id="15" name="Text Placeholder 11">
            <a:extLst>
              <a:ext uri="{FF2B5EF4-FFF2-40B4-BE49-F238E27FC236}">
                <a16:creationId xmlns:a16="http://schemas.microsoft.com/office/drawing/2014/main" id="{6BE1E74E-69CD-5F48-946D-F58924274B75}"/>
              </a:ext>
            </a:extLst>
          </p:cNvPr>
          <p:cNvSpPr>
            <a:spLocks noGrp="1"/>
          </p:cNvSpPr>
          <p:nvPr>
            <p:ph type="body" sz="quarter" idx="14" hasCustomPrompt="1"/>
          </p:nvPr>
        </p:nvSpPr>
        <p:spPr>
          <a:xfrm>
            <a:off x="1676400" y="4200687"/>
            <a:ext cx="21123024" cy="7841788"/>
          </a:xfrm>
        </p:spPr>
        <p:txBody>
          <a:bodyPr anchor="t" anchorCtr="0">
            <a:noAutofit/>
          </a:bodyPr>
          <a:lstStyle>
            <a:lvl1pPr marL="342900" indent="-342900">
              <a:lnSpc>
                <a:spcPct val="100000"/>
              </a:lnSpc>
              <a:buClr>
                <a:schemeClr val="bg1"/>
              </a:buClr>
              <a:buFont typeface="Wingdings" pitchFamily="2" charset="2"/>
              <a:buChar char="§"/>
              <a:defRPr sz="3600" b="0" i="0">
                <a:solidFill>
                  <a:schemeClr val="bg1"/>
                </a:solidFill>
                <a:latin typeface="Roboto Light" panose="02000000000000000000" pitchFamily="2" charset="0"/>
                <a:ea typeface="Roboto Light" panose="02000000000000000000" pitchFamily="2" charset="0"/>
              </a:defRPr>
            </a:lvl1pPr>
            <a:lvl2pPr marL="1257254"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2pPr>
            <a:lvl3pPr marL="2171609" marR="0" indent="-342900" algn="l" defTabSz="1828709" rtl="0" eaLnBrk="1" fontAlgn="auto" latinLnBrk="0" hangingPunct="1">
              <a:lnSpc>
                <a:spcPct val="100000"/>
              </a:lnSpc>
              <a:spcBef>
                <a:spcPts val="1000"/>
              </a:spcBef>
              <a:spcAft>
                <a:spcPts val="0"/>
              </a:spcAft>
              <a:buClr>
                <a:schemeClr val="bg1"/>
              </a:buClr>
              <a:buSzTx/>
              <a:buFont typeface="Wingdings" pitchFamily="2" charset="2"/>
              <a:buChar char="§"/>
              <a:tabLst/>
              <a:defRPr sz="3600" b="0" i="0">
                <a:solidFill>
                  <a:schemeClr val="bg1"/>
                </a:solidFill>
                <a:latin typeface="Roboto Light" panose="02000000000000000000" pitchFamily="2" charset="0"/>
                <a:ea typeface="Roboto Light" panose="02000000000000000000" pitchFamily="2" charset="0"/>
              </a:defRPr>
            </a:lvl3pPr>
            <a:lvl4pPr marL="3085963" indent="-342900">
              <a:buClr>
                <a:schemeClr val="tx2"/>
              </a:buClr>
              <a:buFont typeface="Wingdings" pitchFamily="2" charset="2"/>
              <a:buChar char="§"/>
              <a:defRPr/>
            </a:lvl4pPr>
            <a:lvl5pPr marL="4000317" indent="-342900">
              <a:buClr>
                <a:schemeClr val="tx2"/>
              </a:buClr>
              <a:buFont typeface="Wingdings" pitchFamily="2" charset="2"/>
              <a:buChar char="§"/>
              <a:defRPr/>
            </a:lvl5pPr>
          </a:lstStyle>
          <a:p>
            <a:pPr lvl="0"/>
            <a:r>
              <a:rPr lang="nl-NL" noProof="0"/>
              <a:t>Tekst niveau 1</a:t>
            </a:r>
          </a:p>
          <a:p>
            <a:pPr lvl="1"/>
            <a:r>
              <a:rPr lang="nl-NL" noProof="0"/>
              <a:t>Tekst niveau 2</a:t>
            </a:r>
          </a:p>
          <a:p>
            <a:pPr lvl="2"/>
            <a:r>
              <a:rPr lang="nl-NL" noProof="0"/>
              <a:t>Tekst niveau 3</a:t>
            </a:r>
          </a:p>
        </p:txBody>
      </p:sp>
    </p:spTree>
    <p:extLst>
      <p:ext uri="{BB962C8B-B14F-4D97-AF65-F5344CB8AC3E}">
        <p14:creationId xmlns:p14="http://schemas.microsoft.com/office/powerpoint/2010/main" val="3994359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291" y="730251"/>
            <a:ext cx="21029831" cy="2651126"/>
          </a:xfrm>
          <a:prstGeom prst="rect">
            <a:avLst/>
          </a:prstGeom>
        </p:spPr>
        <p:txBody>
          <a:bodyPr vert="horz" lIns="91440" tIns="45720" rIns="91440" bIns="45720" rtlCol="0" anchor="ctr">
            <a:normAutofit/>
          </a:bodyPr>
          <a:lstStyle/>
          <a:p>
            <a:r>
              <a:rPr lang="en-GB" noProof="0"/>
              <a:t>Click to edit Master title style</a:t>
            </a:r>
            <a:endParaRPr lang="nl-NL" noProof="0"/>
          </a:p>
        </p:txBody>
      </p:sp>
      <p:sp>
        <p:nvSpPr>
          <p:cNvPr id="3" name="Text Placeholder 2"/>
          <p:cNvSpPr>
            <a:spLocks noGrp="1"/>
          </p:cNvSpPr>
          <p:nvPr>
            <p:ph type="body" idx="1"/>
          </p:nvPr>
        </p:nvSpPr>
        <p:spPr>
          <a:xfrm>
            <a:off x="1676291" y="3651250"/>
            <a:ext cx="21029831" cy="8702676"/>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nl-NL" noProof="0"/>
          </a:p>
        </p:txBody>
      </p:sp>
      <p:sp>
        <p:nvSpPr>
          <p:cNvPr id="4" name="Date Placeholder 3"/>
          <p:cNvSpPr>
            <a:spLocks noGrp="1"/>
          </p:cNvSpPr>
          <p:nvPr>
            <p:ph type="dt" sz="half" idx="2"/>
          </p:nvPr>
        </p:nvSpPr>
        <p:spPr>
          <a:xfrm>
            <a:off x="1676291" y="12712701"/>
            <a:ext cx="5486043" cy="730250"/>
          </a:xfrm>
          <a:prstGeom prst="rect">
            <a:avLst/>
          </a:prstGeom>
        </p:spPr>
        <p:txBody>
          <a:bodyPr vert="horz" lIns="91440" tIns="45720" rIns="91440" bIns="45720" rtlCol="0" anchor="ctr"/>
          <a:lstStyle>
            <a:lvl1pPr algn="l">
              <a:defRPr sz="1400" b="0" i="0" cap="all" baseline="0">
                <a:solidFill>
                  <a:schemeClr val="tx1"/>
                </a:solidFill>
                <a:latin typeface="Roboto" panose="02000000000000000000" pitchFamily="2" charset="0"/>
                <a:ea typeface="Roboto" panose="02000000000000000000" pitchFamily="2" charset="0"/>
              </a:defRPr>
            </a:lvl1pPr>
          </a:lstStyle>
          <a:p>
            <a:r>
              <a:rPr lang="en-US" noProof="0"/>
              <a:t>CORPORATE PRESENTATIE QUANZA 1.0</a:t>
            </a:r>
            <a:endParaRPr lang="nl-NL" noProof="0"/>
          </a:p>
        </p:txBody>
      </p:sp>
      <p:sp>
        <p:nvSpPr>
          <p:cNvPr id="5" name="Footer Placeholder 4"/>
          <p:cNvSpPr>
            <a:spLocks noGrp="1"/>
          </p:cNvSpPr>
          <p:nvPr>
            <p:ph type="ftr" sz="quarter" idx="3"/>
          </p:nvPr>
        </p:nvSpPr>
        <p:spPr>
          <a:xfrm>
            <a:off x="8076675" y="12712701"/>
            <a:ext cx="8229064" cy="730250"/>
          </a:xfrm>
          <a:prstGeom prst="rect">
            <a:avLst/>
          </a:prstGeom>
        </p:spPr>
        <p:txBody>
          <a:bodyPr vert="horz" lIns="91440" tIns="45720" rIns="91440" bIns="45720" rtlCol="0" anchor="ctr"/>
          <a:lstStyle>
            <a:lvl1pPr algn="ctr">
              <a:defRPr sz="1400" b="0" i="0" cap="all" baseline="0">
                <a:solidFill>
                  <a:schemeClr val="tx1"/>
                </a:solidFill>
                <a:latin typeface="Roboto" panose="02000000000000000000" pitchFamily="2" charset="0"/>
                <a:ea typeface="Roboto" panose="02000000000000000000" pitchFamily="2" charset="0"/>
              </a:defRPr>
            </a:lvl1pPr>
          </a:lstStyle>
          <a:p>
            <a:r>
              <a:rPr lang="nl-NL" noProof="0"/>
              <a:t>QUANZA - OPERATE TO INNOVATE</a:t>
            </a:r>
          </a:p>
        </p:txBody>
      </p:sp>
      <p:sp>
        <p:nvSpPr>
          <p:cNvPr id="6" name="Slide Number Placeholder 5"/>
          <p:cNvSpPr>
            <a:spLocks noGrp="1"/>
          </p:cNvSpPr>
          <p:nvPr>
            <p:ph type="sldNum" sz="quarter" idx="4"/>
          </p:nvPr>
        </p:nvSpPr>
        <p:spPr>
          <a:xfrm>
            <a:off x="17220079" y="12712701"/>
            <a:ext cx="5486043" cy="730250"/>
          </a:xfrm>
          <a:prstGeom prst="rect">
            <a:avLst/>
          </a:prstGeom>
        </p:spPr>
        <p:txBody>
          <a:bodyPr vert="horz" lIns="91440" tIns="45720" rIns="91440" bIns="45720" rtlCol="0" anchor="ctr"/>
          <a:lstStyle>
            <a:lvl1pPr algn="r">
              <a:defRPr sz="1400" b="0" i="0" cap="all" baseline="0">
                <a:solidFill>
                  <a:schemeClr val="tx1"/>
                </a:solidFill>
                <a:latin typeface="Roboto" panose="02000000000000000000" pitchFamily="2" charset="0"/>
                <a:ea typeface="Roboto" panose="02000000000000000000" pitchFamily="2" charset="0"/>
              </a:defRPr>
            </a:lvl1pPr>
          </a:lstStyle>
          <a:p>
            <a:fld id="{2954E9CE-C3F5-458D-BAEE-056B20C2925B}" type="slidenum">
              <a:rPr lang="nl-NL" noProof="0" smtClean="0"/>
              <a:pPr/>
              <a:t>‹#›</a:t>
            </a:fld>
            <a:endParaRPr lang="nl-NL" noProof="0"/>
          </a:p>
        </p:txBody>
      </p:sp>
    </p:spTree>
    <p:extLst>
      <p:ext uri="{BB962C8B-B14F-4D97-AF65-F5344CB8AC3E}">
        <p14:creationId xmlns:p14="http://schemas.microsoft.com/office/powerpoint/2010/main" val="3813417015"/>
      </p:ext>
    </p:extLst>
  </p:cSld>
  <p:clrMap bg1="lt1" tx1="dk1" bg2="lt2" tx2="dk2" accent1="accent1" accent2="accent2" accent3="accent3" accent4="accent4" accent5="accent5" accent6="accent6" hlink="hlink" folHlink="folHlink"/>
  <p:sldLayoutIdLst>
    <p:sldLayoutId id="2147484492" r:id="rId1"/>
    <p:sldLayoutId id="2147484504" r:id="rId2"/>
    <p:sldLayoutId id="2147484506" r:id="rId3"/>
    <p:sldLayoutId id="2147484517" r:id="rId4"/>
    <p:sldLayoutId id="2147484515" r:id="rId5"/>
    <p:sldLayoutId id="2147484507" r:id="rId6"/>
    <p:sldLayoutId id="2147484508" r:id="rId7"/>
    <p:sldLayoutId id="2147484511" r:id="rId8"/>
    <p:sldLayoutId id="2147484513" r:id="rId9"/>
    <p:sldLayoutId id="2147484514" r:id="rId10"/>
    <p:sldLayoutId id="2147484499" r:id="rId11"/>
    <p:sldLayoutId id="2147484500" r:id="rId12"/>
    <p:sldLayoutId id="2147484501" r:id="rId13"/>
    <p:sldLayoutId id="2147484505" r:id="rId14"/>
    <p:sldLayoutId id="2147484502" r:id="rId15"/>
    <p:sldLayoutId id="2147484503" r:id="rId16"/>
    <p:sldLayoutId id="2147484512" r:id="rId17"/>
    <p:sldLayoutId id="2147484516" r:id="rId18"/>
    <p:sldLayoutId id="2147484493" r:id="rId19"/>
    <p:sldLayoutId id="2147484221" r:id="rId20"/>
    <p:sldLayoutId id="2147484518" r:id="rId21"/>
  </p:sldLayoutIdLst>
  <p:hf sldNum="0" hdr="0"/>
  <p:txStyles>
    <p:titleStyle>
      <a:lvl1pPr algn="l" defTabSz="1828709" rtl="0" eaLnBrk="1" latinLnBrk="0" hangingPunct="1">
        <a:lnSpc>
          <a:spcPct val="90000"/>
        </a:lnSpc>
        <a:spcBef>
          <a:spcPct val="0"/>
        </a:spcBef>
        <a:buNone/>
        <a:defRPr sz="7200" b="0" i="0" kern="1200" cap="all" baseline="0">
          <a:solidFill>
            <a:schemeClr val="tx1"/>
          </a:solidFill>
          <a:latin typeface="Roboto Condensed Light" panose="02000000000000000000" pitchFamily="2" charset="0"/>
          <a:ea typeface="Roboto Condensed Light" panose="02000000000000000000" pitchFamily="2" charset="0"/>
          <a:cs typeface="+mj-cs"/>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2800" b="0" i="0" kern="1200">
          <a:solidFill>
            <a:schemeClr val="accent1"/>
          </a:solidFill>
          <a:latin typeface="Roboto" panose="02000000000000000000" pitchFamily="2" charset="0"/>
          <a:ea typeface="Roboto" panose="02000000000000000000" pitchFamily="2" charset="0"/>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2800" b="0" i="0" kern="1200">
          <a:solidFill>
            <a:schemeClr val="accent1"/>
          </a:solidFill>
          <a:latin typeface="Roboto" panose="02000000000000000000" pitchFamily="2" charset="0"/>
          <a:ea typeface="Roboto" panose="02000000000000000000" pitchFamily="2" charset="0"/>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2800" b="0" i="0" kern="1200">
          <a:solidFill>
            <a:schemeClr val="accent1"/>
          </a:solidFill>
          <a:latin typeface="Roboto" panose="02000000000000000000" pitchFamily="2" charset="0"/>
          <a:ea typeface="Roboto" panose="02000000000000000000" pitchFamily="2" charset="0"/>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2800" b="0" i="0" kern="1200">
          <a:solidFill>
            <a:schemeClr val="accent1"/>
          </a:solidFill>
          <a:latin typeface="Roboto" panose="02000000000000000000" pitchFamily="2" charset="0"/>
          <a:ea typeface="Roboto" panose="02000000000000000000" pitchFamily="2" charset="0"/>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2800" b="0" i="0" kern="1200">
          <a:solidFill>
            <a:schemeClr val="accent1"/>
          </a:solidFill>
          <a:latin typeface="Roboto" panose="02000000000000000000" pitchFamily="2" charset="0"/>
          <a:ea typeface="Roboto" panose="02000000000000000000" pitchFamily="2" charset="0"/>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680" userDrawn="1">
          <p15:clr>
            <a:srgbClr val="F26B43"/>
          </p15:clr>
        </p15:guide>
        <p15:guide id="2" pos="864" userDrawn="1">
          <p15:clr>
            <a:srgbClr val="F26B43"/>
          </p15:clr>
        </p15:guide>
        <p15:guide id="3" pos="1449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8DB80-0290-F844-A5D6-384DBD3331D9}"/>
              </a:ext>
            </a:extLst>
          </p:cNvPr>
          <p:cNvSpPr>
            <a:spLocks noGrp="1"/>
          </p:cNvSpPr>
          <p:nvPr>
            <p:ph type="title"/>
          </p:nvPr>
        </p:nvSpPr>
        <p:spPr>
          <a:xfrm>
            <a:off x="1676291" y="6011626"/>
            <a:ext cx="11077022" cy="3597216"/>
          </a:xfrm>
        </p:spPr>
        <p:txBody>
          <a:bodyPr/>
          <a:lstStyle/>
          <a:p>
            <a:r>
              <a:rPr lang="nl-NL" sz="9600">
                <a:latin typeface="Roboto Condensed Light"/>
                <a:ea typeface="Roboto Condensed Light"/>
                <a:cs typeface="Roboto Condensed Light"/>
              </a:rPr>
              <a:t>OSS stack Quanza</a:t>
            </a:r>
          </a:p>
        </p:txBody>
      </p:sp>
      <p:sp>
        <p:nvSpPr>
          <p:cNvPr id="4" name="Text Placeholder 3">
            <a:extLst>
              <a:ext uri="{FF2B5EF4-FFF2-40B4-BE49-F238E27FC236}">
                <a16:creationId xmlns:a16="http://schemas.microsoft.com/office/drawing/2014/main" id="{D9290C9E-31A0-6644-82D9-34EE96411C33}"/>
              </a:ext>
            </a:extLst>
          </p:cNvPr>
          <p:cNvSpPr>
            <a:spLocks noGrp="1"/>
          </p:cNvSpPr>
          <p:nvPr>
            <p:ph type="body" sz="quarter" idx="14"/>
          </p:nvPr>
        </p:nvSpPr>
        <p:spPr/>
        <p:txBody>
          <a:bodyPr/>
          <a:lstStyle/>
          <a:p>
            <a:r>
              <a:rPr lang="nl-NL" dirty="0"/>
              <a:t>VERSIE 1.00</a:t>
            </a:r>
          </a:p>
        </p:txBody>
      </p:sp>
      <p:sp>
        <p:nvSpPr>
          <p:cNvPr id="5" name="Tijdelijke aanduiding voor tekst 4">
            <a:extLst>
              <a:ext uri="{FF2B5EF4-FFF2-40B4-BE49-F238E27FC236}">
                <a16:creationId xmlns:a16="http://schemas.microsoft.com/office/drawing/2014/main" id="{72B0A35B-B583-C6D4-605C-9484F9ED4A29}"/>
              </a:ext>
            </a:extLst>
          </p:cNvPr>
          <p:cNvSpPr>
            <a:spLocks noGrp="1"/>
          </p:cNvSpPr>
          <p:nvPr>
            <p:ph type="body" sz="quarter" idx="15"/>
          </p:nvPr>
        </p:nvSpPr>
        <p:spPr/>
        <p:txBody>
          <a:bodyPr vert="horz" lIns="91440" tIns="45720" rIns="91440" bIns="45720" rtlCol="0" anchor="t">
            <a:normAutofit/>
          </a:bodyPr>
          <a:lstStyle/>
          <a:p>
            <a:r>
              <a:rPr lang="nl-NL">
                <a:latin typeface="Roboto"/>
                <a:ea typeface="Roboto"/>
                <a:cs typeface="Roboto"/>
              </a:rPr>
              <a:t>08-04-2026</a:t>
            </a:r>
            <a:endParaRPr lang="nl-NL" dirty="0"/>
          </a:p>
        </p:txBody>
      </p:sp>
    </p:spTree>
    <p:extLst>
      <p:ext uri="{BB962C8B-B14F-4D97-AF65-F5344CB8AC3E}">
        <p14:creationId xmlns:p14="http://schemas.microsoft.com/office/powerpoint/2010/main" val="3843159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9A67D67-D63E-F117-D1C9-35B33667F923}"/>
              </a:ext>
            </a:extLst>
          </p:cNvPr>
          <p:cNvSpPr>
            <a:spLocks noGrp="1"/>
          </p:cNvSpPr>
          <p:nvPr>
            <p:ph type="ftr" sz="quarter" idx="11"/>
          </p:nvPr>
        </p:nvSpPr>
        <p:spPr/>
        <p:txBody>
          <a:bodyPr/>
          <a:lstStyle/>
          <a:p>
            <a:r>
              <a:rPr lang="nl-NL" noProof="0"/>
              <a:t>QUANZA - OPERATE TO INNOVATE</a:t>
            </a:r>
          </a:p>
        </p:txBody>
      </p:sp>
      <p:sp>
        <p:nvSpPr>
          <p:cNvPr id="4" name="Date Placeholder 3">
            <a:extLst>
              <a:ext uri="{FF2B5EF4-FFF2-40B4-BE49-F238E27FC236}">
                <a16:creationId xmlns:a16="http://schemas.microsoft.com/office/drawing/2014/main" id="{774D271F-9D0E-62BA-E785-A314FBF591DC}"/>
              </a:ext>
            </a:extLst>
          </p:cNvPr>
          <p:cNvSpPr>
            <a:spLocks noGrp="1"/>
          </p:cNvSpPr>
          <p:nvPr>
            <p:ph type="dt" sz="half" idx="10"/>
          </p:nvPr>
        </p:nvSpPr>
        <p:spPr/>
        <p:txBody>
          <a:bodyPr/>
          <a:lstStyle/>
          <a:p>
            <a:r>
              <a:rPr lang="en-US" noProof="0"/>
              <a:t>CORPORATE PRESENTATIE QUANZA 1.0</a:t>
            </a:r>
            <a:endParaRPr lang="nl-NL" noProof="0"/>
          </a:p>
        </p:txBody>
      </p:sp>
      <p:sp>
        <p:nvSpPr>
          <p:cNvPr id="8" name="Title 7">
            <a:extLst>
              <a:ext uri="{FF2B5EF4-FFF2-40B4-BE49-F238E27FC236}">
                <a16:creationId xmlns:a16="http://schemas.microsoft.com/office/drawing/2014/main" id="{59C9C6C6-2D1B-FEDC-9941-E2C541D1B0BB}"/>
              </a:ext>
            </a:extLst>
          </p:cNvPr>
          <p:cNvSpPr>
            <a:spLocks noGrp="1"/>
          </p:cNvSpPr>
          <p:nvPr>
            <p:ph type="title"/>
          </p:nvPr>
        </p:nvSpPr>
        <p:spPr/>
        <p:txBody>
          <a:bodyPr/>
          <a:lstStyle/>
          <a:p>
            <a:r>
              <a:rPr lang="en-GB">
                <a:latin typeface="Roboto Condensed Light"/>
                <a:ea typeface="Roboto Condensed Light"/>
                <a:cs typeface="Roboto Condensed Light"/>
              </a:rPr>
              <a:t>Maarten Kerkvliet</a:t>
            </a:r>
            <a:endParaRPr lang="en-GB" dirty="0">
              <a:cs typeface="Roboto Condensed Light"/>
            </a:endParaRPr>
          </a:p>
        </p:txBody>
      </p:sp>
      <p:sp>
        <p:nvSpPr>
          <p:cNvPr id="3" name="Text Placeholder 2">
            <a:extLst>
              <a:ext uri="{FF2B5EF4-FFF2-40B4-BE49-F238E27FC236}">
                <a16:creationId xmlns:a16="http://schemas.microsoft.com/office/drawing/2014/main" id="{BC82A7A4-4530-D172-FF46-D891C835AA04}"/>
              </a:ext>
            </a:extLst>
          </p:cNvPr>
          <p:cNvSpPr>
            <a:spLocks noGrp="1"/>
          </p:cNvSpPr>
          <p:nvPr>
            <p:ph type="body" sz="quarter" idx="13"/>
          </p:nvPr>
        </p:nvSpPr>
        <p:spPr/>
        <p:txBody>
          <a:bodyPr/>
          <a:lstStyle/>
          <a:p>
            <a:endParaRPr lang="en-GB" dirty="0">
              <a:cs typeface="Roboto"/>
            </a:endParaRPr>
          </a:p>
        </p:txBody>
      </p:sp>
      <p:sp>
        <p:nvSpPr>
          <p:cNvPr id="7" name="Text Placeholder 6">
            <a:extLst>
              <a:ext uri="{FF2B5EF4-FFF2-40B4-BE49-F238E27FC236}">
                <a16:creationId xmlns:a16="http://schemas.microsoft.com/office/drawing/2014/main" id="{BEA1B9D8-5D19-BCBF-B320-08319EDCE784}"/>
              </a:ext>
            </a:extLst>
          </p:cNvPr>
          <p:cNvSpPr>
            <a:spLocks noGrp="1"/>
          </p:cNvSpPr>
          <p:nvPr>
            <p:ph type="body" sz="quarter" idx="14"/>
          </p:nvPr>
        </p:nvSpPr>
        <p:spPr/>
        <p:txBody>
          <a:bodyPr/>
          <a:lstStyle/>
          <a:p>
            <a:r>
              <a:rPr lang="nl" sz="2800">
                <a:latin typeface="Roboto Light"/>
                <a:ea typeface="Roboto Light"/>
                <a:cs typeface="Roboto Light"/>
              </a:rPr>
              <a:t>Manager network engineering at Quanza</a:t>
            </a:r>
            <a:endParaRPr lang="nl" sz="2800">
              <a:cs typeface="Roboto Light"/>
            </a:endParaRPr>
          </a:p>
          <a:p>
            <a:endParaRPr lang="nl" sz="2800" dirty="0">
              <a:latin typeface="Roboto Light"/>
              <a:ea typeface="Roboto Light"/>
              <a:cs typeface="Roboto Light"/>
            </a:endParaRPr>
          </a:p>
          <a:p>
            <a:r>
              <a:rPr lang="nl" sz="2800">
                <a:latin typeface="Roboto Light"/>
                <a:ea typeface="Roboto Light"/>
                <a:cs typeface="Roboto Light"/>
              </a:rPr>
              <a:t>Have been working for over 12 years at Quanza</a:t>
            </a:r>
            <a:endParaRPr lang="nl" sz="2800" dirty="0">
              <a:latin typeface="Roboto Light"/>
              <a:ea typeface="Roboto Light"/>
              <a:cs typeface="Roboto Light"/>
            </a:endParaRPr>
          </a:p>
          <a:p>
            <a:endParaRPr lang="nl" sz="2800" dirty="0">
              <a:cs typeface="Roboto Light"/>
            </a:endParaRPr>
          </a:p>
          <a:p>
            <a:r>
              <a:rPr lang="nl" sz="2800">
                <a:latin typeface="Roboto Light"/>
                <a:ea typeface="Roboto Light"/>
                <a:cs typeface="Roboto Light"/>
              </a:rPr>
              <a:t>Working togheter with SURF for the past 10 years</a:t>
            </a:r>
            <a:endParaRPr lang="nl" sz="2800">
              <a:cs typeface="Roboto Light"/>
            </a:endParaRPr>
          </a:p>
          <a:p>
            <a:endParaRPr lang="nl" sz="2800" dirty="0">
              <a:cs typeface="Roboto Light"/>
            </a:endParaRPr>
          </a:p>
          <a:p>
            <a:endParaRPr lang="nl" sz="2800" dirty="0">
              <a:cs typeface="Roboto Light"/>
            </a:endParaRPr>
          </a:p>
          <a:p>
            <a:endParaRPr lang="nl" sz="2800" dirty="0">
              <a:cs typeface="Roboto Light"/>
            </a:endParaRPr>
          </a:p>
          <a:p>
            <a:endParaRPr lang="nl" sz="2800" dirty="0">
              <a:cs typeface="Roboto Light"/>
            </a:endParaRPr>
          </a:p>
        </p:txBody>
      </p:sp>
    </p:spTree>
    <p:extLst>
      <p:ext uri="{BB962C8B-B14F-4D97-AF65-F5344CB8AC3E}">
        <p14:creationId xmlns:p14="http://schemas.microsoft.com/office/powerpoint/2010/main" val="3656638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C3D65-4D29-D93C-C295-DC394D155518}"/>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DF8DDE39-3A91-B44E-22CC-F4E0B509CB6E}"/>
              </a:ext>
            </a:extLst>
          </p:cNvPr>
          <p:cNvSpPr>
            <a:spLocks noGrp="1"/>
          </p:cNvSpPr>
          <p:nvPr>
            <p:ph type="ftr" sz="quarter" idx="11"/>
          </p:nvPr>
        </p:nvSpPr>
        <p:spPr/>
        <p:txBody>
          <a:bodyPr/>
          <a:lstStyle/>
          <a:p>
            <a:r>
              <a:rPr lang="nl-NL" noProof="0"/>
              <a:t>QUANZA - OPERATE TO INNOVATE</a:t>
            </a:r>
          </a:p>
        </p:txBody>
      </p:sp>
      <p:sp>
        <p:nvSpPr>
          <p:cNvPr id="3" name="Date Placeholder 2">
            <a:extLst>
              <a:ext uri="{FF2B5EF4-FFF2-40B4-BE49-F238E27FC236}">
                <a16:creationId xmlns:a16="http://schemas.microsoft.com/office/drawing/2014/main" id="{52535696-E0E2-2847-6D9A-3E317DB4002E}"/>
              </a:ext>
            </a:extLst>
          </p:cNvPr>
          <p:cNvSpPr>
            <a:spLocks noGrp="1"/>
          </p:cNvSpPr>
          <p:nvPr>
            <p:ph type="dt" sz="half" idx="10"/>
          </p:nvPr>
        </p:nvSpPr>
        <p:spPr/>
        <p:txBody>
          <a:bodyPr/>
          <a:lstStyle/>
          <a:p>
            <a:r>
              <a:rPr lang="en-US" noProof="0"/>
              <a:t>CORPORATE PRESENTATIE QUANZA 1.0</a:t>
            </a:r>
            <a:endParaRPr lang="nl-NL" noProof="0"/>
          </a:p>
        </p:txBody>
      </p:sp>
      <p:sp>
        <p:nvSpPr>
          <p:cNvPr id="4" name="Text Placeholder 3">
            <a:extLst>
              <a:ext uri="{FF2B5EF4-FFF2-40B4-BE49-F238E27FC236}">
                <a16:creationId xmlns:a16="http://schemas.microsoft.com/office/drawing/2014/main" id="{809F501F-A720-5FBE-D1A6-B46E46494C86}"/>
              </a:ext>
            </a:extLst>
          </p:cNvPr>
          <p:cNvSpPr>
            <a:spLocks noGrp="1"/>
          </p:cNvSpPr>
          <p:nvPr>
            <p:ph type="body" sz="quarter" idx="15"/>
          </p:nvPr>
        </p:nvSpPr>
        <p:spPr>
          <a:xfrm>
            <a:off x="12549188" y="4200686"/>
            <a:ext cx="10156825" cy="8531900"/>
          </a:xfrm>
        </p:spPr>
        <p:txBody>
          <a:bodyPr/>
          <a:lstStyle/>
          <a:p>
            <a:endParaRPr lang="en-GB" sz="2800" dirty="0">
              <a:cs typeface="Roboto Light"/>
            </a:endParaRPr>
          </a:p>
        </p:txBody>
      </p:sp>
      <p:sp>
        <p:nvSpPr>
          <p:cNvPr id="5" name="Title 4">
            <a:extLst>
              <a:ext uri="{FF2B5EF4-FFF2-40B4-BE49-F238E27FC236}">
                <a16:creationId xmlns:a16="http://schemas.microsoft.com/office/drawing/2014/main" id="{E1F5F8F2-5104-5657-2B26-9DCAD92C2A74}"/>
              </a:ext>
            </a:extLst>
          </p:cNvPr>
          <p:cNvSpPr>
            <a:spLocks noGrp="1"/>
          </p:cNvSpPr>
          <p:nvPr>
            <p:ph type="title"/>
          </p:nvPr>
        </p:nvSpPr>
        <p:spPr>
          <a:xfrm>
            <a:off x="1676291" y="2725946"/>
            <a:ext cx="15570310" cy="1225364"/>
          </a:xfrm>
        </p:spPr>
        <p:txBody>
          <a:bodyPr/>
          <a:lstStyle/>
          <a:p>
            <a:r>
              <a:rPr lang="en-GB" dirty="0">
                <a:latin typeface="Roboto Condensed Light"/>
                <a:ea typeface="Roboto Condensed Light"/>
                <a:cs typeface="Roboto Condensed Light"/>
              </a:rPr>
              <a:t>Quanza's </a:t>
            </a:r>
            <a:r>
              <a:rPr lang="en-GB" dirty="0" err="1">
                <a:latin typeface="Roboto Condensed Light"/>
                <a:ea typeface="Roboto Condensed Light"/>
                <a:cs typeface="Roboto Condensed Light"/>
              </a:rPr>
              <a:t>challange</a:t>
            </a:r>
            <a:endParaRPr lang="en-US" dirty="0" err="1"/>
          </a:p>
        </p:txBody>
      </p:sp>
      <p:sp>
        <p:nvSpPr>
          <p:cNvPr id="6" name="Text Placeholder 5">
            <a:extLst>
              <a:ext uri="{FF2B5EF4-FFF2-40B4-BE49-F238E27FC236}">
                <a16:creationId xmlns:a16="http://schemas.microsoft.com/office/drawing/2014/main" id="{45620943-7835-EEDA-F012-7C2186399442}"/>
              </a:ext>
            </a:extLst>
          </p:cNvPr>
          <p:cNvSpPr>
            <a:spLocks noGrp="1"/>
          </p:cNvSpPr>
          <p:nvPr>
            <p:ph type="body" sz="quarter" idx="13"/>
          </p:nvPr>
        </p:nvSpPr>
        <p:spPr/>
        <p:txBody>
          <a:bodyPr/>
          <a:lstStyle/>
          <a:p>
            <a:r>
              <a:rPr lang="en-GB" dirty="0">
                <a:latin typeface="Roboto"/>
                <a:ea typeface="Roboto"/>
                <a:cs typeface="Roboto"/>
              </a:rPr>
              <a:t>OSS</a:t>
            </a:r>
            <a:endParaRPr lang="en-GB" dirty="0"/>
          </a:p>
        </p:txBody>
      </p:sp>
      <p:sp>
        <p:nvSpPr>
          <p:cNvPr id="7" name="Text Placeholder 6">
            <a:extLst>
              <a:ext uri="{FF2B5EF4-FFF2-40B4-BE49-F238E27FC236}">
                <a16:creationId xmlns:a16="http://schemas.microsoft.com/office/drawing/2014/main" id="{797D2B86-97E4-A6A3-8146-BC0A5B5C1ECA}"/>
              </a:ext>
            </a:extLst>
          </p:cNvPr>
          <p:cNvSpPr>
            <a:spLocks noGrp="1"/>
          </p:cNvSpPr>
          <p:nvPr>
            <p:ph type="body" sz="quarter" idx="14"/>
          </p:nvPr>
        </p:nvSpPr>
        <p:spPr>
          <a:xfrm>
            <a:off x="1676400" y="4200687"/>
            <a:ext cx="9905889" cy="8826637"/>
          </a:xfrm>
        </p:spPr>
        <p:txBody>
          <a:bodyPr/>
          <a:lstStyle/>
          <a:p>
            <a:r>
              <a:rPr lang="nl-NL" sz="2800">
                <a:latin typeface="Roboto Light"/>
                <a:ea typeface="Roboto Light"/>
                <a:cs typeface="Roboto Light"/>
              </a:rPr>
              <a:t>Serve multiple customers with different infrastructures</a:t>
            </a:r>
            <a:endParaRPr lang="nl-NL" sz="2800">
              <a:cs typeface="Roboto Light"/>
            </a:endParaRPr>
          </a:p>
          <a:p>
            <a:endParaRPr lang="nl-NL" sz="2800" dirty="0">
              <a:latin typeface="Roboto Light"/>
              <a:ea typeface="Roboto Light"/>
              <a:cs typeface="Roboto Light"/>
            </a:endParaRPr>
          </a:p>
          <a:p>
            <a:r>
              <a:rPr lang="nl-NL" sz="2800">
                <a:latin typeface="Roboto Light"/>
                <a:ea typeface="Roboto Light"/>
                <a:cs typeface="Roboto Light"/>
              </a:rPr>
              <a:t>Deal with different level of skills of operators and engineers</a:t>
            </a:r>
          </a:p>
          <a:p>
            <a:endParaRPr lang="nl-NL" sz="2800" dirty="0">
              <a:latin typeface="Roboto Light"/>
              <a:ea typeface="Roboto Light"/>
              <a:cs typeface="Roboto Light"/>
            </a:endParaRPr>
          </a:p>
          <a:p>
            <a:r>
              <a:rPr lang="nl-NL" sz="2800">
                <a:latin typeface="Roboto Light"/>
                <a:ea typeface="Roboto Light"/>
                <a:cs typeface="Roboto Light"/>
              </a:rPr>
              <a:t>Delivery of consistent quality </a:t>
            </a:r>
            <a:endParaRPr lang="nl-NL" sz="2800">
              <a:solidFill>
                <a:srgbClr val="000000"/>
              </a:solidFill>
              <a:latin typeface="Roboto Light"/>
              <a:ea typeface="Roboto Light"/>
              <a:cs typeface="Roboto Light"/>
            </a:endParaRPr>
          </a:p>
          <a:p>
            <a:endParaRPr lang="nl-NL" sz="2800" dirty="0">
              <a:latin typeface="Roboto Light"/>
              <a:ea typeface="Roboto Light"/>
              <a:cs typeface="Roboto Light"/>
            </a:endParaRPr>
          </a:p>
        </p:txBody>
      </p:sp>
    </p:spTree>
    <p:extLst>
      <p:ext uri="{BB962C8B-B14F-4D97-AF65-F5344CB8AC3E}">
        <p14:creationId xmlns:p14="http://schemas.microsoft.com/office/powerpoint/2010/main" val="812372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91CC441-29B9-AAD8-1132-8D609E0B0E99}"/>
              </a:ext>
            </a:extLst>
          </p:cNvPr>
          <p:cNvSpPr>
            <a:spLocks noGrp="1"/>
          </p:cNvSpPr>
          <p:nvPr>
            <p:ph type="ftr" sz="quarter" idx="11"/>
          </p:nvPr>
        </p:nvSpPr>
        <p:spPr/>
        <p:txBody>
          <a:bodyPr/>
          <a:lstStyle/>
          <a:p>
            <a:r>
              <a:rPr lang="nl-NL" noProof="0"/>
              <a:t>QUANZA - OPERATE TO INNOVATE</a:t>
            </a:r>
          </a:p>
        </p:txBody>
      </p:sp>
      <p:sp>
        <p:nvSpPr>
          <p:cNvPr id="3" name="Date Placeholder 2">
            <a:extLst>
              <a:ext uri="{FF2B5EF4-FFF2-40B4-BE49-F238E27FC236}">
                <a16:creationId xmlns:a16="http://schemas.microsoft.com/office/drawing/2014/main" id="{D642C045-DB55-3928-91D7-9C91881793D3}"/>
              </a:ext>
            </a:extLst>
          </p:cNvPr>
          <p:cNvSpPr>
            <a:spLocks noGrp="1"/>
          </p:cNvSpPr>
          <p:nvPr>
            <p:ph type="dt" sz="half" idx="10"/>
          </p:nvPr>
        </p:nvSpPr>
        <p:spPr/>
        <p:txBody>
          <a:bodyPr/>
          <a:lstStyle/>
          <a:p>
            <a:r>
              <a:rPr lang="en-US" noProof="0"/>
              <a:t>CORPORATE PRESENTATIE QUANZA 1.0</a:t>
            </a:r>
            <a:endParaRPr lang="nl-NL" noProof="0"/>
          </a:p>
        </p:txBody>
      </p:sp>
      <p:sp>
        <p:nvSpPr>
          <p:cNvPr id="5" name="Title 4">
            <a:extLst>
              <a:ext uri="{FF2B5EF4-FFF2-40B4-BE49-F238E27FC236}">
                <a16:creationId xmlns:a16="http://schemas.microsoft.com/office/drawing/2014/main" id="{F4F1B99F-C0E3-587D-7C4E-E2A8AE3E1677}"/>
              </a:ext>
            </a:extLst>
          </p:cNvPr>
          <p:cNvSpPr>
            <a:spLocks noGrp="1"/>
          </p:cNvSpPr>
          <p:nvPr>
            <p:ph type="title"/>
          </p:nvPr>
        </p:nvSpPr>
        <p:spPr>
          <a:xfrm>
            <a:off x="1676291" y="2725946"/>
            <a:ext cx="15570310" cy="1225364"/>
          </a:xfrm>
        </p:spPr>
        <p:txBody>
          <a:bodyPr/>
          <a:lstStyle/>
          <a:p>
            <a:r>
              <a:rPr lang="en-GB">
                <a:latin typeface="Roboto Condensed Light"/>
                <a:ea typeface="Roboto Condensed Light"/>
                <a:cs typeface="Roboto Condensed Light"/>
              </a:rPr>
              <a:t>Architecture</a:t>
            </a:r>
            <a:endParaRPr lang="en-US" dirty="0" err="1">
              <a:cs typeface="Roboto Condensed Light" panose="02000000000000000000" pitchFamily="2" charset="0"/>
            </a:endParaRPr>
          </a:p>
        </p:txBody>
      </p:sp>
      <p:sp>
        <p:nvSpPr>
          <p:cNvPr id="6" name="Text Placeholder 5">
            <a:extLst>
              <a:ext uri="{FF2B5EF4-FFF2-40B4-BE49-F238E27FC236}">
                <a16:creationId xmlns:a16="http://schemas.microsoft.com/office/drawing/2014/main" id="{5509D254-6541-F9A3-56DF-9ABBE9BC275E}"/>
              </a:ext>
            </a:extLst>
          </p:cNvPr>
          <p:cNvSpPr>
            <a:spLocks noGrp="1"/>
          </p:cNvSpPr>
          <p:nvPr>
            <p:ph type="body" sz="quarter" idx="13"/>
          </p:nvPr>
        </p:nvSpPr>
        <p:spPr/>
        <p:txBody>
          <a:bodyPr/>
          <a:lstStyle/>
          <a:p>
            <a:r>
              <a:rPr lang="en-GB" dirty="0">
                <a:latin typeface="Roboto"/>
                <a:ea typeface="Roboto"/>
                <a:cs typeface="Roboto"/>
              </a:rPr>
              <a:t>OSS</a:t>
            </a:r>
            <a:endParaRPr lang="en-GB" dirty="0"/>
          </a:p>
        </p:txBody>
      </p:sp>
      <p:pic>
        <p:nvPicPr>
          <p:cNvPr id="9" name="Picture 8" descr="A screenshot of a computer&#10;&#10;AI-generated content may be incorrect.">
            <a:extLst>
              <a:ext uri="{FF2B5EF4-FFF2-40B4-BE49-F238E27FC236}">
                <a16:creationId xmlns:a16="http://schemas.microsoft.com/office/drawing/2014/main" id="{5920E49F-95F4-293E-5EB0-ADC3B6A52BA3}"/>
              </a:ext>
            </a:extLst>
          </p:cNvPr>
          <p:cNvPicPr>
            <a:picLocks noChangeAspect="1"/>
          </p:cNvPicPr>
          <p:nvPr/>
        </p:nvPicPr>
        <p:blipFill>
          <a:blip r:embed="rId2"/>
          <a:stretch>
            <a:fillRect/>
          </a:stretch>
        </p:blipFill>
        <p:spPr>
          <a:xfrm>
            <a:off x="1001226" y="3341077"/>
            <a:ext cx="20584567" cy="8578779"/>
          </a:xfrm>
          <a:prstGeom prst="rect">
            <a:avLst/>
          </a:prstGeom>
        </p:spPr>
      </p:pic>
    </p:spTree>
    <p:extLst>
      <p:ext uri="{BB962C8B-B14F-4D97-AF65-F5344CB8AC3E}">
        <p14:creationId xmlns:p14="http://schemas.microsoft.com/office/powerpoint/2010/main" val="3364448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082C8B-0605-53DE-C1E1-9DA3FD9CCCA0}"/>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7C78EB-BCCD-C95C-A339-2ACD6433C666}"/>
              </a:ext>
            </a:extLst>
          </p:cNvPr>
          <p:cNvSpPr>
            <a:spLocks noGrp="1"/>
          </p:cNvSpPr>
          <p:nvPr>
            <p:ph type="ftr" sz="quarter" idx="11"/>
          </p:nvPr>
        </p:nvSpPr>
        <p:spPr/>
        <p:txBody>
          <a:bodyPr/>
          <a:lstStyle/>
          <a:p>
            <a:r>
              <a:rPr lang="nl-NL" noProof="0"/>
              <a:t>QUANZA - OPERATE TO INNOVATE</a:t>
            </a:r>
          </a:p>
        </p:txBody>
      </p:sp>
      <p:sp>
        <p:nvSpPr>
          <p:cNvPr id="3" name="Date Placeholder 2">
            <a:extLst>
              <a:ext uri="{FF2B5EF4-FFF2-40B4-BE49-F238E27FC236}">
                <a16:creationId xmlns:a16="http://schemas.microsoft.com/office/drawing/2014/main" id="{6CC2EEE1-CD5D-21AF-F911-B814DFDE36C5}"/>
              </a:ext>
            </a:extLst>
          </p:cNvPr>
          <p:cNvSpPr>
            <a:spLocks noGrp="1"/>
          </p:cNvSpPr>
          <p:nvPr>
            <p:ph type="dt" sz="half" idx="10"/>
          </p:nvPr>
        </p:nvSpPr>
        <p:spPr/>
        <p:txBody>
          <a:bodyPr/>
          <a:lstStyle/>
          <a:p>
            <a:r>
              <a:rPr lang="en-US" noProof="0"/>
              <a:t>CORPORATE PRESENTATIE QUANZA 1.0</a:t>
            </a:r>
            <a:endParaRPr lang="nl-NL" noProof="0"/>
          </a:p>
        </p:txBody>
      </p:sp>
      <p:sp>
        <p:nvSpPr>
          <p:cNvPr id="4" name="Text Placeholder 3">
            <a:extLst>
              <a:ext uri="{FF2B5EF4-FFF2-40B4-BE49-F238E27FC236}">
                <a16:creationId xmlns:a16="http://schemas.microsoft.com/office/drawing/2014/main" id="{28F87D25-A328-349A-D940-8B81BFB9E8B3}"/>
              </a:ext>
            </a:extLst>
          </p:cNvPr>
          <p:cNvSpPr>
            <a:spLocks noGrp="1"/>
          </p:cNvSpPr>
          <p:nvPr>
            <p:ph type="body" sz="quarter" idx="15"/>
          </p:nvPr>
        </p:nvSpPr>
        <p:spPr>
          <a:xfrm>
            <a:off x="1676968" y="8383312"/>
            <a:ext cx="10156825" cy="8531900"/>
          </a:xfrm>
        </p:spPr>
        <p:txBody>
          <a:bodyPr/>
          <a:lstStyle/>
          <a:p>
            <a:r>
              <a:rPr lang="en-GB" sz="2800" dirty="0">
                <a:latin typeface="Roboto Light"/>
                <a:ea typeface="Roboto Light"/>
                <a:cs typeface="Roboto Light"/>
              </a:rPr>
              <a:t>The OSS stack uses </a:t>
            </a:r>
            <a:r>
              <a:rPr lang="en-GB" sz="2800" dirty="0" err="1">
                <a:latin typeface="Roboto Light"/>
                <a:ea typeface="Roboto Light"/>
                <a:cs typeface="Roboto Light"/>
              </a:rPr>
              <a:t>netbox</a:t>
            </a:r>
            <a:r>
              <a:rPr lang="en-GB" sz="2800" dirty="0">
                <a:latin typeface="Roboto Light"/>
                <a:ea typeface="Roboto Light"/>
                <a:cs typeface="Roboto Light"/>
              </a:rPr>
              <a:t> as single source of truth</a:t>
            </a:r>
            <a:endParaRPr lang="en-GB" sz="2800" dirty="0">
              <a:cs typeface="Roboto Light"/>
            </a:endParaRPr>
          </a:p>
        </p:txBody>
      </p:sp>
      <p:sp>
        <p:nvSpPr>
          <p:cNvPr id="5" name="Title 4">
            <a:extLst>
              <a:ext uri="{FF2B5EF4-FFF2-40B4-BE49-F238E27FC236}">
                <a16:creationId xmlns:a16="http://schemas.microsoft.com/office/drawing/2014/main" id="{63AAE2D2-55D5-B503-EEE5-6054BEE77EA0}"/>
              </a:ext>
            </a:extLst>
          </p:cNvPr>
          <p:cNvSpPr>
            <a:spLocks noGrp="1"/>
          </p:cNvSpPr>
          <p:nvPr>
            <p:ph type="title"/>
          </p:nvPr>
        </p:nvSpPr>
        <p:spPr>
          <a:xfrm>
            <a:off x="1676291" y="2725946"/>
            <a:ext cx="15570310" cy="1225364"/>
          </a:xfrm>
        </p:spPr>
        <p:txBody>
          <a:bodyPr/>
          <a:lstStyle/>
          <a:p>
            <a:r>
              <a:rPr lang="en-GB" dirty="0">
                <a:latin typeface="Roboto Condensed Light"/>
                <a:ea typeface="Roboto Condensed Light"/>
                <a:cs typeface="Roboto Condensed Light"/>
              </a:rPr>
              <a:t>Single source of truth</a:t>
            </a:r>
            <a:endParaRPr lang="en-GB" dirty="0">
              <a:cs typeface="Roboto Condensed Light"/>
            </a:endParaRPr>
          </a:p>
        </p:txBody>
      </p:sp>
      <p:sp>
        <p:nvSpPr>
          <p:cNvPr id="6" name="Text Placeholder 5">
            <a:extLst>
              <a:ext uri="{FF2B5EF4-FFF2-40B4-BE49-F238E27FC236}">
                <a16:creationId xmlns:a16="http://schemas.microsoft.com/office/drawing/2014/main" id="{913BB076-10F1-8A3C-9B5F-F9A274565904}"/>
              </a:ext>
            </a:extLst>
          </p:cNvPr>
          <p:cNvSpPr>
            <a:spLocks noGrp="1"/>
          </p:cNvSpPr>
          <p:nvPr>
            <p:ph type="body" sz="quarter" idx="13"/>
          </p:nvPr>
        </p:nvSpPr>
        <p:spPr/>
        <p:txBody>
          <a:bodyPr/>
          <a:lstStyle/>
          <a:p>
            <a:r>
              <a:rPr lang="en-GB" dirty="0">
                <a:latin typeface="Roboto"/>
                <a:ea typeface="Roboto"/>
                <a:cs typeface="Roboto"/>
              </a:rPr>
              <a:t>OSS</a:t>
            </a:r>
          </a:p>
        </p:txBody>
      </p:sp>
      <p:sp>
        <p:nvSpPr>
          <p:cNvPr id="7" name="Text Placeholder 6">
            <a:extLst>
              <a:ext uri="{FF2B5EF4-FFF2-40B4-BE49-F238E27FC236}">
                <a16:creationId xmlns:a16="http://schemas.microsoft.com/office/drawing/2014/main" id="{81236079-837E-2705-D674-7BC9EA1E1BFE}"/>
              </a:ext>
            </a:extLst>
          </p:cNvPr>
          <p:cNvSpPr>
            <a:spLocks noGrp="1"/>
          </p:cNvSpPr>
          <p:nvPr>
            <p:ph type="body" sz="quarter" idx="14"/>
          </p:nvPr>
        </p:nvSpPr>
        <p:spPr>
          <a:xfrm>
            <a:off x="1676400" y="3823873"/>
            <a:ext cx="9905889" cy="8826637"/>
          </a:xfrm>
        </p:spPr>
        <p:txBody>
          <a:bodyPr/>
          <a:lstStyle/>
          <a:p>
            <a:r>
              <a:rPr lang="nl-NL" sz="2800">
                <a:latin typeface="Roboto Light"/>
                <a:ea typeface="Roboto Light"/>
                <a:cs typeface="Roboto Light"/>
              </a:rPr>
              <a:t>SURF is using IMS (VC4) as CMDB/single source of truth</a:t>
            </a:r>
            <a:endParaRPr lang="en-US">
              <a:cs typeface="Roboto Light" panose="02000000000000000000" pitchFamily="2" charset="0"/>
            </a:endParaRPr>
          </a:p>
          <a:p>
            <a:endParaRPr lang="nl-NL" sz="2800" dirty="0">
              <a:latin typeface="Roboto Light"/>
              <a:ea typeface="Roboto Light"/>
              <a:cs typeface="Roboto Light"/>
            </a:endParaRPr>
          </a:p>
          <a:p>
            <a:endParaRPr lang="nl-NL" sz="2800" dirty="0">
              <a:cs typeface="Roboto Light"/>
            </a:endParaRPr>
          </a:p>
        </p:txBody>
      </p:sp>
      <p:pic>
        <p:nvPicPr>
          <p:cNvPr id="9" name="Graphic 8">
            <a:extLst>
              <a:ext uri="{FF2B5EF4-FFF2-40B4-BE49-F238E27FC236}">
                <a16:creationId xmlns:a16="http://schemas.microsoft.com/office/drawing/2014/main" id="{DE9CC9EC-CE80-2055-3ACB-20556065CF1E}"/>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3624338" y="9799185"/>
            <a:ext cx="5527319" cy="1591564"/>
          </a:xfrm>
          <a:prstGeom prst="rect">
            <a:avLst/>
          </a:prstGeom>
        </p:spPr>
      </p:pic>
      <p:pic>
        <p:nvPicPr>
          <p:cNvPr id="8" name="Picture 7" descr="A screenshot of a computer&#10;&#10;AI-generated content may be incorrect.">
            <a:extLst>
              <a:ext uri="{FF2B5EF4-FFF2-40B4-BE49-F238E27FC236}">
                <a16:creationId xmlns:a16="http://schemas.microsoft.com/office/drawing/2014/main" id="{10A72BA7-6699-81C2-9875-04B31E1CF871}"/>
              </a:ext>
            </a:extLst>
          </p:cNvPr>
          <p:cNvPicPr>
            <a:picLocks noChangeAspect="1"/>
          </p:cNvPicPr>
          <p:nvPr/>
        </p:nvPicPr>
        <p:blipFill>
          <a:blip r:embed="rId3"/>
          <a:stretch>
            <a:fillRect/>
          </a:stretch>
        </p:blipFill>
        <p:spPr>
          <a:xfrm>
            <a:off x="1673912" y="4307603"/>
            <a:ext cx="12352206" cy="3508761"/>
          </a:xfrm>
          <a:prstGeom prst="rect">
            <a:avLst/>
          </a:prstGeom>
        </p:spPr>
      </p:pic>
      <p:pic>
        <p:nvPicPr>
          <p:cNvPr id="10" name="Picture 9" descr="A green and grey maze&#10;&#10;AI-generated content may be incorrect.">
            <a:extLst>
              <a:ext uri="{FF2B5EF4-FFF2-40B4-BE49-F238E27FC236}">
                <a16:creationId xmlns:a16="http://schemas.microsoft.com/office/drawing/2014/main" id="{142A3A49-0928-9D0F-2F85-41393BEE049E}"/>
              </a:ext>
            </a:extLst>
          </p:cNvPr>
          <p:cNvPicPr>
            <a:picLocks noChangeAspect="1"/>
          </p:cNvPicPr>
          <p:nvPr/>
        </p:nvPicPr>
        <p:blipFill>
          <a:blip r:embed="rId4"/>
          <a:stretch>
            <a:fillRect/>
          </a:stretch>
        </p:blipFill>
        <p:spPr>
          <a:xfrm>
            <a:off x="15330712" y="4753527"/>
            <a:ext cx="4287863" cy="1625833"/>
          </a:xfrm>
          <a:prstGeom prst="rect">
            <a:avLst/>
          </a:prstGeom>
        </p:spPr>
      </p:pic>
      <p:pic>
        <p:nvPicPr>
          <p:cNvPr id="12" name="Picture 11" descr="A screenshot of a computer&#10;&#10;AI-generated content may be incorrect.">
            <a:extLst>
              <a:ext uri="{FF2B5EF4-FFF2-40B4-BE49-F238E27FC236}">
                <a16:creationId xmlns:a16="http://schemas.microsoft.com/office/drawing/2014/main" id="{10A43B4B-2957-6659-FA42-298F8468A74C}"/>
              </a:ext>
            </a:extLst>
          </p:cNvPr>
          <p:cNvPicPr>
            <a:picLocks noChangeAspect="1"/>
          </p:cNvPicPr>
          <p:nvPr/>
        </p:nvPicPr>
        <p:blipFill>
          <a:blip r:embed="rId5"/>
          <a:stretch>
            <a:fillRect/>
          </a:stretch>
        </p:blipFill>
        <p:spPr>
          <a:xfrm>
            <a:off x="11436713" y="8059196"/>
            <a:ext cx="11622159" cy="4983145"/>
          </a:xfrm>
          <a:prstGeom prst="rect">
            <a:avLst/>
          </a:prstGeom>
        </p:spPr>
      </p:pic>
    </p:spTree>
    <p:extLst>
      <p:ext uri="{BB962C8B-B14F-4D97-AF65-F5344CB8AC3E}">
        <p14:creationId xmlns:p14="http://schemas.microsoft.com/office/powerpoint/2010/main" val="352926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1560F-7131-4DAF-588E-CF84E1038AAD}"/>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76FF8F32-5A66-8CD5-230C-2D12A7EFF35C}"/>
              </a:ext>
            </a:extLst>
          </p:cNvPr>
          <p:cNvSpPr>
            <a:spLocks noGrp="1"/>
          </p:cNvSpPr>
          <p:nvPr>
            <p:ph type="ftr" sz="quarter" idx="11"/>
          </p:nvPr>
        </p:nvSpPr>
        <p:spPr/>
        <p:txBody>
          <a:bodyPr/>
          <a:lstStyle/>
          <a:p>
            <a:r>
              <a:rPr lang="nl-NL" noProof="0"/>
              <a:t>QUANZA - OPERATE TO INNOVATE</a:t>
            </a:r>
          </a:p>
        </p:txBody>
      </p:sp>
      <p:sp>
        <p:nvSpPr>
          <p:cNvPr id="3" name="Date Placeholder 2">
            <a:extLst>
              <a:ext uri="{FF2B5EF4-FFF2-40B4-BE49-F238E27FC236}">
                <a16:creationId xmlns:a16="http://schemas.microsoft.com/office/drawing/2014/main" id="{0AC17732-B01D-881C-92E9-6C27AB1B1C4B}"/>
              </a:ext>
            </a:extLst>
          </p:cNvPr>
          <p:cNvSpPr>
            <a:spLocks noGrp="1"/>
          </p:cNvSpPr>
          <p:nvPr>
            <p:ph type="dt" sz="half" idx="10"/>
          </p:nvPr>
        </p:nvSpPr>
        <p:spPr/>
        <p:txBody>
          <a:bodyPr/>
          <a:lstStyle/>
          <a:p>
            <a:r>
              <a:rPr lang="en-US" noProof="0"/>
              <a:t>CORPORATE PRESENTATIE QUANZA 1.0</a:t>
            </a:r>
            <a:endParaRPr lang="nl-NL" noProof="0"/>
          </a:p>
        </p:txBody>
      </p:sp>
      <p:sp>
        <p:nvSpPr>
          <p:cNvPr id="5" name="Title 4">
            <a:extLst>
              <a:ext uri="{FF2B5EF4-FFF2-40B4-BE49-F238E27FC236}">
                <a16:creationId xmlns:a16="http://schemas.microsoft.com/office/drawing/2014/main" id="{39667D4E-E1F7-FB2B-C254-D35CD2609654}"/>
              </a:ext>
            </a:extLst>
          </p:cNvPr>
          <p:cNvSpPr>
            <a:spLocks noGrp="1"/>
          </p:cNvSpPr>
          <p:nvPr>
            <p:ph type="title"/>
          </p:nvPr>
        </p:nvSpPr>
        <p:spPr>
          <a:xfrm>
            <a:off x="1676291" y="2710501"/>
            <a:ext cx="12336046" cy="1240809"/>
          </a:xfrm>
        </p:spPr>
        <p:txBody>
          <a:bodyPr/>
          <a:lstStyle/>
          <a:p>
            <a:r>
              <a:rPr lang="en-US" dirty="0">
                <a:latin typeface="Roboto Condensed Light"/>
                <a:ea typeface="Roboto Condensed Light"/>
                <a:cs typeface="Roboto Condensed Light"/>
              </a:rPr>
              <a:t>Zabbix plugin</a:t>
            </a:r>
            <a:endParaRPr lang="en-US" dirty="0"/>
          </a:p>
        </p:txBody>
      </p:sp>
      <p:sp>
        <p:nvSpPr>
          <p:cNvPr id="6" name="Text Placeholder 5">
            <a:extLst>
              <a:ext uri="{FF2B5EF4-FFF2-40B4-BE49-F238E27FC236}">
                <a16:creationId xmlns:a16="http://schemas.microsoft.com/office/drawing/2014/main" id="{20F20902-1EB0-D012-652C-45593CF75F25}"/>
              </a:ext>
            </a:extLst>
          </p:cNvPr>
          <p:cNvSpPr>
            <a:spLocks noGrp="1"/>
          </p:cNvSpPr>
          <p:nvPr>
            <p:ph type="body" sz="quarter" idx="13"/>
          </p:nvPr>
        </p:nvSpPr>
        <p:spPr/>
        <p:txBody>
          <a:bodyPr/>
          <a:lstStyle/>
          <a:p>
            <a:r>
              <a:rPr lang="en-US">
                <a:latin typeface="Roboto"/>
                <a:ea typeface="Roboto"/>
                <a:cs typeface="Roboto"/>
              </a:rPr>
              <a:t>OSS</a:t>
            </a:r>
            <a:endParaRPr lang="en-US" dirty="0" err="1"/>
          </a:p>
        </p:txBody>
      </p:sp>
      <p:sp>
        <p:nvSpPr>
          <p:cNvPr id="7" name="Text Placeholder 6">
            <a:extLst>
              <a:ext uri="{FF2B5EF4-FFF2-40B4-BE49-F238E27FC236}">
                <a16:creationId xmlns:a16="http://schemas.microsoft.com/office/drawing/2014/main" id="{DBBB5F07-8286-BCE6-9397-DB4F64B554C3}"/>
              </a:ext>
            </a:extLst>
          </p:cNvPr>
          <p:cNvSpPr>
            <a:spLocks noGrp="1"/>
          </p:cNvSpPr>
          <p:nvPr>
            <p:ph type="body" sz="quarter" idx="14"/>
          </p:nvPr>
        </p:nvSpPr>
        <p:spPr>
          <a:xfrm>
            <a:off x="1676400" y="4200687"/>
            <a:ext cx="11136161" cy="7841788"/>
          </a:xfrm>
        </p:spPr>
        <p:txBody>
          <a:bodyPr/>
          <a:lstStyle/>
          <a:p>
            <a:r>
              <a:rPr lang="nl-NL">
                <a:latin typeface="Roboto Light"/>
                <a:ea typeface="Roboto Light"/>
                <a:cs typeface="Roboto Light"/>
              </a:rPr>
              <a:t>Connectivity information</a:t>
            </a:r>
            <a:endParaRPr lang="nl-NL" dirty="0">
              <a:cs typeface="Roboto Light"/>
            </a:endParaRPr>
          </a:p>
          <a:p>
            <a:r>
              <a:rPr lang="nl-NL">
                <a:latin typeface="Roboto Light"/>
                <a:ea typeface="Roboto Light"/>
                <a:cs typeface="Roboto Light"/>
              </a:rPr>
              <a:t>Template selection</a:t>
            </a:r>
            <a:endParaRPr lang="nl-NL"/>
          </a:p>
          <a:p>
            <a:r>
              <a:rPr lang="nl-NL">
                <a:latin typeface="Roboto Light"/>
                <a:ea typeface="Roboto Light"/>
                <a:cs typeface="Roboto Light"/>
              </a:rPr>
              <a:t>Trigger manipulation via macro's</a:t>
            </a:r>
            <a:endParaRPr lang="nl-NL">
              <a:cs typeface="Roboto Light"/>
            </a:endParaRPr>
          </a:p>
          <a:p>
            <a:endParaRPr lang="nl-NL" dirty="0">
              <a:cs typeface="Roboto Light"/>
            </a:endParaRPr>
          </a:p>
          <a:p>
            <a:r>
              <a:rPr lang="nl-NL">
                <a:latin typeface="Roboto Light"/>
                <a:ea typeface="Roboto Light"/>
                <a:cs typeface="Roboto Light"/>
              </a:rPr>
              <a:t>Multi level macro configuration</a:t>
            </a:r>
            <a:endParaRPr lang="nl-NL" dirty="0">
              <a:latin typeface="Roboto Light"/>
              <a:ea typeface="Roboto Light"/>
              <a:cs typeface="Roboto Light"/>
            </a:endParaRPr>
          </a:p>
          <a:p>
            <a:pPr marL="1256665" lvl="1">
              <a:buFont typeface="Courier New" pitchFamily="2" charset="2"/>
              <a:buChar char="o"/>
            </a:pPr>
            <a:r>
              <a:rPr lang="nl-NL" dirty="0">
                <a:latin typeface="Roboto Light"/>
                <a:ea typeface="Roboto Light"/>
                <a:cs typeface="Roboto Light"/>
              </a:rPr>
              <a:t>Per </a:t>
            </a:r>
            <a:r>
              <a:rPr lang="nl-NL" err="1">
                <a:latin typeface="Roboto Light"/>
                <a:ea typeface="Roboto Light"/>
                <a:cs typeface="Roboto Light"/>
              </a:rPr>
              <a:t>vendor</a:t>
            </a:r>
            <a:endParaRPr lang="nl-NL" err="1">
              <a:cs typeface="Roboto Light"/>
            </a:endParaRPr>
          </a:p>
          <a:p>
            <a:pPr marL="1256665" lvl="1">
              <a:buFont typeface="Courier New" pitchFamily="2" charset="2"/>
              <a:buChar char="o"/>
            </a:pPr>
            <a:r>
              <a:rPr lang="nl-NL" dirty="0">
                <a:latin typeface="Roboto Light"/>
                <a:ea typeface="Roboto Light"/>
                <a:cs typeface="Roboto Light"/>
              </a:rPr>
              <a:t>Per device type</a:t>
            </a:r>
            <a:endParaRPr lang="nl-NL">
              <a:cs typeface="Roboto Light"/>
            </a:endParaRPr>
          </a:p>
          <a:p>
            <a:pPr marL="1256665" lvl="1">
              <a:buFont typeface="Courier New" pitchFamily="2" charset="2"/>
              <a:buChar char="o"/>
            </a:pPr>
            <a:r>
              <a:rPr lang="nl-NL" dirty="0">
                <a:latin typeface="Roboto Light"/>
                <a:ea typeface="Roboto Light"/>
                <a:cs typeface="Roboto Light"/>
              </a:rPr>
              <a:t>Per OS</a:t>
            </a:r>
            <a:endParaRPr lang="nl-NL" dirty="0">
              <a:cs typeface="Roboto Light"/>
            </a:endParaRPr>
          </a:p>
          <a:p>
            <a:pPr marL="1256665" lvl="1">
              <a:buFont typeface="Courier New" pitchFamily="2" charset="2"/>
              <a:buChar char="o"/>
            </a:pPr>
            <a:r>
              <a:rPr lang="nl-NL" dirty="0">
                <a:latin typeface="Roboto Light"/>
                <a:ea typeface="Roboto Light"/>
                <a:cs typeface="Roboto Light"/>
              </a:rPr>
              <a:t>Per host</a:t>
            </a:r>
            <a:endParaRPr lang="nl-NL" dirty="0">
              <a:cs typeface="Roboto Light"/>
            </a:endParaRPr>
          </a:p>
          <a:p>
            <a:pPr marL="1256665" lvl="1">
              <a:buFont typeface="Courier New" pitchFamily="2" charset="2"/>
              <a:buChar char="o"/>
            </a:pPr>
            <a:endParaRPr lang="nl-NL" dirty="0">
              <a:cs typeface="Roboto Light"/>
            </a:endParaRPr>
          </a:p>
          <a:p>
            <a:endParaRPr lang="nl-NL" dirty="0">
              <a:cs typeface="Roboto Light"/>
            </a:endParaRPr>
          </a:p>
          <a:p>
            <a:endParaRPr lang="nl-NL" dirty="0">
              <a:cs typeface="Roboto Light"/>
            </a:endParaRPr>
          </a:p>
        </p:txBody>
      </p:sp>
      <p:pic>
        <p:nvPicPr>
          <p:cNvPr id="9" name="Picture 8" descr="A screenshot of a computer&#10;&#10;AI-generated content may be incorrect.">
            <a:extLst>
              <a:ext uri="{FF2B5EF4-FFF2-40B4-BE49-F238E27FC236}">
                <a16:creationId xmlns:a16="http://schemas.microsoft.com/office/drawing/2014/main" id="{4E7ACF7A-10D2-8BFA-3D72-3494F97C3669}"/>
              </a:ext>
            </a:extLst>
          </p:cNvPr>
          <p:cNvPicPr>
            <a:picLocks noChangeAspect="1"/>
          </p:cNvPicPr>
          <p:nvPr/>
        </p:nvPicPr>
        <p:blipFill>
          <a:blip r:embed="rId3"/>
          <a:stretch>
            <a:fillRect/>
          </a:stretch>
        </p:blipFill>
        <p:spPr>
          <a:xfrm>
            <a:off x="8621872" y="1590790"/>
            <a:ext cx="15764939" cy="8482663"/>
          </a:xfrm>
          <a:prstGeom prst="rect">
            <a:avLst/>
          </a:prstGeom>
        </p:spPr>
      </p:pic>
    </p:spTree>
    <p:extLst>
      <p:ext uri="{BB962C8B-B14F-4D97-AF65-F5344CB8AC3E}">
        <p14:creationId xmlns:p14="http://schemas.microsoft.com/office/powerpoint/2010/main" val="2367455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94045-9A77-76E8-7829-7685A0F49C8A}"/>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9EB2FE7E-FF53-BD18-858D-B560AC2E232C}"/>
              </a:ext>
            </a:extLst>
          </p:cNvPr>
          <p:cNvSpPr>
            <a:spLocks noGrp="1"/>
          </p:cNvSpPr>
          <p:nvPr>
            <p:ph type="ftr" sz="quarter" idx="11"/>
          </p:nvPr>
        </p:nvSpPr>
        <p:spPr/>
        <p:txBody>
          <a:bodyPr/>
          <a:lstStyle/>
          <a:p>
            <a:r>
              <a:rPr lang="nl-NL" noProof="0"/>
              <a:t>QUANZA - OPERATE TO INNOVATE</a:t>
            </a:r>
          </a:p>
        </p:txBody>
      </p:sp>
      <p:sp>
        <p:nvSpPr>
          <p:cNvPr id="3" name="Date Placeholder 2">
            <a:extLst>
              <a:ext uri="{FF2B5EF4-FFF2-40B4-BE49-F238E27FC236}">
                <a16:creationId xmlns:a16="http://schemas.microsoft.com/office/drawing/2014/main" id="{2C1C23B8-334C-604E-DB46-6C531F6EBD5D}"/>
              </a:ext>
            </a:extLst>
          </p:cNvPr>
          <p:cNvSpPr>
            <a:spLocks noGrp="1"/>
          </p:cNvSpPr>
          <p:nvPr>
            <p:ph type="dt" sz="half" idx="10"/>
          </p:nvPr>
        </p:nvSpPr>
        <p:spPr/>
        <p:txBody>
          <a:bodyPr/>
          <a:lstStyle/>
          <a:p>
            <a:r>
              <a:rPr lang="en-US" noProof="0"/>
              <a:t>CORPORATE PRESENTATIE QUANZA 1.0</a:t>
            </a:r>
            <a:endParaRPr lang="nl-NL" noProof="0"/>
          </a:p>
        </p:txBody>
      </p:sp>
      <p:sp>
        <p:nvSpPr>
          <p:cNvPr id="4" name="Text Placeholder 3">
            <a:extLst>
              <a:ext uri="{FF2B5EF4-FFF2-40B4-BE49-F238E27FC236}">
                <a16:creationId xmlns:a16="http://schemas.microsoft.com/office/drawing/2014/main" id="{92B116C8-2CDB-3C72-CCEF-CC59BA62BD01}"/>
              </a:ext>
            </a:extLst>
          </p:cNvPr>
          <p:cNvSpPr>
            <a:spLocks noGrp="1"/>
          </p:cNvSpPr>
          <p:nvPr>
            <p:ph type="body" sz="quarter" idx="15"/>
          </p:nvPr>
        </p:nvSpPr>
        <p:spPr>
          <a:xfrm>
            <a:off x="12549188" y="4200686"/>
            <a:ext cx="10156825" cy="8531900"/>
          </a:xfrm>
        </p:spPr>
        <p:txBody>
          <a:bodyPr/>
          <a:lstStyle/>
          <a:p>
            <a:endParaRPr lang="en-GB" sz="2800" dirty="0">
              <a:cs typeface="Roboto Light"/>
            </a:endParaRPr>
          </a:p>
        </p:txBody>
      </p:sp>
      <p:sp>
        <p:nvSpPr>
          <p:cNvPr id="5" name="Title 4">
            <a:extLst>
              <a:ext uri="{FF2B5EF4-FFF2-40B4-BE49-F238E27FC236}">
                <a16:creationId xmlns:a16="http://schemas.microsoft.com/office/drawing/2014/main" id="{A184B477-A702-CF54-BCA8-789B021E1123}"/>
              </a:ext>
            </a:extLst>
          </p:cNvPr>
          <p:cNvSpPr>
            <a:spLocks noGrp="1"/>
          </p:cNvSpPr>
          <p:nvPr>
            <p:ph type="title"/>
          </p:nvPr>
        </p:nvSpPr>
        <p:spPr>
          <a:xfrm>
            <a:off x="1676291" y="2725946"/>
            <a:ext cx="15570310" cy="1225364"/>
          </a:xfrm>
        </p:spPr>
        <p:txBody>
          <a:bodyPr/>
          <a:lstStyle/>
          <a:p>
            <a:r>
              <a:rPr lang="en-GB" dirty="0">
                <a:latin typeface="Roboto Condensed Light"/>
                <a:ea typeface="Roboto Condensed Light"/>
                <a:cs typeface="Roboto Condensed Light"/>
              </a:rPr>
              <a:t>Zabbix templates</a:t>
            </a:r>
            <a:endParaRPr lang="en-GB" dirty="0">
              <a:cs typeface="Roboto Condensed Light" panose="02000000000000000000" pitchFamily="2" charset="0"/>
            </a:endParaRPr>
          </a:p>
        </p:txBody>
      </p:sp>
      <p:sp>
        <p:nvSpPr>
          <p:cNvPr id="6" name="Text Placeholder 5">
            <a:extLst>
              <a:ext uri="{FF2B5EF4-FFF2-40B4-BE49-F238E27FC236}">
                <a16:creationId xmlns:a16="http://schemas.microsoft.com/office/drawing/2014/main" id="{8C61F5E3-99B1-528C-CC6C-5B00FD4575AF}"/>
              </a:ext>
            </a:extLst>
          </p:cNvPr>
          <p:cNvSpPr>
            <a:spLocks noGrp="1"/>
          </p:cNvSpPr>
          <p:nvPr>
            <p:ph type="body" sz="quarter" idx="13"/>
          </p:nvPr>
        </p:nvSpPr>
        <p:spPr/>
        <p:txBody>
          <a:bodyPr/>
          <a:lstStyle/>
          <a:p>
            <a:r>
              <a:rPr lang="en-GB">
                <a:latin typeface="Roboto"/>
                <a:ea typeface="Roboto"/>
                <a:cs typeface="Roboto"/>
              </a:rPr>
              <a:t>OSS</a:t>
            </a:r>
            <a:endParaRPr lang="en-US"/>
          </a:p>
        </p:txBody>
      </p:sp>
      <p:sp>
        <p:nvSpPr>
          <p:cNvPr id="7" name="Text Placeholder 6">
            <a:extLst>
              <a:ext uri="{FF2B5EF4-FFF2-40B4-BE49-F238E27FC236}">
                <a16:creationId xmlns:a16="http://schemas.microsoft.com/office/drawing/2014/main" id="{42195EC1-11C2-DE52-5C5C-4B5DAADA2078}"/>
              </a:ext>
            </a:extLst>
          </p:cNvPr>
          <p:cNvSpPr>
            <a:spLocks noGrp="1"/>
          </p:cNvSpPr>
          <p:nvPr>
            <p:ph type="body" sz="quarter" idx="14"/>
          </p:nvPr>
        </p:nvSpPr>
        <p:spPr>
          <a:xfrm>
            <a:off x="1676400" y="4200687"/>
            <a:ext cx="9905889" cy="8826637"/>
          </a:xfrm>
        </p:spPr>
        <p:txBody>
          <a:bodyPr/>
          <a:lstStyle/>
          <a:p>
            <a:endParaRPr lang="en-GB" sz="2800" dirty="0">
              <a:cs typeface="Roboto Light"/>
            </a:endParaRPr>
          </a:p>
        </p:txBody>
      </p:sp>
      <p:pic>
        <p:nvPicPr>
          <p:cNvPr id="8" name="Picture 7" descr="A screenshot of a computer&#10;&#10;AI-generated content may be incorrect.">
            <a:extLst>
              <a:ext uri="{FF2B5EF4-FFF2-40B4-BE49-F238E27FC236}">
                <a16:creationId xmlns:a16="http://schemas.microsoft.com/office/drawing/2014/main" id="{4B631DC9-9E22-CF25-2030-3D79C69AFFD5}"/>
              </a:ext>
            </a:extLst>
          </p:cNvPr>
          <p:cNvPicPr>
            <a:picLocks noChangeAspect="1"/>
          </p:cNvPicPr>
          <p:nvPr/>
        </p:nvPicPr>
        <p:blipFill>
          <a:blip r:embed="rId2"/>
          <a:stretch>
            <a:fillRect/>
          </a:stretch>
        </p:blipFill>
        <p:spPr>
          <a:xfrm>
            <a:off x="9460478" y="1438276"/>
            <a:ext cx="11430569" cy="3981450"/>
          </a:xfrm>
          <a:prstGeom prst="rect">
            <a:avLst/>
          </a:prstGeom>
        </p:spPr>
      </p:pic>
      <p:pic>
        <p:nvPicPr>
          <p:cNvPr id="9" name="Picture 8" descr="A screenshot of a computer&#10;&#10;AI-generated content may be incorrect.">
            <a:extLst>
              <a:ext uri="{FF2B5EF4-FFF2-40B4-BE49-F238E27FC236}">
                <a16:creationId xmlns:a16="http://schemas.microsoft.com/office/drawing/2014/main" id="{0DC93324-75F9-4047-0728-AC121885B0A7}"/>
              </a:ext>
            </a:extLst>
          </p:cNvPr>
          <p:cNvPicPr>
            <a:picLocks noChangeAspect="1"/>
          </p:cNvPicPr>
          <p:nvPr/>
        </p:nvPicPr>
        <p:blipFill>
          <a:blip r:embed="rId3"/>
          <a:stretch>
            <a:fillRect/>
          </a:stretch>
        </p:blipFill>
        <p:spPr>
          <a:xfrm>
            <a:off x="2353578" y="4619626"/>
            <a:ext cx="11382942" cy="4476750"/>
          </a:xfrm>
          <a:prstGeom prst="rect">
            <a:avLst/>
          </a:prstGeom>
        </p:spPr>
      </p:pic>
      <p:pic>
        <p:nvPicPr>
          <p:cNvPr id="10" name="Picture 9" descr="A screenshot of a computer&#10;&#10;AI-generated content may be incorrect.">
            <a:extLst>
              <a:ext uri="{FF2B5EF4-FFF2-40B4-BE49-F238E27FC236}">
                <a16:creationId xmlns:a16="http://schemas.microsoft.com/office/drawing/2014/main" id="{F44D639F-ADA7-5702-3CB9-EAB157A1D2CC}"/>
              </a:ext>
            </a:extLst>
          </p:cNvPr>
          <p:cNvPicPr>
            <a:picLocks noChangeAspect="1"/>
          </p:cNvPicPr>
          <p:nvPr/>
        </p:nvPicPr>
        <p:blipFill>
          <a:blip r:embed="rId4"/>
          <a:stretch>
            <a:fillRect/>
          </a:stretch>
        </p:blipFill>
        <p:spPr>
          <a:xfrm>
            <a:off x="9703939" y="8226725"/>
            <a:ext cx="11602028" cy="4133850"/>
          </a:xfrm>
          <a:prstGeom prst="rect">
            <a:avLst/>
          </a:prstGeom>
        </p:spPr>
      </p:pic>
    </p:spTree>
    <p:extLst>
      <p:ext uri="{BB962C8B-B14F-4D97-AF65-F5344CB8AC3E}">
        <p14:creationId xmlns:p14="http://schemas.microsoft.com/office/powerpoint/2010/main" val="2110578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E66F9-2D78-D701-BD00-DE660415EB8C}"/>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28C802-7F3F-B10B-F0E5-9E8FDEEC8571}"/>
              </a:ext>
            </a:extLst>
          </p:cNvPr>
          <p:cNvSpPr>
            <a:spLocks noGrp="1"/>
          </p:cNvSpPr>
          <p:nvPr>
            <p:ph type="ftr" sz="quarter" idx="11"/>
          </p:nvPr>
        </p:nvSpPr>
        <p:spPr/>
        <p:txBody>
          <a:bodyPr/>
          <a:lstStyle/>
          <a:p>
            <a:r>
              <a:rPr lang="nl-NL" noProof="0"/>
              <a:t>QUANZA - OPERATE TO INNOVATE</a:t>
            </a:r>
          </a:p>
        </p:txBody>
      </p:sp>
      <p:sp>
        <p:nvSpPr>
          <p:cNvPr id="3" name="Date Placeholder 2">
            <a:extLst>
              <a:ext uri="{FF2B5EF4-FFF2-40B4-BE49-F238E27FC236}">
                <a16:creationId xmlns:a16="http://schemas.microsoft.com/office/drawing/2014/main" id="{2A5F1CF6-9605-0FD8-87AF-37FCB0F8E118}"/>
              </a:ext>
            </a:extLst>
          </p:cNvPr>
          <p:cNvSpPr>
            <a:spLocks noGrp="1"/>
          </p:cNvSpPr>
          <p:nvPr>
            <p:ph type="dt" sz="half" idx="10"/>
          </p:nvPr>
        </p:nvSpPr>
        <p:spPr/>
        <p:txBody>
          <a:bodyPr/>
          <a:lstStyle/>
          <a:p>
            <a:r>
              <a:rPr lang="en-US" noProof="0"/>
              <a:t>CORPORATE PRESENTATIE QUANZA 1.0</a:t>
            </a:r>
            <a:endParaRPr lang="nl-NL" noProof="0"/>
          </a:p>
        </p:txBody>
      </p:sp>
      <p:sp>
        <p:nvSpPr>
          <p:cNvPr id="5" name="Title 4">
            <a:extLst>
              <a:ext uri="{FF2B5EF4-FFF2-40B4-BE49-F238E27FC236}">
                <a16:creationId xmlns:a16="http://schemas.microsoft.com/office/drawing/2014/main" id="{A0A05383-1CAA-4D22-2E66-C737011D2523}"/>
              </a:ext>
            </a:extLst>
          </p:cNvPr>
          <p:cNvSpPr>
            <a:spLocks noGrp="1"/>
          </p:cNvSpPr>
          <p:nvPr>
            <p:ph type="title"/>
          </p:nvPr>
        </p:nvSpPr>
        <p:spPr>
          <a:xfrm>
            <a:off x="1676291" y="2710501"/>
            <a:ext cx="12336046" cy="1240809"/>
          </a:xfrm>
        </p:spPr>
        <p:txBody>
          <a:bodyPr/>
          <a:lstStyle/>
          <a:p>
            <a:r>
              <a:rPr lang="en-US">
                <a:latin typeface="Roboto Condensed Light"/>
                <a:ea typeface="Roboto Condensed Light"/>
                <a:cs typeface="Roboto Condensed Light"/>
              </a:rPr>
              <a:t>Roadmap</a:t>
            </a:r>
            <a:endParaRPr lang="en-US"/>
          </a:p>
        </p:txBody>
      </p:sp>
      <p:sp>
        <p:nvSpPr>
          <p:cNvPr id="6" name="Text Placeholder 5">
            <a:extLst>
              <a:ext uri="{FF2B5EF4-FFF2-40B4-BE49-F238E27FC236}">
                <a16:creationId xmlns:a16="http://schemas.microsoft.com/office/drawing/2014/main" id="{902F5932-217D-EE03-1CB7-5BFC8040D160}"/>
              </a:ext>
            </a:extLst>
          </p:cNvPr>
          <p:cNvSpPr>
            <a:spLocks noGrp="1"/>
          </p:cNvSpPr>
          <p:nvPr>
            <p:ph type="body" sz="quarter" idx="13"/>
          </p:nvPr>
        </p:nvSpPr>
        <p:spPr/>
        <p:txBody>
          <a:bodyPr/>
          <a:lstStyle/>
          <a:p>
            <a:r>
              <a:rPr lang="en-US">
                <a:latin typeface="Roboto"/>
                <a:ea typeface="Roboto"/>
                <a:cs typeface="Roboto"/>
              </a:rPr>
              <a:t>OSS</a:t>
            </a:r>
            <a:endParaRPr lang="en-US"/>
          </a:p>
        </p:txBody>
      </p:sp>
      <p:sp>
        <p:nvSpPr>
          <p:cNvPr id="7" name="Text Placeholder 6">
            <a:extLst>
              <a:ext uri="{FF2B5EF4-FFF2-40B4-BE49-F238E27FC236}">
                <a16:creationId xmlns:a16="http://schemas.microsoft.com/office/drawing/2014/main" id="{5625C2D9-8A64-D3B6-BCBD-04EFC7EB2538}"/>
              </a:ext>
            </a:extLst>
          </p:cNvPr>
          <p:cNvSpPr>
            <a:spLocks noGrp="1"/>
          </p:cNvSpPr>
          <p:nvPr>
            <p:ph type="body" sz="quarter" idx="14"/>
          </p:nvPr>
        </p:nvSpPr>
        <p:spPr>
          <a:xfrm>
            <a:off x="1676400" y="4200687"/>
            <a:ext cx="21095885" cy="7841788"/>
          </a:xfrm>
        </p:spPr>
        <p:txBody>
          <a:bodyPr/>
          <a:lstStyle/>
          <a:p>
            <a:r>
              <a:rPr lang="en-US">
                <a:latin typeface="Roboto Light"/>
                <a:ea typeface="Roboto Light"/>
                <a:cs typeface="Roboto Light"/>
              </a:rPr>
              <a:t>Event correlation by implementing a message broker</a:t>
            </a:r>
            <a:endParaRPr lang="en-US"/>
          </a:p>
          <a:p>
            <a:endParaRPr lang="en-US" dirty="0">
              <a:latin typeface="Roboto Light"/>
              <a:ea typeface="Roboto Light"/>
              <a:cs typeface="Roboto Light"/>
            </a:endParaRPr>
          </a:p>
          <a:p>
            <a:r>
              <a:rPr lang="en-US">
                <a:latin typeface="Roboto Light"/>
                <a:ea typeface="Roboto Light"/>
                <a:cs typeface="Roboto Light"/>
              </a:rPr>
              <a:t>Planned work scheduling based on calculated impact</a:t>
            </a:r>
          </a:p>
          <a:p>
            <a:endParaRPr lang="en-US" dirty="0">
              <a:latin typeface="Roboto Light"/>
              <a:ea typeface="Roboto Light"/>
              <a:cs typeface="Roboto Light"/>
            </a:endParaRPr>
          </a:p>
          <a:p>
            <a:r>
              <a:rPr lang="en-US">
                <a:cs typeface="Roboto Light"/>
              </a:rPr>
              <a:t>Discovery and reconciliation </a:t>
            </a:r>
            <a:endParaRPr lang="en-US">
              <a:solidFill>
                <a:srgbClr val="000000"/>
              </a:solidFill>
              <a:cs typeface="Roboto Light"/>
            </a:endParaRPr>
          </a:p>
          <a:p>
            <a:endParaRPr lang="en-US" dirty="0">
              <a:cs typeface="Roboto Light"/>
            </a:endParaRPr>
          </a:p>
          <a:p>
            <a:r>
              <a:rPr lang="en-US">
                <a:latin typeface="Roboto Light"/>
                <a:ea typeface="Roboto Light"/>
                <a:cs typeface="Roboto Light"/>
              </a:rPr>
              <a:t>Use of AI to provide suggestions based on knowledge base articles</a:t>
            </a:r>
            <a:endParaRPr lang="en-US" dirty="0">
              <a:cs typeface="Roboto Light"/>
            </a:endParaRPr>
          </a:p>
          <a:p>
            <a:endParaRPr lang="en-US" dirty="0">
              <a:cs typeface="Roboto Light"/>
            </a:endParaRPr>
          </a:p>
          <a:p>
            <a:endParaRPr lang="en-US" dirty="0">
              <a:cs typeface="Roboto Light"/>
            </a:endParaRPr>
          </a:p>
          <a:p>
            <a:endParaRPr lang="en-US" dirty="0">
              <a:cs typeface="Roboto Light"/>
            </a:endParaRPr>
          </a:p>
          <a:p>
            <a:endParaRPr lang="en-US" dirty="0">
              <a:cs typeface="Roboto Light"/>
            </a:endParaRPr>
          </a:p>
        </p:txBody>
      </p:sp>
    </p:spTree>
    <p:extLst>
      <p:ext uri="{BB962C8B-B14F-4D97-AF65-F5344CB8AC3E}">
        <p14:creationId xmlns:p14="http://schemas.microsoft.com/office/powerpoint/2010/main" val="3673093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5D63F19-91BA-864B-8AB9-25297C8C9E38}"/>
              </a:ext>
            </a:extLst>
          </p:cNvPr>
          <p:cNvSpPr>
            <a:spLocks noGrp="1"/>
          </p:cNvSpPr>
          <p:nvPr>
            <p:ph type="ftr" sz="quarter" idx="11"/>
          </p:nvPr>
        </p:nvSpPr>
        <p:spPr>
          <a:prstGeom prst="rect">
            <a:avLst/>
          </a:prstGeom>
        </p:spPr>
        <p:txBody>
          <a:bodyPr/>
          <a:lstStyle/>
          <a:p>
            <a:r>
              <a:rPr lang="en-US"/>
              <a:t>QUANZA - OPERATE TO INNOVATE</a:t>
            </a:r>
          </a:p>
        </p:txBody>
      </p:sp>
      <p:sp>
        <p:nvSpPr>
          <p:cNvPr id="6" name="Date Placeholder 5">
            <a:extLst>
              <a:ext uri="{FF2B5EF4-FFF2-40B4-BE49-F238E27FC236}">
                <a16:creationId xmlns:a16="http://schemas.microsoft.com/office/drawing/2014/main" id="{4E08887A-57E2-9E43-9BC3-753DAF8E4048}"/>
              </a:ext>
            </a:extLst>
          </p:cNvPr>
          <p:cNvSpPr>
            <a:spLocks noGrp="1"/>
          </p:cNvSpPr>
          <p:nvPr>
            <p:ph type="dt" sz="half" idx="10"/>
          </p:nvPr>
        </p:nvSpPr>
        <p:spPr>
          <a:prstGeom prst="rect">
            <a:avLst/>
          </a:prstGeom>
        </p:spPr>
        <p:txBody>
          <a:bodyPr/>
          <a:lstStyle/>
          <a:p>
            <a:r>
              <a:rPr lang="en-US"/>
              <a:t>CORPORATE PRESENTATIE QUANZA 1.0</a:t>
            </a:r>
          </a:p>
        </p:txBody>
      </p:sp>
    </p:spTree>
    <p:extLst>
      <p:ext uri="{BB962C8B-B14F-4D97-AF65-F5344CB8AC3E}">
        <p14:creationId xmlns:p14="http://schemas.microsoft.com/office/powerpoint/2010/main" val="404976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ustom 1">
      <a:dk1>
        <a:srgbClr val="000000"/>
      </a:dk1>
      <a:lt1>
        <a:srgbClr val="FFFFFF"/>
      </a:lt1>
      <a:dk2>
        <a:srgbClr val="CD00A6"/>
      </a:dk2>
      <a:lt2>
        <a:srgbClr val="03477F"/>
      </a:lt2>
      <a:accent1>
        <a:srgbClr val="797979"/>
      </a:accent1>
      <a:accent2>
        <a:srgbClr val="DDDDDD"/>
      </a:accent2>
      <a:accent3>
        <a:srgbClr val="FFFFFF"/>
      </a:accent3>
      <a:accent4>
        <a:srgbClr val="FFFFFF"/>
      </a:accent4>
      <a:accent5>
        <a:srgbClr val="FFFFFF"/>
      </a:accent5>
      <a:accent6>
        <a:srgbClr val="FFFFFF"/>
      </a:accent6>
      <a:hlink>
        <a:srgbClr val="CD00A6"/>
      </a:hlink>
      <a:folHlink>
        <a:srgbClr val="CD00A6"/>
      </a:folHlink>
    </a:clrScheme>
    <a:fontScheme name="Roboto">
      <a:majorFont>
        <a:latin typeface="Roboto"/>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Quanza  - Template - V1.0.pptx" id="{43B16092-CD8D-4715-8093-E33A6AE3A230}" vid="{D54C4C2F-2D7E-4463-AF37-D13F86E3D5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6BBD7B90882C4B8627ACBB3D65CA74" ma:contentTypeVersion="18" ma:contentTypeDescription="Create a new document." ma:contentTypeScope="" ma:versionID="a0fd8e6aaca3ff6000df0df838aa0f70">
  <xsd:schema xmlns:xsd="http://www.w3.org/2001/XMLSchema" xmlns:xs="http://www.w3.org/2001/XMLSchema" xmlns:p="http://schemas.microsoft.com/office/2006/metadata/properties" xmlns:ns2="f7093c59-362e-4e9b-b46e-5800063aa9ee" xmlns:ns3="684a8862-835a-4d39-b574-25010b6bd62f" targetNamespace="http://schemas.microsoft.com/office/2006/metadata/properties" ma:root="true" ma:fieldsID="978d79b2e54ed632f8d36dc07520097a" ns2:_="" ns3:_="">
    <xsd:import namespace="f7093c59-362e-4e9b-b46e-5800063aa9ee"/>
    <xsd:import namespace="684a8862-835a-4d39-b574-25010b6bd62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093c59-362e-4e9b-b46e-5800063aa9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56e7e28-7020-4ca8-acbe-f8079afc84a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84a8862-835a-4d39-b574-25010b6bd62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ef46f9d-bc71-47a9-9876-aafacbe2e91a}" ma:internalName="TaxCatchAll" ma:showField="CatchAllData" ma:web="684a8862-835a-4d39-b574-25010b6bd6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7093c59-362e-4e9b-b46e-5800063aa9ee">
      <Terms xmlns="http://schemas.microsoft.com/office/infopath/2007/PartnerControls"/>
    </lcf76f155ced4ddcb4097134ff3c332f>
    <TaxCatchAll xmlns="684a8862-835a-4d39-b574-25010b6bd62f" xsi:nil="true"/>
    <SharedWithUsers xmlns="684a8862-835a-4d39-b574-25010b6bd62f">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A8D161-2A65-4A65-B4A3-DCA10FD03D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093c59-362e-4e9b-b46e-5800063aa9ee"/>
    <ds:schemaRef ds:uri="684a8862-835a-4d39-b574-25010b6bd6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E139ECB-1E14-485C-BF5F-970BD218D690}">
  <ds:schemaRefs>
    <ds:schemaRef ds:uri="http://schemas.microsoft.com/office/infopath/2007/PartnerControls"/>
    <ds:schemaRef ds:uri="f7093c59-362e-4e9b-b46e-5800063aa9ee"/>
    <ds:schemaRef ds:uri="http://schemas.microsoft.com/office/2006/metadata/properties"/>
    <ds:schemaRef ds:uri="http://purl.org/dc/elements/1.1/"/>
    <ds:schemaRef ds:uri="http://schemas.microsoft.com/office/2006/documentManagement/types"/>
    <ds:schemaRef ds:uri="http://purl.org/dc/terms/"/>
    <ds:schemaRef ds:uri="http://www.w3.org/XML/1998/namespace"/>
    <ds:schemaRef ds:uri="http://purl.org/dc/dcmitype/"/>
    <ds:schemaRef ds:uri="http://schemas.openxmlformats.org/package/2006/metadata/core-properties"/>
    <ds:schemaRef ds:uri="684a8862-835a-4d39-b574-25010b6bd62f"/>
  </ds:schemaRefs>
</ds:datastoreItem>
</file>

<file path=customXml/itemProps3.xml><?xml version="1.0" encoding="utf-8"?>
<ds:datastoreItem xmlns:ds="http://schemas.openxmlformats.org/officeDocument/2006/customXml" ds:itemID="{D4B16E4A-B7CE-4A0B-8D8D-1895DC3B0B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1284</TotalTime>
  <Words>3514</Words>
  <Application>Microsoft Office PowerPoint</Application>
  <PresentationFormat>Custom</PresentationFormat>
  <Paragraphs>583</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OSS stack Quanza</vt:lpstr>
      <vt:lpstr>Maarten Kerkvliet</vt:lpstr>
      <vt:lpstr>Quanza's challange</vt:lpstr>
      <vt:lpstr>Architecture</vt:lpstr>
      <vt:lpstr>Single source of truth</vt:lpstr>
      <vt:lpstr>Zabbix plugin</vt:lpstr>
      <vt:lpstr>Zabbix templates</vt:lpstr>
      <vt:lpstr>Roadmap</vt:lpstr>
      <vt:lpstr>PowerPoint Presentation</vt:lpstr>
    </vt:vector>
  </TitlesOfParts>
  <Manager>Sander Zwart</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Sander Zwart</dc:creator>
  <cp:keywords/>
  <dc:description/>
  <cp:lastModifiedBy>Jan Martijn Metselaar</cp:lastModifiedBy>
  <cp:revision>931</cp:revision>
  <cp:lastPrinted>2022-06-09T09:47:23Z</cp:lastPrinted>
  <dcterms:created xsi:type="dcterms:W3CDTF">2022-05-12T08:18:29Z</dcterms:created>
  <dcterms:modified xsi:type="dcterms:W3CDTF">2026-04-09T13:18:31Z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0x010100A76BBD7B90882C4B8627ACBB3D65CA74</vt:lpwstr>
  </property>
  <property fmtid="{D5CDD505-2E9C-101B-9397-08002B2CF9AE}" pid="3" name="MSIP_Label_88a97cbb-6306-4b23-b509-b7f7e3f1f0d9_Enabled">
    <vt:lpwstr>true</vt:lpwstr>
  </property>
  <property fmtid="{D5CDD505-2E9C-101B-9397-08002B2CF9AE}" pid="4" name="MSIP_Label_88a97cbb-6306-4b23-b509-b7f7e3f1f0d9_SetDate">
    <vt:lpwstr>2022-05-12T08:18:31Z</vt:lpwstr>
  </property>
  <property fmtid="{D5CDD505-2E9C-101B-9397-08002B2CF9AE}" pid="5" name="MSIP_Label_88a97cbb-6306-4b23-b509-b7f7e3f1f0d9_Method">
    <vt:lpwstr>Standard</vt:lpwstr>
  </property>
  <property fmtid="{D5CDD505-2E9C-101B-9397-08002B2CF9AE}" pid="6" name="MSIP_Label_88a97cbb-6306-4b23-b509-b7f7e3f1f0d9_Name">
    <vt:lpwstr>Internal</vt:lpwstr>
  </property>
  <property fmtid="{D5CDD505-2E9C-101B-9397-08002B2CF9AE}" pid="7" name="MSIP_Label_88a97cbb-6306-4b23-b509-b7f7e3f1f0d9_SiteId">
    <vt:lpwstr>975dd6a1-d3f4-4af1-a4df-3c73dd67bf7a</vt:lpwstr>
  </property>
  <property fmtid="{D5CDD505-2E9C-101B-9397-08002B2CF9AE}" pid="8" name="MSIP_Label_88a97cbb-6306-4b23-b509-b7f7e3f1f0d9_ActionId">
    <vt:lpwstr>2c7d9065-8df2-483e-a7cd-4552abc4fd76</vt:lpwstr>
  </property>
  <property fmtid="{D5CDD505-2E9C-101B-9397-08002B2CF9AE}" pid="9" name="MSIP_Label_88a97cbb-6306-4b23-b509-b7f7e3f1f0d9_ContentBits">
    <vt:lpwstr>0</vt:lpwstr>
  </property>
  <property fmtid="{D5CDD505-2E9C-101B-9397-08002B2CF9AE}" pid="10" name="Order">
    <vt:r8>1084500</vt:r8>
  </property>
  <property fmtid="{D5CDD505-2E9C-101B-9397-08002B2CF9AE}" pid="11" name="_SourceUrl">
    <vt:lpwstr/>
  </property>
  <property fmtid="{D5CDD505-2E9C-101B-9397-08002B2CF9AE}" pid="12" name="_SharedFileIndex">
    <vt:lpwstr/>
  </property>
  <property fmtid="{D5CDD505-2E9C-101B-9397-08002B2CF9AE}" pid="13" name="ComplianceAssetId">
    <vt:lpwstr/>
  </property>
  <property fmtid="{D5CDD505-2E9C-101B-9397-08002B2CF9AE}" pid="14" name="_ExtendedDescription">
    <vt:lpwstr/>
  </property>
  <property fmtid="{D5CDD505-2E9C-101B-9397-08002B2CF9AE}" pid="15" name="TriggerFlowInfo">
    <vt:lpwstr/>
  </property>
  <property fmtid="{D5CDD505-2E9C-101B-9397-08002B2CF9AE}" pid="16" name="MediaServiceImageTags">
    <vt:lpwstr/>
  </property>
</Properties>
</file>