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412" r:id="rId2"/>
    <p:sldId id="458" r:id="rId3"/>
    <p:sldId id="459" r:id="rId4"/>
    <p:sldId id="460" r:id="rId5"/>
    <p:sldId id="461" r:id="rId6"/>
    <p:sldId id="402" r:id="rId7"/>
    <p:sldId id="323" r:id="rId8"/>
    <p:sldId id="463" r:id="rId9"/>
    <p:sldId id="509" r:id="rId10"/>
    <p:sldId id="510" r:id="rId11"/>
    <p:sldId id="516" r:id="rId12"/>
    <p:sldId id="511" r:id="rId13"/>
    <p:sldId id="526" r:id="rId14"/>
    <p:sldId id="536" r:id="rId15"/>
    <p:sldId id="527" r:id="rId16"/>
    <p:sldId id="520" r:id="rId17"/>
    <p:sldId id="521" r:id="rId18"/>
    <p:sldId id="522" r:id="rId19"/>
    <p:sldId id="405" r:id="rId20"/>
    <p:sldId id="523" r:id="rId21"/>
    <p:sldId id="524" r:id="rId22"/>
    <p:sldId id="525" r:id="rId23"/>
    <p:sldId id="528" r:id="rId24"/>
    <p:sldId id="530" r:id="rId25"/>
    <p:sldId id="531" r:id="rId26"/>
    <p:sldId id="532" r:id="rId27"/>
    <p:sldId id="533" r:id="rId28"/>
    <p:sldId id="484" r:id="rId29"/>
    <p:sldId id="486" r:id="rId30"/>
    <p:sldId id="535" r:id="rId31"/>
    <p:sldId id="534" r:id="rId3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EMPLATE SET" id="{998E592A-A369-4C32-9F74-88685776F2E7}">
          <p14:sldIdLst>
            <p14:sldId id="412"/>
            <p14:sldId id="458"/>
            <p14:sldId id="459"/>
            <p14:sldId id="460"/>
            <p14:sldId id="461"/>
            <p14:sldId id="402"/>
            <p14:sldId id="323"/>
            <p14:sldId id="463"/>
            <p14:sldId id="509"/>
            <p14:sldId id="510"/>
            <p14:sldId id="516"/>
            <p14:sldId id="511"/>
            <p14:sldId id="526"/>
            <p14:sldId id="536"/>
            <p14:sldId id="527"/>
            <p14:sldId id="520"/>
            <p14:sldId id="521"/>
            <p14:sldId id="522"/>
            <p14:sldId id="405"/>
            <p14:sldId id="523"/>
            <p14:sldId id="524"/>
            <p14:sldId id="525"/>
            <p14:sldId id="528"/>
            <p14:sldId id="530"/>
            <p14:sldId id="531"/>
            <p14:sldId id="532"/>
            <p14:sldId id="533"/>
            <p14:sldId id="484"/>
            <p14:sldId id="486"/>
            <p14:sldId id="535"/>
            <p14:sldId id="534"/>
          </p14:sldIdLst>
        </p14:section>
        <p14:section name="01. Intro &amp; outro" id="{182C367F-EE85-4EF9-903F-93018B389CDA}">
          <p14:sldIdLst/>
        </p14:section>
        <p14:section name="02. Photo's &amp; icons" id="{92967AB7-CBF4-4781-B769-D25B2704AC3C}">
          <p14:sldIdLst/>
        </p14:section>
        <p14:section name="03. Graphs &amp; tables" id="{C9C0A8AA-4E78-4CEE-980B-531931FF4192}">
          <p14:sldIdLst/>
        </p14:section>
        <p14:section name="04. Schematics &amp; diagrams" id="{F179E1C1-EE7E-4BF2-A9B3-2D53C09BC346}">
          <p14:sldIdLst/>
        </p14:section>
        <p14:section name="05. Maps" id="{A4821374-DBA3-49CA-A894-27ADB1B2AA10}">
          <p14:sldIdLst/>
        </p14:section>
        <p14:section name="06. ENG - Basic presentable slides" id="{0B55A127-A4A6-4762-A0F0-E94237FFA7E8}">
          <p14:sldIdLst/>
        </p14:section>
        <p14:section name="07. NL - Basic presentable slides" id="{49988F74-47C9-4B6D-BC02-D50430E93392}">
          <p14:sldIdLst/>
        </p14:section>
        <p14:section name="08. Project" id="{28E6A3D7-2C67-45F0-8766-56EA4E8AAB9B}">
          <p14:sldIdLst/>
        </p14:section>
        <p14:section name="09. Documents" id="{49C99B30-2F6C-4D7F-9AC5-41E0BC16470E}">
          <p14:sldIdLst/>
        </p14:section>
        <p14:section name="ICONEN" id="{C029E18A-0A52-44C7-8BB9-3F8BE11A209A}">
          <p14:sldIdLst/>
        </p14:section>
        <p14:section name="IMAGES" id="{6DAC65A1-4C8E-495F-9A6B-68B4CD53A8A6}">
          <p14:sldIdLst/>
        </p14:section>
      </p14:sectionLst>
    </p:ex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3" orient="horz" pos="209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ana van den Berg" initials="DvdB" lastIdx="32" clrIdx="0">
    <p:extLst>
      <p:ext uri="{19B8F6BF-5375-455C-9EA6-DF929625EA0E}">
        <p15:presenceInfo xmlns:p15="http://schemas.microsoft.com/office/powerpoint/2012/main" userId="S::diana@pptsolutions.nl::23f41a6e-e258-490e-836a-3bfeb97dfcde" providerId="AD"/>
      </p:ext>
    </p:extLst>
  </p:cmAuthor>
  <p:cmAuthor id="2" name="Marlies Bredie" initials="MB" lastIdx="27" clrIdx="1">
    <p:extLst>
      <p:ext uri="{19B8F6BF-5375-455C-9EA6-DF929625EA0E}">
        <p15:presenceInfo xmlns:p15="http://schemas.microsoft.com/office/powerpoint/2012/main" userId="S::marlies@pptsolutions.nl::f210dbe7-1aa1-4d9f-a0f7-395e4e5eb9e3" providerId="AD"/>
      </p:ext>
    </p:extLst>
  </p:cmAuthor>
  <p:cmAuthor id="3" name="Daniël Stals" initials="DS" lastIdx="1" clrIdx="2">
    <p:extLst>
      <p:ext uri="{19B8F6BF-5375-455C-9EA6-DF929625EA0E}">
        <p15:presenceInfo xmlns:p15="http://schemas.microsoft.com/office/powerpoint/2012/main" userId="S::daniel@slidebuilder.com::7fbd95c0-914a-4e40-ab72-bf8a89aaf74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4C8"/>
    <a:srgbClr val="B9FFDB"/>
    <a:srgbClr val="C1E6FF"/>
    <a:srgbClr val="D5ECDD"/>
    <a:srgbClr val="D1E4F2"/>
    <a:srgbClr val="FDF8DA"/>
    <a:srgbClr val="FCE4D4"/>
    <a:srgbClr val="F19153"/>
    <a:srgbClr val="FAD6D8"/>
    <a:srgbClr val="E5D4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B0D36E6-821E-5145-AD52-56F6B23BC238}" v="2" dt="2026-04-09T09:06:21.4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768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208" y="576"/>
      </p:cViewPr>
      <p:guideLst>
        <p:guide pos="3840"/>
        <p:guide orient="horz" pos="209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0" d="100"/>
          <a:sy n="80" d="100"/>
        </p:scale>
        <p:origin x="294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C6682D7B-E977-D2B3-52AE-81B99D59B46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8CB1A5D-217A-BD6B-BE79-B5803F5CC0D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9DBE62-0621-40F8-AD4B-A851F57CE9B8}" type="datetimeFigureOut">
              <a:rPr lang="nl-NL" smtClean="0"/>
              <a:t>09-04-2026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4F7D2B9-83A9-5F50-E05C-1C6BC228B05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C4EED98-30D5-911C-8F35-B346B9B6D9D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30C33-FC72-4337-88DA-960C578D23EA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699389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90A07-196B-4F4B-8E8C-301FB387CBE5}" type="datetimeFigureOut">
              <a:rPr lang="nl-NL" smtClean="0"/>
              <a:t>09-04-2026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C176B4-2F3E-4542-A88B-B482618D0CAA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17792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9185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25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095198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37F6FD-295C-0105-6F7F-527B5561BA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8D16556-E755-27D2-FB30-EF28B1D0788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7ED6AAE-6533-7A6F-57B5-69348A041A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78F451-E37A-8614-F31A-866111A1D0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en-GB" smtClean="0"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56698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85C706-1C77-FF4F-1800-6F3E5942DB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F6B5A27-A5A5-EEAA-C2AB-5BF3C9F055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38B7E51-75E1-1F57-3C72-D48433D17C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43B551-8F4C-4A5D-AA9B-454F0F1B7C8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en-GB" smtClean="0"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73967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E49405-E91C-157F-0EBE-FC3AD67B7A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437A016-858E-D70C-D61A-20DB86335F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575BCE1-A3BE-2386-71BA-5EEE1A59DC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60A271-72E0-1309-7F9D-6E1DB73CC64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en-GB" smtClean="0"/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7124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794D2F-C8AC-9647-8618-4F6CCCC3AD3D}" type="slidenum">
              <a:rPr lang="en-NL" smtClean="0"/>
              <a:t>31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250545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angepaste indeling - Z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titel 1">
            <a:extLst>
              <a:ext uri="{FF2B5EF4-FFF2-40B4-BE49-F238E27FC236}">
                <a16:creationId xmlns:a16="http://schemas.microsoft.com/office/drawing/2014/main" id="{809A55DC-AA1C-3E07-8B14-81A5F5F8A444}"/>
              </a:ext>
            </a:extLst>
          </p:cNvPr>
          <p:cNvSpPr txBox="1">
            <a:spLocks/>
          </p:cNvSpPr>
          <p:nvPr userDrawn="1"/>
        </p:nvSpPr>
        <p:spPr>
          <a:xfrm>
            <a:off x="0" y="-367937"/>
            <a:ext cx="2086708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6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Title slide #3</a:t>
            </a:r>
          </a:p>
        </p:txBody>
      </p:sp>
      <p:sp>
        <p:nvSpPr>
          <p:cNvPr id="8" name="Ondertitel 2">
            <a:extLst>
              <a:ext uri="{FF2B5EF4-FFF2-40B4-BE49-F238E27FC236}">
                <a16:creationId xmlns:a16="http://schemas.microsoft.com/office/drawing/2014/main" id="{8DB13761-E528-E6EE-A6FC-CE7E5E4690F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8947" y="2589187"/>
            <a:ext cx="3472053" cy="342211"/>
          </a:xfrm>
        </p:spPr>
        <p:txBody>
          <a:bodyPr anchor="b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Name of speaker here</a:t>
            </a:r>
          </a:p>
        </p:txBody>
      </p:sp>
      <p:sp>
        <p:nvSpPr>
          <p:cNvPr id="9" name="Tijdelijke aanduiding voor datum 3">
            <a:extLst>
              <a:ext uri="{FF2B5EF4-FFF2-40B4-BE49-F238E27FC236}">
                <a16:creationId xmlns:a16="http://schemas.microsoft.com/office/drawing/2014/main" id="{FDDB9DE4-EE0C-640F-963A-BADD6CE520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8947" y="3002633"/>
            <a:ext cx="2409331" cy="16694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CF97DA82-84C5-4972-A41D-D2D51EA09891}" type="datetime3">
              <a:rPr lang="en-GB" smtClean="0"/>
              <a:pPr/>
              <a:t>9 April, 2026</a:t>
            </a:fld>
            <a:endParaRPr lang="en-GB" dirty="0"/>
          </a:p>
        </p:txBody>
      </p:sp>
      <p:sp>
        <p:nvSpPr>
          <p:cNvPr id="10" name="Tijdelijke aanduiding voor tekst 8">
            <a:extLst>
              <a:ext uri="{FF2B5EF4-FFF2-40B4-BE49-F238E27FC236}">
                <a16:creationId xmlns:a16="http://schemas.microsoft.com/office/drawing/2014/main" id="{7EEC8868-A337-D072-6DF6-53381DDE063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21633" y="786160"/>
            <a:ext cx="3786867" cy="1661402"/>
          </a:xfrm>
        </p:spPr>
        <p:txBody>
          <a:bodyPr anchor="ctr"/>
          <a:lstStyle>
            <a:lvl1pPr marL="0" indent="0">
              <a:buNone/>
              <a:defRPr sz="36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The title of the presentation can be placed here</a:t>
            </a:r>
          </a:p>
        </p:txBody>
      </p:sp>
      <p:sp>
        <p:nvSpPr>
          <p:cNvPr id="12" name="Tijdelijke aanduiding voor tekst 15">
            <a:extLst>
              <a:ext uri="{FF2B5EF4-FFF2-40B4-BE49-F238E27FC236}">
                <a16:creationId xmlns:a16="http://schemas.microsoft.com/office/drawing/2014/main" id="{BBD68CED-8AAF-EA33-2026-D09DEBE5FA8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18947" y="5597251"/>
            <a:ext cx="1594247" cy="812512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28" name="Tijdelijke aanduiding voor afbeelding 27">
            <a:extLst>
              <a:ext uri="{FF2B5EF4-FFF2-40B4-BE49-F238E27FC236}">
                <a16:creationId xmlns:a16="http://schemas.microsoft.com/office/drawing/2014/main" id="{CE01A23E-D6B8-CA7B-0388-A16045BAB678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030510" y="786160"/>
            <a:ext cx="6870700" cy="4640351"/>
          </a:xfrm>
          <a:custGeom>
            <a:avLst/>
            <a:gdLst>
              <a:gd name="connsiteX0" fmla="*/ 1467044 w 5079872"/>
              <a:gd name="connsiteY0" fmla="*/ 0 h 3430857"/>
              <a:gd name="connsiteX1" fmla="*/ 3472581 w 5079872"/>
              <a:gd name="connsiteY1" fmla="*/ 0 h 3430857"/>
              <a:gd name="connsiteX2" fmla="*/ 3684853 w 5079872"/>
              <a:gd name="connsiteY2" fmla="*/ 212272 h 3430857"/>
              <a:gd name="connsiteX3" fmla="*/ 3684853 w 5079872"/>
              <a:gd name="connsiteY3" fmla="*/ 1368393 h 3430857"/>
              <a:gd name="connsiteX4" fmla="*/ 4275134 w 5079872"/>
              <a:gd name="connsiteY4" fmla="*/ 1368393 h 3430857"/>
              <a:gd name="connsiteX5" fmla="*/ 4275134 w 5079872"/>
              <a:gd name="connsiteY5" fmla="*/ 1368149 h 3430857"/>
              <a:gd name="connsiteX6" fmla="*/ 4364407 w 5079872"/>
              <a:gd name="connsiteY6" fmla="*/ 1368149 h 3430857"/>
              <a:gd name="connsiteX7" fmla="*/ 4460889 w 5079872"/>
              <a:gd name="connsiteY7" fmla="*/ 1304196 h 3430857"/>
              <a:gd name="connsiteX8" fmla="*/ 4468627 w 5079872"/>
              <a:gd name="connsiteY8" fmla="*/ 1265870 h 3430857"/>
              <a:gd name="connsiteX9" fmla="*/ 4468627 w 5079872"/>
              <a:gd name="connsiteY9" fmla="*/ 1143803 h 3430857"/>
              <a:gd name="connsiteX10" fmla="*/ 4592933 w 5079872"/>
              <a:gd name="connsiteY10" fmla="*/ 1019497 h 3430857"/>
              <a:gd name="connsiteX11" fmla="*/ 4955566 w 5079872"/>
              <a:gd name="connsiteY11" fmla="*/ 1019497 h 3430857"/>
              <a:gd name="connsiteX12" fmla="*/ 5079872 w 5079872"/>
              <a:gd name="connsiteY12" fmla="*/ 1143803 h 3430857"/>
              <a:gd name="connsiteX13" fmla="*/ 5079872 w 5079872"/>
              <a:gd name="connsiteY13" fmla="*/ 1302203 h 3430857"/>
              <a:gd name="connsiteX14" fmla="*/ 4955566 w 5079872"/>
              <a:gd name="connsiteY14" fmla="*/ 1426509 h 3430857"/>
              <a:gd name="connsiteX15" fmla="*/ 4665893 w 5079872"/>
              <a:gd name="connsiteY15" fmla="*/ 1426509 h 3430857"/>
              <a:gd name="connsiteX16" fmla="*/ 4637471 w 5079872"/>
              <a:gd name="connsiteY16" fmla="*/ 1432247 h 3430857"/>
              <a:gd name="connsiteX17" fmla="*/ 4573518 w 5079872"/>
              <a:gd name="connsiteY17" fmla="*/ 1528730 h 3430857"/>
              <a:gd name="connsiteX18" fmla="*/ 4573518 w 5079872"/>
              <a:gd name="connsiteY18" fmla="*/ 1598461 h 3430857"/>
              <a:gd name="connsiteX19" fmla="*/ 4569461 w 5079872"/>
              <a:gd name="connsiteY19" fmla="*/ 1598461 h 3430857"/>
              <a:gd name="connsiteX20" fmla="*/ 4569461 w 5079872"/>
              <a:gd name="connsiteY20" fmla="*/ 2820808 h 3430857"/>
              <a:gd name="connsiteX21" fmla="*/ 4372154 w 5079872"/>
              <a:gd name="connsiteY21" fmla="*/ 3018115 h 3430857"/>
              <a:gd name="connsiteX22" fmla="*/ 3684853 w 5079872"/>
              <a:gd name="connsiteY22" fmla="*/ 3018115 h 3430857"/>
              <a:gd name="connsiteX23" fmla="*/ 3684853 w 5079872"/>
              <a:gd name="connsiteY23" fmla="*/ 3218585 h 3430857"/>
              <a:gd name="connsiteX24" fmla="*/ 3472581 w 5079872"/>
              <a:gd name="connsiteY24" fmla="*/ 3430857 h 3430857"/>
              <a:gd name="connsiteX25" fmla="*/ 1467044 w 5079872"/>
              <a:gd name="connsiteY25" fmla="*/ 3430857 h 3430857"/>
              <a:gd name="connsiteX26" fmla="*/ 1254772 w 5079872"/>
              <a:gd name="connsiteY26" fmla="*/ 3218585 h 3430857"/>
              <a:gd name="connsiteX27" fmla="*/ 1254772 w 5079872"/>
              <a:gd name="connsiteY27" fmla="*/ 2481848 h 3430857"/>
              <a:gd name="connsiteX28" fmla="*/ 212272 w 5079872"/>
              <a:gd name="connsiteY28" fmla="*/ 2481848 h 3430857"/>
              <a:gd name="connsiteX29" fmla="*/ 0 w 5079872"/>
              <a:gd name="connsiteY29" fmla="*/ 2269576 h 3430857"/>
              <a:gd name="connsiteX30" fmla="*/ 0 w 5079872"/>
              <a:gd name="connsiteY30" fmla="*/ 919267 h 3430857"/>
              <a:gd name="connsiteX31" fmla="*/ 212272 w 5079872"/>
              <a:gd name="connsiteY31" fmla="*/ 706995 h 3430857"/>
              <a:gd name="connsiteX32" fmla="*/ 1254772 w 5079872"/>
              <a:gd name="connsiteY32" fmla="*/ 706995 h 3430857"/>
              <a:gd name="connsiteX33" fmla="*/ 1254772 w 5079872"/>
              <a:gd name="connsiteY33" fmla="*/ 212272 h 3430857"/>
              <a:gd name="connsiteX34" fmla="*/ 1467044 w 5079872"/>
              <a:gd name="connsiteY34" fmla="*/ 0 h 3430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079872" h="3430857">
                <a:moveTo>
                  <a:pt x="1467044" y="0"/>
                </a:moveTo>
                <a:lnTo>
                  <a:pt x="3472581" y="0"/>
                </a:lnTo>
                <a:cubicBezTo>
                  <a:pt x="3589816" y="0"/>
                  <a:pt x="3684853" y="95037"/>
                  <a:pt x="3684853" y="212272"/>
                </a:cubicBezTo>
                <a:lnTo>
                  <a:pt x="3684853" y="1368393"/>
                </a:lnTo>
                <a:lnTo>
                  <a:pt x="4275134" y="1368393"/>
                </a:lnTo>
                <a:lnTo>
                  <a:pt x="4275134" y="1368149"/>
                </a:lnTo>
                <a:lnTo>
                  <a:pt x="4364407" y="1368149"/>
                </a:lnTo>
                <a:cubicBezTo>
                  <a:pt x="4407780" y="1368149"/>
                  <a:pt x="4444994" y="1341779"/>
                  <a:pt x="4460889" y="1304196"/>
                </a:cubicBezTo>
                <a:lnTo>
                  <a:pt x="4468627" y="1265870"/>
                </a:lnTo>
                <a:lnTo>
                  <a:pt x="4468627" y="1143803"/>
                </a:lnTo>
                <a:cubicBezTo>
                  <a:pt x="4468627" y="1075151"/>
                  <a:pt x="4524281" y="1019497"/>
                  <a:pt x="4592933" y="1019497"/>
                </a:cubicBezTo>
                <a:lnTo>
                  <a:pt x="4955566" y="1019497"/>
                </a:lnTo>
                <a:cubicBezTo>
                  <a:pt x="5024218" y="1019497"/>
                  <a:pt x="5079872" y="1075151"/>
                  <a:pt x="5079872" y="1143803"/>
                </a:cubicBezTo>
                <a:lnTo>
                  <a:pt x="5079872" y="1302203"/>
                </a:lnTo>
                <a:cubicBezTo>
                  <a:pt x="5079872" y="1370855"/>
                  <a:pt x="5024218" y="1426509"/>
                  <a:pt x="4955566" y="1426509"/>
                </a:cubicBezTo>
                <a:lnTo>
                  <a:pt x="4665893" y="1426509"/>
                </a:lnTo>
                <a:lnTo>
                  <a:pt x="4637471" y="1432247"/>
                </a:lnTo>
                <a:cubicBezTo>
                  <a:pt x="4599889" y="1448143"/>
                  <a:pt x="4573518" y="1485357"/>
                  <a:pt x="4573518" y="1528730"/>
                </a:cubicBezTo>
                <a:lnTo>
                  <a:pt x="4573518" y="1598461"/>
                </a:lnTo>
                <a:lnTo>
                  <a:pt x="4569461" y="1598461"/>
                </a:lnTo>
                <a:lnTo>
                  <a:pt x="4569461" y="2820808"/>
                </a:lnTo>
                <a:cubicBezTo>
                  <a:pt x="4569461" y="2929778"/>
                  <a:pt x="4481124" y="3018115"/>
                  <a:pt x="4372154" y="3018115"/>
                </a:cubicBezTo>
                <a:lnTo>
                  <a:pt x="3684853" y="3018115"/>
                </a:lnTo>
                <a:lnTo>
                  <a:pt x="3684853" y="3218585"/>
                </a:lnTo>
                <a:cubicBezTo>
                  <a:pt x="3684853" y="3335820"/>
                  <a:pt x="3589816" y="3430857"/>
                  <a:pt x="3472581" y="3430857"/>
                </a:cubicBezTo>
                <a:lnTo>
                  <a:pt x="1467044" y="3430857"/>
                </a:lnTo>
                <a:cubicBezTo>
                  <a:pt x="1349809" y="3430857"/>
                  <a:pt x="1254772" y="3335820"/>
                  <a:pt x="1254772" y="3218585"/>
                </a:cubicBezTo>
                <a:lnTo>
                  <a:pt x="1254772" y="2481848"/>
                </a:lnTo>
                <a:lnTo>
                  <a:pt x="212272" y="2481848"/>
                </a:lnTo>
                <a:cubicBezTo>
                  <a:pt x="95037" y="2481848"/>
                  <a:pt x="0" y="2386811"/>
                  <a:pt x="0" y="2269576"/>
                </a:cubicBezTo>
                <a:lnTo>
                  <a:pt x="0" y="919267"/>
                </a:lnTo>
                <a:cubicBezTo>
                  <a:pt x="0" y="802032"/>
                  <a:pt x="95037" y="706995"/>
                  <a:pt x="212272" y="706995"/>
                </a:cubicBezTo>
                <a:lnTo>
                  <a:pt x="1254772" y="706995"/>
                </a:lnTo>
                <a:lnTo>
                  <a:pt x="1254772" y="212272"/>
                </a:lnTo>
                <a:cubicBezTo>
                  <a:pt x="1254772" y="95037"/>
                  <a:pt x="1349809" y="0"/>
                  <a:pt x="146704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sp>
        <p:nvSpPr>
          <p:cNvPr id="34" name="Tijdelijke aanduiding voor tekst 33">
            <a:extLst>
              <a:ext uri="{FF2B5EF4-FFF2-40B4-BE49-F238E27FC236}">
                <a16:creationId xmlns:a16="http://schemas.microsoft.com/office/drawing/2014/main" id="{0229BCD2-4B05-F977-3CE3-3A4EB5C2C3C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93522" y="1163197"/>
            <a:ext cx="938007" cy="1284365"/>
          </a:xfrm>
          <a:prstGeom prst="roundRect">
            <a:avLst>
              <a:gd name="adj" fmla="val 18021"/>
            </a:avLst>
          </a:prstGeom>
          <a:solidFill>
            <a:schemeClr val="accent3">
              <a:alpha val="7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35" name="Tijdelijke aanduiding voor tekst 34">
            <a:extLst>
              <a:ext uri="{FF2B5EF4-FFF2-40B4-BE49-F238E27FC236}">
                <a16:creationId xmlns:a16="http://schemas.microsoft.com/office/drawing/2014/main" id="{5D58449C-5EE6-14AA-6909-4DCD7E63B12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0662322" y="4142146"/>
            <a:ext cx="938007" cy="1929694"/>
          </a:xfrm>
          <a:prstGeom prst="roundRect">
            <a:avLst>
              <a:gd name="adj" fmla="val 18021"/>
            </a:avLst>
          </a:prstGeom>
          <a:solidFill>
            <a:srgbClr val="F5AD7E">
              <a:alpha val="75000"/>
            </a:srgb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36" name="Tijdelijke aanduiding voor tekst 35">
            <a:extLst>
              <a:ext uri="{FF2B5EF4-FFF2-40B4-BE49-F238E27FC236}">
                <a16:creationId xmlns:a16="http://schemas.microsoft.com/office/drawing/2014/main" id="{8EE3C824-4997-DAA6-07F7-0616C6AE286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 rot="16200000">
            <a:off x="6109176" y="4559772"/>
            <a:ext cx="897219" cy="1616435"/>
          </a:xfrm>
          <a:prstGeom prst="roundRect">
            <a:avLst>
              <a:gd name="adj" fmla="val 18021"/>
            </a:avLst>
          </a:prstGeom>
          <a:solidFill>
            <a:schemeClr val="accent4">
              <a:alpha val="7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37" name="Tijdelijke aanduiding voor tekst 57">
            <a:extLst>
              <a:ext uri="{FF2B5EF4-FFF2-40B4-BE49-F238E27FC236}">
                <a16:creationId xmlns:a16="http://schemas.microsoft.com/office/drawing/2014/main" id="{0CCA808C-E2BC-C898-DBCA-4705B97CF1D9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577077" y="568423"/>
            <a:ext cx="847721" cy="812512"/>
          </a:xfrm>
          <a:prstGeom prst="roundRect">
            <a:avLst>
              <a:gd name="adj" fmla="val 18246"/>
            </a:avLst>
          </a:prstGeom>
          <a:noFill/>
          <a:ln w="15875">
            <a:solidFill>
              <a:schemeClr val="bg2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38" name="Tijdelijke aanduiding voor tekst 57">
            <a:extLst>
              <a:ext uri="{FF2B5EF4-FFF2-40B4-BE49-F238E27FC236}">
                <a16:creationId xmlns:a16="http://schemas.microsoft.com/office/drawing/2014/main" id="{3B7A4FA5-386E-461C-F9AB-3049F1DAD62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697477" y="3022744"/>
            <a:ext cx="847721" cy="812512"/>
          </a:xfrm>
          <a:prstGeom prst="roundRect">
            <a:avLst>
              <a:gd name="adj" fmla="val 18246"/>
            </a:avLst>
          </a:prstGeom>
          <a:noFill/>
          <a:ln w="15875">
            <a:solidFill>
              <a:schemeClr val="accent3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39" name="Tijdelijke aanduiding voor tekst 57">
            <a:extLst>
              <a:ext uri="{FF2B5EF4-FFF2-40B4-BE49-F238E27FC236}">
                <a16:creationId xmlns:a16="http://schemas.microsoft.com/office/drawing/2014/main" id="{9B97111E-C749-04EE-8813-6C69317285AB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040293" y="5199038"/>
            <a:ext cx="658744" cy="812512"/>
          </a:xfrm>
          <a:prstGeom prst="roundRect">
            <a:avLst>
              <a:gd name="adj" fmla="val 18246"/>
            </a:avLst>
          </a:prstGeom>
          <a:noFill/>
          <a:ln w="15875">
            <a:solidFill>
              <a:schemeClr val="bg2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40" name="Tijdelijke aanduiding voor tekst 57">
            <a:extLst>
              <a:ext uri="{FF2B5EF4-FFF2-40B4-BE49-F238E27FC236}">
                <a16:creationId xmlns:a16="http://schemas.microsoft.com/office/drawing/2014/main" id="{7A9BA711-C408-B0C0-28F2-C3CEA1FA12DC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656493" y="1930610"/>
            <a:ext cx="694008" cy="960570"/>
          </a:xfrm>
          <a:prstGeom prst="roundRect">
            <a:avLst>
              <a:gd name="adj" fmla="val 18246"/>
            </a:avLst>
          </a:prstGeom>
          <a:noFill/>
          <a:ln w="15875">
            <a:solidFill>
              <a:schemeClr val="bg2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42" name="Tijdelijke aanduiding voor tekst 41">
            <a:extLst>
              <a:ext uri="{FF2B5EF4-FFF2-40B4-BE49-F238E27FC236}">
                <a16:creationId xmlns:a16="http://schemas.microsoft.com/office/drawing/2014/main" id="{E7AFD3B6-53D8-431C-4C90-8E6C4D987C1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971365" y="182947"/>
            <a:ext cx="1896881" cy="1206426"/>
          </a:xfrm>
          <a:custGeom>
            <a:avLst/>
            <a:gdLst>
              <a:gd name="connsiteX0" fmla="*/ 1496647 w 1896881"/>
              <a:gd name="connsiteY0" fmla="*/ 0 h 1206426"/>
              <a:gd name="connsiteX1" fmla="*/ 1763942 w 1896881"/>
              <a:gd name="connsiteY1" fmla="*/ 0 h 1206426"/>
              <a:gd name="connsiteX2" fmla="*/ 1896881 w 1896881"/>
              <a:gd name="connsiteY2" fmla="*/ 132939 h 1206426"/>
              <a:gd name="connsiteX3" fmla="*/ 1896881 w 1896881"/>
              <a:gd name="connsiteY3" fmla="*/ 241614 h 1206426"/>
              <a:gd name="connsiteX4" fmla="*/ 1763942 w 1896881"/>
              <a:gd name="connsiteY4" fmla="*/ 374554 h 1206426"/>
              <a:gd name="connsiteX5" fmla="*/ 1496647 w 1896881"/>
              <a:gd name="connsiteY5" fmla="*/ 374554 h 1206426"/>
              <a:gd name="connsiteX6" fmla="*/ 1490176 w 1896881"/>
              <a:gd name="connsiteY6" fmla="*/ 373248 h 1206426"/>
              <a:gd name="connsiteX7" fmla="*/ 1463822 w 1896881"/>
              <a:gd name="connsiteY7" fmla="*/ 378569 h 1206426"/>
              <a:gd name="connsiteX8" fmla="*/ 1382628 w 1896881"/>
              <a:gd name="connsiteY8" fmla="*/ 501060 h 1206426"/>
              <a:gd name="connsiteX9" fmla="*/ 1382628 w 1896881"/>
              <a:gd name="connsiteY9" fmla="*/ 555398 h 1206426"/>
              <a:gd name="connsiteX10" fmla="*/ 1380808 w 1896881"/>
              <a:gd name="connsiteY10" fmla="*/ 555398 h 1206426"/>
              <a:gd name="connsiteX11" fmla="*/ 1380808 w 1896881"/>
              <a:gd name="connsiteY11" fmla="*/ 1088113 h 1206426"/>
              <a:gd name="connsiteX12" fmla="*/ 1262494 w 1896881"/>
              <a:gd name="connsiteY12" fmla="*/ 1206426 h 1206426"/>
              <a:gd name="connsiteX13" fmla="*/ 118313 w 1896881"/>
              <a:gd name="connsiteY13" fmla="*/ 1206426 h 1206426"/>
              <a:gd name="connsiteX14" fmla="*/ 0 w 1896881"/>
              <a:gd name="connsiteY14" fmla="*/ 1088113 h 1206426"/>
              <a:gd name="connsiteX15" fmla="*/ 0 w 1896881"/>
              <a:gd name="connsiteY15" fmla="*/ 486940 h 1206426"/>
              <a:gd name="connsiteX16" fmla="*/ 118313 w 1896881"/>
              <a:gd name="connsiteY16" fmla="*/ 368625 h 1206426"/>
              <a:gd name="connsiteX17" fmla="*/ 1098029 w 1896881"/>
              <a:gd name="connsiteY17" fmla="*/ 368625 h 1206426"/>
              <a:gd name="connsiteX18" fmla="*/ 1098029 w 1896881"/>
              <a:gd name="connsiteY18" fmla="*/ 368122 h 1206426"/>
              <a:gd name="connsiteX19" fmla="*/ 1202409 w 1896881"/>
              <a:gd name="connsiteY19" fmla="*/ 368122 h 1206426"/>
              <a:gd name="connsiteX20" fmla="*/ 1360167 w 1896881"/>
              <a:gd name="connsiteY20" fmla="*/ 263554 h 1206426"/>
              <a:gd name="connsiteX21" fmla="*/ 1364152 w 1896881"/>
              <a:gd name="connsiteY21" fmla="*/ 243819 h 1206426"/>
              <a:gd name="connsiteX22" fmla="*/ 1363706 w 1896881"/>
              <a:gd name="connsiteY22" fmla="*/ 241614 h 1206426"/>
              <a:gd name="connsiteX23" fmla="*/ 1363706 w 1896881"/>
              <a:gd name="connsiteY23" fmla="*/ 132939 h 1206426"/>
              <a:gd name="connsiteX24" fmla="*/ 1496647 w 1896881"/>
              <a:gd name="connsiteY24" fmla="*/ 0 h 120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896881" h="1206426">
                <a:moveTo>
                  <a:pt x="1496647" y="0"/>
                </a:moveTo>
                <a:lnTo>
                  <a:pt x="1763942" y="0"/>
                </a:lnTo>
                <a:cubicBezTo>
                  <a:pt x="1837362" y="0"/>
                  <a:pt x="1896881" y="59519"/>
                  <a:pt x="1896881" y="132939"/>
                </a:cubicBezTo>
                <a:lnTo>
                  <a:pt x="1896881" y="241614"/>
                </a:lnTo>
                <a:cubicBezTo>
                  <a:pt x="1896881" y="315035"/>
                  <a:pt x="1837362" y="374554"/>
                  <a:pt x="1763942" y="374554"/>
                </a:cubicBezTo>
                <a:lnTo>
                  <a:pt x="1496647" y="374554"/>
                </a:lnTo>
                <a:lnTo>
                  <a:pt x="1490176" y="373248"/>
                </a:lnTo>
                <a:lnTo>
                  <a:pt x="1463822" y="378569"/>
                </a:lnTo>
                <a:cubicBezTo>
                  <a:pt x="1416107" y="398749"/>
                  <a:pt x="1382628" y="445996"/>
                  <a:pt x="1382628" y="501060"/>
                </a:cubicBezTo>
                <a:lnTo>
                  <a:pt x="1382628" y="555398"/>
                </a:lnTo>
                <a:lnTo>
                  <a:pt x="1380808" y="555398"/>
                </a:lnTo>
                <a:lnTo>
                  <a:pt x="1380808" y="1088113"/>
                </a:lnTo>
                <a:cubicBezTo>
                  <a:pt x="1380808" y="1153455"/>
                  <a:pt x="1327837" y="1206426"/>
                  <a:pt x="1262494" y="1206426"/>
                </a:cubicBezTo>
                <a:lnTo>
                  <a:pt x="118313" y="1206426"/>
                </a:lnTo>
                <a:cubicBezTo>
                  <a:pt x="52971" y="1206426"/>
                  <a:pt x="0" y="1153455"/>
                  <a:pt x="0" y="1088113"/>
                </a:cubicBezTo>
                <a:lnTo>
                  <a:pt x="0" y="486940"/>
                </a:lnTo>
                <a:cubicBezTo>
                  <a:pt x="0" y="421596"/>
                  <a:pt x="52971" y="368625"/>
                  <a:pt x="118313" y="368625"/>
                </a:cubicBezTo>
                <a:lnTo>
                  <a:pt x="1098029" y="368625"/>
                </a:lnTo>
                <a:lnTo>
                  <a:pt x="1098029" y="368122"/>
                </a:lnTo>
                <a:lnTo>
                  <a:pt x="1202409" y="368122"/>
                </a:lnTo>
                <a:cubicBezTo>
                  <a:pt x="1273328" y="368122"/>
                  <a:pt x="1334176" y="325004"/>
                  <a:pt x="1360167" y="263554"/>
                </a:cubicBezTo>
                <a:lnTo>
                  <a:pt x="1364152" y="243819"/>
                </a:lnTo>
                <a:lnTo>
                  <a:pt x="1363706" y="241614"/>
                </a:lnTo>
                <a:lnTo>
                  <a:pt x="1363706" y="132939"/>
                </a:lnTo>
                <a:cubicBezTo>
                  <a:pt x="1363706" y="59519"/>
                  <a:pt x="1423225" y="0"/>
                  <a:pt x="1496647" y="0"/>
                </a:cubicBezTo>
                <a:close/>
              </a:path>
            </a:pathLst>
          </a:custGeom>
          <a:solidFill>
            <a:schemeClr val="accent2">
              <a:alpha val="8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43" name="Tijdelijke aanduiding voor tekst 42">
            <a:extLst>
              <a:ext uri="{FF2B5EF4-FFF2-40B4-BE49-F238E27FC236}">
                <a16:creationId xmlns:a16="http://schemas.microsoft.com/office/drawing/2014/main" id="{DB3FF11D-55B3-370E-6D07-ACFBC6E3ADC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992168" y="5046312"/>
            <a:ext cx="523048" cy="760397"/>
          </a:xfrm>
          <a:prstGeom prst="roundRect">
            <a:avLst>
              <a:gd name="adj" fmla="val 21523"/>
            </a:avLst>
          </a:prstGeom>
          <a:solidFill>
            <a:srgbClr val="EE7628">
              <a:lumMod val="20000"/>
              <a:lumOff val="80000"/>
              <a:alpha val="85000"/>
            </a:srgb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21965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/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 (l) - Z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6">
            <a:extLst>
              <a:ext uri="{FF2B5EF4-FFF2-40B4-BE49-F238E27FC236}">
                <a16:creationId xmlns:a16="http://schemas.microsoft.com/office/drawing/2014/main" id="{0221E4E3-210D-E40D-C35E-C2E364D97C3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329987" y="722312"/>
            <a:ext cx="7133319" cy="5083175"/>
          </a:xfrm>
          <a:prstGeom prst="roundRect">
            <a:avLst>
              <a:gd name="adj" fmla="val 3394"/>
            </a:avLst>
          </a:prstGeom>
          <a:solidFill>
            <a:schemeClr val="bg1">
              <a:lumMod val="95000"/>
            </a:schemeClr>
          </a:solidFill>
          <a:ln w="15875">
            <a:noFill/>
          </a:ln>
        </p:spPr>
        <p:txBody>
          <a:bodyPr lIns="1332000" tIns="0" rIns="1332000" bIns="1080000" anchor="ctr" anchorCtr="0"/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dirty="0"/>
              <a:t>Select this placeholder, go to the tab ‘Slidebuilder’, click on ‘Images’, select the preferred image and click on ‘Insert’.</a:t>
            </a:r>
          </a:p>
        </p:txBody>
      </p:sp>
      <p:sp>
        <p:nvSpPr>
          <p:cNvPr id="10" name="Rechthoek: afgeronde hoeken 9">
            <a:extLst>
              <a:ext uri="{FF2B5EF4-FFF2-40B4-BE49-F238E27FC236}">
                <a16:creationId xmlns:a16="http://schemas.microsoft.com/office/drawing/2014/main" id="{CFF9DFAA-B23B-484A-876E-86682D7D6ED8}"/>
              </a:ext>
            </a:extLst>
          </p:cNvPr>
          <p:cNvSpPr/>
          <p:nvPr userDrawn="1"/>
        </p:nvSpPr>
        <p:spPr>
          <a:xfrm>
            <a:off x="0" y="-367937"/>
            <a:ext cx="1288110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b="1" cap="none" baseline="0" noProof="0" dirty="0">
                <a:solidFill>
                  <a:schemeClr val="accent1"/>
                </a:solidFill>
                <a:latin typeface="+mj-lt"/>
              </a:rPr>
              <a:t>Text + Image (l)</a:t>
            </a:r>
          </a:p>
        </p:txBody>
      </p:sp>
      <p:sp>
        <p:nvSpPr>
          <p:cNvPr id="153" name="Tijdelijke aanduiding voor tekst 15">
            <a:extLst>
              <a:ext uri="{FF2B5EF4-FFF2-40B4-BE49-F238E27FC236}">
                <a16:creationId xmlns:a16="http://schemas.microsoft.com/office/drawing/2014/main" id="{52BAAFD8-0FBE-92C7-146C-3747D304DD1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20000" y="6060536"/>
            <a:ext cx="932400" cy="47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155" name="Tijdelijke aanduiding voor tekst 12">
            <a:extLst>
              <a:ext uri="{FF2B5EF4-FFF2-40B4-BE49-F238E27FC236}">
                <a16:creationId xmlns:a16="http://schemas.microsoft.com/office/drawing/2014/main" id="{05E61418-C0E0-C2F3-7C6B-12AEC15AB18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156" name="Tijdelijke aanduiding voor titel 1">
            <a:extLst>
              <a:ext uri="{FF2B5EF4-FFF2-40B4-BE49-F238E27FC236}">
                <a16:creationId xmlns:a16="http://schemas.microsoft.com/office/drawing/2014/main" id="{CD445FED-8D66-ACF0-1C4E-3A9EE72B39F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3" y="722313"/>
            <a:ext cx="2853637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Place the title of the slide</a:t>
            </a:r>
          </a:p>
        </p:txBody>
      </p:sp>
      <p:sp>
        <p:nvSpPr>
          <p:cNvPr id="49" name="Tijdelijke aanduiding voor tekst 19">
            <a:extLst>
              <a:ext uri="{FF2B5EF4-FFF2-40B4-BE49-F238E27FC236}">
                <a16:creationId xmlns:a16="http://schemas.microsoft.com/office/drawing/2014/main" id="{A6C87866-9E96-89AD-D9AA-1CD4B1042A8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646840" y="5054643"/>
            <a:ext cx="1997075" cy="548005"/>
          </a:xfrm>
        </p:spPr>
        <p:txBody>
          <a:bodyPr anchor="b"/>
          <a:lstStyle>
            <a:lvl1pPr marL="0" indent="0">
              <a:lnSpc>
                <a:spcPts val="1400"/>
              </a:lnSpc>
              <a:buNone/>
              <a:defRPr sz="1100">
                <a:solidFill>
                  <a:schemeClr val="bg2"/>
                </a:solidFill>
                <a:effectLst>
                  <a:outerShdw blurRad="228600" dir="5400000" algn="ctr" rotWithShape="0">
                    <a:srgbClr val="000000">
                      <a:alpha val="35000"/>
                    </a:srgbClr>
                  </a:outerShdw>
                </a:effectLst>
              </a:defRPr>
            </a:lvl1pPr>
          </a:lstStyle>
          <a:p>
            <a:pPr lvl="0"/>
            <a:r>
              <a:rPr lang="nl-NL" dirty="0" err="1"/>
              <a:t>Lorem</a:t>
            </a:r>
            <a:r>
              <a:rPr lang="nl-NL" dirty="0"/>
              <a:t> </a:t>
            </a:r>
            <a:r>
              <a:rPr lang="nl-NL" dirty="0" err="1"/>
              <a:t>ipsum</a:t>
            </a:r>
            <a:r>
              <a:rPr lang="nl-NL" dirty="0"/>
              <a:t> </a:t>
            </a:r>
            <a:r>
              <a:rPr lang="nl-NL" dirty="0" err="1"/>
              <a:t>dolor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, </a:t>
            </a:r>
            <a:r>
              <a:rPr lang="nl-NL" dirty="0" err="1"/>
              <a:t>consectet</a:t>
            </a:r>
            <a:r>
              <a:rPr lang="nl-NL" dirty="0"/>
              <a:t> </a:t>
            </a:r>
            <a:r>
              <a:rPr lang="nl-NL" dirty="0" err="1"/>
              <a:t>adipisci</a:t>
            </a:r>
            <a:r>
              <a:rPr lang="nl-NL" dirty="0"/>
              <a:t> </a:t>
            </a:r>
            <a:r>
              <a:rPr lang="nl-NL" dirty="0" err="1"/>
              <a:t>elit</a:t>
            </a:r>
            <a:r>
              <a:rPr lang="nl-NL" dirty="0"/>
              <a:t>. </a:t>
            </a:r>
            <a:r>
              <a:rPr lang="nl-NL" dirty="0" err="1"/>
              <a:t>Pellentes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felis</a:t>
            </a:r>
            <a:r>
              <a:rPr lang="nl-NL" dirty="0"/>
              <a:t> </a:t>
            </a:r>
            <a:r>
              <a:rPr lang="nl-NL" dirty="0" err="1"/>
              <a:t>eu</a:t>
            </a:r>
            <a:r>
              <a:rPr lang="nl-NL" dirty="0"/>
              <a:t> </a:t>
            </a:r>
            <a:r>
              <a:rPr lang="nl-NL" dirty="0" err="1"/>
              <a:t>ullamcorp</a:t>
            </a:r>
            <a:r>
              <a:rPr lang="nl-NL" dirty="0"/>
              <a:t> temp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F9AEFBB-1CC1-6A55-7659-C9F235909E28}"/>
              </a:ext>
            </a:extLst>
          </p:cNvPr>
          <p:cNvSpPr>
            <a:spLocks noGrp="1"/>
          </p:cNvSpPr>
          <p:nvPr>
            <p:ph idx="21"/>
          </p:nvPr>
        </p:nvSpPr>
        <p:spPr>
          <a:xfrm>
            <a:off x="720000" y="1991183"/>
            <a:ext cx="3102405" cy="381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28953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a16="http://schemas.microsoft.com/office/drawing/2014/main"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rounded - Z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6D83A196-0A48-69BC-54A6-5B14D8C6FED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93040" y="208280"/>
            <a:ext cx="11805920" cy="6441440"/>
          </a:xfrm>
          <a:custGeom>
            <a:avLst/>
            <a:gdLst>
              <a:gd name="connsiteX0" fmla="*/ 301459 w 11805920"/>
              <a:gd name="connsiteY0" fmla="*/ 0 h 6441440"/>
              <a:gd name="connsiteX1" fmla="*/ 11504461 w 11805920"/>
              <a:gd name="connsiteY1" fmla="*/ 0 h 6441440"/>
              <a:gd name="connsiteX2" fmla="*/ 11805920 w 11805920"/>
              <a:gd name="connsiteY2" fmla="*/ 301459 h 6441440"/>
              <a:gd name="connsiteX3" fmla="*/ 11805920 w 11805920"/>
              <a:gd name="connsiteY3" fmla="*/ 6139981 h 6441440"/>
              <a:gd name="connsiteX4" fmla="*/ 11504461 w 11805920"/>
              <a:gd name="connsiteY4" fmla="*/ 6441440 h 6441440"/>
              <a:gd name="connsiteX5" fmla="*/ 301459 w 11805920"/>
              <a:gd name="connsiteY5" fmla="*/ 6441440 h 6441440"/>
              <a:gd name="connsiteX6" fmla="*/ 0 w 11805920"/>
              <a:gd name="connsiteY6" fmla="*/ 6139981 h 6441440"/>
              <a:gd name="connsiteX7" fmla="*/ 0 w 11805920"/>
              <a:gd name="connsiteY7" fmla="*/ 301459 h 6441440"/>
              <a:gd name="connsiteX8" fmla="*/ 301459 w 11805920"/>
              <a:gd name="connsiteY8" fmla="*/ 0 h 644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805920" h="6441440">
                <a:moveTo>
                  <a:pt x="301459" y="0"/>
                </a:moveTo>
                <a:lnTo>
                  <a:pt x="11504461" y="0"/>
                </a:lnTo>
                <a:cubicBezTo>
                  <a:pt x="11670952" y="0"/>
                  <a:pt x="11805920" y="134968"/>
                  <a:pt x="11805920" y="301459"/>
                </a:cubicBezTo>
                <a:lnTo>
                  <a:pt x="11805920" y="6139981"/>
                </a:lnTo>
                <a:cubicBezTo>
                  <a:pt x="11805920" y="6306472"/>
                  <a:pt x="11670952" y="6441440"/>
                  <a:pt x="11504461" y="6441440"/>
                </a:cubicBezTo>
                <a:lnTo>
                  <a:pt x="301459" y="6441440"/>
                </a:lnTo>
                <a:cubicBezTo>
                  <a:pt x="134968" y="6441440"/>
                  <a:pt x="0" y="6306472"/>
                  <a:pt x="0" y="6139981"/>
                </a:cubicBezTo>
                <a:lnTo>
                  <a:pt x="0" y="301459"/>
                </a:lnTo>
                <a:cubicBezTo>
                  <a:pt x="0" y="134968"/>
                  <a:pt x="134968" y="0"/>
                  <a:pt x="30145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0" bIns="1080000" anchor="ctr" anchorCtr="0">
            <a:noAutofit/>
          </a:bodyPr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 dirty="0"/>
              <a:t>Select this placeholder, go to the tab ‘Slidebuilder’, click on ‘Images’, select the preferred image and click on ‘Insert’.</a:t>
            </a:r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E6C0F707-B0B6-4437-92EC-6DC7FCF35DD2}"/>
              </a:ext>
            </a:extLst>
          </p:cNvPr>
          <p:cNvSpPr/>
          <p:nvPr userDrawn="1"/>
        </p:nvSpPr>
        <p:spPr>
          <a:xfrm>
            <a:off x="0" y="-367937"/>
            <a:ext cx="1293752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b="1" cap="none" baseline="0" noProof="0" dirty="0">
                <a:solidFill>
                  <a:schemeClr val="accent1"/>
                </a:solidFill>
                <a:latin typeface="+mj-lt"/>
              </a:rPr>
              <a:t>Image rounded</a:t>
            </a:r>
            <a:endParaRPr lang="en-GB" sz="2400" b="1" cap="none" baseline="0" noProof="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7" name="Tijdelijke aanduiding voor tekst 15">
            <a:extLst>
              <a:ext uri="{FF2B5EF4-FFF2-40B4-BE49-F238E27FC236}">
                <a16:creationId xmlns:a16="http://schemas.microsoft.com/office/drawing/2014/main" id="{556F8572-CE32-448F-67F4-2E2565A6904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6060536"/>
            <a:ext cx="932400" cy="47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81" name="Tijdelijke aanduiding voor tekst 12">
            <a:extLst>
              <a:ext uri="{FF2B5EF4-FFF2-40B4-BE49-F238E27FC236}">
                <a16:creationId xmlns:a16="http://schemas.microsoft.com/office/drawing/2014/main" id="{712CF7BF-F408-9352-F5D4-4AE1AC2CA7B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82" name="Tijdelijke aanduiding voor titel 1">
            <a:extLst>
              <a:ext uri="{FF2B5EF4-FFF2-40B4-BE49-F238E27FC236}">
                <a16:creationId xmlns:a16="http://schemas.microsoft.com/office/drawing/2014/main" id="{EA4CC151-4A54-758F-AAA8-86BD1EB164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3" y="722313"/>
            <a:ext cx="10606838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Place the title of the slide here</a:t>
            </a:r>
          </a:p>
        </p:txBody>
      </p:sp>
      <p:sp>
        <p:nvSpPr>
          <p:cNvPr id="2" name="Tijdelijke aanduiding voor tekst 19">
            <a:extLst>
              <a:ext uri="{FF2B5EF4-FFF2-40B4-BE49-F238E27FC236}">
                <a16:creationId xmlns:a16="http://schemas.microsoft.com/office/drawing/2014/main" id="{FD9FF130-CBEA-70AB-06BD-E816BFAC3F3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278536" y="4986370"/>
            <a:ext cx="3287065" cy="1320208"/>
          </a:xfrm>
        </p:spPr>
        <p:txBody>
          <a:bodyPr anchor="b"/>
          <a:lstStyle>
            <a:lvl1pPr marL="0" indent="0" algn="r">
              <a:lnSpc>
                <a:spcPts val="2500"/>
              </a:lnSpc>
              <a:buNone/>
              <a:defRPr sz="1800">
                <a:solidFill>
                  <a:schemeClr val="bg2"/>
                </a:solidFill>
                <a:effectLst>
                  <a:outerShdw blurRad="228600" dir="5400000" algn="ctr" rotWithShape="0">
                    <a:srgbClr val="000000">
                      <a:alpha val="35000"/>
                    </a:srgbClr>
                  </a:outerShdw>
                </a:effectLst>
              </a:defRPr>
            </a:lvl1pPr>
          </a:lstStyle>
          <a:p>
            <a:pPr lvl="0"/>
            <a:r>
              <a:rPr lang="nl-NL" dirty="0" err="1"/>
              <a:t>Lorem</a:t>
            </a:r>
            <a:r>
              <a:rPr lang="nl-NL" dirty="0"/>
              <a:t> </a:t>
            </a:r>
            <a:r>
              <a:rPr lang="nl-NL" dirty="0" err="1"/>
              <a:t>ipsum</a:t>
            </a:r>
            <a:r>
              <a:rPr lang="nl-NL" dirty="0"/>
              <a:t> </a:t>
            </a:r>
            <a:r>
              <a:rPr lang="nl-NL" dirty="0" err="1"/>
              <a:t>dolor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, </a:t>
            </a:r>
            <a:r>
              <a:rPr lang="nl-NL" dirty="0" err="1"/>
              <a:t>consectet</a:t>
            </a:r>
            <a:r>
              <a:rPr lang="nl-NL" dirty="0"/>
              <a:t> </a:t>
            </a:r>
            <a:r>
              <a:rPr lang="nl-NL" dirty="0" err="1"/>
              <a:t>adipisci</a:t>
            </a:r>
            <a:r>
              <a:rPr lang="nl-NL" dirty="0"/>
              <a:t> </a:t>
            </a:r>
            <a:r>
              <a:rPr lang="nl-NL" dirty="0" err="1"/>
              <a:t>elit</a:t>
            </a:r>
            <a:r>
              <a:rPr lang="nl-NL" dirty="0"/>
              <a:t>. </a:t>
            </a:r>
            <a:r>
              <a:rPr lang="nl-NL" dirty="0" err="1"/>
              <a:t>Pellentes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felis</a:t>
            </a:r>
            <a:r>
              <a:rPr lang="nl-NL" dirty="0"/>
              <a:t> </a:t>
            </a:r>
            <a:r>
              <a:rPr lang="nl-NL" dirty="0" err="1"/>
              <a:t>eu</a:t>
            </a:r>
            <a:r>
              <a:rPr lang="nl-NL" dirty="0"/>
              <a:t> </a:t>
            </a:r>
            <a:r>
              <a:rPr lang="nl-NL" dirty="0" err="1"/>
              <a:t>ullamcorp</a:t>
            </a:r>
            <a:r>
              <a:rPr lang="nl-NL" dirty="0"/>
              <a:t> temp</a:t>
            </a:r>
          </a:p>
        </p:txBody>
      </p:sp>
    </p:spTree>
    <p:extLst>
      <p:ext uri="{BB962C8B-B14F-4D97-AF65-F5344CB8AC3E}">
        <p14:creationId xmlns:p14="http://schemas.microsoft.com/office/powerpoint/2010/main" val="423198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a16="http://schemas.microsoft.com/office/drawing/2014/main"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Chart - Z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ijdelijke aanduiding voor tekst 10">
            <a:extLst>
              <a:ext uri="{FF2B5EF4-FFF2-40B4-BE49-F238E27FC236}">
                <a16:creationId xmlns:a16="http://schemas.microsoft.com/office/drawing/2014/main" id="{DD22A24E-8C6D-2D69-A0D2-221BFECA6072}"/>
              </a:ext>
            </a:extLst>
          </p:cNvPr>
          <p:cNvSpPr txBox="1">
            <a:spLocks/>
          </p:cNvSpPr>
          <p:nvPr userDrawn="1"/>
        </p:nvSpPr>
        <p:spPr>
          <a:xfrm>
            <a:off x="708207" y="1587316"/>
            <a:ext cx="5256000" cy="4218171"/>
          </a:xfrm>
          <a:prstGeom prst="roundRect">
            <a:avLst>
              <a:gd name="adj" fmla="val 3563"/>
            </a:avLst>
          </a:prstGeom>
          <a:solidFill>
            <a:schemeClr val="bg2">
              <a:alpha val="20000"/>
            </a:schemeClr>
          </a:solidFill>
          <a:ln>
            <a:solidFill>
              <a:schemeClr val="bg2"/>
            </a:solidFill>
          </a:ln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10000"/>
              <a:buFont typeface="Aptos" panose="020B0004020202020204" pitchFamily="34" charset="0"/>
              <a:buNone/>
              <a:defRPr sz="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1813" indent="-1762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2000" b="1" kern="1200">
                <a:solidFill>
                  <a:schemeClr val="accent5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ptos" panose="020B0004020202020204" pitchFamily="34" charset="0"/>
              <a:buNone/>
              <a:defRPr sz="2000" b="1" i="0" kern="1200" cap="none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6pPr>
            <a:lvl7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•"/>
              <a:defRPr sz="16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 </a:t>
            </a:r>
          </a:p>
        </p:txBody>
      </p:sp>
      <p:sp>
        <p:nvSpPr>
          <p:cNvPr id="18" name="Tijdelijke aanduiding voor grafiek 17">
            <a:extLst>
              <a:ext uri="{FF2B5EF4-FFF2-40B4-BE49-F238E27FC236}">
                <a16:creationId xmlns:a16="http://schemas.microsoft.com/office/drawing/2014/main" id="{FBAE20DA-BB0F-413F-A532-86A4D0079AB9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6374643" y="1587316"/>
            <a:ext cx="5088663" cy="4218172"/>
          </a:xfrm>
          <a:solidFill>
            <a:schemeClr val="bg1">
              <a:lumMod val="95000"/>
            </a:schemeClr>
          </a:solidFill>
        </p:spPr>
        <p:txBody>
          <a:bodyPr tIns="0" bIns="1080000" anchor="ctr" anchorCtr="0"/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dirty="0"/>
              <a:t>Click on the pictogram below to insert a chart</a:t>
            </a:r>
          </a:p>
        </p:txBody>
      </p:sp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63BADF68-353D-4DA2-BB2E-F5EB4E769F9D}"/>
              </a:ext>
            </a:extLst>
          </p:cNvPr>
          <p:cNvSpPr/>
          <p:nvPr userDrawn="1"/>
        </p:nvSpPr>
        <p:spPr>
          <a:xfrm>
            <a:off x="0" y="-367937"/>
            <a:ext cx="1008161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b="1" cap="none" baseline="0" noProof="0" dirty="0">
                <a:solidFill>
                  <a:schemeClr val="accent1"/>
                </a:solidFill>
                <a:latin typeface="+mj-lt"/>
              </a:rPr>
              <a:t>Text + Chart</a:t>
            </a:r>
          </a:p>
        </p:txBody>
      </p:sp>
      <p:sp>
        <p:nvSpPr>
          <p:cNvPr id="162" name="Tijdelijke aanduiding voor tekst 15">
            <a:extLst>
              <a:ext uri="{FF2B5EF4-FFF2-40B4-BE49-F238E27FC236}">
                <a16:creationId xmlns:a16="http://schemas.microsoft.com/office/drawing/2014/main" id="{D32D5C8F-9587-A180-3D00-3270A2E195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6060536"/>
            <a:ext cx="932400" cy="47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164" name="Tijdelijke aanduiding voor tekst 12">
            <a:extLst>
              <a:ext uri="{FF2B5EF4-FFF2-40B4-BE49-F238E27FC236}">
                <a16:creationId xmlns:a16="http://schemas.microsoft.com/office/drawing/2014/main" id="{E468CE47-191F-AF66-7FF6-E64C3ABAA6B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165" name="Tijdelijke aanduiding voor titel 1">
            <a:extLst>
              <a:ext uri="{FF2B5EF4-FFF2-40B4-BE49-F238E27FC236}">
                <a16:creationId xmlns:a16="http://schemas.microsoft.com/office/drawing/2014/main" id="{357C814E-74E7-F980-B291-B262ED184D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3" y="722313"/>
            <a:ext cx="10606838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Place the title of the slide here</a:t>
            </a:r>
          </a:p>
        </p:txBody>
      </p:sp>
      <p:sp>
        <p:nvSpPr>
          <p:cNvPr id="77" name="Tijdelijke aanduiding voor tekst 2">
            <a:extLst>
              <a:ext uri="{FF2B5EF4-FFF2-40B4-BE49-F238E27FC236}">
                <a16:creationId xmlns:a16="http://schemas.microsoft.com/office/drawing/2014/main" id="{3F0D1914-3129-B98B-381A-52BC620A28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4613" y="1768035"/>
            <a:ext cx="4814291" cy="388502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97444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a16="http://schemas.microsoft.com/office/drawing/2014/main"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- Z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jdelijke aanduiding voor grafiek 17">
            <a:extLst>
              <a:ext uri="{FF2B5EF4-FFF2-40B4-BE49-F238E27FC236}">
                <a16:creationId xmlns:a16="http://schemas.microsoft.com/office/drawing/2014/main" id="{FBAE20DA-BB0F-413F-A532-86A4D0079AB9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720000" y="1592263"/>
            <a:ext cx="10740163" cy="4213225"/>
          </a:xfrm>
          <a:solidFill>
            <a:schemeClr val="bg1">
              <a:lumMod val="95000"/>
            </a:schemeClr>
          </a:solidFill>
        </p:spPr>
        <p:txBody>
          <a:bodyPr tIns="0" bIns="1080000" anchor="ctr" anchorCtr="0"/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dirty="0"/>
              <a:t>Click on the pictogram below to insert a chart</a:t>
            </a:r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B9A342EB-9B41-44C2-B2A9-858B1361CF25}"/>
              </a:ext>
            </a:extLst>
          </p:cNvPr>
          <p:cNvSpPr/>
          <p:nvPr userDrawn="1"/>
        </p:nvSpPr>
        <p:spPr>
          <a:xfrm>
            <a:off x="0" y="-367937"/>
            <a:ext cx="464871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b="1" cap="none" baseline="0" noProof="0" dirty="0">
                <a:solidFill>
                  <a:schemeClr val="accent1"/>
                </a:solidFill>
                <a:latin typeface="+mj-lt"/>
              </a:rPr>
              <a:t>Chart</a:t>
            </a:r>
          </a:p>
        </p:txBody>
      </p:sp>
      <p:sp>
        <p:nvSpPr>
          <p:cNvPr id="83" name="Tijdelijke aanduiding voor tekst 15">
            <a:extLst>
              <a:ext uri="{FF2B5EF4-FFF2-40B4-BE49-F238E27FC236}">
                <a16:creationId xmlns:a16="http://schemas.microsoft.com/office/drawing/2014/main" id="{579430E7-8EBE-56B9-E78A-5EC29B7D7BF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6060536"/>
            <a:ext cx="932400" cy="47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88" name="Tijdelijke aanduiding voor tekst 12">
            <a:extLst>
              <a:ext uri="{FF2B5EF4-FFF2-40B4-BE49-F238E27FC236}">
                <a16:creationId xmlns:a16="http://schemas.microsoft.com/office/drawing/2014/main" id="{8A475433-777F-81AD-34FE-923D1959FA6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89" name="Tijdelijke aanduiding voor titel 1">
            <a:extLst>
              <a:ext uri="{FF2B5EF4-FFF2-40B4-BE49-F238E27FC236}">
                <a16:creationId xmlns:a16="http://schemas.microsoft.com/office/drawing/2014/main" id="{F25DE2C0-496A-DBF0-54F6-433F88635C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3" y="722313"/>
            <a:ext cx="10606838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Place the title of the slide here</a:t>
            </a:r>
          </a:p>
        </p:txBody>
      </p:sp>
    </p:spTree>
    <p:extLst>
      <p:ext uri="{BB962C8B-B14F-4D97-AF65-F5344CB8AC3E}">
        <p14:creationId xmlns:p14="http://schemas.microsoft.com/office/powerpoint/2010/main" val="1088633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a16="http://schemas.microsoft.com/office/drawing/2014/main"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Table - Z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jdelijke aanduiding voor tabel 16">
            <a:extLst>
              <a:ext uri="{FF2B5EF4-FFF2-40B4-BE49-F238E27FC236}">
                <a16:creationId xmlns:a16="http://schemas.microsoft.com/office/drawing/2014/main" id="{AC3E0255-315C-47D9-A8A2-220D1CB08F50}"/>
              </a:ext>
            </a:extLst>
          </p:cNvPr>
          <p:cNvSpPr>
            <a:spLocks noGrp="1"/>
          </p:cNvSpPr>
          <p:nvPr>
            <p:ph type="tbl" sz="quarter" idx="13" hasCustomPrompt="1"/>
          </p:nvPr>
        </p:nvSpPr>
        <p:spPr>
          <a:xfrm>
            <a:off x="6411304" y="1600200"/>
            <a:ext cx="5052002" cy="4205288"/>
          </a:xfrm>
          <a:solidFill>
            <a:schemeClr val="bg1">
              <a:lumMod val="95000"/>
            </a:schemeClr>
          </a:solidFill>
        </p:spPr>
        <p:txBody>
          <a:bodyPr tIns="0" bIns="1080000" anchor="ctr" anchorCtr="0"/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dirty="0"/>
              <a:t>Click on the pictogram below to insert a table</a:t>
            </a:r>
          </a:p>
        </p:txBody>
      </p:sp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F49FB710-18E2-402D-96B9-AD8032E6154C}"/>
              </a:ext>
            </a:extLst>
          </p:cNvPr>
          <p:cNvSpPr/>
          <p:nvPr userDrawn="1"/>
        </p:nvSpPr>
        <p:spPr>
          <a:xfrm>
            <a:off x="0" y="-367937"/>
            <a:ext cx="992644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b="1" cap="none" baseline="0" noProof="0" dirty="0">
                <a:solidFill>
                  <a:schemeClr val="accent1"/>
                </a:solidFill>
                <a:latin typeface="+mj-lt"/>
              </a:rPr>
              <a:t>Text + Table</a:t>
            </a:r>
          </a:p>
        </p:txBody>
      </p:sp>
      <p:sp>
        <p:nvSpPr>
          <p:cNvPr id="188" name="Tijdelijke aanduiding voor tekst 15">
            <a:extLst>
              <a:ext uri="{FF2B5EF4-FFF2-40B4-BE49-F238E27FC236}">
                <a16:creationId xmlns:a16="http://schemas.microsoft.com/office/drawing/2014/main" id="{2D0FFCF1-E4B3-1F91-A31A-2DC8766D397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6060536"/>
            <a:ext cx="932400" cy="47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190" name="Tijdelijke aanduiding voor tekst 12">
            <a:extLst>
              <a:ext uri="{FF2B5EF4-FFF2-40B4-BE49-F238E27FC236}">
                <a16:creationId xmlns:a16="http://schemas.microsoft.com/office/drawing/2014/main" id="{4884572F-5538-B8D8-EA3C-C66FB567A0F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191" name="Tijdelijke aanduiding voor tekst 10">
            <a:extLst>
              <a:ext uri="{FF2B5EF4-FFF2-40B4-BE49-F238E27FC236}">
                <a16:creationId xmlns:a16="http://schemas.microsoft.com/office/drawing/2014/main" id="{C561E7FB-7044-4D69-F010-3F093F0DF104}"/>
              </a:ext>
            </a:extLst>
          </p:cNvPr>
          <p:cNvSpPr txBox="1">
            <a:spLocks/>
          </p:cNvSpPr>
          <p:nvPr userDrawn="1"/>
        </p:nvSpPr>
        <p:spPr>
          <a:xfrm>
            <a:off x="708207" y="1587316"/>
            <a:ext cx="5256000" cy="4218171"/>
          </a:xfrm>
          <a:prstGeom prst="roundRect">
            <a:avLst>
              <a:gd name="adj" fmla="val 3563"/>
            </a:avLst>
          </a:prstGeom>
          <a:solidFill>
            <a:schemeClr val="bg2">
              <a:alpha val="20000"/>
            </a:schemeClr>
          </a:solidFill>
          <a:ln>
            <a:solidFill>
              <a:schemeClr val="bg2"/>
            </a:solidFill>
          </a:ln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10000"/>
              <a:buFont typeface="Aptos" panose="020B0004020202020204" pitchFamily="34" charset="0"/>
              <a:buNone/>
              <a:defRPr sz="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1813" indent="-1762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2000" b="1" kern="1200">
                <a:solidFill>
                  <a:schemeClr val="accent5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ptos" panose="020B0004020202020204" pitchFamily="34" charset="0"/>
              <a:buNone/>
              <a:defRPr sz="2000" b="1" i="0" kern="1200" cap="none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6pPr>
            <a:lvl7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•"/>
              <a:defRPr sz="16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 </a:t>
            </a:r>
          </a:p>
        </p:txBody>
      </p:sp>
      <p:sp>
        <p:nvSpPr>
          <p:cNvPr id="193" name="Tijdelijke aanduiding voor titel 1">
            <a:extLst>
              <a:ext uri="{FF2B5EF4-FFF2-40B4-BE49-F238E27FC236}">
                <a16:creationId xmlns:a16="http://schemas.microsoft.com/office/drawing/2014/main" id="{769C3E5A-A9E4-BDDE-8141-F68AFBCA019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3" y="722313"/>
            <a:ext cx="10606838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Place the title of the slide here</a:t>
            </a:r>
          </a:p>
        </p:txBody>
      </p:sp>
      <p:sp>
        <p:nvSpPr>
          <p:cNvPr id="77" name="Tijdelijke aanduiding voor tekst 2">
            <a:extLst>
              <a:ext uri="{FF2B5EF4-FFF2-40B4-BE49-F238E27FC236}">
                <a16:creationId xmlns:a16="http://schemas.microsoft.com/office/drawing/2014/main" id="{041F2CD3-5AA3-2BD2-0244-3233E44CEF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6446" y="1768035"/>
            <a:ext cx="4864021" cy="390251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71859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a16="http://schemas.microsoft.com/office/drawing/2014/main"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- Z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jdelijke aanduiding voor tabel 16">
            <a:extLst>
              <a:ext uri="{FF2B5EF4-FFF2-40B4-BE49-F238E27FC236}">
                <a16:creationId xmlns:a16="http://schemas.microsoft.com/office/drawing/2014/main" id="{AC3E0255-315C-47D9-A8A2-220D1CB08F50}"/>
              </a:ext>
            </a:extLst>
          </p:cNvPr>
          <p:cNvSpPr>
            <a:spLocks noGrp="1"/>
          </p:cNvSpPr>
          <p:nvPr>
            <p:ph type="tbl" sz="quarter" idx="13" hasCustomPrompt="1"/>
          </p:nvPr>
        </p:nvSpPr>
        <p:spPr>
          <a:xfrm>
            <a:off x="720000" y="1592263"/>
            <a:ext cx="10752000" cy="4213225"/>
          </a:xfrm>
          <a:solidFill>
            <a:schemeClr val="bg1">
              <a:lumMod val="95000"/>
            </a:schemeClr>
          </a:solidFill>
        </p:spPr>
        <p:txBody>
          <a:bodyPr tIns="0" bIns="1080000" anchor="ctr" anchorCtr="0"/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dirty="0"/>
              <a:t>Click on the pictogram below to insert a table</a:t>
            </a:r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212E345A-A902-49E6-B076-DB78F9787E96}"/>
              </a:ext>
            </a:extLst>
          </p:cNvPr>
          <p:cNvSpPr/>
          <p:nvPr userDrawn="1"/>
        </p:nvSpPr>
        <p:spPr>
          <a:xfrm>
            <a:off x="0" y="-367937"/>
            <a:ext cx="449354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b="1" cap="none" baseline="0" noProof="0" dirty="0">
                <a:solidFill>
                  <a:schemeClr val="accent1"/>
                </a:solidFill>
                <a:latin typeface="+mj-lt"/>
              </a:rPr>
              <a:t>Table</a:t>
            </a:r>
          </a:p>
        </p:txBody>
      </p:sp>
      <p:sp>
        <p:nvSpPr>
          <p:cNvPr id="114" name="Tijdelijke aanduiding voor tekst 15">
            <a:extLst>
              <a:ext uri="{FF2B5EF4-FFF2-40B4-BE49-F238E27FC236}">
                <a16:creationId xmlns:a16="http://schemas.microsoft.com/office/drawing/2014/main" id="{BFDCCA62-F731-F049-66D2-2EE27A0432B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6060536"/>
            <a:ext cx="932400" cy="47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116" name="Tijdelijke aanduiding voor tekst 12">
            <a:extLst>
              <a:ext uri="{FF2B5EF4-FFF2-40B4-BE49-F238E27FC236}">
                <a16:creationId xmlns:a16="http://schemas.microsoft.com/office/drawing/2014/main" id="{FFA6DD61-9692-A724-CC01-3518C9BC7D9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117" name="Tijdelijke aanduiding voor titel 1">
            <a:extLst>
              <a:ext uri="{FF2B5EF4-FFF2-40B4-BE49-F238E27FC236}">
                <a16:creationId xmlns:a16="http://schemas.microsoft.com/office/drawing/2014/main" id="{58907242-505A-703E-E86E-4C53452758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3" y="722313"/>
            <a:ext cx="10606838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Place the title of the slide here</a:t>
            </a:r>
          </a:p>
        </p:txBody>
      </p:sp>
    </p:spTree>
    <p:extLst>
      <p:ext uri="{BB962C8B-B14F-4D97-AF65-F5344CB8AC3E}">
        <p14:creationId xmlns:p14="http://schemas.microsoft.com/office/powerpoint/2010/main" val="1876650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a16="http://schemas.microsoft.com/office/drawing/2014/main"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- Z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jdelijke aanduiding voor media 17">
            <a:extLst>
              <a:ext uri="{FF2B5EF4-FFF2-40B4-BE49-F238E27FC236}">
                <a16:creationId xmlns:a16="http://schemas.microsoft.com/office/drawing/2014/main" id="{90C20542-8FBD-606F-EC56-4FD27E60CD2E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193040" y="208281"/>
            <a:ext cx="11805920" cy="6441440"/>
          </a:xfrm>
          <a:custGeom>
            <a:avLst/>
            <a:gdLst>
              <a:gd name="connsiteX0" fmla="*/ 229509 w 11805920"/>
              <a:gd name="connsiteY0" fmla="*/ 0 h 6441440"/>
              <a:gd name="connsiteX1" fmla="*/ 11576411 w 11805920"/>
              <a:gd name="connsiteY1" fmla="*/ 0 h 6441440"/>
              <a:gd name="connsiteX2" fmla="*/ 11805920 w 11805920"/>
              <a:gd name="connsiteY2" fmla="*/ 229509 h 6441440"/>
              <a:gd name="connsiteX3" fmla="*/ 11805920 w 11805920"/>
              <a:gd name="connsiteY3" fmla="*/ 6211931 h 6441440"/>
              <a:gd name="connsiteX4" fmla="*/ 11576411 w 11805920"/>
              <a:gd name="connsiteY4" fmla="*/ 6441440 h 6441440"/>
              <a:gd name="connsiteX5" fmla="*/ 229509 w 11805920"/>
              <a:gd name="connsiteY5" fmla="*/ 6441440 h 6441440"/>
              <a:gd name="connsiteX6" fmla="*/ 0 w 11805920"/>
              <a:gd name="connsiteY6" fmla="*/ 6211931 h 6441440"/>
              <a:gd name="connsiteX7" fmla="*/ 0 w 11805920"/>
              <a:gd name="connsiteY7" fmla="*/ 229509 h 6441440"/>
              <a:gd name="connsiteX8" fmla="*/ 229509 w 11805920"/>
              <a:gd name="connsiteY8" fmla="*/ 0 h 644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805920" h="6441440">
                <a:moveTo>
                  <a:pt x="229509" y="0"/>
                </a:moveTo>
                <a:lnTo>
                  <a:pt x="11576411" y="0"/>
                </a:lnTo>
                <a:cubicBezTo>
                  <a:pt x="11703165" y="0"/>
                  <a:pt x="11805920" y="102755"/>
                  <a:pt x="11805920" y="229509"/>
                </a:cubicBezTo>
                <a:lnTo>
                  <a:pt x="11805920" y="6211931"/>
                </a:lnTo>
                <a:cubicBezTo>
                  <a:pt x="11805920" y="6338685"/>
                  <a:pt x="11703165" y="6441440"/>
                  <a:pt x="11576411" y="6441440"/>
                </a:cubicBezTo>
                <a:lnTo>
                  <a:pt x="229509" y="6441440"/>
                </a:lnTo>
                <a:cubicBezTo>
                  <a:pt x="102755" y="6441440"/>
                  <a:pt x="0" y="6338685"/>
                  <a:pt x="0" y="6211931"/>
                </a:cubicBezTo>
                <a:lnTo>
                  <a:pt x="0" y="229509"/>
                </a:lnTo>
                <a:cubicBezTo>
                  <a:pt x="0" y="102755"/>
                  <a:pt x="102755" y="0"/>
                  <a:pt x="22950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0" bIns="1080000" anchor="ctr" anchorCtr="0">
            <a:noAutofit/>
          </a:bodyPr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dirty="0"/>
              <a:t>Click on the pictogram below to insert a video</a:t>
            </a:r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2E1C8AC8-04B4-446D-A79B-1E7D02AFC6C6}"/>
              </a:ext>
            </a:extLst>
          </p:cNvPr>
          <p:cNvSpPr/>
          <p:nvPr userDrawn="1"/>
        </p:nvSpPr>
        <p:spPr>
          <a:xfrm>
            <a:off x="0" y="-367937"/>
            <a:ext cx="495328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b="1" cap="none" baseline="0" noProof="0" dirty="0">
                <a:solidFill>
                  <a:schemeClr val="accent1"/>
                </a:solidFill>
                <a:latin typeface="+mj-lt"/>
              </a:rPr>
              <a:t>Video</a:t>
            </a:r>
          </a:p>
        </p:txBody>
      </p:sp>
      <p:sp>
        <p:nvSpPr>
          <p:cNvPr id="124" name="Tijdelijke aanduiding voor tekst 15">
            <a:extLst>
              <a:ext uri="{FF2B5EF4-FFF2-40B4-BE49-F238E27FC236}">
                <a16:creationId xmlns:a16="http://schemas.microsoft.com/office/drawing/2014/main" id="{75CCF85D-1CA7-297E-3348-700D8D20D7E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6060536"/>
            <a:ext cx="932400" cy="47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126" name="Tijdelijke aanduiding voor tekst 12">
            <a:extLst>
              <a:ext uri="{FF2B5EF4-FFF2-40B4-BE49-F238E27FC236}">
                <a16:creationId xmlns:a16="http://schemas.microsoft.com/office/drawing/2014/main" id="{31730B5A-B286-950B-1153-63AE9FAF0BA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127" name="Tijdelijke aanduiding voor titel 1">
            <a:extLst>
              <a:ext uri="{FF2B5EF4-FFF2-40B4-BE49-F238E27FC236}">
                <a16:creationId xmlns:a16="http://schemas.microsoft.com/office/drawing/2014/main" id="{CDE5DA8E-7239-158F-477B-70EB024040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3" y="722313"/>
            <a:ext cx="10606838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Place the title of the slide here</a:t>
            </a:r>
          </a:p>
        </p:txBody>
      </p:sp>
    </p:spTree>
    <p:extLst>
      <p:ext uri="{BB962C8B-B14F-4D97-AF65-F5344CB8AC3E}">
        <p14:creationId xmlns:p14="http://schemas.microsoft.com/office/powerpoint/2010/main" val="4158541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a16="http://schemas.microsoft.com/office/drawing/2014/main"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#1 - Z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: afgeronde hoeken 6">
            <a:extLst>
              <a:ext uri="{FF2B5EF4-FFF2-40B4-BE49-F238E27FC236}">
                <a16:creationId xmlns:a16="http://schemas.microsoft.com/office/drawing/2014/main" id="{EE82F239-2B35-4039-9A61-4FB8C953EA19}"/>
              </a:ext>
            </a:extLst>
          </p:cNvPr>
          <p:cNvSpPr/>
          <p:nvPr userDrawn="1"/>
        </p:nvSpPr>
        <p:spPr>
          <a:xfrm>
            <a:off x="0" y="-367937"/>
            <a:ext cx="1041952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b="1" cap="none" baseline="0" noProof="0" dirty="0">
                <a:solidFill>
                  <a:schemeClr val="accent1"/>
                </a:solidFill>
                <a:latin typeface="+mj-lt"/>
              </a:rPr>
              <a:t>Title only #1</a:t>
            </a:r>
          </a:p>
        </p:txBody>
      </p:sp>
      <p:sp>
        <p:nvSpPr>
          <p:cNvPr id="5" name="Tijdelijke aanduiding voor tekst 15">
            <a:extLst>
              <a:ext uri="{FF2B5EF4-FFF2-40B4-BE49-F238E27FC236}">
                <a16:creationId xmlns:a16="http://schemas.microsoft.com/office/drawing/2014/main" id="{1573DD9B-8FD8-C1EC-787F-42558CEE97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6060536"/>
            <a:ext cx="932400" cy="47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2" name="Tijdelijke aanduiding voor tekst 12">
            <a:extLst>
              <a:ext uri="{FF2B5EF4-FFF2-40B4-BE49-F238E27FC236}">
                <a16:creationId xmlns:a16="http://schemas.microsoft.com/office/drawing/2014/main" id="{006BF5D0-EB26-15A3-7A8D-8BB3E7B9D46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3" name="Tijdelijke aanduiding voor titel 1">
            <a:extLst>
              <a:ext uri="{FF2B5EF4-FFF2-40B4-BE49-F238E27FC236}">
                <a16:creationId xmlns:a16="http://schemas.microsoft.com/office/drawing/2014/main" id="{7EA77320-FBE8-05C5-BBB6-342D7D4858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3" y="722313"/>
            <a:ext cx="10606838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Place the title of the slide here</a:t>
            </a:r>
          </a:p>
        </p:txBody>
      </p:sp>
    </p:spTree>
    <p:extLst>
      <p:ext uri="{BB962C8B-B14F-4D97-AF65-F5344CB8AC3E}">
        <p14:creationId xmlns:p14="http://schemas.microsoft.com/office/powerpoint/2010/main" val="772081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only - Z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: afgeronde hoeken 6">
            <a:extLst>
              <a:ext uri="{FF2B5EF4-FFF2-40B4-BE49-F238E27FC236}">
                <a16:creationId xmlns:a16="http://schemas.microsoft.com/office/drawing/2014/main" id="{EE82F239-2B35-4039-9A61-4FB8C953EA19}"/>
              </a:ext>
            </a:extLst>
          </p:cNvPr>
          <p:cNvSpPr/>
          <p:nvPr userDrawn="1"/>
        </p:nvSpPr>
        <p:spPr>
          <a:xfrm>
            <a:off x="0" y="-367937"/>
            <a:ext cx="818750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b="1" cap="none" baseline="0" noProof="0" dirty="0">
                <a:solidFill>
                  <a:schemeClr val="accent1"/>
                </a:solidFill>
                <a:latin typeface="+mj-lt"/>
              </a:rPr>
              <a:t>Logo only</a:t>
            </a:r>
          </a:p>
        </p:txBody>
      </p:sp>
      <p:sp>
        <p:nvSpPr>
          <p:cNvPr id="5" name="Tijdelijke aanduiding voor tekst 15">
            <a:extLst>
              <a:ext uri="{FF2B5EF4-FFF2-40B4-BE49-F238E27FC236}">
                <a16:creationId xmlns:a16="http://schemas.microsoft.com/office/drawing/2014/main" id="{1573DD9B-8FD8-C1EC-787F-42558CEE97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6060536"/>
            <a:ext cx="932400" cy="47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47229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 6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6D83A196-0A48-69BC-54A6-5B14D8C6FED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93040" y="208280"/>
            <a:ext cx="11805920" cy="6441440"/>
          </a:xfrm>
          <a:custGeom>
            <a:avLst/>
            <a:gdLst>
              <a:gd name="connsiteX0" fmla="*/ 301459 w 11805920"/>
              <a:gd name="connsiteY0" fmla="*/ 0 h 6441440"/>
              <a:gd name="connsiteX1" fmla="*/ 11504461 w 11805920"/>
              <a:gd name="connsiteY1" fmla="*/ 0 h 6441440"/>
              <a:gd name="connsiteX2" fmla="*/ 11805920 w 11805920"/>
              <a:gd name="connsiteY2" fmla="*/ 301459 h 6441440"/>
              <a:gd name="connsiteX3" fmla="*/ 11805920 w 11805920"/>
              <a:gd name="connsiteY3" fmla="*/ 6139981 h 6441440"/>
              <a:gd name="connsiteX4" fmla="*/ 11504461 w 11805920"/>
              <a:gd name="connsiteY4" fmla="*/ 6441440 h 6441440"/>
              <a:gd name="connsiteX5" fmla="*/ 301459 w 11805920"/>
              <a:gd name="connsiteY5" fmla="*/ 6441440 h 6441440"/>
              <a:gd name="connsiteX6" fmla="*/ 0 w 11805920"/>
              <a:gd name="connsiteY6" fmla="*/ 6139981 h 6441440"/>
              <a:gd name="connsiteX7" fmla="*/ 0 w 11805920"/>
              <a:gd name="connsiteY7" fmla="*/ 301459 h 6441440"/>
              <a:gd name="connsiteX8" fmla="*/ 301459 w 11805920"/>
              <a:gd name="connsiteY8" fmla="*/ 0 h 644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805920" h="6441440">
                <a:moveTo>
                  <a:pt x="301459" y="0"/>
                </a:moveTo>
                <a:lnTo>
                  <a:pt x="11504461" y="0"/>
                </a:lnTo>
                <a:cubicBezTo>
                  <a:pt x="11670952" y="0"/>
                  <a:pt x="11805920" y="134968"/>
                  <a:pt x="11805920" y="301459"/>
                </a:cubicBezTo>
                <a:lnTo>
                  <a:pt x="11805920" y="6139981"/>
                </a:lnTo>
                <a:cubicBezTo>
                  <a:pt x="11805920" y="6306472"/>
                  <a:pt x="11670952" y="6441440"/>
                  <a:pt x="11504461" y="6441440"/>
                </a:cubicBezTo>
                <a:lnTo>
                  <a:pt x="301459" y="6441440"/>
                </a:lnTo>
                <a:cubicBezTo>
                  <a:pt x="134968" y="6441440"/>
                  <a:pt x="0" y="6306472"/>
                  <a:pt x="0" y="6139981"/>
                </a:cubicBezTo>
                <a:lnTo>
                  <a:pt x="0" y="301459"/>
                </a:lnTo>
                <a:cubicBezTo>
                  <a:pt x="0" y="134968"/>
                  <a:pt x="134968" y="0"/>
                  <a:pt x="30145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0" bIns="1080000" anchor="ctr" anchorCtr="0">
            <a:noAutofit/>
          </a:bodyPr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 dirty="0"/>
              <a:t>Select this placeholder, go to the tab ‘Slidebuilder’, click on ‘Images’, select the preferred image and click on ‘Insert’.</a:t>
            </a:r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E6C0F707-B0B6-4437-92EC-6DC7FCF35DD2}"/>
              </a:ext>
            </a:extLst>
          </p:cNvPr>
          <p:cNvSpPr/>
          <p:nvPr userDrawn="1"/>
        </p:nvSpPr>
        <p:spPr>
          <a:xfrm>
            <a:off x="0" y="-367937"/>
            <a:ext cx="890693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b="1" cap="none" baseline="0" noProof="0" dirty="0">
                <a:solidFill>
                  <a:schemeClr val="accent1"/>
                </a:solidFill>
                <a:latin typeface="+mj-lt"/>
              </a:rPr>
              <a:t>Agenda 6x</a:t>
            </a:r>
            <a:endParaRPr lang="en-GB" sz="2400" b="1" cap="none" baseline="0" noProof="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7" name="Tijdelijke aanduiding voor tekst 15">
            <a:extLst>
              <a:ext uri="{FF2B5EF4-FFF2-40B4-BE49-F238E27FC236}">
                <a16:creationId xmlns:a16="http://schemas.microsoft.com/office/drawing/2014/main" id="{556F8572-CE32-448F-67F4-2E2565A6904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6060536"/>
            <a:ext cx="932400" cy="47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81" name="Tijdelijke aanduiding voor tekst 12">
            <a:extLst>
              <a:ext uri="{FF2B5EF4-FFF2-40B4-BE49-F238E27FC236}">
                <a16:creationId xmlns:a16="http://schemas.microsoft.com/office/drawing/2014/main" id="{712CF7BF-F408-9352-F5D4-4AE1AC2CA7B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82" name="Tijdelijke aanduiding voor titel 1">
            <a:extLst>
              <a:ext uri="{FF2B5EF4-FFF2-40B4-BE49-F238E27FC236}">
                <a16:creationId xmlns:a16="http://schemas.microsoft.com/office/drawing/2014/main" id="{EA4CC151-4A54-758F-AAA8-86BD1EB164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3" y="722313"/>
            <a:ext cx="10606838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Place the title of the slide here</a:t>
            </a:r>
          </a:p>
        </p:txBody>
      </p:sp>
    </p:spTree>
    <p:extLst>
      <p:ext uri="{BB962C8B-B14F-4D97-AF65-F5344CB8AC3E}">
        <p14:creationId xmlns:p14="http://schemas.microsoft.com/office/powerpoint/2010/main" val="2812894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6="http://schemas.microsoft.com/office/drawing/2014/main" xmlns:a14="http://schemas.microsoft.com/office/drawing/2010/main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Z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jdelijke aanduiding voor afbeelding 16">
            <a:extLst>
              <a:ext uri="{FF2B5EF4-FFF2-40B4-BE49-F238E27FC236}">
                <a16:creationId xmlns:a16="http://schemas.microsoft.com/office/drawing/2014/main" id="{B58464CF-AC46-0CF5-9A03-942DFB9749B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2"/>
            <a:ext cx="12192001" cy="6857998"/>
          </a:xfrm>
          <a:solidFill>
            <a:schemeClr val="bg1">
              <a:lumMod val="95000"/>
            </a:schemeClr>
          </a:solidFill>
        </p:spPr>
        <p:txBody>
          <a:bodyPr tIns="0" bIns="1080000" anchor="ctr" anchorCtr="0"/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dirty="0"/>
              <a:t>Select this placeholder, go to the tab ‘Slidebuilder’, click on ‘Images’, select the preferred image and click on ‘Insert’.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EA18CD7-32A7-41E4-9DF7-7259FA2187F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8946" y="5710306"/>
            <a:ext cx="5136349" cy="395785"/>
          </a:xfrm>
        </p:spPr>
        <p:txBody>
          <a:bodyPr anchor="t"/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Name of speaker here</a:t>
            </a:r>
          </a:p>
        </p:txBody>
      </p:sp>
      <p:sp>
        <p:nvSpPr>
          <p:cNvPr id="88" name="Tijdelijke aanduiding voor tekst 15">
            <a:extLst>
              <a:ext uri="{FF2B5EF4-FFF2-40B4-BE49-F238E27FC236}">
                <a16:creationId xmlns:a16="http://schemas.microsoft.com/office/drawing/2014/main" id="{0023AFB6-1403-A4C1-716C-051E9599D7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18947" y="722313"/>
            <a:ext cx="1594247" cy="812512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80" name="Tijdelijke aanduiding voor datum 3">
            <a:extLst>
              <a:ext uri="{FF2B5EF4-FFF2-40B4-BE49-F238E27FC236}">
                <a16:creationId xmlns:a16="http://schemas.microsoft.com/office/drawing/2014/main" id="{D410F314-1D67-A031-C451-797022B492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8946" y="6195358"/>
            <a:ext cx="2933400" cy="15179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fld id="{CF97DA82-84C5-4972-A41D-D2D51EA09891}" type="datetime3">
              <a:rPr lang="en-GB" smtClean="0"/>
              <a:t>9 April, 2026</a:t>
            </a:fld>
            <a:endParaRPr lang="en-GB" dirty="0"/>
          </a:p>
        </p:txBody>
      </p:sp>
      <p:sp>
        <p:nvSpPr>
          <p:cNvPr id="5" name="Tijdelijke aanduiding voor titel 1">
            <a:extLst>
              <a:ext uri="{FF2B5EF4-FFF2-40B4-BE49-F238E27FC236}">
                <a16:creationId xmlns:a16="http://schemas.microsoft.com/office/drawing/2014/main" id="{4F234B24-83D3-7CC9-76C9-6555FFA155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367937"/>
            <a:ext cx="2086708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1600">
                <a:solidFill>
                  <a:schemeClr val="accent1"/>
                </a:solidFill>
              </a:defRPr>
            </a:lvl1pPr>
          </a:lstStyle>
          <a:p>
            <a:pPr algn="l"/>
            <a:r>
              <a:rPr lang="en-GB" sz="1600" b="1" cap="none" baseline="0" noProof="0" dirty="0">
                <a:solidFill>
                  <a:schemeClr val="accent1"/>
                </a:solidFill>
                <a:latin typeface="+mj-lt"/>
              </a:rPr>
              <a:t>Title slide</a:t>
            </a:r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4FD4B358-1033-FC99-149E-62875FBFF32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21632" y="3438798"/>
            <a:ext cx="5133663" cy="2117352"/>
          </a:xfrm>
        </p:spPr>
        <p:txBody>
          <a:bodyPr anchor="b"/>
          <a:lstStyle>
            <a:lvl1pPr marL="0" indent="0">
              <a:buNone/>
              <a:defRPr sz="5000" b="1">
                <a:solidFill>
                  <a:schemeClr val="accent3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The title of the presentation can be placed here</a:t>
            </a:r>
          </a:p>
        </p:txBody>
      </p:sp>
    </p:spTree>
    <p:extLst>
      <p:ext uri="{BB962C8B-B14F-4D97-AF65-F5344CB8AC3E}">
        <p14:creationId xmlns:p14="http://schemas.microsoft.com/office/powerpoint/2010/main" val="3122077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a16="http://schemas.microsoft.com/office/drawing/2014/main"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0" grpId="0" build="p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OTE - WHITE (100%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715CEF43-AFAE-4401-A83A-77818006065C}" type="datetime1">
              <a:rPr lang="en-GB" smtClean="0"/>
              <a:t>09/04/2026</a:t>
            </a:fld>
            <a:endParaRPr lang="en-GB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en-GB"/>
              <a:t>&lt;</a:t>
            </a:r>
            <a:r>
              <a:rPr lang="en-GB" err="1"/>
              <a:t>Plaats</a:t>
            </a:r>
            <a:r>
              <a:rPr lang="en-GB"/>
              <a:t> </a:t>
            </a:r>
            <a:r>
              <a:rPr lang="en-GB" err="1"/>
              <a:t>hier</a:t>
            </a:r>
            <a:r>
              <a:rPr lang="en-GB"/>
              <a:t> je </a:t>
            </a:r>
            <a:r>
              <a:rPr lang="en-GB" err="1"/>
              <a:t>voettekst</a:t>
            </a:r>
            <a:r>
              <a:rPr lang="en-GB"/>
              <a:t>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0" baseline="0"/>
            </a:lvl1pPr>
          </a:lstStyle>
          <a:p>
            <a:r>
              <a:rPr lang="en-GB" sz="1100" noProof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 the icon to insert an image</a:t>
            </a:r>
            <a:endParaRPr lang="en-GB" noProof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624896" y="-885712"/>
            <a:ext cx="294225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en-GB" sz="1200" b="0" spc="50" baseline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QUOTE - WHITE (100% PICTURE)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AF0307D-613D-4A4A-87F3-837BD313BCE6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20498" y="824593"/>
            <a:ext cx="4448188" cy="5233988"/>
          </a:xfrm>
          <a:prstGeom prst="roundRect">
            <a:avLst>
              <a:gd name="adj" fmla="val 3255"/>
            </a:avLst>
          </a:prstGeom>
          <a:solidFill>
            <a:schemeClr val="bg1">
              <a:alpha val="70000"/>
            </a:schemeClr>
          </a:solidFill>
          <a:ln w="12700">
            <a:noFill/>
          </a:ln>
        </p:spPr>
        <p:txBody>
          <a:bodyPr lIns="180000" tIns="252000" rIns="180000" bIns="252000" anchor="ctr" anchorCtr="0"/>
          <a:lstStyle>
            <a:lvl1pPr marL="0" indent="0" algn="ctr">
              <a:buFont typeface="Arial" panose="020B0604020202020204" pitchFamily="34" charset="0"/>
              <a:buNone/>
              <a:defRPr sz="4000" b="0">
                <a:solidFill>
                  <a:schemeClr val="tx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‘’ Space for a quote’’</a:t>
            </a:r>
          </a:p>
          <a:p>
            <a:pPr lvl="0"/>
            <a:r>
              <a:rPr lang="en-GB"/>
              <a:t>JU-LEVEL1=</a:t>
            </a:r>
            <a:r>
              <a:rPr lang="en-GB" err="1"/>
              <a:t>Citaat</a:t>
            </a:r>
            <a:endParaRPr lang="en-GB"/>
          </a:p>
        </p:txBody>
      </p:sp>
      <p:sp>
        <p:nvSpPr>
          <p:cNvPr id="95" name="Tijdelijke aanduiding voor dianummer 5">
            <a:extLst>
              <a:ext uri="{FF2B5EF4-FFF2-40B4-BE49-F238E27FC236}">
                <a16:creationId xmlns:a16="http://schemas.microsoft.com/office/drawing/2014/main" id="{621E4A0F-D5B5-4E58-B6EA-4A7F4DFB6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AD0FE45-509C-4BDF-9EDE-64426F8DF3D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965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#1 - Z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E48AD39F-D1BD-4A94-927C-E2D6B75091D7}"/>
              </a:ext>
            </a:extLst>
          </p:cNvPr>
          <p:cNvSpPr/>
          <p:nvPr userDrawn="1"/>
        </p:nvSpPr>
        <p:spPr>
          <a:xfrm>
            <a:off x="0" y="-367937"/>
            <a:ext cx="600998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b="1" cap="none" baseline="0" noProof="0" dirty="0">
                <a:solidFill>
                  <a:schemeClr val="accent1"/>
                </a:solidFill>
                <a:latin typeface="+mj-lt"/>
              </a:rPr>
              <a:t>Text #1</a:t>
            </a:r>
          </a:p>
        </p:txBody>
      </p:sp>
      <p:sp>
        <p:nvSpPr>
          <p:cNvPr id="11" name="Tijdelijke aanduiding voor tekst 15">
            <a:extLst>
              <a:ext uri="{FF2B5EF4-FFF2-40B4-BE49-F238E27FC236}">
                <a16:creationId xmlns:a16="http://schemas.microsoft.com/office/drawing/2014/main" id="{44E27EC2-81EE-5DE0-2BEB-2F38F88501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6060536"/>
            <a:ext cx="932400" cy="47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92" name="Tijdelijke aanduiding voor tekst 12">
            <a:extLst>
              <a:ext uri="{FF2B5EF4-FFF2-40B4-BE49-F238E27FC236}">
                <a16:creationId xmlns:a16="http://schemas.microsoft.com/office/drawing/2014/main" id="{24E34CC7-AE46-F291-A9D4-1A35660FE53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93" name="Tijdelijke aanduiding voor titel 1">
            <a:extLst>
              <a:ext uri="{FF2B5EF4-FFF2-40B4-BE49-F238E27FC236}">
                <a16:creationId xmlns:a16="http://schemas.microsoft.com/office/drawing/2014/main" id="{F9DB1A5B-74FB-7FED-54E6-CE4B949D30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2" y="722313"/>
            <a:ext cx="10559000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Place the title of the slide here</a:t>
            </a:r>
          </a:p>
        </p:txBody>
      </p:sp>
      <p:sp>
        <p:nvSpPr>
          <p:cNvPr id="4" name="Tijdelijke aanduiding voor tekst 2">
            <a:extLst>
              <a:ext uri="{FF2B5EF4-FFF2-40B4-BE49-F238E27FC236}">
                <a16:creationId xmlns:a16="http://schemas.microsoft.com/office/drawing/2014/main" id="{3649715A-38D2-03F3-4957-40291419259B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865162" y="1592262"/>
            <a:ext cx="7428606" cy="406039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Plain text #1</a:t>
            </a:r>
          </a:p>
          <a:p>
            <a:pPr lvl="1"/>
            <a:r>
              <a:rPr lang="en-GB" noProof="0" dirty="0"/>
              <a:t>Plain text #2</a:t>
            </a:r>
          </a:p>
          <a:p>
            <a:pPr lvl="2"/>
            <a:r>
              <a:rPr lang="en-GB" noProof="0" dirty="0"/>
              <a:t>Heading #1</a:t>
            </a:r>
          </a:p>
          <a:p>
            <a:pPr lvl="3"/>
            <a:r>
              <a:rPr lang="en-GB" noProof="0" dirty="0" err="1"/>
              <a:t>Tekst</a:t>
            </a:r>
            <a:endParaRPr lang="en-GB" noProof="0" dirty="0"/>
          </a:p>
          <a:p>
            <a:pPr lvl="4"/>
            <a:r>
              <a:rPr lang="en-GB" noProof="0" dirty="0"/>
              <a:t>Heading #3</a:t>
            </a:r>
          </a:p>
          <a:p>
            <a:pPr lvl="5"/>
            <a:r>
              <a:rPr lang="en-GB" noProof="0" dirty="0"/>
              <a:t>Heading #4</a:t>
            </a:r>
          </a:p>
          <a:p>
            <a:pPr lvl="6"/>
            <a:r>
              <a:rPr lang="en-GB" noProof="0" dirty="0"/>
              <a:t>Numbers</a:t>
            </a:r>
          </a:p>
          <a:p>
            <a:pPr lvl="7"/>
            <a:r>
              <a:rPr lang="en-GB" noProof="0" dirty="0"/>
              <a:t>Letters</a:t>
            </a:r>
          </a:p>
          <a:p>
            <a:pPr marL="0" marR="0" lvl="8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Tx/>
              <a:buFontTx/>
              <a:buNone/>
              <a:tabLst/>
              <a:defRPr/>
            </a:pPr>
            <a:r>
              <a:rPr lang="en-GB" noProof="0" dirty="0" err="1"/>
              <a:t>Bronvermelding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150285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a16="http://schemas.microsoft.com/office/drawing/2014/main"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#1 - Z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ijdelijke aanduiding voor tekst 10">
            <a:extLst>
              <a:ext uri="{FF2B5EF4-FFF2-40B4-BE49-F238E27FC236}">
                <a16:creationId xmlns:a16="http://schemas.microsoft.com/office/drawing/2014/main" id="{4F355F90-7B3D-D76D-A38B-5F63BAFE37E3}"/>
              </a:ext>
            </a:extLst>
          </p:cNvPr>
          <p:cNvSpPr txBox="1">
            <a:spLocks/>
          </p:cNvSpPr>
          <p:nvPr userDrawn="1"/>
        </p:nvSpPr>
        <p:spPr>
          <a:xfrm>
            <a:off x="714375" y="1385455"/>
            <a:ext cx="7810987" cy="4420752"/>
          </a:xfrm>
          <a:prstGeom prst="roundRect">
            <a:avLst>
              <a:gd name="adj" fmla="val 3563"/>
            </a:avLst>
          </a:prstGeom>
          <a:solidFill>
            <a:schemeClr val="accent1">
              <a:alpha val="20000"/>
            </a:schemeClr>
          </a:solidFill>
          <a:ln>
            <a:noFill/>
          </a:ln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10000"/>
              <a:buFont typeface="Aptos" panose="020B0004020202020204" pitchFamily="34" charset="0"/>
              <a:buNone/>
              <a:defRPr sz="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1813" indent="-1762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2000" b="1" kern="1200">
                <a:solidFill>
                  <a:schemeClr val="accent5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ptos" panose="020B0004020202020204" pitchFamily="34" charset="0"/>
              <a:buNone/>
              <a:defRPr sz="2000" b="1" i="0" kern="1200" cap="none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6pPr>
            <a:lvl7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•"/>
              <a:defRPr sz="16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 </a:t>
            </a:r>
          </a:p>
        </p:txBody>
      </p:sp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E48AD39F-D1BD-4A94-927C-E2D6B75091D7}"/>
              </a:ext>
            </a:extLst>
          </p:cNvPr>
          <p:cNvSpPr/>
          <p:nvPr userDrawn="1"/>
        </p:nvSpPr>
        <p:spPr>
          <a:xfrm>
            <a:off x="0" y="-367937"/>
            <a:ext cx="600998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b="1" cap="none" baseline="0" noProof="0" dirty="0">
                <a:solidFill>
                  <a:schemeClr val="accent1"/>
                </a:solidFill>
                <a:latin typeface="+mj-lt"/>
              </a:rPr>
              <a:t>Text #2</a:t>
            </a:r>
          </a:p>
        </p:txBody>
      </p:sp>
      <p:sp>
        <p:nvSpPr>
          <p:cNvPr id="11" name="Tijdelijke aanduiding voor tekst 15">
            <a:extLst>
              <a:ext uri="{FF2B5EF4-FFF2-40B4-BE49-F238E27FC236}">
                <a16:creationId xmlns:a16="http://schemas.microsoft.com/office/drawing/2014/main" id="{44E27EC2-81EE-5DE0-2BEB-2F38F88501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6060536"/>
            <a:ext cx="932400" cy="47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92" name="Tijdelijke aanduiding voor tekst 12">
            <a:extLst>
              <a:ext uri="{FF2B5EF4-FFF2-40B4-BE49-F238E27FC236}">
                <a16:creationId xmlns:a16="http://schemas.microsoft.com/office/drawing/2014/main" id="{24E34CC7-AE46-F291-A9D4-1A35660FE53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93" name="Tijdelijke aanduiding voor titel 1">
            <a:extLst>
              <a:ext uri="{FF2B5EF4-FFF2-40B4-BE49-F238E27FC236}">
                <a16:creationId xmlns:a16="http://schemas.microsoft.com/office/drawing/2014/main" id="{F9DB1A5B-74FB-7FED-54E6-CE4B949D30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2" y="722313"/>
            <a:ext cx="10559000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Place the title of the slide here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3B99B49-BB87-512B-775C-601E396370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9154" y="1592262"/>
            <a:ext cx="7208362" cy="40299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25452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a16="http://schemas.microsoft.com/office/drawing/2014/main"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#2 - Z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jdelijke aanduiding voor tekst 10">
            <a:extLst>
              <a:ext uri="{FF2B5EF4-FFF2-40B4-BE49-F238E27FC236}">
                <a16:creationId xmlns:a16="http://schemas.microsoft.com/office/drawing/2014/main" id="{BEA26A03-DB99-8B63-4EE4-824A4ADCB08A}"/>
              </a:ext>
            </a:extLst>
          </p:cNvPr>
          <p:cNvSpPr txBox="1">
            <a:spLocks/>
          </p:cNvSpPr>
          <p:nvPr userDrawn="1"/>
        </p:nvSpPr>
        <p:spPr>
          <a:xfrm>
            <a:off x="193040" y="225424"/>
            <a:ext cx="11805920" cy="6424295"/>
          </a:xfrm>
          <a:prstGeom prst="roundRect">
            <a:avLst>
              <a:gd name="adj" fmla="val 3563"/>
            </a:avLst>
          </a:pr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10000"/>
              <a:buFont typeface="Aptos" panose="020B0004020202020204" pitchFamily="34" charset="0"/>
              <a:buNone/>
              <a:defRPr sz="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1813" indent="-1762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2000" b="1" kern="1200">
                <a:solidFill>
                  <a:schemeClr val="accent5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ptos" panose="020B0004020202020204" pitchFamily="34" charset="0"/>
              <a:buNone/>
              <a:defRPr sz="2000" b="1" i="0" kern="1200" cap="none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6pPr>
            <a:lvl7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•"/>
              <a:defRPr sz="16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 </a:t>
            </a:r>
          </a:p>
        </p:txBody>
      </p:sp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E48AD39F-D1BD-4A94-927C-E2D6B75091D7}"/>
              </a:ext>
            </a:extLst>
          </p:cNvPr>
          <p:cNvSpPr/>
          <p:nvPr userDrawn="1"/>
        </p:nvSpPr>
        <p:spPr>
          <a:xfrm>
            <a:off x="0" y="-367937"/>
            <a:ext cx="600998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b="1" cap="none" baseline="0" noProof="0" dirty="0">
                <a:solidFill>
                  <a:schemeClr val="accent1"/>
                </a:solidFill>
                <a:latin typeface="+mj-lt"/>
              </a:rPr>
              <a:t>Text #3</a:t>
            </a:r>
          </a:p>
        </p:txBody>
      </p:sp>
      <p:sp>
        <p:nvSpPr>
          <p:cNvPr id="92" name="Tijdelijke aanduiding voor tekst 15">
            <a:extLst>
              <a:ext uri="{FF2B5EF4-FFF2-40B4-BE49-F238E27FC236}">
                <a16:creationId xmlns:a16="http://schemas.microsoft.com/office/drawing/2014/main" id="{2378F912-895D-4E5A-C6A2-0F02095F837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6060536"/>
            <a:ext cx="932400" cy="47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94" name="Tijdelijke aanduiding voor tekst 12">
            <a:extLst>
              <a:ext uri="{FF2B5EF4-FFF2-40B4-BE49-F238E27FC236}">
                <a16:creationId xmlns:a16="http://schemas.microsoft.com/office/drawing/2014/main" id="{15465D20-B021-B141-C442-893E0F9A43E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95" name="Tijdelijke aanduiding voor titel 1">
            <a:extLst>
              <a:ext uri="{FF2B5EF4-FFF2-40B4-BE49-F238E27FC236}">
                <a16:creationId xmlns:a16="http://schemas.microsoft.com/office/drawing/2014/main" id="{DC43821C-5BB8-744D-9C50-AA91E9ED55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3" y="722313"/>
            <a:ext cx="10606838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Place the title of the slide here</a:t>
            </a:r>
          </a:p>
        </p:txBody>
      </p:sp>
      <p:sp>
        <p:nvSpPr>
          <p:cNvPr id="78" name="Tijdelijke aanduiding voor tekst 2">
            <a:extLst>
              <a:ext uri="{FF2B5EF4-FFF2-40B4-BE49-F238E27FC236}">
                <a16:creationId xmlns:a16="http://schemas.microsoft.com/office/drawing/2014/main" id="{8EBCC2B5-7EBC-8C78-D080-A8C9A382B1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592262"/>
            <a:ext cx="10752000" cy="42139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48020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a16="http://schemas.microsoft.com/office/drawing/2014/main"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#3 - Z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jdelijke aanduiding voor tekst 10">
            <a:extLst>
              <a:ext uri="{FF2B5EF4-FFF2-40B4-BE49-F238E27FC236}">
                <a16:creationId xmlns:a16="http://schemas.microsoft.com/office/drawing/2014/main" id="{BEA26A03-DB99-8B63-4EE4-824A4ADCB08A}"/>
              </a:ext>
            </a:extLst>
          </p:cNvPr>
          <p:cNvSpPr txBox="1">
            <a:spLocks/>
          </p:cNvSpPr>
          <p:nvPr userDrawn="1"/>
        </p:nvSpPr>
        <p:spPr>
          <a:xfrm>
            <a:off x="193040" y="225424"/>
            <a:ext cx="11805920" cy="6424295"/>
          </a:xfrm>
          <a:prstGeom prst="roundRect">
            <a:avLst>
              <a:gd name="adj" fmla="val 3563"/>
            </a:avLst>
          </a:prstGeom>
          <a:solidFill>
            <a:schemeClr val="accent1">
              <a:alpha val="20000"/>
            </a:schemeClr>
          </a:solidFill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10000"/>
              <a:buFont typeface="Aptos" panose="020B0004020202020204" pitchFamily="34" charset="0"/>
              <a:buNone/>
              <a:defRPr sz="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1813" indent="-1762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2000" b="1" kern="1200">
                <a:solidFill>
                  <a:schemeClr val="accent5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ptos" panose="020B0004020202020204" pitchFamily="34" charset="0"/>
              <a:buNone/>
              <a:defRPr sz="2000" b="1" i="0" kern="1200" cap="none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6pPr>
            <a:lvl7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•"/>
              <a:defRPr sz="16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 </a:t>
            </a:r>
          </a:p>
        </p:txBody>
      </p:sp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E48AD39F-D1BD-4A94-927C-E2D6B75091D7}"/>
              </a:ext>
            </a:extLst>
          </p:cNvPr>
          <p:cNvSpPr/>
          <p:nvPr userDrawn="1"/>
        </p:nvSpPr>
        <p:spPr>
          <a:xfrm>
            <a:off x="0" y="-367937"/>
            <a:ext cx="600998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b="1" cap="none" baseline="0" noProof="0" dirty="0">
                <a:solidFill>
                  <a:schemeClr val="accent1"/>
                </a:solidFill>
                <a:latin typeface="+mj-lt"/>
              </a:rPr>
              <a:t>Text #4</a:t>
            </a:r>
          </a:p>
        </p:txBody>
      </p:sp>
      <p:sp>
        <p:nvSpPr>
          <p:cNvPr id="92" name="Tijdelijke aanduiding voor tekst 15">
            <a:extLst>
              <a:ext uri="{FF2B5EF4-FFF2-40B4-BE49-F238E27FC236}">
                <a16:creationId xmlns:a16="http://schemas.microsoft.com/office/drawing/2014/main" id="{2378F912-895D-4E5A-C6A2-0F02095F837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6060536"/>
            <a:ext cx="932400" cy="47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94" name="Tijdelijke aanduiding voor tekst 12">
            <a:extLst>
              <a:ext uri="{FF2B5EF4-FFF2-40B4-BE49-F238E27FC236}">
                <a16:creationId xmlns:a16="http://schemas.microsoft.com/office/drawing/2014/main" id="{15465D20-B021-B141-C442-893E0F9A43E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95" name="Tijdelijke aanduiding voor titel 1">
            <a:extLst>
              <a:ext uri="{FF2B5EF4-FFF2-40B4-BE49-F238E27FC236}">
                <a16:creationId xmlns:a16="http://schemas.microsoft.com/office/drawing/2014/main" id="{DC43821C-5BB8-744D-9C50-AA91E9ED55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3" y="722313"/>
            <a:ext cx="10606838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Place the title of the slide here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DCED52A-827C-91AB-04C4-710FFF01EE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592262"/>
            <a:ext cx="10752000" cy="42139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341609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a16="http://schemas.microsoft.com/office/drawing/2014/main"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 (s) - Z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5CD5B878-220D-4F80-B08D-6312746A4F90}"/>
              </a:ext>
            </a:extLst>
          </p:cNvPr>
          <p:cNvSpPr/>
          <p:nvPr userDrawn="1"/>
        </p:nvSpPr>
        <p:spPr>
          <a:xfrm>
            <a:off x="0" y="-367937"/>
            <a:ext cx="1320170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b="1" cap="none" baseline="0" noProof="0" dirty="0">
                <a:solidFill>
                  <a:schemeClr val="accent1"/>
                </a:solidFill>
                <a:latin typeface="+mj-lt"/>
              </a:rPr>
              <a:t>Text + Image (s)</a:t>
            </a:r>
          </a:p>
        </p:txBody>
      </p:sp>
      <p:sp>
        <p:nvSpPr>
          <p:cNvPr id="163" name="Tijdelijke aanduiding voor tekst 15">
            <a:extLst>
              <a:ext uri="{FF2B5EF4-FFF2-40B4-BE49-F238E27FC236}">
                <a16:creationId xmlns:a16="http://schemas.microsoft.com/office/drawing/2014/main" id="{5EBE72CE-DC40-6D4E-563D-317873C0259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6060536"/>
            <a:ext cx="932400" cy="47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165" name="Tijdelijke aanduiding voor tekst 12">
            <a:extLst>
              <a:ext uri="{FF2B5EF4-FFF2-40B4-BE49-F238E27FC236}">
                <a16:creationId xmlns:a16="http://schemas.microsoft.com/office/drawing/2014/main" id="{A2CDA243-2822-FDC1-9656-779DF0EFD1D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166" name="Tijdelijke aanduiding voor titel 1">
            <a:extLst>
              <a:ext uri="{FF2B5EF4-FFF2-40B4-BE49-F238E27FC236}">
                <a16:creationId xmlns:a16="http://schemas.microsoft.com/office/drawing/2014/main" id="{DA5B9C74-0708-1EC7-E013-F50E81FD6F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2" y="722313"/>
            <a:ext cx="7342838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Place the title of the slide here</a:t>
            </a:r>
          </a:p>
        </p:txBody>
      </p:sp>
      <p:sp>
        <p:nvSpPr>
          <p:cNvPr id="2" name="Tijdelijke aanduiding voor afbeelding 16">
            <a:extLst>
              <a:ext uri="{FF2B5EF4-FFF2-40B4-BE49-F238E27FC236}">
                <a16:creationId xmlns:a16="http://schemas.microsoft.com/office/drawing/2014/main" id="{5E6E37D7-192F-D7CE-CAB6-205EFA903A0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562290" y="722313"/>
            <a:ext cx="2901015" cy="5083175"/>
          </a:xfrm>
          <a:prstGeom prst="roundRect">
            <a:avLst>
              <a:gd name="adj" fmla="val 5432"/>
            </a:avLst>
          </a:prstGeom>
          <a:solidFill>
            <a:schemeClr val="bg1">
              <a:lumMod val="95000"/>
            </a:schemeClr>
          </a:solidFill>
          <a:ln w="15875">
            <a:noFill/>
          </a:ln>
        </p:spPr>
        <p:txBody>
          <a:bodyPr lIns="360000" tIns="0" rIns="360000" bIns="1620000" anchor="ctr" anchorCtr="0"/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dirty="0"/>
              <a:t>Select this placeholder, go to the tab ‘Slidebuilder’, click on ‘Images’, select the preferred image and click on ‘Insert’.</a:t>
            </a:r>
          </a:p>
        </p:txBody>
      </p:sp>
      <p:sp>
        <p:nvSpPr>
          <p:cNvPr id="20" name="Tijdelijke aanduiding voor tekst 19">
            <a:extLst>
              <a:ext uri="{FF2B5EF4-FFF2-40B4-BE49-F238E27FC236}">
                <a16:creationId xmlns:a16="http://schemas.microsoft.com/office/drawing/2014/main" id="{76200838-2759-6787-4722-969220D8508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802918" y="5054643"/>
            <a:ext cx="1997075" cy="548005"/>
          </a:xfrm>
        </p:spPr>
        <p:txBody>
          <a:bodyPr anchor="b"/>
          <a:lstStyle>
            <a:lvl1pPr marL="0" indent="0">
              <a:lnSpc>
                <a:spcPts val="1400"/>
              </a:lnSpc>
              <a:buNone/>
              <a:defRPr sz="1100">
                <a:solidFill>
                  <a:schemeClr val="bg2"/>
                </a:solidFill>
                <a:effectLst>
                  <a:outerShdw blurRad="228600" dir="5400000" algn="ctr" rotWithShape="0">
                    <a:srgbClr val="000000">
                      <a:alpha val="35000"/>
                    </a:srgbClr>
                  </a:outerShdw>
                </a:effectLst>
              </a:defRPr>
            </a:lvl1pPr>
          </a:lstStyle>
          <a:p>
            <a:pPr lvl="0"/>
            <a:r>
              <a:rPr lang="nl-NL" dirty="0" err="1"/>
              <a:t>Lorem</a:t>
            </a:r>
            <a:r>
              <a:rPr lang="nl-NL" dirty="0"/>
              <a:t> </a:t>
            </a:r>
            <a:r>
              <a:rPr lang="nl-NL" dirty="0" err="1"/>
              <a:t>ipsum</a:t>
            </a:r>
            <a:r>
              <a:rPr lang="nl-NL" dirty="0"/>
              <a:t> </a:t>
            </a:r>
            <a:r>
              <a:rPr lang="nl-NL" dirty="0" err="1"/>
              <a:t>dolor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, </a:t>
            </a:r>
            <a:r>
              <a:rPr lang="nl-NL" dirty="0" err="1"/>
              <a:t>consectet</a:t>
            </a:r>
            <a:r>
              <a:rPr lang="nl-NL" dirty="0"/>
              <a:t> </a:t>
            </a:r>
            <a:r>
              <a:rPr lang="nl-NL" dirty="0" err="1"/>
              <a:t>adipisci</a:t>
            </a:r>
            <a:r>
              <a:rPr lang="nl-NL" dirty="0"/>
              <a:t> </a:t>
            </a:r>
            <a:r>
              <a:rPr lang="nl-NL" dirty="0" err="1"/>
              <a:t>elit</a:t>
            </a:r>
            <a:r>
              <a:rPr lang="nl-NL" dirty="0"/>
              <a:t>. </a:t>
            </a:r>
            <a:r>
              <a:rPr lang="nl-NL" dirty="0" err="1"/>
              <a:t>Pellentes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felis</a:t>
            </a:r>
            <a:r>
              <a:rPr lang="nl-NL" dirty="0"/>
              <a:t> </a:t>
            </a:r>
            <a:r>
              <a:rPr lang="nl-NL" dirty="0" err="1"/>
              <a:t>eu</a:t>
            </a:r>
            <a:r>
              <a:rPr lang="nl-NL" dirty="0"/>
              <a:t> </a:t>
            </a:r>
            <a:r>
              <a:rPr lang="nl-NL" dirty="0" err="1"/>
              <a:t>ullamcorp</a:t>
            </a:r>
            <a:r>
              <a:rPr lang="nl-NL" dirty="0"/>
              <a:t> temp</a:t>
            </a:r>
          </a:p>
        </p:txBody>
      </p:sp>
      <p:sp>
        <p:nvSpPr>
          <p:cNvPr id="5" name="Tijdelijke aanduiding voor tekst 2">
            <a:extLst>
              <a:ext uri="{FF2B5EF4-FFF2-40B4-BE49-F238E27FC236}">
                <a16:creationId xmlns:a16="http://schemas.microsoft.com/office/drawing/2014/main" id="{D7557B65-0D59-C970-A011-44597C9ED630}"/>
              </a:ext>
            </a:extLst>
          </p:cNvPr>
          <p:cNvSpPr>
            <a:spLocks noGrp="1"/>
          </p:cNvSpPr>
          <p:nvPr>
            <p:ph idx="21"/>
          </p:nvPr>
        </p:nvSpPr>
        <p:spPr>
          <a:xfrm>
            <a:off x="720000" y="1592262"/>
            <a:ext cx="7488000" cy="42139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931653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a16="http://schemas.microsoft.com/office/drawing/2014/main"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 (m) - Z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253B40DA-F1BB-4216-AD19-B5C5F882ED58}"/>
              </a:ext>
            </a:extLst>
          </p:cNvPr>
          <p:cNvSpPr/>
          <p:nvPr userDrawn="1"/>
        </p:nvSpPr>
        <p:spPr>
          <a:xfrm>
            <a:off x="0" y="-367937"/>
            <a:ext cx="1405128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b="1" cap="none" baseline="0" noProof="0" dirty="0">
                <a:solidFill>
                  <a:schemeClr val="accent1"/>
                </a:solidFill>
                <a:latin typeface="+mj-lt"/>
              </a:rPr>
              <a:t>Text + Image (m)</a:t>
            </a:r>
          </a:p>
        </p:txBody>
      </p:sp>
      <p:sp>
        <p:nvSpPr>
          <p:cNvPr id="218" name="Tijdelijke aanduiding voor tekst 15">
            <a:extLst>
              <a:ext uri="{FF2B5EF4-FFF2-40B4-BE49-F238E27FC236}">
                <a16:creationId xmlns:a16="http://schemas.microsoft.com/office/drawing/2014/main" id="{3BE19778-44F1-953C-EA22-FF6E1778C9E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20000" y="6060536"/>
            <a:ext cx="932400" cy="47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220" name="Tijdelijke aanduiding voor tekst 12">
            <a:extLst>
              <a:ext uri="{FF2B5EF4-FFF2-40B4-BE49-F238E27FC236}">
                <a16:creationId xmlns:a16="http://schemas.microsoft.com/office/drawing/2014/main" id="{33C4A877-F359-9CEA-C4D3-35A66DC7F0B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221" name="Tijdelijke aanduiding voor titel 1">
            <a:extLst>
              <a:ext uri="{FF2B5EF4-FFF2-40B4-BE49-F238E27FC236}">
                <a16:creationId xmlns:a16="http://schemas.microsoft.com/office/drawing/2014/main" id="{5030F55B-FB8E-4467-0D21-99D71C7211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3" y="722313"/>
            <a:ext cx="4906987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Place the title of the slide here</a:t>
            </a:r>
          </a:p>
        </p:txBody>
      </p:sp>
      <p:sp>
        <p:nvSpPr>
          <p:cNvPr id="2" name="Tijdelijke aanduiding voor afbeelding 16">
            <a:extLst>
              <a:ext uri="{FF2B5EF4-FFF2-40B4-BE49-F238E27FC236}">
                <a16:creationId xmlns:a16="http://schemas.microsoft.com/office/drawing/2014/main" id="{7EB00BD1-BA2D-C9EF-BA69-1D83A7D2B99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84888" y="722312"/>
            <a:ext cx="5078417" cy="5083175"/>
          </a:xfrm>
          <a:prstGeom prst="roundRect">
            <a:avLst>
              <a:gd name="adj" fmla="val 3310"/>
            </a:avLst>
          </a:prstGeom>
          <a:solidFill>
            <a:schemeClr val="bg1">
              <a:lumMod val="95000"/>
            </a:schemeClr>
          </a:solidFill>
          <a:ln w="15875">
            <a:noFill/>
          </a:ln>
        </p:spPr>
        <p:txBody>
          <a:bodyPr lIns="612000" tIns="0" rIns="612000" bIns="1080000" anchor="ctr" anchorCtr="0"/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 dirty="0"/>
              <a:t>Select this placeholder, go to the tab ‘Slidebuilder’, click on ‘Images’, select the preferred image and click on ‘Insert’.</a:t>
            </a:r>
          </a:p>
        </p:txBody>
      </p:sp>
      <p:sp>
        <p:nvSpPr>
          <p:cNvPr id="155" name="Tijdelijke aanduiding voor tekst 19">
            <a:extLst>
              <a:ext uri="{FF2B5EF4-FFF2-40B4-BE49-F238E27FC236}">
                <a16:creationId xmlns:a16="http://schemas.microsoft.com/office/drawing/2014/main" id="{3351D58B-ECE3-3E2B-1FE6-13A003DEE42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684950" y="5054643"/>
            <a:ext cx="1997075" cy="548005"/>
          </a:xfrm>
        </p:spPr>
        <p:txBody>
          <a:bodyPr anchor="b"/>
          <a:lstStyle>
            <a:lvl1pPr marL="0" indent="0">
              <a:lnSpc>
                <a:spcPts val="1400"/>
              </a:lnSpc>
              <a:buNone/>
              <a:defRPr sz="1100">
                <a:solidFill>
                  <a:schemeClr val="bg2"/>
                </a:solidFill>
                <a:effectLst>
                  <a:outerShdw blurRad="228600" dir="5400000" algn="ctr" rotWithShape="0">
                    <a:srgbClr val="000000">
                      <a:alpha val="35000"/>
                    </a:srgbClr>
                  </a:outerShdw>
                </a:effectLst>
              </a:defRPr>
            </a:lvl1pPr>
          </a:lstStyle>
          <a:p>
            <a:pPr lvl="0"/>
            <a:r>
              <a:rPr lang="nl-NL" dirty="0" err="1"/>
              <a:t>Lorem</a:t>
            </a:r>
            <a:r>
              <a:rPr lang="nl-NL" dirty="0"/>
              <a:t> </a:t>
            </a:r>
            <a:r>
              <a:rPr lang="nl-NL" dirty="0" err="1"/>
              <a:t>ipsum</a:t>
            </a:r>
            <a:r>
              <a:rPr lang="nl-NL" dirty="0"/>
              <a:t> </a:t>
            </a:r>
            <a:r>
              <a:rPr lang="nl-NL" dirty="0" err="1"/>
              <a:t>dolor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, </a:t>
            </a:r>
            <a:r>
              <a:rPr lang="nl-NL" dirty="0" err="1"/>
              <a:t>consectet</a:t>
            </a:r>
            <a:r>
              <a:rPr lang="nl-NL" dirty="0"/>
              <a:t> </a:t>
            </a:r>
            <a:r>
              <a:rPr lang="nl-NL" dirty="0" err="1"/>
              <a:t>adipisci</a:t>
            </a:r>
            <a:r>
              <a:rPr lang="nl-NL" dirty="0"/>
              <a:t> </a:t>
            </a:r>
            <a:r>
              <a:rPr lang="nl-NL" dirty="0" err="1"/>
              <a:t>elit</a:t>
            </a:r>
            <a:r>
              <a:rPr lang="nl-NL" dirty="0"/>
              <a:t>. </a:t>
            </a:r>
            <a:r>
              <a:rPr lang="nl-NL" dirty="0" err="1"/>
              <a:t>Pellentes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felis</a:t>
            </a:r>
            <a:r>
              <a:rPr lang="nl-NL" dirty="0"/>
              <a:t> </a:t>
            </a:r>
            <a:r>
              <a:rPr lang="nl-NL" dirty="0" err="1"/>
              <a:t>eu</a:t>
            </a:r>
            <a:r>
              <a:rPr lang="nl-NL" dirty="0"/>
              <a:t> </a:t>
            </a:r>
            <a:r>
              <a:rPr lang="nl-NL" dirty="0" err="1"/>
              <a:t>ullamcorp</a:t>
            </a:r>
            <a:r>
              <a:rPr lang="nl-NL" dirty="0"/>
              <a:t> temp</a:t>
            </a:r>
          </a:p>
        </p:txBody>
      </p:sp>
      <p:sp>
        <p:nvSpPr>
          <p:cNvPr id="5" name="Tijdelijke aanduiding voor tekst 2">
            <a:extLst>
              <a:ext uri="{FF2B5EF4-FFF2-40B4-BE49-F238E27FC236}">
                <a16:creationId xmlns:a16="http://schemas.microsoft.com/office/drawing/2014/main" id="{24DFA03F-3858-96BE-4388-E5F802B292A7}"/>
              </a:ext>
            </a:extLst>
          </p:cNvPr>
          <p:cNvSpPr>
            <a:spLocks noGrp="1"/>
          </p:cNvSpPr>
          <p:nvPr>
            <p:ph idx="21"/>
          </p:nvPr>
        </p:nvSpPr>
        <p:spPr>
          <a:xfrm>
            <a:off x="720000" y="1991183"/>
            <a:ext cx="5051112" cy="381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5401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a16="http://schemas.microsoft.com/office/drawing/2014/main"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 (m) #2 - Z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10">
            <a:extLst>
              <a:ext uri="{FF2B5EF4-FFF2-40B4-BE49-F238E27FC236}">
                <a16:creationId xmlns:a16="http://schemas.microsoft.com/office/drawing/2014/main" id="{F6BD834E-3907-41A2-9B76-CE91FA6E9A4D}"/>
              </a:ext>
            </a:extLst>
          </p:cNvPr>
          <p:cNvSpPr txBox="1">
            <a:spLocks/>
          </p:cNvSpPr>
          <p:nvPr userDrawn="1"/>
        </p:nvSpPr>
        <p:spPr>
          <a:xfrm>
            <a:off x="193040" y="225424"/>
            <a:ext cx="11805920" cy="6424295"/>
          </a:xfrm>
          <a:prstGeom prst="roundRect">
            <a:avLst>
              <a:gd name="adj" fmla="val 3563"/>
            </a:avLst>
          </a:pr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10000"/>
              <a:buFont typeface="Aptos" panose="020B0004020202020204" pitchFamily="34" charset="0"/>
              <a:buNone/>
              <a:defRPr sz="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1813" indent="-1762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2000" b="1" kern="1200">
                <a:solidFill>
                  <a:schemeClr val="accent5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ptos" panose="020B0004020202020204" pitchFamily="34" charset="0"/>
              <a:buNone/>
              <a:defRPr sz="2000" b="1" i="0" kern="1200" cap="none" baseline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6pPr>
            <a:lvl7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•"/>
              <a:defRPr sz="160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 </a:t>
            </a:r>
          </a:p>
        </p:txBody>
      </p:sp>
      <p:sp>
        <p:nvSpPr>
          <p:cNvPr id="9" name="Tijdelijke aanduiding voor afbeelding 16">
            <a:extLst>
              <a:ext uri="{FF2B5EF4-FFF2-40B4-BE49-F238E27FC236}">
                <a16:creationId xmlns:a16="http://schemas.microsoft.com/office/drawing/2014/main" id="{10BFD0E2-5F0D-CCB5-C6BA-7E4A769CB1A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83338" y="722312"/>
            <a:ext cx="5079968" cy="5083175"/>
          </a:xfrm>
          <a:prstGeom prst="roundRect">
            <a:avLst>
              <a:gd name="adj" fmla="val 3310"/>
            </a:avLst>
          </a:prstGeom>
          <a:solidFill>
            <a:schemeClr val="bg1">
              <a:lumMod val="95000"/>
            </a:schemeClr>
          </a:solidFill>
          <a:ln w="15875">
            <a:noFill/>
          </a:ln>
        </p:spPr>
        <p:txBody>
          <a:bodyPr lIns="612000" tIns="0" rIns="612000" bIns="1080000" anchor="ctr" anchorCtr="0"/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dirty="0"/>
              <a:t>Select this placeholder, go to the tab ‘Slidebuilder’, click on ‘Images’, select the preferred image and click on ‘Insert’.</a:t>
            </a:r>
          </a:p>
        </p:txBody>
      </p:sp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253B40DA-F1BB-4216-AD19-B5C5F882ED58}"/>
              </a:ext>
            </a:extLst>
          </p:cNvPr>
          <p:cNvSpPr/>
          <p:nvPr userDrawn="1"/>
        </p:nvSpPr>
        <p:spPr>
          <a:xfrm>
            <a:off x="0" y="-367937"/>
            <a:ext cx="1658403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b="1" cap="none" baseline="0" noProof="0" dirty="0">
                <a:solidFill>
                  <a:schemeClr val="accent1"/>
                </a:solidFill>
                <a:latin typeface="+mj-lt"/>
              </a:rPr>
              <a:t>Text + Image (m) #2</a:t>
            </a:r>
          </a:p>
        </p:txBody>
      </p:sp>
      <p:sp>
        <p:nvSpPr>
          <p:cNvPr id="153" name="Tijdelijke aanduiding voor tekst 15">
            <a:extLst>
              <a:ext uri="{FF2B5EF4-FFF2-40B4-BE49-F238E27FC236}">
                <a16:creationId xmlns:a16="http://schemas.microsoft.com/office/drawing/2014/main" id="{380B44AC-E580-A908-59CD-5CACCF78562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20000" y="6060536"/>
            <a:ext cx="932400" cy="47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155" name="Tijdelijke aanduiding voor tekst 12">
            <a:extLst>
              <a:ext uri="{FF2B5EF4-FFF2-40B4-BE49-F238E27FC236}">
                <a16:creationId xmlns:a16="http://schemas.microsoft.com/office/drawing/2014/main" id="{CDA88BF1-97D7-4E3A-FB62-FF36CB6D9C6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8207" y="707795"/>
            <a:ext cx="36000" cy="396000"/>
          </a:xfrm>
          <a:custGeom>
            <a:avLst/>
            <a:gdLst>
              <a:gd name="connsiteX0" fmla="*/ 18000 w 36000"/>
              <a:gd name="connsiteY0" fmla="*/ 0 h 396000"/>
              <a:gd name="connsiteX1" fmla="*/ 36000 w 36000"/>
              <a:gd name="connsiteY1" fmla="*/ 18000 h 396000"/>
              <a:gd name="connsiteX2" fmla="*/ 36000 w 36000"/>
              <a:gd name="connsiteY2" fmla="*/ 378000 h 396000"/>
              <a:gd name="connsiteX3" fmla="*/ 18000 w 36000"/>
              <a:gd name="connsiteY3" fmla="*/ 396000 h 396000"/>
              <a:gd name="connsiteX4" fmla="*/ 0 w 36000"/>
              <a:gd name="connsiteY4" fmla="*/ 378000 h 396000"/>
              <a:gd name="connsiteX5" fmla="*/ 0 w 36000"/>
              <a:gd name="connsiteY5" fmla="*/ 18000 h 396000"/>
              <a:gd name="connsiteX6" fmla="*/ 18000 w 36000"/>
              <a:gd name="connsiteY6" fmla="*/ 0 h 3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" h="396000">
                <a:moveTo>
                  <a:pt x="18000" y="0"/>
                </a:moveTo>
                <a:cubicBezTo>
                  <a:pt x="27941" y="0"/>
                  <a:pt x="36000" y="8059"/>
                  <a:pt x="36000" y="18000"/>
                </a:cubicBezTo>
                <a:lnTo>
                  <a:pt x="36000" y="378000"/>
                </a:lnTo>
                <a:cubicBezTo>
                  <a:pt x="36000" y="387941"/>
                  <a:pt x="27941" y="396000"/>
                  <a:pt x="18000" y="396000"/>
                </a:cubicBezTo>
                <a:cubicBezTo>
                  <a:pt x="8059" y="396000"/>
                  <a:pt x="0" y="387941"/>
                  <a:pt x="0" y="378000"/>
                </a:cubicBezTo>
                <a:lnTo>
                  <a:pt x="0" y="18000"/>
                </a:lnTo>
                <a:cubicBezTo>
                  <a:pt x="0" y="8059"/>
                  <a:pt x="8059" y="0"/>
                  <a:pt x="1800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156" name="Tijdelijke aanduiding voor titel 1">
            <a:extLst>
              <a:ext uri="{FF2B5EF4-FFF2-40B4-BE49-F238E27FC236}">
                <a16:creationId xmlns:a16="http://schemas.microsoft.com/office/drawing/2014/main" id="{1E6E85CD-DAE0-F74D-94D4-E274087210F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163" y="722313"/>
            <a:ext cx="4906987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Place the title of the slide here</a:t>
            </a:r>
          </a:p>
        </p:txBody>
      </p:sp>
      <p:sp>
        <p:nvSpPr>
          <p:cNvPr id="92" name="Tijdelijke aanduiding voor tekst 19">
            <a:extLst>
              <a:ext uri="{FF2B5EF4-FFF2-40B4-BE49-F238E27FC236}">
                <a16:creationId xmlns:a16="http://schemas.microsoft.com/office/drawing/2014/main" id="{A2283E91-1839-7792-06DA-AB19C45F1AC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684950" y="5054643"/>
            <a:ext cx="1997075" cy="548005"/>
          </a:xfrm>
        </p:spPr>
        <p:txBody>
          <a:bodyPr anchor="b"/>
          <a:lstStyle>
            <a:lvl1pPr marL="0" indent="0">
              <a:lnSpc>
                <a:spcPts val="1400"/>
              </a:lnSpc>
              <a:buNone/>
              <a:defRPr sz="1100">
                <a:solidFill>
                  <a:schemeClr val="bg2"/>
                </a:solidFill>
                <a:effectLst>
                  <a:outerShdw blurRad="228600" dir="5400000" algn="ctr" rotWithShape="0">
                    <a:srgbClr val="000000">
                      <a:alpha val="35000"/>
                    </a:srgbClr>
                  </a:outerShdw>
                </a:effectLst>
              </a:defRPr>
            </a:lvl1pPr>
          </a:lstStyle>
          <a:p>
            <a:pPr lvl="0"/>
            <a:r>
              <a:rPr lang="nl-NL" dirty="0" err="1"/>
              <a:t>Lorem</a:t>
            </a:r>
            <a:r>
              <a:rPr lang="nl-NL" dirty="0"/>
              <a:t> </a:t>
            </a:r>
            <a:r>
              <a:rPr lang="nl-NL" dirty="0" err="1"/>
              <a:t>ipsum</a:t>
            </a:r>
            <a:r>
              <a:rPr lang="nl-NL" dirty="0"/>
              <a:t> </a:t>
            </a:r>
            <a:r>
              <a:rPr lang="nl-NL" dirty="0" err="1"/>
              <a:t>dolor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, </a:t>
            </a:r>
            <a:r>
              <a:rPr lang="nl-NL" dirty="0" err="1"/>
              <a:t>consectet</a:t>
            </a:r>
            <a:r>
              <a:rPr lang="nl-NL" dirty="0"/>
              <a:t> </a:t>
            </a:r>
            <a:r>
              <a:rPr lang="nl-NL" dirty="0" err="1"/>
              <a:t>adipisci</a:t>
            </a:r>
            <a:r>
              <a:rPr lang="nl-NL" dirty="0"/>
              <a:t> </a:t>
            </a:r>
            <a:r>
              <a:rPr lang="nl-NL" dirty="0" err="1"/>
              <a:t>elit</a:t>
            </a:r>
            <a:r>
              <a:rPr lang="nl-NL" dirty="0"/>
              <a:t>. </a:t>
            </a:r>
            <a:r>
              <a:rPr lang="nl-NL" dirty="0" err="1"/>
              <a:t>Pellentes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felis</a:t>
            </a:r>
            <a:r>
              <a:rPr lang="nl-NL" dirty="0"/>
              <a:t> </a:t>
            </a:r>
            <a:r>
              <a:rPr lang="nl-NL" dirty="0" err="1"/>
              <a:t>eu</a:t>
            </a:r>
            <a:r>
              <a:rPr lang="nl-NL" dirty="0"/>
              <a:t> </a:t>
            </a:r>
            <a:r>
              <a:rPr lang="nl-NL" dirty="0" err="1"/>
              <a:t>ullamcorp</a:t>
            </a:r>
            <a:r>
              <a:rPr lang="nl-NL" dirty="0"/>
              <a:t> temp</a:t>
            </a:r>
          </a:p>
        </p:txBody>
      </p:sp>
      <p:sp>
        <p:nvSpPr>
          <p:cNvPr id="93" name="Tijdelijke aanduiding voor tekst 2">
            <a:extLst>
              <a:ext uri="{FF2B5EF4-FFF2-40B4-BE49-F238E27FC236}">
                <a16:creationId xmlns:a16="http://schemas.microsoft.com/office/drawing/2014/main" id="{FE2117E3-17F1-167E-12D4-7BCDC5780491}"/>
              </a:ext>
            </a:extLst>
          </p:cNvPr>
          <p:cNvSpPr>
            <a:spLocks noGrp="1"/>
          </p:cNvSpPr>
          <p:nvPr>
            <p:ph idx="22"/>
          </p:nvPr>
        </p:nvSpPr>
        <p:spPr>
          <a:xfrm>
            <a:off x="720000" y="1991183"/>
            <a:ext cx="5052150" cy="381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21898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a16="http://schemas.microsoft.com/office/drawing/2014/main"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19B37A3-82F2-45D5-868F-F00F93F6E7B3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865163" y="722313"/>
            <a:ext cx="10582630" cy="3422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Place the title of the slide here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61B9A90-182E-49A3-8BF5-04F32288137B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720000" y="1592262"/>
            <a:ext cx="10752000" cy="42139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</a:t>
            </a:r>
          </a:p>
          <a:p>
            <a:pPr lvl="2"/>
            <a:r>
              <a:rPr lang="en-GB" noProof="0" dirty="0"/>
              <a:t>Sub-Bullet #2</a:t>
            </a:r>
          </a:p>
          <a:p>
            <a:pPr lvl="3"/>
            <a:r>
              <a:rPr lang="en-GB" noProof="0" dirty="0" err="1"/>
              <a:t>Tekst</a:t>
            </a:r>
            <a:endParaRPr lang="en-GB" noProof="0" dirty="0"/>
          </a:p>
          <a:p>
            <a:pPr lvl="4"/>
            <a:r>
              <a:rPr lang="en-GB" noProof="0" dirty="0"/>
              <a:t>Heading #1</a:t>
            </a:r>
          </a:p>
          <a:p>
            <a:pPr lvl="5"/>
            <a:r>
              <a:rPr lang="en-GB" noProof="0" dirty="0"/>
              <a:t>Heading #2</a:t>
            </a:r>
          </a:p>
          <a:p>
            <a:pPr lvl="6"/>
            <a:r>
              <a:rPr lang="en-GB" noProof="0" dirty="0"/>
              <a:t>Numbers</a:t>
            </a:r>
          </a:p>
          <a:p>
            <a:pPr lvl="7"/>
            <a:r>
              <a:rPr lang="en-GB" noProof="0" dirty="0"/>
              <a:t>Letters</a:t>
            </a:r>
          </a:p>
          <a:p>
            <a:pPr marL="0" marR="0" lvl="8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Tx/>
              <a:buFontTx/>
              <a:buNone/>
              <a:tabLst/>
              <a:defRPr/>
            </a:pPr>
            <a:r>
              <a:rPr lang="en-GB" noProof="0" dirty="0" err="1"/>
              <a:t>Bronvermelding</a:t>
            </a:r>
            <a:endParaRPr lang="en-GB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93B2B64-2362-45C8-9E78-5ECAAAF3478D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2266793" y="7267316"/>
            <a:ext cx="4114800" cy="15179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|  Published under cc-by licence</a:t>
            </a:r>
            <a:endParaRPr lang="en-GB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549FE6F-67CB-4243-BE03-A9A3C4007850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11175566" y="7255814"/>
            <a:ext cx="284597" cy="15179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1000" b="1">
                <a:solidFill>
                  <a:schemeClr val="tx1"/>
                </a:solidFill>
                <a:latin typeface="+mj-lt"/>
              </a:defRPr>
            </a:lvl1pPr>
          </a:lstStyle>
          <a:p>
            <a:fld id="{D7B5DC5B-6873-43DB-ADC7-B15ACCE0DFDB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5" name="GRID" hidden="1">
            <a:extLst>
              <a:ext uri="{FF2B5EF4-FFF2-40B4-BE49-F238E27FC236}">
                <a16:creationId xmlns:a16="http://schemas.microsoft.com/office/drawing/2014/main" id="{4129D105-9E64-446B-9706-45C80CEFF79A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  <a:solidFill>
            <a:schemeClr val="tx1">
              <a:alpha val="20000"/>
            </a:schemeClr>
          </a:solidFill>
        </p:grpSpPr>
        <p:sp>
          <p:nvSpPr>
            <p:cNvPr id="8" name="Rechthoek 7">
              <a:extLst>
                <a:ext uri="{FF2B5EF4-FFF2-40B4-BE49-F238E27FC236}">
                  <a16:creationId xmlns:a16="http://schemas.microsoft.com/office/drawing/2014/main" id="{7D9988B5-FF41-44BF-9EBA-8ED0383D0B4A}"/>
                </a:ext>
              </a:extLst>
            </p:cNvPr>
            <p:cNvSpPr/>
            <p:nvPr userDrawn="1"/>
          </p:nvSpPr>
          <p:spPr>
            <a:xfrm>
              <a:off x="0" y="0"/>
              <a:ext cx="12192000" cy="72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12" name="Rechthoek 11">
              <a:extLst>
                <a:ext uri="{FF2B5EF4-FFF2-40B4-BE49-F238E27FC236}">
                  <a16:creationId xmlns:a16="http://schemas.microsoft.com/office/drawing/2014/main" id="{223B51F0-7066-4BAC-B391-CBE4243866E1}"/>
                </a:ext>
              </a:extLst>
            </p:cNvPr>
            <p:cNvSpPr/>
            <p:nvPr userDrawn="1"/>
          </p:nvSpPr>
          <p:spPr>
            <a:xfrm>
              <a:off x="0" y="0"/>
              <a:ext cx="720000" cy="685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13" name="Rechthoek 12">
              <a:extLst>
                <a:ext uri="{FF2B5EF4-FFF2-40B4-BE49-F238E27FC236}">
                  <a16:creationId xmlns:a16="http://schemas.microsoft.com/office/drawing/2014/main" id="{986314BC-5B6A-423E-A18F-BE67EEBFD0AA}"/>
                </a:ext>
              </a:extLst>
            </p:cNvPr>
            <p:cNvSpPr/>
            <p:nvPr userDrawn="1"/>
          </p:nvSpPr>
          <p:spPr>
            <a:xfrm>
              <a:off x="11472000" y="0"/>
              <a:ext cx="720000" cy="685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459F3FC6-346A-4720-8A58-EF51F3E955F9}"/>
                </a:ext>
              </a:extLst>
            </p:cNvPr>
            <p:cNvSpPr/>
            <p:nvPr userDrawn="1"/>
          </p:nvSpPr>
          <p:spPr>
            <a:xfrm>
              <a:off x="0" y="1064525"/>
              <a:ext cx="12192000" cy="54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3D4E2D73-574C-4613-A3A4-5612A2E130A4}"/>
                </a:ext>
              </a:extLst>
            </p:cNvPr>
            <p:cNvSpPr/>
            <p:nvPr userDrawn="1"/>
          </p:nvSpPr>
          <p:spPr>
            <a:xfrm>
              <a:off x="0" y="6498000"/>
              <a:ext cx="12192000" cy="36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52775937-D9EA-4974-9459-412AF5D1CBD4}"/>
                </a:ext>
              </a:extLst>
            </p:cNvPr>
            <p:cNvSpPr/>
            <p:nvPr userDrawn="1"/>
          </p:nvSpPr>
          <p:spPr>
            <a:xfrm>
              <a:off x="0" y="5806208"/>
              <a:ext cx="12192000" cy="54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</p:grpSp>
      <p:sp>
        <p:nvSpPr>
          <p:cNvPr id="20" name="Tekstvak 19">
            <a:extLst>
              <a:ext uri="{FF2B5EF4-FFF2-40B4-BE49-F238E27FC236}">
                <a16:creationId xmlns:a16="http://schemas.microsoft.com/office/drawing/2014/main" id="{88A106C3-3B5C-4817-A9B9-E1AA65368768}"/>
              </a:ext>
            </a:extLst>
          </p:cNvPr>
          <p:cNvSpPr txBox="1"/>
          <p:nvPr userDrawn="1"/>
        </p:nvSpPr>
        <p:spPr>
          <a:xfrm>
            <a:off x="-12032" y="-542026"/>
            <a:ext cx="2129051" cy="15012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000" b="0" cap="all" baseline="0" noProof="0" dirty="0">
                <a:latin typeface="+mj-lt"/>
              </a:rPr>
              <a:t>Name of the layout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E8839A4-EDB3-CD18-65F6-1247F05B03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20000" y="7267317"/>
            <a:ext cx="1451700" cy="15178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fld id="{35A72ECF-8B84-41B2-B55D-F6FF3126552C}" type="datetime3">
              <a:rPr lang="en-GB" smtClean="0"/>
              <a:t>9 April, 2026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7131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75" r:id="rId2"/>
    <p:sldLayoutId id="2147483705" r:id="rId3"/>
    <p:sldLayoutId id="2147483658" r:id="rId4"/>
    <p:sldLayoutId id="2147483704" r:id="rId5"/>
    <p:sldLayoutId id="2147483703" r:id="rId6"/>
    <p:sldLayoutId id="2147483702" r:id="rId7"/>
    <p:sldLayoutId id="2147483659" r:id="rId8"/>
    <p:sldLayoutId id="2147483686" r:id="rId9"/>
    <p:sldLayoutId id="2147483661" r:id="rId10"/>
    <p:sldLayoutId id="2147483687" r:id="rId11"/>
    <p:sldLayoutId id="2147483664" r:id="rId12"/>
    <p:sldLayoutId id="2147483665" r:id="rId13"/>
    <p:sldLayoutId id="2147483666" r:id="rId14"/>
    <p:sldLayoutId id="2147483667" r:id="rId15"/>
    <p:sldLayoutId id="2147483669" r:id="rId16"/>
    <p:sldLayoutId id="2147483672" r:id="rId17"/>
    <p:sldLayoutId id="2147483706" r:id="rId18"/>
    <p:sldLayoutId id="2147483713" r:id="rId19"/>
    <p:sldLayoutId id="2147483760" r:id="rId20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44500" indent="-2667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22300" indent="-2667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tx2"/>
        </a:buClr>
        <a:buFont typeface="Aptos" panose="020B0004020202020204" pitchFamily="34" charset="0"/>
        <a:buChar char="−"/>
        <a:defRPr sz="1600" b="0" kern="1200">
          <a:solidFill>
            <a:schemeClr val="tx1"/>
          </a:solidFill>
          <a:latin typeface="+mj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ptos" panose="020B0004020202020204" pitchFamily="34" charset="0"/>
        <a:buNone/>
        <a:defRPr sz="1600" b="0" kern="1200">
          <a:solidFill>
            <a:schemeClr val="tx1"/>
          </a:solidFill>
          <a:latin typeface="+mj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ptos" panose="020B0004020202020204" pitchFamily="34" charset="0"/>
        <a:buNone/>
        <a:defRPr sz="2000" b="1" kern="1200">
          <a:solidFill>
            <a:schemeClr val="accent1"/>
          </a:solidFill>
          <a:latin typeface="+mj-lt"/>
          <a:ea typeface="+mn-ea"/>
          <a:cs typeface="+mn-cs"/>
        </a:defRPr>
      </a:lvl5pPr>
      <a:lvl6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1"/>
        </a:buClr>
        <a:buFont typeface="Aptos" panose="020B0004020202020204" pitchFamily="34" charset="0"/>
        <a:buNone/>
        <a:defRPr sz="2000" b="1" i="0" kern="1200" cap="none" baseline="0">
          <a:solidFill>
            <a:schemeClr val="accent4"/>
          </a:solidFill>
          <a:latin typeface="+mj-lt"/>
          <a:ea typeface="+mn-ea"/>
          <a:cs typeface="+mn-cs"/>
        </a:defRPr>
      </a:lvl6pPr>
      <a:lvl7pPr marL="342900" indent="-3429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1"/>
        </a:buClr>
        <a:buFont typeface="+mj-lt"/>
        <a:buAutoNum type="arabicPeriod"/>
        <a:tabLst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" indent="-3429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1"/>
        </a:buClr>
        <a:buFont typeface="+mj-lt"/>
        <a:buAutoNum type="alphaLcPeriod"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tx2"/>
        </a:buClr>
        <a:buFontTx/>
        <a:buNone/>
        <a:tabLst/>
        <a:defRPr sz="1200" i="1" kern="120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03" userDrawn="1">
          <p15:clr>
            <a:srgbClr val="F26B43"/>
          </p15:clr>
        </p15:guide>
        <p15:guide id="2" pos="450" userDrawn="1">
          <p15:clr>
            <a:srgbClr val="F26B43"/>
          </p15:clr>
        </p15:guide>
        <p15:guide id="3" orient="horz" pos="3657" userDrawn="1">
          <p15:clr>
            <a:srgbClr val="F26B43"/>
          </p15:clr>
        </p15:guide>
        <p15:guide id="4" orient="horz" pos="3997" userDrawn="1">
          <p15:clr>
            <a:srgbClr val="A4A3A4"/>
          </p15:clr>
        </p15:guide>
        <p15:guide id="5" orient="horz" pos="4092" userDrawn="1">
          <p15:clr>
            <a:srgbClr val="A4A3A4"/>
          </p15:clr>
        </p15:guide>
        <p15:guide id="6" pos="7219" userDrawn="1">
          <p15:clr>
            <a:srgbClr val="F26B43"/>
          </p15:clr>
        </p15:guide>
        <p15:guide id="7" orient="horz" pos="669" userDrawn="1">
          <p15:clr>
            <a:srgbClr val="A4A3A4"/>
          </p15:clr>
        </p15:guide>
        <p15:guide id="8" orient="horz" pos="455" userDrawn="1">
          <p15:clr>
            <a:srgbClr val="A4A3A4"/>
          </p15:clr>
        </p15:guide>
        <p15:guide id="9" orient="horz" pos="2160" userDrawn="1">
          <p15:clr>
            <a:srgbClr val="F26B43"/>
          </p15:clr>
        </p15:guide>
        <p15:guide id="10" orient="horz" pos="142" userDrawn="1">
          <p15:clr>
            <a:srgbClr val="5ACBF0"/>
          </p15:clr>
        </p15:guide>
        <p15:guide id="11" orient="horz" pos="4178" userDrawn="1">
          <p15:clr>
            <a:srgbClr val="5ACBF0"/>
          </p15:clr>
        </p15:guide>
        <p15:guide id="12" pos="3840" userDrawn="1">
          <p15:clr>
            <a:srgbClr val="F26B43"/>
          </p15:clr>
        </p15:guide>
        <p15:guide id="13" pos="121" userDrawn="1">
          <p15:clr>
            <a:srgbClr val="5ACBF0"/>
          </p15:clr>
        </p15:guide>
        <p15:guide id="14" pos="7559" userDrawn="1">
          <p15:clr>
            <a:srgbClr val="5ACBF0"/>
          </p15:clr>
        </p15:guide>
        <p15:guide id="15" orient="horz" userDrawn="1">
          <p15:clr>
            <a:srgbClr val="FDE53C"/>
          </p15:clr>
        </p15:guide>
        <p15:guide id="16" pos="7680" userDrawn="1">
          <p15:clr>
            <a:srgbClr val="FDE53C"/>
          </p15:clr>
        </p15:guide>
        <p15:guide id="17" userDrawn="1">
          <p15:clr>
            <a:srgbClr val="FDE53C"/>
          </p15:clr>
        </p15:guide>
        <p15:guide id="18" orient="horz" pos="4320" userDrawn="1">
          <p15:clr>
            <a:srgbClr val="FDE53C"/>
          </p15:clr>
        </p15:guide>
        <p15:guide id="19" pos="4021" userDrawn="1">
          <p15:clr>
            <a:srgbClr val="F26B43"/>
          </p15:clr>
        </p15:guide>
        <p15:guide id="20" pos="363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sv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sv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sv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svg"/><Relationship Id="rId10" Type="http://schemas.openxmlformats.org/officeDocument/2006/relationships/image" Target="../media/image34.png"/><Relationship Id="rId4" Type="http://schemas.openxmlformats.org/officeDocument/2006/relationships/image" Target="../media/image28.svg"/><Relationship Id="rId9" Type="http://schemas.openxmlformats.org/officeDocument/2006/relationships/image" Target="../media/image3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3.png"/><Relationship Id="rId5" Type="http://schemas.openxmlformats.org/officeDocument/2006/relationships/image" Target="../media/image28.svg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5.jpeg"/><Relationship Id="rId18" Type="http://schemas.openxmlformats.org/officeDocument/2006/relationships/image" Target="../media/image50.png"/><Relationship Id="rId3" Type="http://schemas.openxmlformats.org/officeDocument/2006/relationships/image" Target="../media/image36.png"/><Relationship Id="rId7" Type="http://schemas.openxmlformats.org/officeDocument/2006/relationships/image" Target="../media/image40.svg"/><Relationship Id="rId12" Type="http://schemas.openxmlformats.org/officeDocument/2006/relationships/image" Target="../media/image44.png"/><Relationship Id="rId17" Type="http://schemas.openxmlformats.org/officeDocument/2006/relationships/image" Target="../media/image49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4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9.jpeg"/><Relationship Id="rId11" Type="http://schemas.openxmlformats.org/officeDocument/2006/relationships/image" Target="../media/image43.png"/><Relationship Id="rId5" Type="http://schemas.openxmlformats.org/officeDocument/2006/relationships/image" Target="../media/image38.jpeg"/><Relationship Id="rId15" Type="http://schemas.openxmlformats.org/officeDocument/2006/relationships/image" Target="../media/image47.jpeg"/><Relationship Id="rId10" Type="http://schemas.openxmlformats.org/officeDocument/2006/relationships/image" Target="../media/image1.png"/><Relationship Id="rId19" Type="http://schemas.openxmlformats.org/officeDocument/2006/relationships/image" Target="../media/image51.png"/><Relationship Id="rId4" Type="http://schemas.openxmlformats.org/officeDocument/2006/relationships/image" Target="../media/image37.jpeg"/><Relationship Id="rId9" Type="http://schemas.openxmlformats.org/officeDocument/2006/relationships/image" Target="../media/image42.svg"/><Relationship Id="rId14" Type="http://schemas.openxmlformats.org/officeDocument/2006/relationships/image" Target="../media/image4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ndertitel 16">
            <a:extLst>
              <a:ext uri="{FF2B5EF4-FFF2-40B4-BE49-F238E27FC236}">
                <a16:creationId xmlns:a16="http://schemas.microsoft.com/office/drawing/2014/main" id="{C9553605-D2DC-3675-BEA0-F2AA7711C8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8947" y="2589187"/>
            <a:ext cx="3472053" cy="342211"/>
          </a:xfrm>
        </p:spPr>
        <p:txBody>
          <a:bodyPr/>
          <a:lstStyle/>
          <a:p>
            <a:r>
              <a:rPr lang="en-GB" noProof="1"/>
              <a:t>Peter Boers – peter.boers@surf.nl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72DDE3B-FE03-15D0-D47A-15764BEC79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8947" y="3002633"/>
            <a:ext cx="2409331" cy="166942"/>
          </a:xfrm>
        </p:spPr>
        <p:txBody>
          <a:bodyPr/>
          <a:lstStyle/>
          <a:p>
            <a:fld id="{CF97DA82-84C5-4972-A41D-D2D51EA09891}" type="datetime3">
              <a:rPr lang="en-GB" noProof="1" smtClean="0"/>
              <a:pPr/>
              <a:t>9 April, 2026</a:t>
            </a:fld>
            <a:endParaRPr lang="en-GB" noProof="1"/>
          </a:p>
        </p:txBody>
      </p:sp>
      <p:sp>
        <p:nvSpPr>
          <p:cNvPr id="19" name="Tijdelijke aanduiding voor tekst 18">
            <a:extLst>
              <a:ext uri="{FF2B5EF4-FFF2-40B4-BE49-F238E27FC236}">
                <a16:creationId xmlns:a16="http://schemas.microsoft.com/office/drawing/2014/main" id="{92430AB9-EAD4-3B09-CCE0-BD15D9414C5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21632" y="786160"/>
            <a:ext cx="4396777" cy="1661402"/>
          </a:xfrm>
        </p:spPr>
        <p:txBody>
          <a:bodyPr/>
          <a:lstStyle/>
          <a:p>
            <a:r>
              <a:rPr lang="en-GB" noProof="1"/>
              <a:t>AI Agent in the Workflow Orchestrator</a:t>
            </a:r>
          </a:p>
        </p:txBody>
      </p:sp>
      <p:sp>
        <p:nvSpPr>
          <p:cNvPr id="40" name="Tijdelijke aanduiding voor tekst 39">
            <a:extLst>
              <a:ext uri="{FF2B5EF4-FFF2-40B4-BE49-F238E27FC236}">
                <a16:creationId xmlns:a16="http://schemas.microsoft.com/office/drawing/2014/main" id="{EE49449A-46C4-B01B-BF33-1172F688570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pic>
        <p:nvPicPr>
          <p:cNvPr id="30" name="Tijdelijke aanduiding voor afbeelding 11" descr="Afbeelding met Kleurrijkheid, kunst&#10;&#10;Automatisch gegenereerde beschrijving">
            <a:extLst>
              <a:ext uri="{FF2B5EF4-FFF2-40B4-BE49-F238E27FC236}">
                <a16:creationId xmlns:a16="http://schemas.microsoft.com/office/drawing/2014/main" id="{075B6DA5-D1E8-122F-4271-B7D47326255A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" b="6"/>
          <a:stretch/>
        </p:blipFill>
        <p:spPr>
          <a:xfrm>
            <a:off x="5030510" y="786160"/>
            <a:ext cx="6870700" cy="4640351"/>
          </a:xfrm>
        </p:spPr>
      </p:pic>
      <p:sp>
        <p:nvSpPr>
          <p:cNvPr id="21" name="Tijdelijke aanduiding voor tekst 20">
            <a:extLst>
              <a:ext uri="{FF2B5EF4-FFF2-40B4-BE49-F238E27FC236}">
                <a16:creationId xmlns:a16="http://schemas.microsoft.com/office/drawing/2014/main" id="{641E1E33-5925-7BE5-703C-E0EF8F342B0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293522" y="1163197"/>
            <a:ext cx="938007" cy="1284365"/>
          </a:xfrm>
        </p:spPr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160291A8-273A-EBF9-3BA9-EEC8F5A17AF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0662322" y="4142146"/>
            <a:ext cx="938007" cy="1929694"/>
          </a:xfrm>
        </p:spPr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23" name="Tijdelijke aanduiding voor tekst 22">
            <a:extLst>
              <a:ext uri="{FF2B5EF4-FFF2-40B4-BE49-F238E27FC236}">
                <a16:creationId xmlns:a16="http://schemas.microsoft.com/office/drawing/2014/main" id="{BFAD3BA2-3016-4DEA-7CC4-90EC8D065F1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 rot="16200000">
            <a:off x="6109176" y="4559772"/>
            <a:ext cx="897219" cy="1616435"/>
          </a:xfrm>
        </p:spPr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41" name="Tijdelijke aanduiding voor tekst 40">
            <a:extLst>
              <a:ext uri="{FF2B5EF4-FFF2-40B4-BE49-F238E27FC236}">
                <a16:creationId xmlns:a16="http://schemas.microsoft.com/office/drawing/2014/main" id="{A5D990F1-FE30-080F-532E-FB5A0ED97265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GB" noProof="1"/>
          </a:p>
        </p:txBody>
      </p:sp>
      <p:sp>
        <p:nvSpPr>
          <p:cNvPr id="26" name="Tijdelijke aanduiding voor tekst 25">
            <a:extLst>
              <a:ext uri="{FF2B5EF4-FFF2-40B4-BE49-F238E27FC236}">
                <a16:creationId xmlns:a16="http://schemas.microsoft.com/office/drawing/2014/main" id="{FEF43103-4F8F-B58C-4E99-B081694B4B2F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4697477" y="3022744"/>
            <a:ext cx="847721" cy="812512"/>
          </a:xfrm>
        </p:spPr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42" name="Tijdelijke aanduiding voor tekst 41">
            <a:extLst>
              <a:ext uri="{FF2B5EF4-FFF2-40B4-BE49-F238E27FC236}">
                <a16:creationId xmlns:a16="http://schemas.microsoft.com/office/drawing/2014/main" id="{97B1CA24-679F-62A8-4552-F680281EE962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GB" noProof="1"/>
          </a:p>
        </p:txBody>
      </p:sp>
      <p:sp>
        <p:nvSpPr>
          <p:cNvPr id="43" name="Tijdelijke aanduiding voor tekst 42">
            <a:extLst>
              <a:ext uri="{FF2B5EF4-FFF2-40B4-BE49-F238E27FC236}">
                <a16:creationId xmlns:a16="http://schemas.microsoft.com/office/drawing/2014/main" id="{0E250BE0-28AD-23FC-ED2A-A47486D174CA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GB" noProof="1"/>
          </a:p>
        </p:txBody>
      </p:sp>
      <p:sp>
        <p:nvSpPr>
          <p:cNvPr id="29" name="Tijdelijke aanduiding voor tekst 28">
            <a:extLst>
              <a:ext uri="{FF2B5EF4-FFF2-40B4-BE49-F238E27FC236}">
                <a16:creationId xmlns:a16="http://schemas.microsoft.com/office/drawing/2014/main" id="{46B62DE5-8D9B-A4C5-367B-B0E5BB87AFD2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8971365" y="182947"/>
            <a:ext cx="1896881" cy="1206426"/>
          </a:xfrm>
        </p:spPr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24" name="Tijdelijke aanduiding voor tekst 23">
            <a:extLst>
              <a:ext uri="{FF2B5EF4-FFF2-40B4-BE49-F238E27FC236}">
                <a16:creationId xmlns:a16="http://schemas.microsoft.com/office/drawing/2014/main" id="{5283E05D-C444-6841-565D-2D1D31C5C04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992168" y="5046312"/>
            <a:ext cx="523048" cy="760397"/>
          </a:xfrm>
        </p:spPr>
        <p:txBody>
          <a:bodyPr/>
          <a:lstStyle/>
          <a:p>
            <a:r>
              <a:rPr lang="en-GB" noProof="1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08623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B54B006C-EAB6-064C-DD1D-29DF5CEDBBB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655018F-376D-7A0C-AD8B-1C48556C0A7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AEDE260A-F908-73CB-AE6D-81E28879F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noProof="1"/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87E2200C-1463-CE34-D151-6D087C936D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noProof="1"/>
          </a:p>
        </p:txBody>
      </p:sp>
      <p:pic>
        <p:nvPicPr>
          <p:cNvPr id="5" name="Picture 6" descr="Conquered by Clippy">
            <a:extLst>
              <a:ext uri="{FF2B5EF4-FFF2-40B4-BE49-F238E27FC236}">
                <a16:creationId xmlns:a16="http://schemas.microsoft.com/office/drawing/2014/main" id="{F1DE3948-5A87-CA2F-0D78-B51FF8071B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9868" y="365584"/>
            <a:ext cx="6260880" cy="5895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3591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E226B4-1B50-A915-9ECF-9582C51FF8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ACAB7ECC-355C-1DA2-92D4-32815552204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3EC79DD-C5AD-F5F2-7C30-947A1A0BC00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9549BE4-86A2-97E0-E8AF-C330BF271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1"/>
              <a:t>What does clippy have to do with AIOp’s and WFO?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4B124A37-79D0-AA5A-7733-792A458D79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noProof="1"/>
              <a:t>Arguably one of the first </a:t>
            </a:r>
            <a:r>
              <a:rPr lang="en-GB" sz="2400" b="1" i="1" noProof="1"/>
              <a:t>well known</a:t>
            </a:r>
            <a:r>
              <a:rPr lang="en-GB" sz="2400" noProof="1"/>
              <a:t> assistants with “intelligence”</a:t>
            </a:r>
          </a:p>
          <a:p>
            <a:r>
              <a:rPr lang="en-GB" sz="2400" noProof="1"/>
              <a:t>A very naïve example of what would become the inspiration for an AI Agent in the Workflow Orchestrator.</a:t>
            </a:r>
          </a:p>
          <a:p>
            <a:r>
              <a:rPr lang="en-GB" sz="2400" noProof="1"/>
              <a:t>An interface to ask questions about the application you are working in designed to help with day-to-day tasks.</a:t>
            </a:r>
          </a:p>
          <a:p>
            <a:r>
              <a:rPr lang="en-GB" sz="2400" b="1" noProof="1"/>
              <a:t>Why was clippy so bad? </a:t>
            </a:r>
          </a:p>
          <a:p>
            <a:pPr lvl="1"/>
            <a:r>
              <a:rPr lang="en-GB" sz="2200" b="1" noProof="1"/>
              <a:t>Intrusive, hard to disable and irrelevant tips</a:t>
            </a:r>
          </a:p>
          <a:p>
            <a:r>
              <a:rPr lang="en-GB" sz="2400" b="1" noProof="1"/>
              <a:t>Goal was to build an understanding of how generative AI can be used in a relatively simple way: chatting to the orchestrator.</a:t>
            </a:r>
          </a:p>
          <a:p>
            <a:endParaRPr lang="en-GB" sz="2400" noProof="1"/>
          </a:p>
          <a:p>
            <a:endParaRPr lang="en-GB" sz="2200" noProof="1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52195CF-12FE-9EF6-70C8-F8950C59AE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2400" y="905795"/>
            <a:ext cx="7040034" cy="5760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58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87775AED-408C-3D48-0927-9F64BBDA508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6806C04-91B1-A3AC-0471-58B253F5143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01ED77A2-584C-CE2E-2EB6-6EF8E0199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1"/>
              <a:t>Sidenote: Who remembers November 30</a:t>
            </a:r>
            <a:r>
              <a:rPr lang="en-GB" baseline="30000" noProof="1"/>
              <a:t>th</a:t>
            </a:r>
            <a:r>
              <a:rPr lang="en-GB" noProof="1"/>
              <a:t> 2022?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9D1F116A-F298-3A18-DF6D-010730B894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1"/>
              <a:t>Perhaps just as significant: </a:t>
            </a:r>
            <a:r>
              <a:rPr lang="en-GB" b="1" noProof="1"/>
              <a:t>Who remembers June 11 2020???</a:t>
            </a:r>
          </a:p>
          <a:p>
            <a:pPr lvl="1"/>
            <a:r>
              <a:rPr lang="en-GB" b="1" noProof="1"/>
              <a:t>Release of the first OpenAI api spec</a:t>
            </a:r>
            <a:endParaRPr lang="en-GB" noProof="1"/>
          </a:p>
          <a:p>
            <a:r>
              <a:rPr lang="en-GB" noProof="1"/>
              <a:t>Since 2022 the technology and architecture for creating a search backend has fundamentally changed.</a:t>
            </a:r>
          </a:p>
          <a:p>
            <a:r>
              <a:rPr lang="en-GB" noProof="1"/>
              <a:t>All about </a:t>
            </a:r>
            <a:r>
              <a:rPr lang="en-GB" b="1" noProof="1"/>
              <a:t>Retrieval Augementation Generation Agents </a:t>
            </a:r>
            <a:r>
              <a:rPr lang="en-GB" noProof="1"/>
              <a:t>(RAG agent)</a:t>
            </a:r>
          </a:p>
          <a:p>
            <a:r>
              <a:rPr lang="en-GB" b="1" noProof="1"/>
              <a:t>RAG</a:t>
            </a:r>
            <a:r>
              <a:rPr lang="en-GB" noProof="1"/>
              <a:t> stands for the process of how an LLM searches a database, augments the data from external/internal sources and then generates an answer</a:t>
            </a:r>
          </a:p>
          <a:p>
            <a:r>
              <a:rPr lang="en-GB" noProof="1"/>
              <a:t>Key part of the </a:t>
            </a:r>
            <a:r>
              <a:rPr lang="en-GB" b="1" noProof="1"/>
              <a:t>Retrieval </a:t>
            </a:r>
            <a:r>
              <a:rPr lang="en-GB" noProof="1"/>
              <a:t>process is having a correctly indexed database of documents.</a:t>
            </a:r>
          </a:p>
          <a:p>
            <a:endParaRPr lang="en-GB" noProof="1"/>
          </a:p>
          <a:p>
            <a:r>
              <a:rPr lang="en-GB" sz="2400" noProof="1"/>
              <a:t>The RAG architecture was the first iteration of an AI agent in WFO</a:t>
            </a:r>
            <a:endParaRPr lang="en-GB" sz="2400" b="1" noProof="1"/>
          </a:p>
          <a:p>
            <a:endParaRPr lang="en-GB" b="1" noProof="1"/>
          </a:p>
          <a:p>
            <a:endParaRPr lang="en-GB" noProof="1"/>
          </a:p>
        </p:txBody>
      </p:sp>
      <p:pic>
        <p:nvPicPr>
          <p:cNvPr id="9" name="Picture 8" descr="A white logo with a black background&#10;&#10;AI-generated content may be incorrect.">
            <a:extLst>
              <a:ext uri="{FF2B5EF4-FFF2-40B4-BE49-F238E27FC236}">
                <a16:creationId xmlns:a16="http://schemas.microsoft.com/office/drawing/2014/main" id="{9443F1E2-8BEA-EB61-7126-2DC4A2CBEE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8752" y="1366877"/>
            <a:ext cx="4850295" cy="4850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848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BE77348-430A-87AC-5DEA-B6A4CC6AD3A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211FA3-F16A-B752-6963-07C81BC8379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76DFEA2-A627-2C81-AE78-28870FE43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What is an AI Agent?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D439CFC-4EAE-A5BA-A6F8-8C8A1B509B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322027"/>
            <a:ext cx="10752000" cy="4213945"/>
          </a:xfrm>
        </p:spPr>
        <p:txBody>
          <a:bodyPr/>
          <a:lstStyle/>
          <a:p>
            <a:r>
              <a:rPr lang="en-GB" sz="2400" b="1" dirty="0"/>
              <a:t>“</a:t>
            </a:r>
            <a:r>
              <a:rPr lang="en-GB" sz="2400" dirty="0"/>
              <a:t>An AI agent is a system where an LLM drives a loop — perceiving inputs, deciding on actions, calling tools, and observing results — until a goal is reached.”</a:t>
            </a:r>
            <a:r>
              <a:rPr lang="en-GB" dirty="0"/>
              <a:t> </a:t>
            </a:r>
            <a:r>
              <a:rPr lang="en-GB" b="1" dirty="0"/>
              <a:t>– Claude Code (2026)</a:t>
            </a:r>
          </a:p>
          <a:p>
            <a:r>
              <a:rPr lang="en-GB" dirty="0"/>
              <a:t>The </a:t>
            </a:r>
            <a:r>
              <a:rPr lang="en-GB" b="1" dirty="0"/>
              <a:t>loop</a:t>
            </a:r>
            <a:r>
              <a:rPr lang="en-GB" dirty="0"/>
              <a:t> mentioned above is usually the </a:t>
            </a:r>
            <a:r>
              <a:rPr lang="en-GB" b="1" dirty="0" err="1"/>
              <a:t>ReAct</a:t>
            </a:r>
            <a:r>
              <a:rPr lang="en-GB" dirty="0"/>
              <a:t> (Reasoning + Acting) loop. </a:t>
            </a:r>
          </a:p>
          <a:p>
            <a:pPr lvl="1"/>
            <a:r>
              <a:rPr lang="en-GB" dirty="0"/>
              <a:t>The LLM first reasons about the prompt</a:t>
            </a:r>
          </a:p>
          <a:p>
            <a:pPr lvl="1"/>
            <a:r>
              <a:rPr lang="en-GB" dirty="0"/>
              <a:t>Then Acts upon it by calling tools and/or generating a result.</a:t>
            </a:r>
          </a:p>
          <a:p>
            <a:r>
              <a:rPr lang="en-GB" dirty="0"/>
              <a:t>The </a:t>
            </a:r>
            <a:r>
              <a:rPr lang="en-GB" b="1" dirty="0"/>
              <a:t>goal </a:t>
            </a:r>
            <a:r>
              <a:rPr lang="en-GB" dirty="0"/>
              <a:t>the agent tries to achieve is the </a:t>
            </a:r>
            <a:r>
              <a:rPr lang="en-GB" b="1" dirty="0"/>
              <a:t>System Prompt</a:t>
            </a:r>
            <a:r>
              <a:rPr lang="en-GB" dirty="0"/>
              <a:t> combined with the </a:t>
            </a:r>
            <a:r>
              <a:rPr lang="en-GB" b="1" dirty="0"/>
              <a:t>User Prompt</a:t>
            </a:r>
          </a:p>
          <a:p>
            <a:pPr lvl="1"/>
            <a:r>
              <a:rPr lang="en-GB" b="1" dirty="0"/>
              <a:t>System Prompt: </a:t>
            </a:r>
            <a:r>
              <a:rPr lang="en-GB" dirty="0"/>
              <a:t>You are a useful AI agent and an expert in search the orchestrator, these are your tools….</a:t>
            </a:r>
          </a:p>
          <a:p>
            <a:pPr lvl="1"/>
            <a:r>
              <a:rPr lang="en-GB" b="1" dirty="0"/>
              <a:t>User Prompt:</a:t>
            </a:r>
            <a:r>
              <a:rPr lang="en-GB" dirty="0"/>
              <a:t> Look up subscription xxx</a:t>
            </a:r>
            <a:endParaRPr lang="en-GB" b="1" dirty="0"/>
          </a:p>
          <a:p>
            <a:r>
              <a:rPr lang="en-GB" dirty="0"/>
              <a:t>LLM’s are stateless/have no database, they have a bounded memory they can consume during each call/session, </a:t>
            </a:r>
            <a:r>
              <a:rPr lang="en-GB" b="1" dirty="0"/>
              <a:t>their context window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330784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a16="http://schemas.microsoft.com/office/drawing/2014/main"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9907C0C-8062-0415-7A0A-456DAEA55BF2}"/>
              </a:ext>
            </a:extLst>
          </p:cNvPr>
          <p:cNvSpPr/>
          <p:nvPr/>
        </p:nvSpPr>
        <p:spPr>
          <a:xfrm>
            <a:off x="2286000" y="1103795"/>
            <a:ext cx="7856800" cy="5601805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NL" sz="1600" dirty="0" err="1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C97C73D-EDEC-DAFC-A9A5-93158AC831C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4D5E13-646A-5931-7A32-FE02D47EC89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8D0E368-8773-22E4-7E2D-3A7C9278D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7519" y="536689"/>
            <a:ext cx="10606838" cy="342211"/>
          </a:xfrm>
        </p:spPr>
        <p:txBody>
          <a:bodyPr/>
          <a:lstStyle/>
          <a:p>
            <a:r>
              <a:rPr lang="en-NL" dirty="0"/>
              <a:t>What is an AI agent?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B3C0347-173C-C74B-5B1C-8383EEC49C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835364" y="1258907"/>
            <a:ext cx="6892836" cy="5446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620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a16="http://schemas.microsoft.com/office/drawing/2014/main"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EF4C74-DE45-8CFE-CB4C-01E645BA3C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FA5CCC40-1B15-6078-B1D3-1DFDBDA7AD8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2B7A4A-0D30-50E9-C01B-2792FB2B78D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8708F57-5833-4A17-CC7B-0851BC3D0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1"/>
              <a:t>Context window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0BBDC77E-5136-1AB2-398B-F94ED6BFA05B}"/>
              </a:ext>
            </a:extLst>
          </p:cNvPr>
          <p:cNvSpPr/>
          <p:nvPr/>
        </p:nvSpPr>
        <p:spPr>
          <a:xfrm>
            <a:off x="865163" y="1625600"/>
            <a:ext cx="10234637" cy="4140200"/>
          </a:xfrm>
          <a:prstGeom prst="round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NL" sz="1600" dirty="0" err="1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BF2C839E-AC9E-1B94-E6B2-17F575F09E9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308100" y="1250975"/>
            <a:ext cx="9588500" cy="4361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734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57D258-BE15-635B-51B0-D30FDC4C44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980DDA54-349A-54AA-4B75-CB8FDEA4524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9000936-C1AB-E54B-B0E6-EA841D8B450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F74FBA7-E265-5927-678B-3C08C6C50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1"/>
              <a:t>How does a RAG agent work?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5CE4821D-19E5-3446-546D-6C3193E4DE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1"/>
              <a:t>LLM based retrieval needs a </a:t>
            </a:r>
            <a:r>
              <a:rPr lang="en-GB" b="1" noProof="1"/>
              <a:t>vector database</a:t>
            </a:r>
            <a:r>
              <a:rPr lang="en-GB" noProof="1"/>
              <a:t> to enable </a:t>
            </a:r>
            <a:r>
              <a:rPr lang="en-GB" b="1" noProof="1"/>
              <a:t>semantic retrieval</a:t>
            </a:r>
            <a:endParaRPr lang="en-GB" noProof="1"/>
          </a:p>
          <a:p>
            <a:r>
              <a:rPr lang="en-GB" noProof="1"/>
              <a:t>A </a:t>
            </a:r>
            <a:r>
              <a:rPr lang="en-GB" b="1" noProof="1"/>
              <a:t>vector</a:t>
            </a:r>
            <a:r>
              <a:rPr lang="en-GB" noProof="1"/>
              <a:t> is an object that has both a </a:t>
            </a:r>
            <a:r>
              <a:rPr lang="en-GB" b="1" noProof="1"/>
              <a:t>magnitude</a:t>
            </a:r>
            <a:r>
              <a:rPr lang="en-GB" noProof="1"/>
              <a:t> and </a:t>
            </a:r>
            <a:r>
              <a:rPr lang="en-GB" b="1" noProof="1"/>
              <a:t>direction</a:t>
            </a:r>
            <a:r>
              <a:rPr lang="en-GB" noProof="1"/>
              <a:t>, in contrast to a </a:t>
            </a:r>
            <a:r>
              <a:rPr lang="en-GB" b="1" noProof="1"/>
              <a:t>scalar </a:t>
            </a:r>
            <a:r>
              <a:rPr lang="en-GB" noProof="1"/>
              <a:t>which only contains a </a:t>
            </a:r>
            <a:r>
              <a:rPr lang="en-GB" b="1" noProof="1"/>
              <a:t>magnitude</a:t>
            </a:r>
            <a:r>
              <a:rPr lang="en-GB" noProof="1"/>
              <a:t>.</a:t>
            </a:r>
          </a:p>
          <a:p>
            <a:pPr lvl="1"/>
            <a:r>
              <a:rPr lang="en-GB" noProof="1"/>
              <a:t>v = [1223444, -122344222, 53259, -12234875, …]</a:t>
            </a:r>
          </a:p>
          <a:p>
            <a:r>
              <a:rPr lang="en-GB" noProof="1"/>
              <a:t>A </a:t>
            </a:r>
            <a:r>
              <a:rPr lang="en-GB" b="1" noProof="1"/>
              <a:t>vector database</a:t>
            </a:r>
            <a:r>
              <a:rPr lang="en-GB" noProof="1"/>
              <a:t> maps v to a database entity or document</a:t>
            </a:r>
          </a:p>
          <a:p>
            <a:r>
              <a:rPr lang="en-GB" noProof="1"/>
              <a:t>Why is this useful; consider the following scenario</a:t>
            </a:r>
          </a:p>
          <a:p>
            <a:pPr lvl="1"/>
            <a:r>
              <a:rPr lang="en-GB" noProof="1"/>
              <a:t>An image of a </a:t>
            </a:r>
            <a:r>
              <a:rPr lang="en-GB" b="1" noProof="1"/>
              <a:t>horse</a:t>
            </a:r>
            <a:r>
              <a:rPr lang="en-GB" noProof="1"/>
              <a:t> generates: v = [1,2,3,4,5,6]</a:t>
            </a:r>
          </a:p>
          <a:p>
            <a:pPr lvl="1"/>
            <a:r>
              <a:rPr lang="en-GB" noProof="1"/>
              <a:t>An image of a </a:t>
            </a:r>
            <a:r>
              <a:rPr lang="en-GB" b="1" noProof="1"/>
              <a:t>donkey</a:t>
            </a:r>
            <a:r>
              <a:rPr lang="en-GB" noProof="1"/>
              <a:t> generates: v = [1,2,3,7,9]</a:t>
            </a:r>
          </a:p>
          <a:p>
            <a:r>
              <a:rPr lang="en-GB" noProof="1"/>
              <a:t>When querying the database for a ”</a:t>
            </a:r>
            <a:r>
              <a:rPr lang="en-GB" b="1" noProof="1"/>
              <a:t>four legged animal”</a:t>
            </a:r>
          </a:p>
          <a:p>
            <a:pPr lvl="1"/>
            <a:r>
              <a:rPr lang="en-GB" noProof="1"/>
              <a:t>Search</a:t>
            </a:r>
            <a:r>
              <a:rPr lang="en-GB" b="1" noProof="1"/>
              <a:t> v = [ 2,3,4,5,6,7]</a:t>
            </a:r>
          </a:p>
          <a:p>
            <a:r>
              <a:rPr lang="en-GB" noProof="1"/>
              <a:t>Both objects will return with a </a:t>
            </a:r>
            <a:r>
              <a:rPr lang="en-GB" b="1" noProof="1"/>
              <a:t>metric</a:t>
            </a:r>
            <a:r>
              <a:rPr lang="en-GB" noProof="1"/>
              <a:t> describe </a:t>
            </a:r>
            <a:r>
              <a:rPr lang="en-GB" b="1" noProof="1"/>
              <a:t>how close </a:t>
            </a:r>
            <a:r>
              <a:rPr lang="en-GB" noProof="1"/>
              <a:t>they match to the document determining the </a:t>
            </a:r>
            <a:r>
              <a:rPr lang="en-GB" b="1" noProof="1"/>
              <a:t>rank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FD6FF9-7743-652B-CFEA-5265E9548C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2033" y="2698577"/>
            <a:ext cx="2126393" cy="20013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C69BC82-B538-69D1-965E-6625021F98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18426" y="2806704"/>
            <a:ext cx="2605218" cy="178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902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7B76B2-F113-F69C-1640-C034F33015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2E0B4295-8083-C816-9692-A66FCDE0EB96}"/>
              </a:ext>
            </a:extLst>
          </p:cNvPr>
          <p:cNvSpPr/>
          <p:nvPr/>
        </p:nvSpPr>
        <p:spPr>
          <a:xfrm>
            <a:off x="277643" y="1417797"/>
            <a:ext cx="11636713" cy="4418405"/>
          </a:xfrm>
          <a:prstGeom prst="round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NL" sz="1600" dirty="0" err="1"/>
          </a:p>
        </p:txBody>
      </p:sp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7EE20973-C529-9623-3DF6-9D8B81F7B11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6643D97-29A9-E113-E9A2-24C2A68F29B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02E91813-DB2B-08BF-33A7-BA51AE2F5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1"/>
              <a:t>RAG pipeline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1A117B6-4282-3D0C-3B5E-7BE074228129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77643" y="1021797"/>
            <a:ext cx="11636713" cy="4814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958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391241-1D86-7537-774E-C8F1BB2D01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03966A31-5D62-2DCC-7B51-288560CF16C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98CB62B-5AC6-4D83-6B8C-DF39F0D45D2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B8A1B47E-D303-C2B2-CC07-F4715C3C18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1"/>
              <a:t>RAG use cases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847C28BA-42D5-8D3A-131F-474B002331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455557"/>
            <a:ext cx="10752000" cy="4213945"/>
          </a:xfrm>
        </p:spPr>
        <p:txBody>
          <a:bodyPr/>
          <a:lstStyle/>
          <a:p>
            <a:r>
              <a:rPr lang="en-GB" sz="2400" b="1" noProof="1"/>
              <a:t>Primary usecase:</a:t>
            </a:r>
            <a:r>
              <a:rPr lang="en-GB" sz="2400" noProof="1"/>
              <a:t> Retrieval of documents</a:t>
            </a:r>
          </a:p>
          <a:p>
            <a:r>
              <a:rPr lang="en-GB" sz="2400" b="1" noProof="1"/>
              <a:t>Secondary usecases implemented through tool calling:</a:t>
            </a:r>
          </a:p>
          <a:p>
            <a:pPr lvl="1"/>
            <a:r>
              <a:rPr lang="en-GB" sz="2200" noProof="1"/>
              <a:t>Aggregation</a:t>
            </a:r>
          </a:p>
          <a:p>
            <a:pPr lvl="1"/>
            <a:r>
              <a:rPr lang="en-GB" sz="2200" noProof="1"/>
              <a:t>Counting</a:t>
            </a:r>
          </a:p>
          <a:p>
            <a:pPr lvl="1"/>
            <a:r>
              <a:rPr lang="en-GB" sz="2200" noProof="1"/>
              <a:t>Exporting</a:t>
            </a:r>
          </a:p>
          <a:p>
            <a:pPr lvl="1"/>
            <a:r>
              <a:rPr lang="en-GB" sz="2200" noProof="1"/>
              <a:t>…</a:t>
            </a:r>
          </a:p>
          <a:p>
            <a:r>
              <a:rPr lang="en-GB" sz="2400" noProof="1"/>
              <a:t>By exposing tools to the AI Agent you can make it more </a:t>
            </a:r>
            <a:r>
              <a:rPr lang="en-GB" sz="2400" b="1" noProof="1"/>
              <a:t>intelligent</a:t>
            </a:r>
            <a:r>
              <a:rPr lang="en-GB" sz="2400" noProof="1"/>
              <a:t> and </a:t>
            </a:r>
            <a:r>
              <a:rPr lang="en-GB" sz="2400" b="1" noProof="1"/>
              <a:t>reliable</a:t>
            </a:r>
            <a:r>
              <a:rPr lang="en-GB" sz="2400" noProof="1"/>
              <a:t> in the way it returns results.</a:t>
            </a:r>
          </a:p>
          <a:p>
            <a:endParaRPr lang="en-GB" noProof="1"/>
          </a:p>
          <a:p>
            <a:endParaRPr lang="en-GB" noProof="1"/>
          </a:p>
          <a:p>
            <a:endParaRPr lang="en-GB" noProof="1"/>
          </a:p>
        </p:txBody>
      </p:sp>
    </p:spTree>
    <p:extLst>
      <p:ext uri="{BB962C8B-B14F-4D97-AF65-F5344CB8AC3E}">
        <p14:creationId xmlns:p14="http://schemas.microsoft.com/office/powerpoint/2010/main" val="3004816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B54B006C-EAB6-064C-DD1D-29DF5CEDBBB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655018F-376D-7A0C-AD8B-1C48556C0A7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AEDE260A-F908-73CB-AE6D-81E28879F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1"/>
              <a:t>Results: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87E2200C-1463-CE34-D151-6D087C936D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noProof="1"/>
          </a:p>
        </p:txBody>
      </p:sp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CD065DAE-FA7C-D077-6FB5-0372D1CA8A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100" y="1285628"/>
            <a:ext cx="9641400" cy="5250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625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C7406B-D2D6-0E42-2202-22599D76B3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Tijdelijke aanduiding voor afbeelding 10" descr="Afbeelding met plafond, publiek, overdekt, massa&#10;&#10;Automatisch gegenereerde beschrijving">
            <a:extLst>
              <a:ext uri="{FF2B5EF4-FFF2-40B4-BE49-F238E27FC236}">
                <a16:creationId xmlns:a16="http://schemas.microsoft.com/office/drawing/2014/main" id="{F6E94561-D6CF-9565-6D25-A84D97AF680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98" r="16698"/>
          <a:stretch>
            <a:fillRect/>
          </a:stretch>
        </p:blipFill>
        <p:spPr/>
      </p:pic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F8015036-E1F0-FFE8-4064-43E0086C98E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E3BF404-678A-03AE-7295-15B17B73370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8C80C3DE-F8DD-626A-BD8B-5CB7E3C51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1"/>
              <a:t>&gt;  whoami</a:t>
            </a:r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88FFE30C-88A9-E563-3223-DD1FE827163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 noProof="1"/>
          </a:p>
        </p:txBody>
      </p:sp>
      <p:sp>
        <p:nvSpPr>
          <p:cNvPr id="13" name="Tijdelijke aanduiding voor inhoud 12">
            <a:extLst>
              <a:ext uri="{FF2B5EF4-FFF2-40B4-BE49-F238E27FC236}">
                <a16:creationId xmlns:a16="http://schemas.microsoft.com/office/drawing/2014/main" id="{9544FCCC-21F2-6B42-A2D4-36F14C56B0B3}"/>
              </a:ext>
            </a:extLst>
          </p:cNvPr>
          <p:cNvSpPr>
            <a:spLocks noGrp="1"/>
          </p:cNvSpPr>
          <p:nvPr>
            <p:ph idx="21"/>
          </p:nvPr>
        </p:nvSpPr>
        <p:spPr>
          <a:xfrm>
            <a:off x="639734" y="1513621"/>
            <a:ext cx="5183528" cy="3815024"/>
          </a:xfrm>
        </p:spPr>
        <p:txBody>
          <a:bodyPr/>
          <a:lstStyle/>
          <a:p>
            <a:r>
              <a:rPr lang="en-GB" noProof="1"/>
              <a:t>Peter Boers
37 years old
10th year at SURF
Background in Software and Network (SNE @ UvA)
Started as a Trainee...
…. moved on as Technical Product Manager A&amp;O
Tech lead of the Workflow Orchestrator Programme</a:t>
            </a:r>
          </a:p>
        </p:txBody>
      </p:sp>
      <p:pic>
        <p:nvPicPr>
          <p:cNvPr id="5" name="Picture Placeholder 10">
            <a:extLst>
              <a:ext uri="{FF2B5EF4-FFF2-40B4-BE49-F238E27FC236}">
                <a16:creationId xmlns:a16="http://schemas.microsoft.com/office/drawing/2014/main" id="{4445D156-0A5B-35C6-CC84-378410034A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81" r="15081"/>
          <a:stretch>
            <a:fillRect/>
          </a:stretch>
        </p:blipFill>
        <p:spPr>
          <a:xfrm>
            <a:off x="5946570" y="165768"/>
            <a:ext cx="6078361" cy="6526464"/>
          </a:xfrm>
          <a:prstGeom prst="roundRect">
            <a:avLst>
              <a:gd name="adj" fmla="val 3310"/>
            </a:avLst>
          </a:prstGeom>
          <a:solidFill>
            <a:schemeClr val="bg1">
              <a:lumMod val="95000"/>
            </a:schemeClr>
          </a:solidFill>
          <a:ln w="15875">
            <a:noFill/>
          </a:ln>
        </p:spPr>
      </p:pic>
    </p:spTree>
    <p:extLst>
      <p:ext uri="{BB962C8B-B14F-4D97-AF65-F5344CB8AC3E}">
        <p14:creationId xmlns:p14="http://schemas.microsoft.com/office/powerpoint/2010/main" val="1068945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13C697-07F1-0117-CAF0-BC273787E4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B65F0B55-DE4D-0C49-1605-2C0CFE5A154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9687EF8-525C-4B47-6CC2-F70420706DA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838C7334-4AEF-5330-0DF7-1FF7843C2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1"/>
              <a:t>Results: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E7BC830C-A546-00AB-4F32-6CC6BE3707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noProof="1"/>
          </a:p>
        </p:txBody>
      </p:sp>
      <p:pic>
        <p:nvPicPr>
          <p:cNvPr id="6" name="Picture 5" descr="A graph on a screen&#10;&#10;AI-generated content may be incorrect.">
            <a:extLst>
              <a:ext uri="{FF2B5EF4-FFF2-40B4-BE49-F238E27FC236}">
                <a16:creationId xmlns:a16="http://schemas.microsoft.com/office/drawing/2014/main" id="{7762F9A6-043D-E339-0332-238241904F4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600" y="1204394"/>
            <a:ext cx="9536300" cy="5207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188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1F80B0-FE92-544F-DD79-02956A4B13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A7CA7FAD-CD13-EED7-4F56-08D59B30D94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63C6D33-E659-EF23-92A5-486ED0AFF59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164B4DBF-C905-B218-A37F-EE0686D39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1"/>
              <a:t>Results: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24671061-47AB-72D8-94FD-7CB0DFBB60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noProof="1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2F058F-628A-E9D9-BC0E-85259E84F90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8100" y="1280010"/>
            <a:ext cx="9080514" cy="5018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056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87DAEE-CC5A-B540-BE80-D88D464D8F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DAC08279-3013-83B8-5D52-6FA7591FE7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3613214-C31D-8AFD-505C-66ECB6E663F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6397185-5521-DB7C-98D5-BB9AC2C49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1"/>
              <a:t>What did we learn?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675FF8A4-7807-EA88-144E-7A031FDE76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1"/>
              <a:t>When creating an AI agent, managing the context of your conversation is key.</a:t>
            </a:r>
          </a:p>
          <a:p>
            <a:pPr lvl="1"/>
            <a:r>
              <a:rPr lang="en-GB" noProof="1"/>
              <a:t>First iterations had poor performance as the workflow described in the System prompt was too complex</a:t>
            </a:r>
          </a:p>
          <a:p>
            <a:r>
              <a:rPr lang="en-GB" noProof="1"/>
              <a:t>Not all LLM’s are suitable for </a:t>
            </a:r>
            <a:r>
              <a:rPr lang="en-GB" b="1" noProof="1"/>
              <a:t>Agentic</a:t>
            </a:r>
            <a:r>
              <a:rPr lang="en-GB" noProof="1"/>
              <a:t> architectures</a:t>
            </a:r>
          </a:p>
          <a:p>
            <a:pPr lvl="1"/>
            <a:r>
              <a:rPr lang="en-GB" noProof="1"/>
              <a:t>Older opensource models are not trained to drive the </a:t>
            </a:r>
            <a:r>
              <a:rPr lang="en-GB" b="1" noProof="1"/>
              <a:t>ReAct </a:t>
            </a:r>
            <a:r>
              <a:rPr lang="en-GB" noProof="1"/>
              <a:t>loop.</a:t>
            </a:r>
          </a:p>
          <a:p>
            <a:r>
              <a:rPr lang="en-GB" noProof="1"/>
              <a:t>Delegate deterministic tasks to stateless tool calling as much as possible</a:t>
            </a:r>
          </a:p>
          <a:p>
            <a:r>
              <a:rPr lang="en-GB" b="1" noProof="1"/>
              <a:t>Libraries and standards are moving targets</a:t>
            </a:r>
          </a:p>
          <a:p>
            <a:pPr lvl="1"/>
            <a:r>
              <a:rPr lang="en-GB" b="1" noProof="1"/>
              <a:t>Difficult to judge whether you have made the ”right” choice</a:t>
            </a:r>
          </a:p>
          <a:p>
            <a:r>
              <a:rPr lang="en-GB" b="1" i="1" noProof="1"/>
              <a:t>We want more!</a:t>
            </a:r>
          </a:p>
          <a:p>
            <a:endParaRPr lang="en-GB" noProof="1"/>
          </a:p>
        </p:txBody>
      </p:sp>
    </p:spTree>
    <p:extLst>
      <p:ext uri="{BB962C8B-B14F-4D97-AF65-F5344CB8AC3E}">
        <p14:creationId xmlns:p14="http://schemas.microsoft.com/office/powerpoint/2010/main" val="3447920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03FAF6-225B-6D0B-37B3-3EB3E5519F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D671DBA5-C339-1064-D5D0-E3F92F06894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E37406A-1265-2076-2745-46FF0DA6977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3B9BA94-E8D1-8644-EC19-5AD4D5C96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1"/>
              <a:t>A solution to the context problem? A2A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60697AC5-B1E9-E8CB-AEA1-3D27A2AF3A7C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865162" y="1592262"/>
            <a:ext cx="5319737" cy="4060393"/>
          </a:xfrm>
        </p:spPr>
        <p:txBody>
          <a:bodyPr/>
          <a:lstStyle/>
          <a:p>
            <a:r>
              <a:rPr lang="en-GB" noProof="1"/>
              <a:t>Agent2Agent (A2A) protocol is designed by Google to build and design an Agentic Application</a:t>
            </a:r>
          </a:p>
          <a:p>
            <a:r>
              <a:rPr lang="en-GB" noProof="1"/>
              <a:t>Each Agent within the constellation of Agents can communicate its capabilities in a standardised way through a service discovery mechanism</a:t>
            </a:r>
          </a:p>
          <a:p>
            <a:r>
              <a:rPr lang="en-GB" noProof="1"/>
              <a:t>Sessions, artefacts, memory and context are formalised constructs that may be shared between agents.</a:t>
            </a:r>
          </a:p>
          <a:p>
            <a:r>
              <a:rPr lang="en-GB" noProof="1"/>
              <a:t>Together the Agents work in a large </a:t>
            </a:r>
            <a:r>
              <a:rPr lang="en-GB" b="1" noProof="1"/>
              <a:t>ReAct</a:t>
            </a:r>
            <a:r>
              <a:rPr lang="en-GB" noProof="1"/>
              <a:t> loop to solve a certain task. However the context that each agents uses remains small</a:t>
            </a:r>
          </a:p>
          <a:p>
            <a:r>
              <a:rPr lang="en-GB" b="1" noProof="1"/>
              <a:t>Microservice architecture for agents</a:t>
            </a:r>
          </a:p>
          <a:p>
            <a:pPr marL="0" indent="0">
              <a:buNone/>
            </a:pPr>
            <a:endParaRPr lang="en-GB" b="1" noProof="1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0097045-7D4F-3C28-3D49-A0A38C8873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4338" y="2009814"/>
            <a:ext cx="5056162" cy="286648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A356C9D-69FB-C782-5975-25C10FF320F9}"/>
              </a:ext>
            </a:extLst>
          </p:cNvPr>
          <p:cNvSpPr txBox="1"/>
          <p:nvPr/>
        </p:nvSpPr>
        <p:spPr>
          <a:xfrm>
            <a:off x="8902700" y="518160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 dirty="0"/>
              <a:t>a</a:t>
            </a:r>
            <a:r>
              <a:rPr lang="en-NL" sz="1200" dirty="0"/>
              <a:t>2aprotocol.ai</a:t>
            </a:r>
          </a:p>
        </p:txBody>
      </p:sp>
    </p:spTree>
    <p:extLst>
      <p:ext uri="{BB962C8B-B14F-4D97-AF65-F5344CB8AC3E}">
        <p14:creationId xmlns:p14="http://schemas.microsoft.com/office/powerpoint/2010/main" val="969070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8AD307-3B05-1D38-98DC-7810CD0195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E6EBEBCD-AAC9-3B3D-D8EC-BAE3CC1DCEC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AA8B7C0-0C33-5CF8-3622-C4005047F14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7680637-E7A1-BC2C-B2DB-4308C922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1"/>
              <a:t>GN-52 is sponsoring SURF to build an A2A extention to the Workflow Orchestrator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8D3A4A-FCF7-A82D-B931-3FC7340AB113}"/>
              </a:ext>
            </a:extLst>
          </p:cNvPr>
          <p:cNvSpPr txBox="1"/>
          <p:nvPr/>
        </p:nvSpPr>
        <p:spPr>
          <a:xfrm>
            <a:off x="8902700" y="518160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NL" sz="1200" dirty="0"/>
          </a:p>
        </p:txBody>
      </p:sp>
      <p:pic>
        <p:nvPicPr>
          <p:cNvPr id="5" name="Picture 4" descr="A diagram of a agent framework&#10;&#10;AI-generated content may be incorrect.">
            <a:extLst>
              <a:ext uri="{FF2B5EF4-FFF2-40B4-BE49-F238E27FC236}">
                <a16:creationId xmlns:a16="http://schemas.microsoft.com/office/drawing/2014/main" id="{5DEB2211-E3EF-D8F5-C50D-8CE2F37017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846" y="2273300"/>
            <a:ext cx="5735421" cy="3349564"/>
          </a:xfrm>
          <a:prstGeom prst="rect">
            <a:avLst/>
          </a:prstGeom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1B0F3EC-9432-7161-5E1E-0704ED3A47F7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744207" y="1831343"/>
            <a:ext cx="5967338" cy="4060393"/>
          </a:xfrm>
        </p:spPr>
        <p:txBody>
          <a:bodyPr/>
          <a:lstStyle/>
          <a:p>
            <a:r>
              <a:rPr lang="en-NL" b="1" dirty="0"/>
              <a:t>Goal: Enable high quality consistent reasoning, across multiple agents by leveraging, Agent delegation, tool use and MCP servers to troubleshoot network incidents.</a:t>
            </a:r>
          </a:p>
          <a:p>
            <a:r>
              <a:rPr lang="en-NL" dirty="0"/>
              <a:t>Interactions with the Agent architecture should be:</a:t>
            </a:r>
          </a:p>
          <a:p>
            <a:pPr lvl="1"/>
            <a:r>
              <a:rPr lang="en-NL" dirty="0"/>
              <a:t>Observable</a:t>
            </a:r>
          </a:p>
          <a:p>
            <a:pPr lvl="1"/>
            <a:r>
              <a:rPr lang="en-NL" dirty="0"/>
              <a:t>Reliable</a:t>
            </a:r>
          </a:p>
          <a:p>
            <a:pPr lvl="1"/>
            <a:r>
              <a:rPr lang="en-NL" dirty="0"/>
              <a:t>Deterministic</a:t>
            </a:r>
          </a:p>
          <a:p>
            <a:pPr lvl="1"/>
            <a:r>
              <a:rPr lang="en-NL" dirty="0"/>
              <a:t>Consistent</a:t>
            </a:r>
          </a:p>
          <a:p>
            <a:pPr lvl="1"/>
            <a:r>
              <a:rPr lang="en-NL" dirty="0"/>
              <a:t>User Friendly</a:t>
            </a:r>
          </a:p>
          <a:p>
            <a:pPr lvl="1"/>
            <a:r>
              <a:rPr lang="en-NL" b="1" dirty="0"/>
              <a:t>Time Saver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906628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57D911-BAE1-8385-B42E-16832BD948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3E36005B-636A-20AA-4185-766A98F31D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43EEEE1-BFBC-5F5F-A60F-ED9701D92D1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90414" y="572879"/>
            <a:ext cx="36000" cy="396000"/>
          </a:xfrm>
        </p:spPr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1946F097-5707-5ADF-AC12-0013AFE98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955" y="572879"/>
            <a:ext cx="10606838" cy="342211"/>
          </a:xfrm>
        </p:spPr>
        <p:txBody>
          <a:bodyPr/>
          <a:lstStyle/>
          <a:p>
            <a:r>
              <a:rPr lang="en-GB" noProof="1"/>
              <a:t>Demo: Current state (1)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70B3393E-15DB-F22A-3FB9-C8071B1CBF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1252951"/>
            <a:ext cx="7467599" cy="4891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381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4D70CF-8C5E-6476-DF9D-F85492690B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F683E1F3-DEDD-E4EF-D1BA-99F07628BC3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770E21D-BF9A-0F41-BA8F-6294B9AF392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90414" y="572879"/>
            <a:ext cx="36000" cy="396000"/>
          </a:xfrm>
        </p:spPr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F211337D-7A67-D206-83DA-8A8F42589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L"/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C50E6BE5-3ACF-0A5C-9EE2-55BE68C2D0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714"/>
            <a:ext cx="12057397" cy="678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130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21761D-AC21-AF21-CF61-EB3C9C5240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609464ED-EA42-0910-507D-70E487684A4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4893608-8A38-2990-623D-411D639FDA6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90414" y="572879"/>
            <a:ext cx="36000" cy="396000"/>
          </a:xfrm>
        </p:spPr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8362A7E9-F4E2-BEF3-80BB-B5B08C989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955" y="572879"/>
            <a:ext cx="10606838" cy="342211"/>
          </a:xfrm>
        </p:spPr>
        <p:txBody>
          <a:bodyPr/>
          <a:lstStyle/>
          <a:p>
            <a:r>
              <a:rPr lang="en-GB" noProof="1"/>
              <a:t>Current state (3)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5F73845-F1FC-CFC1-7772-B2665CF138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6200" y="1202977"/>
            <a:ext cx="6175971" cy="5223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123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7C95AB-1815-CC3A-E6BD-2643FC7F0B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ight Arrow 41">
            <a:extLst>
              <a:ext uri="{FF2B5EF4-FFF2-40B4-BE49-F238E27FC236}">
                <a16:creationId xmlns:a16="http://schemas.microsoft.com/office/drawing/2014/main" id="{3B98DB66-C1AF-D342-CF11-1D0A57ED3C8C}"/>
              </a:ext>
            </a:extLst>
          </p:cNvPr>
          <p:cNvSpPr/>
          <p:nvPr/>
        </p:nvSpPr>
        <p:spPr>
          <a:xfrm>
            <a:off x="2590995" y="1115524"/>
            <a:ext cx="2027446" cy="3144254"/>
          </a:xfrm>
          <a:prstGeom prst="rightArrow">
            <a:avLst>
              <a:gd name="adj1" fmla="val 66416"/>
              <a:gd name="adj2" fmla="val 45288"/>
            </a:avLst>
          </a:prstGeom>
          <a:solidFill>
            <a:schemeClr val="accent1"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NL" sz="1600" dirty="0" err="1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5F4863C3-6AAE-E5EA-FEAE-56F7C152023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A5500E35-855C-5C5B-A214-576CA5D6021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08207" y="537464"/>
            <a:ext cx="36000" cy="396000"/>
          </a:xfrm>
        </p:spPr>
        <p:txBody>
          <a:bodyPr/>
          <a:lstStyle/>
          <a:p>
            <a:endParaRPr lang="en-GB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67AB7512-EED3-5A4D-7F85-AE9EC5442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955" y="366359"/>
            <a:ext cx="10606838" cy="342211"/>
          </a:xfrm>
        </p:spPr>
        <p:txBody>
          <a:bodyPr/>
          <a:lstStyle/>
          <a:p>
            <a:r>
              <a:rPr lang="en-GB" dirty="0"/>
              <a:t>Tying the ML pipelines together with the Agentic Application</a:t>
            </a:r>
          </a:p>
        </p:txBody>
      </p:sp>
      <p:pic>
        <p:nvPicPr>
          <p:cNvPr id="28" name="Picture 27" descr="A white arrows pointing to the center of a square&#10;&#10;Description automatically generated">
            <a:extLst>
              <a:ext uri="{FF2B5EF4-FFF2-40B4-BE49-F238E27FC236}">
                <a16:creationId xmlns:a16="http://schemas.microsoft.com/office/drawing/2014/main" id="{079E23C2-1DDD-7264-6EF9-AC705A2E3D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2118972"/>
            <a:ext cx="533400" cy="508000"/>
          </a:xfrm>
          <a:prstGeom prst="rect">
            <a:avLst/>
          </a:prstGeom>
        </p:spPr>
      </p:pic>
      <p:pic>
        <p:nvPicPr>
          <p:cNvPr id="29" name="Picture 28" descr="A white arrows pointing to the center of a square&#10;&#10;Description automatically generated">
            <a:extLst>
              <a:ext uri="{FF2B5EF4-FFF2-40B4-BE49-F238E27FC236}">
                <a16:creationId xmlns:a16="http://schemas.microsoft.com/office/drawing/2014/main" id="{BD8DDBB0-2C74-6832-825E-3B8E211909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2737863"/>
            <a:ext cx="533400" cy="508000"/>
          </a:xfrm>
          <a:prstGeom prst="rect">
            <a:avLst/>
          </a:prstGeom>
        </p:spPr>
      </p:pic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214F7C52-3DEB-7944-9571-6D6BE3D1635B}"/>
              </a:ext>
            </a:extLst>
          </p:cNvPr>
          <p:cNvCxnSpPr>
            <a:cxnSpLocks/>
          </p:cNvCxnSpPr>
          <p:nvPr/>
        </p:nvCxnSpPr>
        <p:spPr>
          <a:xfrm>
            <a:off x="2430155" y="2737863"/>
            <a:ext cx="601133" cy="0"/>
          </a:xfrm>
          <a:prstGeom prst="straightConnector1">
            <a:avLst/>
          </a:prstGeom>
          <a:ln w="34925">
            <a:solidFill>
              <a:srgbClr val="3F90D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>
            <a:extLst>
              <a:ext uri="{FF2B5EF4-FFF2-40B4-BE49-F238E27FC236}">
                <a16:creationId xmlns:a16="http://schemas.microsoft.com/office/drawing/2014/main" id="{12BF7868-DD1D-5479-045E-CC3240F27A31}"/>
              </a:ext>
            </a:extLst>
          </p:cNvPr>
          <p:cNvCxnSpPr>
            <a:cxnSpLocks/>
            <a:stCxn id="28" idx="3"/>
          </p:cNvCxnSpPr>
          <p:nvPr/>
        </p:nvCxnSpPr>
        <p:spPr>
          <a:xfrm>
            <a:off x="1981200" y="2372972"/>
            <a:ext cx="457423" cy="364891"/>
          </a:xfrm>
          <a:prstGeom prst="bentConnector3">
            <a:avLst/>
          </a:prstGeom>
          <a:ln w="34925">
            <a:solidFill>
              <a:srgbClr val="3F90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>
            <a:extLst>
              <a:ext uri="{FF2B5EF4-FFF2-40B4-BE49-F238E27FC236}">
                <a16:creationId xmlns:a16="http://schemas.microsoft.com/office/drawing/2014/main" id="{DCC0546F-8FC1-4A44-BC2C-54B223457BCB}"/>
              </a:ext>
            </a:extLst>
          </p:cNvPr>
          <p:cNvCxnSpPr>
            <a:cxnSpLocks/>
            <a:stCxn id="29" idx="3"/>
          </p:cNvCxnSpPr>
          <p:nvPr/>
        </p:nvCxnSpPr>
        <p:spPr>
          <a:xfrm flipV="1">
            <a:off x="1981200" y="2626972"/>
            <a:ext cx="228711" cy="364891"/>
          </a:xfrm>
          <a:prstGeom prst="bentConnector2">
            <a:avLst/>
          </a:prstGeom>
          <a:ln w="34925">
            <a:solidFill>
              <a:srgbClr val="3F90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ED01FF74-3183-34B9-1D0C-933A4EC4FFEF}"/>
              </a:ext>
            </a:extLst>
          </p:cNvPr>
          <p:cNvSpPr txBox="1"/>
          <p:nvPr/>
        </p:nvSpPr>
        <p:spPr>
          <a:xfrm>
            <a:off x="2430155" y="2442306"/>
            <a:ext cx="87206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NL" sz="1200" dirty="0"/>
              <a:t>gNMI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213B892-F327-6275-0127-85ED39B0393A}"/>
              </a:ext>
            </a:extLst>
          </p:cNvPr>
          <p:cNvSpPr txBox="1"/>
          <p:nvPr/>
        </p:nvSpPr>
        <p:spPr>
          <a:xfrm>
            <a:off x="3159455" y="2619332"/>
            <a:ext cx="45920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NL" sz="1200" dirty="0"/>
              <a:t>gNMIc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46C71728-0111-39EF-E4CB-8738DDC9930A}"/>
              </a:ext>
            </a:extLst>
          </p:cNvPr>
          <p:cNvCxnSpPr>
            <a:cxnSpLocks/>
          </p:cNvCxnSpPr>
          <p:nvPr/>
        </p:nvCxnSpPr>
        <p:spPr>
          <a:xfrm flipV="1">
            <a:off x="3712964" y="2714384"/>
            <a:ext cx="579859" cy="8468"/>
          </a:xfrm>
          <a:prstGeom prst="straightConnector1">
            <a:avLst/>
          </a:prstGeom>
          <a:ln w="34925">
            <a:solidFill>
              <a:srgbClr val="3F90D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Graphic 47" descr="Envelope outline">
            <a:extLst>
              <a:ext uri="{FF2B5EF4-FFF2-40B4-BE49-F238E27FC236}">
                <a16:creationId xmlns:a16="http://schemas.microsoft.com/office/drawing/2014/main" id="{379DA8DD-FAE5-1242-1EBF-DBF08EE7B8F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60780" y="2430583"/>
            <a:ext cx="565151" cy="565151"/>
          </a:xfrm>
          <a:prstGeom prst="rect">
            <a:avLst/>
          </a:prstGeom>
        </p:spPr>
      </p:pic>
      <p:pic>
        <p:nvPicPr>
          <p:cNvPr id="52" name="Graphic 51" descr="Database outline">
            <a:extLst>
              <a:ext uri="{FF2B5EF4-FFF2-40B4-BE49-F238E27FC236}">
                <a16:creationId xmlns:a16="http://schemas.microsoft.com/office/drawing/2014/main" id="{2B51FD66-00F4-4B32-F0D8-1F0EE16C2F0A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5996789" y="1889515"/>
            <a:ext cx="700787" cy="700787"/>
          </a:xfrm>
          <a:prstGeom prst="rect">
            <a:avLst/>
          </a:prstGeom>
        </p:spPr>
      </p:pic>
      <p:cxnSp>
        <p:nvCxnSpPr>
          <p:cNvPr id="53" name="Elbow Connector 52">
            <a:extLst>
              <a:ext uri="{FF2B5EF4-FFF2-40B4-BE49-F238E27FC236}">
                <a16:creationId xmlns:a16="http://schemas.microsoft.com/office/drawing/2014/main" id="{8CA3DCF9-BC6E-BB59-5532-7141ED3A3E22}"/>
              </a:ext>
            </a:extLst>
          </p:cNvPr>
          <p:cNvCxnSpPr>
            <a:cxnSpLocks/>
          </p:cNvCxnSpPr>
          <p:nvPr/>
        </p:nvCxnSpPr>
        <p:spPr>
          <a:xfrm flipV="1">
            <a:off x="5376553" y="2229892"/>
            <a:ext cx="651749" cy="492960"/>
          </a:xfrm>
          <a:prstGeom prst="bentConnector3">
            <a:avLst>
              <a:gd name="adj1" fmla="val 636"/>
            </a:avLst>
          </a:prstGeom>
          <a:ln w="34925">
            <a:solidFill>
              <a:srgbClr val="3F90D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2F9C430D-D74D-4006-A346-6DBAA6FE067C}"/>
              </a:ext>
            </a:extLst>
          </p:cNvPr>
          <p:cNvSpPr txBox="1"/>
          <p:nvPr/>
        </p:nvSpPr>
        <p:spPr>
          <a:xfrm>
            <a:off x="6642018" y="2118972"/>
            <a:ext cx="87206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NL" sz="1200" dirty="0"/>
              <a:t>TSDB</a:t>
            </a:r>
          </a:p>
        </p:txBody>
      </p:sp>
      <p:cxnSp>
        <p:nvCxnSpPr>
          <p:cNvPr id="60" name="Elbow Connector 59">
            <a:extLst>
              <a:ext uri="{FF2B5EF4-FFF2-40B4-BE49-F238E27FC236}">
                <a16:creationId xmlns:a16="http://schemas.microsoft.com/office/drawing/2014/main" id="{3F3BB333-116B-6DD0-8B6C-206E9CEC3839}"/>
              </a:ext>
            </a:extLst>
          </p:cNvPr>
          <p:cNvCxnSpPr>
            <a:cxnSpLocks/>
            <a:endCxn id="66" idx="1"/>
          </p:cNvCxnSpPr>
          <p:nvPr/>
        </p:nvCxnSpPr>
        <p:spPr>
          <a:xfrm>
            <a:off x="4970381" y="2722852"/>
            <a:ext cx="829612" cy="440183"/>
          </a:xfrm>
          <a:prstGeom prst="bentConnector3">
            <a:avLst>
              <a:gd name="adj1" fmla="val 50000"/>
            </a:avLst>
          </a:prstGeom>
          <a:ln w="34925">
            <a:solidFill>
              <a:srgbClr val="3F90D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B043573B-9693-C28D-ED34-D01CA43C1B05}"/>
              </a:ext>
            </a:extLst>
          </p:cNvPr>
          <p:cNvSpPr/>
          <p:nvPr/>
        </p:nvSpPr>
        <p:spPr>
          <a:xfrm>
            <a:off x="5799993" y="2815864"/>
            <a:ext cx="1295632" cy="694341"/>
          </a:xfrm>
          <a:prstGeom prst="roundRect">
            <a:avLst/>
          </a:prstGeom>
          <a:solidFill>
            <a:srgbClr val="3F90D4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1100" dirty="0"/>
              <a:t>Sanitization</a:t>
            </a:r>
          </a:p>
        </p:txBody>
      </p:sp>
      <p:pic>
        <p:nvPicPr>
          <p:cNvPr id="70" name="Graphic 69" descr="Envelope outline">
            <a:extLst>
              <a:ext uri="{FF2B5EF4-FFF2-40B4-BE49-F238E27FC236}">
                <a16:creationId xmlns:a16="http://schemas.microsoft.com/office/drawing/2014/main" id="{EBBA3FB6-7C86-29CC-A23B-55CFF5F93A1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446018" y="2876275"/>
            <a:ext cx="573518" cy="573518"/>
          </a:xfrm>
          <a:prstGeom prst="rect">
            <a:avLst/>
          </a:prstGeom>
        </p:spPr>
      </p:pic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A8F56F19-3BEA-4353-EF22-2609BEB78E12}"/>
              </a:ext>
            </a:extLst>
          </p:cNvPr>
          <p:cNvCxnSpPr>
            <a:cxnSpLocks/>
          </p:cNvCxnSpPr>
          <p:nvPr/>
        </p:nvCxnSpPr>
        <p:spPr>
          <a:xfrm flipV="1">
            <a:off x="7095625" y="3163034"/>
            <a:ext cx="368389" cy="1"/>
          </a:xfrm>
          <a:prstGeom prst="straightConnector1">
            <a:avLst/>
          </a:prstGeom>
          <a:ln w="34925">
            <a:solidFill>
              <a:srgbClr val="3F90D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68E5CA47-07B1-40EF-EF4C-593E7D2971A7}"/>
              </a:ext>
            </a:extLst>
          </p:cNvPr>
          <p:cNvSpPr/>
          <p:nvPr/>
        </p:nvSpPr>
        <p:spPr>
          <a:xfrm>
            <a:off x="8687055" y="2807400"/>
            <a:ext cx="1295632" cy="694341"/>
          </a:xfrm>
          <a:prstGeom prst="roundRect">
            <a:avLst/>
          </a:prstGeom>
          <a:solidFill>
            <a:srgbClr val="763DAC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1100" dirty="0"/>
              <a:t>BGP Correlator</a:t>
            </a: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9F4098DC-0A77-6B28-BBA2-4D2C4A86D552}"/>
              </a:ext>
            </a:extLst>
          </p:cNvPr>
          <p:cNvCxnSpPr>
            <a:cxnSpLocks/>
          </p:cNvCxnSpPr>
          <p:nvPr/>
        </p:nvCxnSpPr>
        <p:spPr>
          <a:xfrm flipV="1">
            <a:off x="8019536" y="3157271"/>
            <a:ext cx="667519" cy="11526"/>
          </a:xfrm>
          <a:prstGeom prst="straightConnector1">
            <a:avLst/>
          </a:prstGeom>
          <a:ln w="34925">
            <a:solidFill>
              <a:srgbClr val="763DA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6" name="Graphic 85" descr="Database outline">
            <a:extLst>
              <a:ext uri="{FF2B5EF4-FFF2-40B4-BE49-F238E27FC236}">
                <a16:creationId xmlns:a16="http://schemas.microsoft.com/office/drawing/2014/main" id="{7C5A64C7-E7D9-2E9B-C84D-F5E58B2CB6E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8984477" y="1899554"/>
            <a:ext cx="700787" cy="700787"/>
          </a:xfrm>
          <a:prstGeom prst="rect">
            <a:avLst/>
          </a:prstGeom>
        </p:spPr>
      </p:pic>
      <p:sp>
        <p:nvSpPr>
          <p:cNvPr id="87" name="TextBox 86">
            <a:extLst>
              <a:ext uri="{FF2B5EF4-FFF2-40B4-BE49-F238E27FC236}">
                <a16:creationId xmlns:a16="http://schemas.microsoft.com/office/drawing/2014/main" id="{BBFC1A69-09B7-C21D-A518-DFF8E4B32C44}"/>
              </a:ext>
            </a:extLst>
          </p:cNvPr>
          <p:cNvSpPr txBox="1"/>
          <p:nvPr/>
        </p:nvSpPr>
        <p:spPr>
          <a:xfrm>
            <a:off x="9649430" y="2137564"/>
            <a:ext cx="87206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NL" sz="1200" dirty="0"/>
              <a:t>ML Models</a:t>
            </a:r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34EB8A5A-9A61-20E3-C2E1-0384C45AC721}"/>
              </a:ext>
            </a:extLst>
          </p:cNvPr>
          <p:cNvCxnSpPr>
            <a:cxnSpLocks/>
            <a:stCxn id="86" idx="2"/>
            <a:endCxn id="82" idx="0"/>
          </p:cNvCxnSpPr>
          <p:nvPr/>
        </p:nvCxnSpPr>
        <p:spPr>
          <a:xfrm>
            <a:off x="9334870" y="2600341"/>
            <a:ext cx="1" cy="207059"/>
          </a:xfrm>
          <a:prstGeom prst="straightConnector1">
            <a:avLst/>
          </a:prstGeom>
          <a:ln w="508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1" name="Graphic 90" descr="Envelope outline">
            <a:extLst>
              <a:ext uri="{FF2B5EF4-FFF2-40B4-BE49-F238E27FC236}">
                <a16:creationId xmlns:a16="http://schemas.microsoft.com/office/drawing/2014/main" id="{F8E48F84-F98A-1184-551C-924F5A40A693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061987" y="3871037"/>
            <a:ext cx="564008" cy="564008"/>
          </a:xfrm>
          <a:prstGeom prst="rect">
            <a:avLst/>
          </a:prstGeom>
        </p:spPr>
      </p:pic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621A9605-A65D-D8CD-DA6C-32A5147F3BB5}"/>
              </a:ext>
            </a:extLst>
          </p:cNvPr>
          <p:cNvCxnSpPr>
            <a:cxnSpLocks/>
          </p:cNvCxnSpPr>
          <p:nvPr/>
        </p:nvCxnSpPr>
        <p:spPr>
          <a:xfrm>
            <a:off x="9334869" y="3520466"/>
            <a:ext cx="0" cy="448958"/>
          </a:xfrm>
          <a:prstGeom prst="straightConnector1">
            <a:avLst/>
          </a:prstGeom>
          <a:ln w="508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Rounded Rectangle 94">
            <a:extLst>
              <a:ext uri="{FF2B5EF4-FFF2-40B4-BE49-F238E27FC236}">
                <a16:creationId xmlns:a16="http://schemas.microsoft.com/office/drawing/2014/main" id="{A678A810-175C-5687-5E72-2B7C433578A6}"/>
              </a:ext>
            </a:extLst>
          </p:cNvPr>
          <p:cNvSpPr/>
          <p:nvPr/>
        </p:nvSpPr>
        <p:spPr>
          <a:xfrm>
            <a:off x="7592308" y="5359703"/>
            <a:ext cx="1295632" cy="694341"/>
          </a:xfrm>
          <a:prstGeom prst="roundRect">
            <a:avLst/>
          </a:prstGeom>
          <a:solidFill>
            <a:srgbClr val="763DAC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1100" dirty="0"/>
              <a:t>Proposers</a:t>
            </a:r>
          </a:p>
        </p:txBody>
      </p:sp>
      <p:sp>
        <p:nvSpPr>
          <p:cNvPr id="96" name="Rounded Rectangle 95">
            <a:extLst>
              <a:ext uri="{FF2B5EF4-FFF2-40B4-BE49-F238E27FC236}">
                <a16:creationId xmlns:a16="http://schemas.microsoft.com/office/drawing/2014/main" id="{FA46E5A5-4AF0-20A4-5C6E-751776C008B6}"/>
              </a:ext>
            </a:extLst>
          </p:cNvPr>
          <p:cNvSpPr/>
          <p:nvPr/>
        </p:nvSpPr>
        <p:spPr>
          <a:xfrm>
            <a:off x="9826394" y="5359703"/>
            <a:ext cx="1295632" cy="694341"/>
          </a:xfrm>
          <a:prstGeom prst="roundRect">
            <a:avLst/>
          </a:prstGeom>
          <a:solidFill>
            <a:srgbClr val="763DAC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1100" dirty="0"/>
              <a:t>Alerters</a:t>
            </a:r>
          </a:p>
        </p:txBody>
      </p:sp>
      <p:cxnSp>
        <p:nvCxnSpPr>
          <p:cNvPr id="97" name="Elbow Connector 96">
            <a:extLst>
              <a:ext uri="{FF2B5EF4-FFF2-40B4-BE49-F238E27FC236}">
                <a16:creationId xmlns:a16="http://schemas.microsoft.com/office/drawing/2014/main" id="{90405FF3-F227-CC35-53AD-520ABD279861}"/>
              </a:ext>
            </a:extLst>
          </p:cNvPr>
          <p:cNvCxnSpPr>
            <a:cxnSpLocks/>
            <a:endCxn id="95" idx="0"/>
          </p:cNvCxnSpPr>
          <p:nvPr/>
        </p:nvCxnSpPr>
        <p:spPr>
          <a:xfrm rot="10800000" flipV="1">
            <a:off x="8240125" y="4693177"/>
            <a:ext cx="1094745" cy="666526"/>
          </a:xfrm>
          <a:prstGeom prst="bentConnector2">
            <a:avLst/>
          </a:prstGeom>
          <a:ln w="34925">
            <a:solidFill>
              <a:srgbClr val="763DAC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Elbow Connector 102">
            <a:extLst>
              <a:ext uri="{FF2B5EF4-FFF2-40B4-BE49-F238E27FC236}">
                <a16:creationId xmlns:a16="http://schemas.microsoft.com/office/drawing/2014/main" id="{9ED963CE-17CF-1C82-3E09-3B023514E447}"/>
              </a:ext>
            </a:extLst>
          </p:cNvPr>
          <p:cNvCxnSpPr>
            <a:cxnSpLocks/>
            <a:endCxn id="96" idx="0"/>
          </p:cNvCxnSpPr>
          <p:nvPr/>
        </p:nvCxnSpPr>
        <p:spPr>
          <a:xfrm>
            <a:off x="9324065" y="4693177"/>
            <a:ext cx="1150145" cy="666526"/>
          </a:xfrm>
          <a:prstGeom prst="bentConnector2">
            <a:avLst/>
          </a:prstGeom>
          <a:ln w="34925">
            <a:solidFill>
              <a:srgbClr val="763DA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4029F07E-0CA3-63B3-6F63-B8FF291AD887}"/>
              </a:ext>
            </a:extLst>
          </p:cNvPr>
          <p:cNvCxnSpPr/>
          <p:nvPr/>
        </p:nvCxnSpPr>
        <p:spPr>
          <a:xfrm>
            <a:off x="9334869" y="4350429"/>
            <a:ext cx="0" cy="342748"/>
          </a:xfrm>
          <a:prstGeom prst="line">
            <a:avLst/>
          </a:prstGeom>
          <a:ln w="34925">
            <a:solidFill>
              <a:srgbClr val="763D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D1EC9F40-DCA0-A08F-59B8-EFBD0FBA8B19}"/>
              </a:ext>
            </a:extLst>
          </p:cNvPr>
          <p:cNvCxnSpPr>
            <a:cxnSpLocks/>
          </p:cNvCxnSpPr>
          <p:nvPr/>
        </p:nvCxnSpPr>
        <p:spPr>
          <a:xfrm flipH="1">
            <a:off x="4035995" y="5706873"/>
            <a:ext cx="1349192" cy="0"/>
          </a:xfrm>
          <a:prstGeom prst="straightConnector1">
            <a:avLst/>
          </a:prstGeom>
          <a:ln w="34925">
            <a:solidFill>
              <a:srgbClr val="23438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Elbow Connector 138">
            <a:extLst>
              <a:ext uri="{FF2B5EF4-FFF2-40B4-BE49-F238E27FC236}">
                <a16:creationId xmlns:a16="http://schemas.microsoft.com/office/drawing/2014/main" id="{AF1046D5-B93A-3635-ECE6-6EA8E99DA614}"/>
              </a:ext>
            </a:extLst>
          </p:cNvPr>
          <p:cNvCxnSpPr>
            <a:cxnSpLocks/>
            <a:stCxn id="117" idx="1"/>
          </p:cNvCxnSpPr>
          <p:nvPr/>
        </p:nvCxnSpPr>
        <p:spPr>
          <a:xfrm rot="10800000">
            <a:off x="1706775" y="3393387"/>
            <a:ext cx="706600" cy="2175487"/>
          </a:xfrm>
          <a:prstGeom prst="bentConnector2">
            <a:avLst/>
          </a:prstGeom>
          <a:ln w="34925">
            <a:solidFill>
              <a:srgbClr val="234385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7" name="Graphic 146" descr="Envelope outline">
            <a:extLst>
              <a:ext uri="{FF2B5EF4-FFF2-40B4-BE49-F238E27FC236}">
                <a16:creationId xmlns:a16="http://schemas.microsoft.com/office/drawing/2014/main" id="{AF2FAD90-72F1-2AF8-EBB7-0D1FC360708F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356687" y="5422151"/>
            <a:ext cx="564008" cy="564008"/>
          </a:xfrm>
          <a:prstGeom prst="rect">
            <a:avLst/>
          </a:prstGeom>
        </p:spPr>
      </p:pic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B4298132-E8E6-919A-21B6-E5CA836ADD2F}"/>
              </a:ext>
            </a:extLst>
          </p:cNvPr>
          <p:cNvCxnSpPr>
            <a:cxnSpLocks/>
          </p:cNvCxnSpPr>
          <p:nvPr/>
        </p:nvCxnSpPr>
        <p:spPr>
          <a:xfrm flipH="1">
            <a:off x="5903268" y="5678813"/>
            <a:ext cx="1689040" cy="0"/>
          </a:xfrm>
          <a:prstGeom prst="straightConnector1">
            <a:avLst/>
          </a:prstGeom>
          <a:ln w="34925">
            <a:solidFill>
              <a:srgbClr val="763DA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Elbow Connector 154">
            <a:extLst>
              <a:ext uri="{FF2B5EF4-FFF2-40B4-BE49-F238E27FC236}">
                <a16:creationId xmlns:a16="http://schemas.microsoft.com/office/drawing/2014/main" id="{23168935-DAFB-4B19-6030-EDC85C983CDC}"/>
              </a:ext>
            </a:extLst>
          </p:cNvPr>
          <p:cNvCxnSpPr>
            <a:cxnSpLocks/>
            <a:stCxn id="117" idx="0"/>
          </p:cNvCxnSpPr>
          <p:nvPr/>
        </p:nvCxnSpPr>
        <p:spPr>
          <a:xfrm rot="5400000" flipH="1" flipV="1">
            <a:off x="2324004" y="3997328"/>
            <a:ext cx="2108771" cy="2"/>
          </a:xfrm>
          <a:prstGeom prst="bentConnector3">
            <a:avLst>
              <a:gd name="adj1" fmla="val 50000"/>
            </a:avLst>
          </a:prstGeom>
          <a:ln w="34925">
            <a:solidFill>
              <a:srgbClr val="234385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2E9168C-8E0E-2477-A91F-7E5E59CC636F}"/>
              </a:ext>
            </a:extLst>
          </p:cNvPr>
          <p:cNvGrpSpPr/>
          <p:nvPr/>
        </p:nvGrpSpPr>
        <p:grpSpPr>
          <a:xfrm>
            <a:off x="2413375" y="5051714"/>
            <a:ext cx="1930025" cy="1034318"/>
            <a:chOff x="2105970" y="5049079"/>
            <a:chExt cx="1930025" cy="1034318"/>
          </a:xfrm>
        </p:grpSpPr>
        <p:sp>
          <p:nvSpPr>
            <p:cNvPr id="117" name="Rounded Rectangle 116">
              <a:extLst>
                <a:ext uri="{FF2B5EF4-FFF2-40B4-BE49-F238E27FC236}">
                  <a16:creationId xmlns:a16="http://schemas.microsoft.com/office/drawing/2014/main" id="{8DF5E0E5-E222-5AD4-FF2A-50E3CCD3B74F}"/>
                </a:ext>
              </a:extLst>
            </p:cNvPr>
            <p:cNvSpPr/>
            <p:nvPr/>
          </p:nvSpPr>
          <p:spPr>
            <a:xfrm>
              <a:off x="2105970" y="5049079"/>
              <a:ext cx="1930025" cy="1034318"/>
            </a:xfrm>
            <a:prstGeom prst="roundRect">
              <a:avLst/>
            </a:prstGeom>
            <a:solidFill>
              <a:srgbClr val="234385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 sz="1100" dirty="0"/>
            </a:p>
          </p:txBody>
        </p:sp>
        <p:pic>
          <p:nvPicPr>
            <p:cNvPr id="164" name="Picture 163" descr="A logo with white text&#10;&#10;Description automatically generated">
              <a:extLst>
                <a:ext uri="{FF2B5EF4-FFF2-40B4-BE49-F238E27FC236}">
                  <a16:creationId xmlns:a16="http://schemas.microsoft.com/office/drawing/2014/main" id="{3997F80A-1FA8-AAFB-863E-A0B122236DC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5970" y="5176454"/>
              <a:ext cx="1802753" cy="779568"/>
            </a:xfrm>
            <a:prstGeom prst="rect">
              <a:avLst/>
            </a:prstGeom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4C6C0D06-574B-12DC-32BB-0BCDB21CF9F2}"/>
              </a:ext>
            </a:extLst>
          </p:cNvPr>
          <p:cNvSpPr txBox="1"/>
          <p:nvPr/>
        </p:nvSpPr>
        <p:spPr>
          <a:xfrm>
            <a:off x="5799886" y="4092324"/>
            <a:ext cx="103382" cy="4571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NL" sz="1600" dirty="0" err="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1C680F-184B-7AE4-7796-FAD29FB4B4CB}"/>
              </a:ext>
            </a:extLst>
          </p:cNvPr>
          <p:cNvSpPr txBox="1"/>
          <p:nvPr/>
        </p:nvSpPr>
        <p:spPr>
          <a:xfrm>
            <a:off x="2811471" y="2018080"/>
            <a:ext cx="1295632" cy="28988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NL" sz="1600" b="1" dirty="0"/>
              <a:t>+/- 200k e/ps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74553A-86C0-9158-2C16-54ED78793A93}"/>
              </a:ext>
            </a:extLst>
          </p:cNvPr>
          <p:cNvSpPr txBox="1"/>
          <p:nvPr/>
        </p:nvSpPr>
        <p:spPr>
          <a:xfrm>
            <a:off x="7022815" y="2307419"/>
            <a:ext cx="1682091" cy="28988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NL" sz="1600" b="1" dirty="0"/>
              <a:t>+/- 5 tot 10k e/ps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9648629B-317C-1113-5663-F7A6BE962D8D}"/>
              </a:ext>
            </a:extLst>
          </p:cNvPr>
          <p:cNvSpPr/>
          <p:nvPr/>
        </p:nvSpPr>
        <p:spPr>
          <a:xfrm>
            <a:off x="10176369" y="2803998"/>
            <a:ext cx="1295632" cy="694341"/>
          </a:xfrm>
          <a:prstGeom prst="roundRect">
            <a:avLst/>
          </a:prstGeom>
          <a:solidFill>
            <a:srgbClr val="763DAC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1100" dirty="0"/>
              <a:t>Other Correlator</a:t>
            </a:r>
          </a:p>
        </p:txBody>
      </p:sp>
      <p:pic>
        <p:nvPicPr>
          <p:cNvPr id="14" name="Picture 13" descr="A blue wave logo with black text&#10;&#10;AI-generated content may be incorrect.">
            <a:extLst>
              <a:ext uri="{FF2B5EF4-FFF2-40B4-BE49-F238E27FC236}">
                <a16:creationId xmlns:a16="http://schemas.microsoft.com/office/drawing/2014/main" id="{73DDE6D1-97D9-C264-BDFE-9AD2309C373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3714" y="3549498"/>
            <a:ext cx="924476" cy="839852"/>
          </a:xfrm>
          <a:prstGeom prst="rect">
            <a:avLst/>
          </a:prstGeom>
        </p:spPr>
      </p:pic>
      <p:pic>
        <p:nvPicPr>
          <p:cNvPr id="16" name="Picture 15" descr="A blue and black logo&#10;&#10;AI-generated content may be incorrect.">
            <a:extLst>
              <a:ext uri="{FF2B5EF4-FFF2-40B4-BE49-F238E27FC236}">
                <a16:creationId xmlns:a16="http://schemas.microsoft.com/office/drawing/2014/main" id="{520BE85E-3BB2-8486-D2D4-3B4B0B2B2E7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2477" y="1521106"/>
            <a:ext cx="1500675" cy="55786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15869F3-98B5-BCCE-E395-E8A8EB2B283C}"/>
              </a:ext>
            </a:extLst>
          </p:cNvPr>
          <p:cNvSpPr txBox="1"/>
          <p:nvPr/>
        </p:nvSpPr>
        <p:spPr>
          <a:xfrm>
            <a:off x="8069680" y="3724349"/>
            <a:ext cx="1014062" cy="24743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NL" sz="1600" b="1" dirty="0"/>
              <a:t>+/- 10 e/s</a:t>
            </a:r>
          </a:p>
        </p:txBody>
      </p:sp>
      <p:pic>
        <p:nvPicPr>
          <p:cNvPr id="19" name="Picture 18" descr="A logo of a sun&#10;&#10;AI-generated content may be incorrect.">
            <a:extLst>
              <a:ext uri="{FF2B5EF4-FFF2-40B4-BE49-F238E27FC236}">
                <a16:creationId xmlns:a16="http://schemas.microsoft.com/office/drawing/2014/main" id="{2FB27FE4-1074-E1E5-DAA0-B7603D41F95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8432" y="4951309"/>
            <a:ext cx="680346" cy="51065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FDCD8FC-38E1-8CAD-A8A2-21EF45F2D4D7}"/>
              </a:ext>
            </a:extLst>
          </p:cNvPr>
          <p:cNvSpPr txBox="1"/>
          <p:nvPr/>
        </p:nvSpPr>
        <p:spPr>
          <a:xfrm>
            <a:off x="5293716" y="5129689"/>
            <a:ext cx="689005" cy="28988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NL" sz="1600" b="1" dirty="0"/>
              <a:t>events</a:t>
            </a:r>
          </a:p>
        </p:txBody>
      </p:sp>
      <p:pic>
        <p:nvPicPr>
          <p:cNvPr id="22" name="Picture 21" descr="A stamp with a person's face&#10;&#10;AI-generated content may be incorrect.">
            <a:extLst>
              <a:ext uri="{FF2B5EF4-FFF2-40B4-BE49-F238E27FC236}">
                <a16:creationId xmlns:a16="http://schemas.microsoft.com/office/drawing/2014/main" id="{72961A19-720B-56C2-8B83-555A2606D0C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404" y="1166822"/>
            <a:ext cx="1140701" cy="1399396"/>
          </a:xfrm>
          <a:prstGeom prst="rect">
            <a:avLst/>
          </a:prstGeom>
        </p:spPr>
      </p:pic>
      <p:pic>
        <p:nvPicPr>
          <p:cNvPr id="24" name="Picture 23" descr="A logo with a flame and a drop of water&#10;&#10;AI-generated content may be incorrect.">
            <a:extLst>
              <a:ext uri="{FF2B5EF4-FFF2-40B4-BE49-F238E27FC236}">
                <a16:creationId xmlns:a16="http://schemas.microsoft.com/office/drawing/2014/main" id="{AB19371B-DDAD-AF2B-A32D-CF1F2D881DB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1987" y="1405743"/>
            <a:ext cx="1174887" cy="318525"/>
          </a:xfrm>
          <a:prstGeom prst="rect">
            <a:avLst/>
          </a:prstGeom>
        </p:spPr>
      </p:pic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F5A1863F-9B3A-A05F-3F6E-9E00790107FA}"/>
              </a:ext>
            </a:extLst>
          </p:cNvPr>
          <p:cNvSpPr/>
          <p:nvPr/>
        </p:nvSpPr>
        <p:spPr>
          <a:xfrm>
            <a:off x="10375152" y="2989528"/>
            <a:ext cx="1295632" cy="694341"/>
          </a:xfrm>
          <a:prstGeom prst="roundRect">
            <a:avLst/>
          </a:prstGeom>
          <a:solidFill>
            <a:srgbClr val="763DAC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1100" dirty="0"/>
              <a:t>Other Correlator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5F040D0C-7041-BC7F-7E6F-044DB1D7DE02}"/>
              </a:ext>
            </a:extLst>
          </p:cNvPr>
          <p:cNvSpPr/>
          <p:nvPr/>
        </p:nvSpPr>
        <p:spPr>
          <a:xfrm>
            <a:off x="10573935" y="3188311"/>
            <a:ext cx="1295632" cy="694341"/>
          </a:xfrm>
          <a:prstGeom prst="roundRect">
            <a:avLst/>
          </a:prstGeom>
          <a:solidFill>
            <a:srgbClr val="763DAC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1100" dirty="0"/>
              <a:t>Other Correlator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02EDF6E-E149-67F3-118F-020FFC1B4386}"/>
              </a:ext>
            </a:extLst>
          </p:cNvPr>
          <p:cNvSpPr txBox="1"/>
          <p:nvPr/>
        </p:nvSpPr>
        <p:spPr>
          <a:xfrm>
            <a:off x="1218812" y="1754389"/>
            <a:ext cx="1295632" cy="28988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NL" sz="1600" b="1" dirty="0"/>
              <a:t>Network</a:t>
            </a:r>
          </a:p>
        </p:txBody>
      </p:sp>
      <p:sp>
        <p:nvSpPr>
          <p:cNvPr id="46" name="Right Arrow 45">
            <a:extLst>
              <a:ext uri="{FF2B5EF4-FFF2-40B4-BE49-F238E27FC236}">
                <a16:creationId xmlns:a16="http://schemas.microsoft.com/office/drawing/2014/main" id="{88BC517E-807D-30B4-B04B-98D6B66FD368}"/>
              </a:ext>
            </a:extLst>
          </p:cNvPr>
          <p:cNvSpPr/>
          <p:nvPr/>
        </p:nvSpPr>
        <p:spPr>
          <a:xfrm>
            <a:off x="7205494" y="2604957"/>
            <a:ext cx="1295632" cy="291261"/>
          </a:xfrm>
          <a:prstGeom prst="rightArrow">
            <a:avLst>
              <a:gd name="adj1" fmla="val 55592"/>
              <a:gd name="adj2" fmla="val 85243"/>
            </a:avLst>
          </a:prstGeom>
          <a:solidFill>
            <a:schemeClr val="accent1"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NL" sz="1600" dirty="0" err="1"/>
          </a:p>
        </p:txBody>
      </p:sp>
      <p:sp>
        <p:nvSpPr>
          <p:cNvPr id="47" name="Right Arrow 46">
            <a:extLst>
              <a:ext uri="{FF2B5EF4-FFF2-40B4-BE49-F238E27FC236}">
                <a16:creationId xmlns:a16="http://schemas.microsoft.com/office/drawing/2014/main" id="{3A7C5170-9FAF-24AD-1C27-93FE4F105869}"/>
              </a:ext>
            </a:extLst>
          </p:cNvPr>
          <p:cNvSpPr/>
          <p:nvPr/>
        </p:nvSpPr>
        <p:spPr>
          <a:xfrm rot="5400000">
            <a:off x="9188180" y="3653700"/>
            <a:ext cx="293377" cy="141298"/>
          </a:xfrm>
          <a:prstGeom prst="rightArrow">
            <a:avLst>
              <a:gd name="adj1" fmla="val 31659"/>
              <a:gd name="adj2" fmla="val 44665"/>
            </a:avLst>
          </a:prstGeom>
          <a:solidFill>
            <a:schemeClr val="accent1"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NL" sz="1600" dirty="0" err="1"/>
          </a:p>
        </p:txBody>
      </p:sp>
    </p:spTree>
    <p:extLst>
      <p:ext uri="{BB962C8B-B14F-4D97-AF65-F5344CB8AC3E}">
        <p14:creationId xmlns:p14="http://schemas.microsoft.com/office/powerpoint/2010/main" val="243763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a16="http://schemas.microsoft.com/office/drawing/2014/main"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D655AE-95F9-8F80-C2F3-CFA53EE025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ight Arrow 41">
            <a:extLst>
              <a:ext uri="{FF2B5EF4-FFF2-40B4-BE49-F238E27FC236}">
                <a16:creationId xmlns:a16="http://schemas.microsoft.com/office/drawing/2014/main" id="{1DD0E69E-ADC9-C4EA-D4AF-36B3A267EF82}"/>
              </a:ext>
            </a:extLst>
          </p:cNvPr>
          <p:cNvSpPr/>
          <p:nvPr/>
        </p:nvSpPr>
        <p:spPr>
          <a:xfrm>
            <a:off x="8798411" y="1191803"/>
            <a:ext cx="2027446" cy="3144254"/>
          </a:xfrm>
          <a:prstGeom prst="rightArrow">
            <a:avLst>
              <a:gd name="adj1" fmla="val 66416"/>
              <a:gd name="adj2" fmla="val 45288"/>
            </a:avLst>
          </a:prstGeom>
          <a:solidFill>
            <a:schemeClr val="accent1"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NL" sz="1600" dirty="0" err="1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98F19AB6-8460-2B43-9D61-08EE12E8B22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948BC90-ECCE-800C-A671-C3039E61B87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84000" y="533413"/>
            <a:ext cx="36000" cy="396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D53B93DC-E024-5DB2-5DA8-629BC363F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4264" y="502540"/>
            <a:ext cx="10606838" cy="342211"/>
          </a:xfrm>
        </p:spPr>
        <p:txBody>
          <a:bodyPr/>
          <a:lstStyle/>
          <a:p>
            <a:r>
              <a:rPr lang="en-GB" dirty="0"/>
              <a:t>2026: 1st iteration of an Intelligent network</a:t>
            </a:r>
          </a:p>
        </p:txBody>
      </p:sp>
      <p:pic>
        <p:nvPicPr>
          <p:cNvPr id="28" name="Picture 27" descr="A white arrows pointing to the center of a square&#10;&#10;Description automatically generated">
            <a:extLst>
              <a:ext uri="{FF2B5EF4-FFF2-40B4-BE49-F238E27FC236}">
                <a16:creationId xmlns:a16="http://schemas.microsoft.com/office/drawing/2014/main" id="{F8795B60-131E-97F7-84C7-01937EB19B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5216" y="2195251"/>
            <a:ext cx="533400" cy="508000"/>
          </a:xfrm>
          <a:prstGeom prst="rect">
            <a:avLst/>
          </a:prstGeom>
        </p:spPr>
      </p:pic>
      <p:pic>
        <p:nvPicPr>
          <p:cNvPr id="29" name="Picture 28" descr="A white arrows pointing to the center of a square&#10;&#10;Description automatically generated">
            <a:extLst>
              <a:ext uri="{FF2B5EF4-FFF2-40B4-BE49-F238E27FC236}">
                <a16:creationId xmlns:a16="http://schemas.microsoft.com/office/drawing/2014/main" id="{23D39508-E6B1-DEC3-3FD3-779903CB51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5216" y="2814142"/>
            <a:ext cx="533400" cy="508000"/>
          </a:xfrm>
          <a:prstGeom prst="rect">
            <a:avLst/>
          </a:prstGeom>
        </p:spPr>
      </p:pic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BAF631E-DCFE-94FE-5836-51F02F884640}"/>
              </a:ext>
            </a:extLst>
          </p:cNvPr>
          <p:cNvCxnSpPr>
            <a:cxnSpLocks/>
          </p:cNvCxnSpPr>
          <p:nvPr/>
        </p:nvCxnSpPr>
        <p:spPr>
          <a:xfrm>
            <a:off x="8637571" y="2814142"/>
            <a:ext cx="601133" cy="0"/>
          </a:xfrm>
          <a:prstGeom prst="straightConnector1">
            <a:avLst/>
          </a:prstGeom>
          <a:ln w="34925">
            <a:solidFill>
              <a:srgbClr val="3F90D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>
            <a:extLst>
              <a:ext uri="{FF2B5EF4-FFF2-40B4-BE49-F238E27FC236}">
                <a16:creationId xmlns:a16="http://schemas.microsoft.com/office/drawing/2014/main" id="{FEB3D363-3015-E8AF-04B2-DC11F6C5206C}"/>
              </a:ext>
            </a:extLst>
          </p:cNvPr>
          <p:cNvCxnSpPr>
            <a:cxnSpLocks/>
            <a:stCxn id="28" idx="3"/>
          </p:cNvCxnSpPr>
          <p:nvPr/>
        </p:nvCxnSpPr>
        <p:spPr>
          <a:xfrm>
            <a:off x="8188616" y="2449251"/>
            <a:ext cx="457423" cy="364891"/>
          </a:xfrm>
          <a:prstGeom prst="bentConnector3">
            <a:avLst/>
          </a:prstGeom>
          <a:ln w="34925">
            <a:solidFill>
              <a:srgbClr val="3F90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>
            <a:extLst>
              <a:ext uri="{FF2B5EF4-FFF2-40B4-BE49-F238E27FC236}">
                <a16:creationId xmlns:a16="http://schemas.microsoft.com/office/drawing/2014/main" id="{72133BED-6788-8F53-24F8-19E38EA0A1B0}"/>
              </a:ext>
            </a:extLst>
          </p:cNvPr>
          <p:cNvCxnSpPr>
            <a:cxnSpLocks/>
            <a:stCxn id="29" idx="3"/>
          </p:cNvCxnSpPr>
          <p:nvPr/>
        </p:nvCxnSpPr>
        <p:spPr>
          <a:xfrm flipV="1">
            <a:off x="8188616" y="2703251"/>
            <a:ext cx="228711" cy="364891"/>
          </a:xfrm>
          <a:prstGeom prst="bentConnector2">
            <a:avLst/>
          </a:prstGeom>
          <a:ln w="34925">
            <a:solidFill>
              <a:srgbClr val="3F90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5BAAE27F-8295-8A25-F7AB-5C7197678E0F}"/>
              </a:ext>
            </a:extLst>
          </p:cNvPr>
          <p:cNvSpPr txBox="1"/>
          <p:nvPr/>
        </p:nvSpPr>
        <p:spPr>
          <a:xfrm>
            <a:off x="8637571" y="2518585"/>
            <a:ext cx="87206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NL" sz="1200" dirty="0"/>
              <a:t>gNMI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528C2B0-9D6E-2D4F-08B9-D0784AF36BBB}"/>
              </a:ext>
            </a:extLst>
          </p:cNvPr>
          <p:cNvSpPr txBox="1"/>
          <p:nvPr/>
        </p:nvSpPr>
        <p:spPr>
          <a:xfrm>
            <a:off x="9366871" y="2695611"/>
            <a:ext cx="45920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NL" sz="1200" dirty="0"/>
              <a:t>gNMIc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E6C84217-FC16-2FB3-9EFE-DBF25060C853}"/>
              </a:ext>
            </a:extLst>
          </p:cNvPr>
          <p:cNvCxnSpPr>
            <a:cxnSpLocks/>
          </p:cNvCxnSpPr>
          <p:nvPr/>
        </p:nvCxnSpPr>
        <p:spPr>
          <a:xfrm flipV="1">
            <a:off x="9920380" y="2790663"/>
            <a:ext cx="579859" cy="8468"/>
          </a:xfrm>
          <a:prstGeom prst="straightConnector1">
            <a:avLst/>
          </a:prstGeom>
          <a:ln w="34925">
            <a:solidFill>
              <a:srgbClr val="3F90D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B625BFE2-0EAC-6C58-DE21-BEDDE3EF53CC}"/>
              </a:ext>
            </a:extLst>
          </p:cNvPr>
          <p:cNvCxnSpPr>
            <a:cxnSpLocks/>
          </p:cNvCxnSpPr>
          <p:nvPr/>
        </p:nvCxnSpPr>
        <p:spPr>
          <a:xfrm flipH="1">
            <a:off x="10243411" y="5783152"/>
            <a:ext cx="1349192" cy="0"/>
          </a:xfrm>
          <a:prstGeom prst="straightConnector1">
            <a:avLst/>
          </a:prstGeom>
          <a:ln w="34925">
            <a:solidFill>
              <a:srgbClr val="23438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Elbow Connector 138">
            <a:extLst>
              <a:ext uri="{FF2B5EF4-FFF2-40B4-BE49-F238E27FC236}">
                <a16:creationId xmlns:a16="http://schemas.microsoft.com/office/drawing/2014/main" id="{B72303D5-3DE8-DA54-0DED-D9E10BA9BEAB}"/>
              </a:ext>
            </a:extLst>
          </p:cNvPr>
          <p:cNvCxnSpPr>
            <a:cxnSpLocks/>
            <a:stCxn id="117" idx="1"/>
          </p:cNvCxnSpPr>
          <p:nvPr/>
        </p:nvCxnSpPr>
        <p:spPr>
          <a:xfrm rot="10800000">
            <a:off x="7914191" y="3469666"/>
            <a:ext cx="706600" cy="2175487"/>
          </a:xfrm>
          <a:prstGeom prst="bentConnector2">
            <a:avLst/>
          </a:prstGeom>
          <a:ln w="34925">
            <a:solidFill>
              <a:srgbClr val="234385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Elbow Connector 154">
            <a:extLst>
              <a:ext uri="{FF2B5EF4-FFF2-40B4-BE49-F238E27FC236}">
                <a16:creationId xmlns:a16="http://schemas.microsoft.com/office/drawing/2014/main" id="{051244F9-1019-E2EC-F28D-1BE3F694DED6}"/>
              </a:ext>
            </a:extLst>
          </p:cNvPr>
          <p:cNvCxnSpPr>
            <a:cxnSpLocks/>
            <a:stCxn id="117" idx="0"/>
          </p:cNvCxnSpPr>
          <p:nvPr/>
        </p:nvCxnSpPr>
        <p:spPr>
          <a:xfrm rot="5400000" flipH="1" flipV="1">
            <a:off x="8531420" y="4073607"/>
            <a:ext cx="2108771" cy="2"/>
          </a:xfrm>
          <a:prstGeom prst="bentConnector3">
            <a:avLst>
              <a:gd name="adj1" fmla="val 50000"/>
            </a:avLst>
          </a:prstGeom>
          <a:ln w="34925">
            <a:solidFill>
              <a:srgbClr val="234385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>
            <a:extLst>
              <a:ext uri="{FF2B5EF4-FFF2-40B4-BE49-F238E27FC236}">
                <a16:creationId xmlns:a16="http://schemas.microsoft.com/office/drawing/2014/main" id="{287A914B-AC6F-F0E2-2001-04EB2D7104FB}"/>
              </a:ext>
            </a:extLst>
          </p:cNvPr>
          <p:cNvGrpSpPr/>
          <p:nvPr/>
        </p:nvGrpSpPr>
        <p:grpSpPr>
          <a:xfrm>
            <a:off x="8620791" y="5127993"/>
            <a:ext cx="1930025" cy="1034318"/>
            <a:chOff x="2105970" y="5049079"/>
            <a:chExt cx="1930025" cy="1034318"/>
          </a:xfrm>
        </p:grpSpPr>
        <p:sp>
          <p:nvSpPr>
            <p:cNvPr id="117" name="Rounded Rectangle 116">
              <a:extLst>
                <a:ext uri="{FF2B5EF4-FFF2-40B4-BE49-F238E27FC236}">
                  <a16:creationId xmlns:a16="http://schemas.microsoft.com/office/drawing/2014/main" id="{A188C0B9-9B28-563F-DEB2-B1EE54A22BAA}"/>
                </a:ext>
              </a:extLst>
            </p:cNvPr>
            <p:cNvSpPr/>
            <p:nvPr/>
          </p:nvSpPr>
          <p:spPr>
            <a:xfrm>
              <a:off x="2105970" y="5049079"/>
              <a:ext cx="1930025" cy="1034318"/>
            </a:xfrm>
            <a:prstGeom prst="roundRect">
              <a:avLst/>
            </a:prstGeom>
            <a:solidFill>
              <a:srgbClr val="234385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 sz="1100" dirty="0"/>
            </a:p>
          </p:txBody>
        </p:sp>
        <p:pic>
          <p:nvPicPr>
            <p:cNvPr id="164" name="Picture 163" descr="A logo with white text&#10;&#10;Description automatically generated">
              <a:extLst>
                <a:ext uri="{FF2B5EF4-FFF2-40B4-BE49-F238E27FC236}">
                  <a16:creationId xmlns:a16="http://schemas.microsoft.com/office/drawing/2014/main" id="{E162B04E-5AE2-E1F1-09F6-9D5DFA035C3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5970" y="5176454"/>
              <a:ext cx="1802753" cy="779568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F8899338-AE86-C681-6D14-A0CAE0E3890C}"/>
              </a:ext>
            </a:extLst>
          </p:cNvPr>
          <p:cNvSpPr txBox="1"/>
          <p:nvPr/>
        </p:nvSpPr>
        <p:spPr>
          <a:xfrm>
            <a:off x="9018887" y="2094359"/>
            <a:ext cx="1295632" cy="28988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NL" sz="1600" b="1" dirty="0"/>
              <a:t>+/- 200k e/ps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4B45AAB-3B75-A454-9B4A-6904D512F097}"/>
              </a:ext>
            </a:extLst>
          </p:cNvPr>
          <p:cNvSpPr txBox="1"/>
          <p:nvPr/>
        </p:nvSpPr>
        <p:spPr>
          <a:xfrm>
            <a:off x="7426228" y="1830668"/>
            <a:ext cx="1295632" cy="28988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NL" sz="1600" b="1" dirty="0"/>
              <a:t>Network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65DC6678-A6F3-E7E3-8A3E-C8C6211BDD25}"/>
              </a:ext>
            </a:extLst>
          </p:cNvPr>
          <p:cNvCxnSpPr>
            <a:cxnSpLocks/>
          </p:cNvCxnSpPr>
          <p:nvPr/>
        </p:nvCxnSpPr>
        <p:spPr>
          <a:xfrm>
            <a:off x="11012744" y="2772398"/>
            <a:ext cx="1062267" cy="0"/>
          </a:xfrm>
          <a:prstGeom prst="straightConnector1">
            <a:avLst/>
          </a:prstGeom>
          <a:ln w="34925">
            <a:solidFill>
              <a:srgbClr val="3F90D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phic 7" descr="Envelope outline">
            <a:extLst>
              <a:ext uri="{FF2B5EF4-FFF2-40B4-BE49-F238E27FC236}">
                <a16:creationId xmlns:a16="http://schemas.microsoft.com/office/drawing/2014/main" id="{B9CE6628-01B5-96EB-00ED-82B2BD9EF15A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447593" y="2489822"/>
            <a:ext cx="565151" cy="565151"/>
          </a:xfrm>
          <a:prstGeom prst="rect">
            <a:avLst/>
          </a:prstGeom>
        </p:spPr>
      </p:pic>
      <p:pic>
        <p:nvPicPr>
          <p:cNvPr id="9" name="Graphic 8" descr="Envelope outline">
            <a:extLst>
              <a:ext uri="{FF2B5EF4-FFF2-40B4-BE49-F238E27FC236}">
                <a16:creationId xmlns:a16="http://schemas.microsoft.com/office/drawing/2014/main" id="{E46ABDBC-BEDC-558A-6FE9-C4CE955A4C96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608285" y="5461188"/>
            <a:ext cx="565151" cy="565151"/>
          </a:xfrm>
          <a:prstGeom prst="rect">
            <a:avLst/>
          </a:prstGeom>
        </p:spPr>
      </p:pic>
      <p:pic>
        <p:nvPicPr>
          <p:cNvPr id="10" name="Picture 9" descr="A diagram of a agent framework&#10;&#10;AI-generated content may be incorrect.">
            <a:extLst>
              <a:ext uri="{FF2B5EF4-FFF2-40B4-BE49-F238E27FC236}">
                <a16:creationId xmlns:a16="http://schemas.microsoft.com/office/drawing/2014/main" id="{E262180D-5A0B-6B38-154C-03C9927F6B2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184" y="3563712"/>
            <a:ext cx="5759884" cy="3363851"/>
          </a:xfrm>
          <a:prstGeom prst="rect">
            <a:avLst/>
          </a:prstGeom>
        </p:spPr>
      </p:pic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E2E5756A-6AED-0014-2DEC-95806FC97F9F}"/>
              </a:ext>
            </a:extLst>
          </p:cNvPr>
          <p:cNvSpPr txBox="1">
            <a:spLocks/>
          </p:cNvSpPr>
          <p:nvPr/>
        </p:nvSpPr>
        <p:spPr>
          <a:xfrm>
            <a:off x="572928" y="1085952"/>
            <a:ext cx="6381146" cy="3026227"/>
          </a:xfrm>
          <a:prstGeom prst="rect">
            <a:avLst/>
          </a:prstGeom>
        </p:spPr>
        <p:txBody>
          <a:bodyPr/>
          <a:lstStyle>
            <a:lvl1pPr marL="285750" indent="-2857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4500" indent="-2667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2300" indent="-2667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−"/>
              <a:defRPr sz="16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16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2000" b="1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ptos" panose="020B0004020202020204" pitchFamily="34" charset="0"/>
              <a:buNone/>
              <a:defRPr sz="2000" b="1" i="0" kern="1200" cap="none" baseline="0">
                <a:solidFill>
                  <a:schemeClr val="accent4"/>
                </a:solidFill>
                <a:latin typeface="+mj-lt"/>
                <a:ea typeface="+mn-ea"/>
                <a:cs typeface="+mn-cs"/>
              </a:defRPr>
            </a:lvl6pPr>
            <a:lvl7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None/>
              <a:tabLst/>
              <a:defRPr sz="1200" i="1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L" dirty="0"/>
              <a:t>First goal is to develop a Human-In-The-Loop troubleshooting and remediation tool </a:t>
            </a:r>
          </a:p>
          <a:p>
            <a:r>
              <a:rPr lang="en-NL" dirty="0"/>
              <a:t>ML models paired with an AI Agent to AI Agent architecture enables (semi) autonomous remediation of incidents</a:t>
            </a:r>
          </a:p>
          <a:p>
            <a:r>
              <a:rPr lang="en-NL" dirty="0"/>
              <a:t>Each AI agent will use specific fine tuned LLM’s to enable accurate analisis of the anomaly.</a:t>
            </a:r>
          </a:p>
          <a:p>
            <a:r>
              <a:rPr lang="en-NL" dirty="0"/>
              <a:t>Validation and remediation will flow through the network orchestrator</a:t>
            </a:r>
          </a:p>
          <a:p>
            <a:endParaRPr lang="en-NL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7EE150D-74E8-B06A-E675-A6BC1232232F}"/>
              </a:ext>
            </a:extLst>
          </p:cNvPr>
          <p:cNvCxnSpPr>
            <a:cxnSpLocks/>
            <a:endCxn id="117" idx="0"/>
          </p:cNvCxnSpPr>
          <p:nvPr/>
        </p:nvCxnSpPr>
        <p:spPr>
          <a:xfrm>
            <a:off x="6152753" y="3935549"/>
            <a:ext cx="3433051" cy="1192444"/>
          </a:xfrm>
          <a:prstGeom prst="line">
            <a:avLst/>
          </a:prstGeom>
          <a:ln w="47625" cap="rnd" cmpd="dbl">
            <a:solidFill>
              <a:schemeClr val="accent1"/>
            </a:solidFill>
            <a:prstDash val="lg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7FA788E-0B9C-45EA-5DF9-C9BA63CC02F9}"/>
              </a:ext>
            </a:extLst>
          </p:cNvPr>
          <p:cNvCxnSpPr>
            <a:cxnSpLocks/>
            <a:endCxn id="117" idx="2"/>
          </p:cNvCxnSpPr>
          <p:nvPr/>
        </p:nvCxnSpPr>
        <p:spPr>
          <a:xfrm flipV="1">
            <a:off x="6152753" y="6162311"/>
            <a:ext cx="3433051" cy="533176"/>
          </a:xfrm>
          <a:prstGeom prst="line">
            <a:avLst/>
          </a:prstGeom>
          <a:ln w="47625" cap="rnd" cmpd="dbl">
            <a:solidFill>
              <a:schemeClr val="accent1"/>
            </a:solidFill>
            <a:prstDash val="lg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326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a16="http://schemas.microsoft.com/office/drawing/2014/main"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08DF73-771E-D8B6-7FC7-FE1F60BAC9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Tijdelijke aanduiding voor afbeelding 10" descr="Afbeelding met plafond, publiek, overdekt, massa&#10;&#10;Automatisch gegenereerde beschrijving">
            <a:extLst>
              <a:ext uri="{FF2B5EF4-FFF2-40B4-BE49-F238E27FC236}">
                <a16:creationId xmlns:a16="http://schemas.microsoft.com/office/drawing/2014/main" id="{F4F533F8-3234-AB06-73B8-95AA6191628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98" r="16698"/>
          <a:stretch>
            <a:fillRect/>
          </a:stretch>
        </p:blipFill>
        <p:spPr/>
      </p:pic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31D6DC1A-CFC6-2CCD-F597-6CD81D77736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CE4D213-34E4-7BD8-9A03-878572DE0B9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0815444D-D3CE-C967-494D-1B11C5BFE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1"/>
              <a:t>&gt;  cat ~/.zsh_history</a:t>
            </a:r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64C60178-CE99-C2CB-4B7E-06BCBD9EEC9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 noProof="1"/>
          </a:p>
        </p:txBody>
      </p:sp>
      <p:sp>
        <p:nvSpPr>
          <p:cNvPr id="13" name="Tijdelijke aanduiding voor inhoud 12">
            <a:extLst>
              <a:ext uri="{FF2B5EF4-FFF2-40B4-BE49-F238E27FC236}">
                <a16:creationId xmlns:a16="http://schemas.microsoft.com/office/drawing/2014/main" id="{D56D5AA8-67F6-0F73-AECA-EFDFB07F6C12}"/>
              </a:ext>
            </a:extLst>
          </p:cNvPr>
          <p:cNvSpPr>
            <a:spLocks noGrp="1"/>
          </p:cNvSpPr>
          <p:nvPr>
            <p:ph idx="21"/>
          </p:nvPr>
        </p:nvSpPr>
        <p:spPr>
          <a:xfrm>
            <a:off x="639734" y="2005747"/>
            <a:ext cx="5183528" cy="2846506"/>
          </a:xfrm>
        </p:spPr>
        <p:txBody>
          <a:bodyPr/>
          <a:lstStyle/>
          <a:p>
            <a:r>
              <a:rPr lang="en-GB" noProof="1"/>
              <a:t>Programming languages: Python, React, Angular</a:t>
            </a:r>
          </a:p>
          <a:p>
            <a:r>
              <a:rPr lang="en-GB" noProof="1"/>
              <a:t>Databases: Postgres, Mongo, MySQL, Redis</a:t>
            </a:r>
          </a:p>
          <a:p>
            <a:r>
              <a:rPr lang="en-GB" noProof="1"/>
              <a:t>Streaming: Kafka, Risingwave</a:t>
            </a:r>
          </a:p>
          <a:p>
            <a:r>
              <a:rPr lang="en-GB" noProof="1"/>
              <a:t>Platform: Kubernetes, ArgoCD, GitlabCI, Github</a:t>
            </a:r>
          </a:p>
          <a:p>
            <a:r>
              <a:rPr lang="en-GB" noProof="1"/>
              <a:t>Opensource: Workflow Orchestrator Programme</a:t>
            </a:r>
          </a:p>
          <a:p>
            <a:r>
              <a:rPr lang="en-GB" b="1" noProof="1"/>
              <a:t>Current focus:</a:t>
            </a:r>
            <a:r>
              <a:rPr lang="en-GB" noProof="1"/>
              <a:t> Influx, PyTorch, Snellius + ML,  </a:t>
            </a:r>
            <a:r>
              <a:rPr lang="en-GB" b="1" noProof="1"/>
              <a:t>AI Agents</a:t>
            </a:r>
          </a:p>
        </p:txBody>
      </p:sp>
      <p:pic>
        <p:nvPicPr>
          <p:cNvPr id="5" name="Picture Placeholder 10">
            <a:extLst>
              <a:ext uri="{FF2B5EF4-FFF2-40B4-BE49-F238E27FC236}">
                <a16:creationId xmlns:a16="http://schemas.microsoft.com/office/drawing/2014/main" id="{D9ABB44A-25F3-B193-E056-30C1082071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81" r="15081"/>
          <a:stretch>
            <a:fillRect/>
          </a:stretch>
        </p:blipFill>
        <p:spPr>
          <a:xfrm>
            <a:off x="5946570" y="165768"/>
            <a:ext cx="6078361" cy="6526464"/>
          </a:xfrm>
          <a:prstGeom prst="roundRect">
            <a:avLst>
              <a:gd name="adj" fmla="val 3310"/>
            </a:avLst>
          </a:prstGeom>
          <a:solidFill>
            <a:schemeClr val="bg1">
              <a:lumMod val="95000"/>
            </a:schemeClr>
          </a:solidFill>
          <a:ln w="15875">
            <a:noFill/>
          </a:ln>
        </p:spPr>
      </p:pic>
    </p:spTree>
    <p:extLst>
      <p:ext uri="{BB962C8B-B14F-4D97-AF65-F5344CB8AC3E}">
        <p14:creationId xmlns:p14="http://schemas.microsoft.com/office/powerpoint/2010/main" val="2164676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F6F297-E218-299E-BABC-B4AF911D1C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2D3D662-983C-5480-970C-AECC2D2C956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27F1A075-C87C-C28D-2FCA-4FA2707FB59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84000" y="533413"/>
            <a:ext cx="36000" cy="396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5FDDB3A8-126E-2D70-7F97-08AC75FB1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4264" y="502540"/>
            <a:ext cx="10606838" cy="342211"/>
          </a:xfrm>
        </p:spPr>
        <p:txBody>
          <a:bodyPr/>
          <a:lstStyle/>
          <a:p>
            <a:r>
              <a:rPr lang="en-GB" dirty="0"/>
              <a:t>Conclusion (so far)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7A822DD9-ED99-7B0C-9EDA-016007D08615}"/>
              </a:ext>
            </a:extLst>
          </p:cNvPr>
          <p:cNvSpPr txBox="1">
            <a:spLocks/>
          </p:cNvSpPr>
          <p:nvPr/>
        </p:nvSpPr>
        <p:spPr>
          <a:xfrm>
            <a:off x="684000" y="1897199"/>
            <a:ext cx="6381146" cy="3026227"/>
          </a:xfrm>
          <a:prstGeom prst="rect">
            <a:avLst/>
          </a:prstGeom>
        </p:spPr>
        <p:txBody>
          <a:bodyPr/>
          <a:lstStyle>
            <a:lvl1pPr marL="285750" indent="-2857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4500" indent="-2667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2300" indent="-2667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−"/>
              <a:defRPr sz="16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16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2000" b="1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ptos" panose="020B0004020202020204" pitchFamily="34" charset="0"/>
              <a:buNone/>
              <a:defRPr sz="2000" b="1" i="0" kern="1200" cap="none" baseline="0">
                <a:solidFill>
                  <a:schemeClr val="accent4"/>
                </a:solidFill>
                <a:latin typeface="+mj-lt"/>
                <a:ea typeface="+mn-ea"/>
                <a:cs typeface="+mn-cs"/>
              </a:defRPr>
            </a:lvl6pPr>
            <a:lvl7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None/>
              <a:tabLst/>
              <a:defRPr sz="1200" i="1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L" dirty="0"/>
              <a:t>Fast moving landscape</a:t>
            </a:r>
          </a:p>
          <a:p>
            <a:r>
              <a:rPr lang="en-NL" dirty="0"/>
              <a:t>Some issues are still dificult to solve, Auth(n|z)</a:t>
            </a:r>
          </a:p>
          <a:p>
            <a:r>
              <a:rPr lang="en-NL" dirty="0"/>
              <a:t>More experimentations to be done:</a:t>
            </a:r>
          </a:p>
          <a:p>
            <a:pPr lvl="1"/>
            <a:r>
              <a:rPr lang="en-NL" b="1" dirty="0"/>
              <a:t>TNC</a:t>
            </a:r>
            <a:r>
              <a:rPr lang="en-NL" dirty="0"/>
              <a:t> GNA-G automation WG. A2A troubleshooting between NREN’s???</a:t>
            </a:r>
          </a:p>
          <a:p>
            <a:r>
              <a:rPr lang="en-NL" b="1" dirty="0"/>
              <a:t>We still need to be able to pivot to different frameworks and technology fast. AI helps with that.</a:t>
            </a:r>
          </a:p>
          <a:p>
            <a:endParaRPr lang="en-NL" dirty="0"/>
          </a:p>
          <a:p>
            <a:endParaRPr lang="en-NL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E072589-21D4-D14E-1957-DF486BFD57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3712" y="1600200"/>
            <a:ext cx="3392977" cy="27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186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a16="http://schemas.microsoft.com/office/drawing/2014/main"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A71B93-EB93-41F0-4148-3176C5D89C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52F398F1-00E5-DF46-70CC-8FCC9F6301E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/>
              <a:t>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F27E360-514C-BB96-26B7-495516E43D5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/>
              <a:t> 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EC642C5C-E36A-D5F2-9C33-E50DE62A4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Are there any questions?</a:t>
            </a:r>
          </a:p>
        </p:txBody>
      </p:sp>
      <p:sp>
        <p:nvSpPr>
          <p:cNvPr id="13" name="Tijdelijke aanduiding voor inhoud 12">
            <a:extLst>
              <a:ext uri="{FF2B5EF4-FFF2-40B4-BE49-F238E27FC236}">
                <a16:creationId xmlns:a16="http://schemas.microsoft.com/office/drawing/2014/main" id="{06F32EAB-350E-F800-8099-A6EDB170E1EB}"/>
              </a:ext>
            </a:extLst>
          </p:cNvPr>
          <p:cNvSpPr>
            <a:spLocks noGrp="1"/>
          </p:cNvSpPr>
          <p:nvPr>
            <p:ph idx="21"/>
          </p:nvPr>
        </p:nvSpPr>
        <p:spPr>
          <a:xfrm>
            <a:off x="708207" y="1596442"/>
            <a:ext cx="5051112" cy="3815024"/>
          </a:xfrm>
        </p:spPr>
        <p:txBody>
          <a:bodyPr/>
          <a:lstStyle/>
          <a:p>
            <a:r>
              <a:rPr lang="en-GB" dirty="0"/>
              <a:t>Scan QR code for Workflow Orchestrator resources</a:t>
            </a:r>
          </a:p>
        </p:txBody>
      </p:sp>
      <p:pic>
        <p:nvPicPr>
          <p:cNvPr id="12" name="Picture 11" descr="A black and grey logo&#10;&#10;AI-generated content may be incorrect.">
            <a:extLst>
              <a:ext uri="{FF2B5EF4-FFF2-40B4-BE49-F238E27FC236}">
                <a16:creationId xmlns:a16="http://schemas.microsoft.com/office/drawing/2014/main" id="{390A9587-870D-0669-F9B3-A87310E3F1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893" y="2712983"/>
            <a:ext cx="2365965" cy="640315"/>
          </a:xfrm>
          <a:prstGeom prst="rect">
            <a:avLst/>
          </a:prstGeom>
        </p:spPr>
      </p:pic>
      <p:pic>
        <p:nvPicPr>
          <p:cNvPr id="14" name="Picture 13" descr="A logo with a pink and blue design&#10;&#10;AI-generated content may be incorrect.">
            <a:extLst>
              <a:ext uri="{FF2B5EF4-FFF2-40B4-BE49-F238E27FC236}">
                <a16:creationId xmlns:a16="http://schemas.microsoft.com/office/drawing/2014/main" id="{05D9F7E0-A852-F381-F536-B2C5A97386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2741" y="2576062"/>
            <a:ext cx="1520687" cy="722326"/>
          </a:xfrm>
          <a:prstGeom prst="rect">
            <a:avLst/>
          </a:prstGeom>
        </p:spPr>
      </p:pic>
      <p:pic>
        <p:nvPicPr>
          <p:cNvPr id="16" name="Picture 15" descr="A close-up of a logo&#10;&#10;AI-generated content may be incorrect.">
            <a:extLst>
              <a:ext uri="{FF2B5EF4-FFF2-40B4-BE49-F238E27FC236}">
                <a16:creationId xmlns:a16="http://schemas.microsoft.com/office/drawing/2014/main" id="{4EF6C88C-AB44-E8A9-3508-864E489537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403" y="4695368"/>
            <a:ext cx="2236304" cy="718550"/>
          </a:xfrm>
          <a:prstGeom prst="rect">
            <a:avLst/>
          </a:prstGeom>
        </p:spPr>
      </p:pic>
      <p:pic>
        <p:nvPicPr>
          <p:cNvPr id="17" name="Picture 16" descr="A close-up of a logo&#10;&#10;AI-generated content may be incorrect.">
            <a:extLst>
              <a:ext uri="{FF2B5EF4-FFF2-40B4-BE49-F238E27FC236}">
                <a16:creationId xmlns:a16="http://schemas.microsoft.com/office/drawing/2014/main" id="{82A4AAFD-CF19-704F-5B1D-90C2942C89B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3707" y="4986579"/>
            <a:ext cx="1902130" cy="721172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974ABDE0-A992-46A2-50E8-D67C284CEAE0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83525" y="4731492"/>
            <a:ext cx="1422400" cy="2286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6EE0D3C-4766-0274-8C98-C2365E35A028}"/>
              </a:ext>
            </a:extLst>
          </p:cNvPr>
          <p:cNvSpPr txBox="1"/>
          <p:nvPr/>
        </p:nvSpPr>
        <p:spPr>
          <a:xfrm>
            <a:off x="2854391" y="3958214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1600"/>
          </a:p>
        </p:txBody>
      </p:sp>
      <p:pic>
        <p:nvPicPr>
          <p:cNvPr id="20" name="Picture 19" descr="A blue square with white text and a basket&#10;&#10;AI-generated content may be incorrect.">
            <a:extLst>
              <a:ext uri="{FF2B5EF4-FFF2-40B4-BE49-F238E27FC236}">
                <a16:creationId xmlns:a16="http://schemas.microsoft.com/office/drawing/2014/main" id="{E96307AD-3C8E-93CD-BFC8-88452DA98E3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8972" y="3576480"/>
            <a:ext cx="792724" cy="797464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BFDC2199-6523-11DE-4BD4-0849DEA5F07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138182" y="3913123"/>
            <a:ext cx="1850919" cy="41995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9A12DF2-FAB6-5CF2-809B-17836DA31CC6}"/>
              </a:ext>
            </a:extLst>
          </p:cNvPr>
          <p:cNvSpPr txBox="1"/>
          <p:nvPr/>
        </p:nvSpPr>
        <p:spPr>
          <a:xfrm>
            <a:off x="5154828" y="508437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1600"/>
          </a:p>
        </p:txBody>
      </p:sp>
      <p:sp>
        <p:nvSpPr>
          <p:cNvPr id="23" name="Tijdelijke aanduiding voor tekst 1">
            <a:extLst>
              <a:ext uri="{FF2B5EF4-FFF2-40B4-BE49-F238E27FC236}">
                <a16:creationId xmlns:a16="http://schemas.microsoft.com/office/drawing/2014/main" id="{CD506C83-CB8E-9EBF-39D4-D23D96F0C74D}"/>
              </a:ext>
            </a:extLst>
          </p:cNvPr>
          <p:cNvSpPr txBox="1">
            <a:spLocks/>
          </p:cNvSpPr>
          <p:nvPr/>
        </p:nvSpPr>
        <p:spPr>
          <a:xfrm>
            <a:off x="993030" y="2699625"/>
            <a:ext cx="932400" cy="475200"/>
          </a:xfrm>
          <a:prstGeom prst="rect">
            <a:avLst/>
          </a:prstGeom>
          <a:blipFill>
            <a:blip r:embed="rId10"/>
            <a:stretch>
              <a:fillRect/>
            </a:stretch>
          </a:blip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05B2D26-5B41-C01A-18D9-7D0ACAD2B70E}"/>
              </a:ext>
            </a:extLst>
          </p:cNvPr>
          <p:cNvSpPr/>
          <p:nvPr/>
        </p:nvSpPr>
        <p:spPr>
          <a:xfrm>
            <a:off x="6615058" y="5624355"/>
            <a:ext cx="1260794" cy="12221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7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</a:t>
            </a:r>
          </a:p>
        </p:txBody>
      </p:sp>
      <p:pic>
        <p:nvPicPr>
          <p:cNvPr id="8196" name="Picture 4">
            <a:extLst>
              <a:ext uri="{FF2B5EF4-FFF2-40B4-BE49-F238E27FC236}">
                <a16:creationId xmlns:a16="http://schemas.microsoft.com/office/drawing/2014/main" id="{88CE8D5F-FE6E-8559-3C0A-3231B9EE829A}"/>
              </a:ext>
            </a:extLst>
          </p:cNvPr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25" b="3625"/>
          <a:stretch>
            <a:fillRect/>
          </a:stretch>
        </p:blipFill>
        <p:spPr bwMode="auto">
          <a:xfrm>
            <a:off x="8210727" y="707795"/>
            <a:ext cx="2539879" cy="2542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CFB1708-5FC7-63A5-EC6E-41B0D082FCB6}"/>
              </a:ext>
            </a:extLst>
          </p:cNvPr>
          <p:cNvSpPr txBox="1"/>
          <p:nvPr/>
        </p:nvSpPr>
        <p:spPr>
          <a:xfrm>
            <a:off x="9170504" y="79513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NL" sz="1600" dirty="0"/>
              <a:t>\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133AFA-3AC8-3AED-2F2B-2C287C5083CA}"/>
              </a:ext>
            </a:extLst>
          </p:cNvPr>
          <p:cNvSpPr txBox="1"/>
          <p:nvPr/>
        </p:nvSpPr>
        <p:spPr>
          <a:xfrm>
            <a:off x="8746435" y="503583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NL" sz="1600" dirty="0"/>
          </a:p>
        </p:txBody>
      </p:sp>
      <p:sp>
        <p:nvSpPr>
          <p:cNvPr id="9" name="Tijdelijke aanduiding voor inhoud 12">
            <a:extLst>
              <a:ext uri="{FF2B5EF4-FFF2-40B4-BE49-F238E27FC236}">
                <a16:creationId xmlns:a16="http://schemas.microsoft.com/office/drawing/2014/main" id="{A19C2B34-0AE3-3334-F646-9C810678DDA9}"/>
              </a:ext>
            </a:extLst>
          </p:cNvPr>
          <p:cNvSpPr txBox="1">
            <a:spLocks/>
          </p:cNvSpPr>
          <p:nvPr/>
        </p:nvSpPr>
        <p:spPr>
          <a:xfrm>
            <a:off x="8399808" y="387637"/>
            <a:ext cx="2033409" cy="3960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85750" indent="-2857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4500" indent="-2667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2300" indent="-2667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−"/>
              <a:defRPr sz="16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16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2000" b="1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ptos" panose="020B0004020202020204" pitchFamily="34" charset="0"/>
              <a:buNone/>
              <a:defRPr sz="2000" b="1" i="0" kern="1200" cap="none" baseline="0">
                <a:solidFill>
                  <a:schemeClr val="accent4"/>
                </a:solidFill>
                <a:latin typeface="+mj-lt"/>
                <a:ea typeface="+mn-ea"/>
                <a:cs typeface="+mn-cs"/>
              </a:defRPr>
            </a:lvl6pPr>
            <a:lvl7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None/>
              <a:tabLst/>
              <a:defRPr sz="1200" i="1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Source Code</a:t>
            </a:r>
          </a:p>
        </p:txBody>
      </p:sp>
      <p:sp>
        <p:nvSpPr>
          <p:cNvPr id="11" name="Tijdelijke aanduiding voor inhoud 12">
            <a:extLst>
              <a:ext uri="{FF2B5EF4-FFF2-40B4-BE49-F238E27FC236}">
                <a16:creationId xmlns:a16="http://schemas.microsoft.com/office/drawing/2014/main" id="{D583C30F-2229-CF2F-653F-0A32720006BE}"/>
              </a:ext>
            </a:extLst>
          </p:cNvPr>
          <p:cNvSpPr txBox="1">
            <a:spLocks/>
          </p:cNvSpPr>
          <p:nvPr/>
        </p:nvSpPr>
        <p:spPr>
          <a:xfrm>
            <a:off x="8493264" y="3641667"/>
            <a:ext cx="2033409" cy="3960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85750" indent="-2857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4500" indent="-2667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2300" indent="-2667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 typeface="Aptos" panose="020B0004020202020204" pitchFamily="34" charset="0"/>
              <a:buChar char="−"/>
              <a:defRPr sz="16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16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ptos" panose="020B0004020202020204" pitchFamily="34" charset="0"/>
              <a:buNone/>
              <a:defRPr sz="2000" b="1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ptos" panose="020B0004020202020204" pitchFamily="34" charset="0"/>
              <a:buNone/>
              <a:defRPr sz="2000" b="1" i="0" kern="1200" cap="none" baseline="0">
                <a:solidFill>
                  <a:schemeClr val="accent4"/>
                </a:solidFill>
                <a:latin typeface="+mj-lt"/>
                <a:ea typeface="+mn-ea"/>
                <a:cs typeface="+mn-cs"/>
              </a:defRPr>
            </a:lvl6pPr>
            <a:lvl7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" indent="-3429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None/>
              <a:tabLst/>
              <a:defRPr sz="1200" i="1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Discord</a:t>
            </a:r>
          </a:p>
        </p:txBody>
      </p:sp>
      <p:pic>
        <p:nvPicPr>
          <p:cNvPr id="8198" name="Picture 6">
            <a:extLst>
              <a:ext uri="{FF2B5EF4-FFF2-40B4-BE49-F238E27FC236}">
                <a16:creationId xmlns:a16="http://schemas.microsoft.com/office/drawing/2014/main" id="{B17427FE-176A-25D8-F2CC-3F7A38CE41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2004" y="4070141"/>
            <a:ext cx="2468543" cy="266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4" descr="The brand | TNO">
            <a:extLst>
              <a:ext uri="{FF2B5EF4-FFF2-40B4-BE49-F238E27FC236}">
                <a16:creationId xmlns:a16="http://schemas.microsoft.com/office/drawing/2014/main" id="{D10FC842-3E3B-9682-2C5D-A76668281D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306" y="5318000"/>
            <a:ext cx="1260795" cy="709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6" descr="University of Waterloo - Wikipedia">
            <a:extLst>
              <a:ext uri="{FF2B5EF4-FFF2-40B4-BE49-F238E27FC236}">
                <a16:creationId xmlns:a16="http://schemas.microsoft.com/office/drawing/2014/main" id="{250D7DA0-07EC-BCB6-1DDF-D6DFB9928E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084" y="5748367"/>
            <a:ext cx="1014388" cy="101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esnet - Design portál">
            <a:extLst>
              <a:ext uri="{FF2B5EF4-FFF2-40B4-BE49-F238E27FC236}">
                <a16:creationId xmlns:a16="http://schemas.microsoft.com/office/drawing/2014/main" id="{5D788DE6-AA5C-0F9B-312A-535635AF06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9872" y="5756915"/>
            <a:ext cx="1385881" cy="757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E39BC0B-A6DE-F142-78DF-CBD3387F2CB1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335916" y="3514479"/>
            <a:ext cx="1298214" cy="98598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CBA9FD2-FB7B-B904-F1FB-5427D52F6425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20467" y="3784866"/>
            <a:ext cx="1592274" cy="685282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F6D1EF3-4CF8-07B2-7BA5-410564C7520C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509874" y="4387273"/>
            <a:ext cx="1734537" cy="1083171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AF9899F9-CD52-469D-BD21-A905EE558A93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8581" y="5470444"/>
            <a:ext cx="567400" cy="943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757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987A890E-C00D-9197-00A6-88BD19A651E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C98650D-C22E-DF84-F100-67830B77CEC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DCA0AD4-71FD-E7CA-1CA5-7959F1F21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1"/>
              <a:t>Automation -&gt; Orchestration -&gt; Intelligent Networks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A373F01B-DF14-EEF6-49E5-309BB77D2F21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865162" y="1592262"/>
            <a:ext cx="6781342" cy="4060393"/>
          </a:xfrm>
        </p:spPr>
        <p:txBody>
          <a:bodyPr/>
          <a:lstStyle/>
          <a:p>
            <a:r>
              <a:rPr lang="en-GB" noProof="1"/>
              <a:t>Since 2018, SURF has been automating the network.
Fully automated delivery of services with the arrival of SURFnet8
Results:
+/- </a:t>
            </a:r>
            <a:r>
              <a:rPr lang="en-GB" b="1" noProof="1"/>
              <a:t>30 thousand automated </a:t>
            </a:r>
            <a:r>
              <a:rPr lang="en-GB" noProof="1"/>
              <a:t>changes
&gt; </a:t>
            </a:r>
            <a:r>
              <a:rPr lang="en-GB" b="1" noProof="1"/>
              <a:t>14 million automated tasks</a:t>
            </a:r>
            <a:r>
              <a:rPr lang="en-GB" noProof="1"/>
              <a:t>
</a:t>
            </a:r>
            <a:r>
              <a:rPr lang="en-GB" b="1" noProof="1"/>
              <a:t>5554</a:t>
            </a:r>
            <a:r>
              <a:rPr lang="en-GB" noProof="1"/>
              <a:t> active services (from BGP to Interfaces)
</a:t>
            </a:r>
            <a:r>
              <a:rPr lang="en-GB" b="1" noProof="1"/>
              <a:t>15k/month</a:t>
            </a:r>
            <a:r>
              <a:rPr lang="en-GB" noProof="1"/>
              <a:t> downloads on PyPi for orchestrator-core
</a:t>
            </a:r>
            <a:r>
              <a:rPr lang="en-GB" b="1" noProof="1"/>
              <a:t>Self-Service</a:t>
            </a:r>
            <a:r>
              <a:rPr lang="en-GB" noProof="1"/>
              <a:t> in the Network Dashboard
Open source Software developed by SURF in use by </a:t>
            </a:r>
            <a:r>
              <a:rPr lang="en-GB" b="1" noProof="1"/>
              <a:t>12 to 13</a:t>
            </a:r>
            <a:r>
              <a:rPr lang="en-GB" noProof="1"/>
              <a:t> other coporations</a:t>
            </a:r>
            <a:endParaRPr lang="en-GB" b="1" noProof="1"/>
          </a:p>
        </p:txBody>
      </p:sp>
      <p:pic>
        <p:nvPicPr>
          <p:cNvPr id="1026" name="Picture 2" descr="logo">
            <a:extLst>
              <a:ext uri="{FF2B5EF4-FFF2-40B4-BE49-F238E27FC236}">
                <a16:creationId xmlns:a16="http://schemas.microsoft.com/office/drawing/2014/main" id="{3E448246-AF4C-D670-D133-952B94C736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7933" y="1874214"/>
            <a:ext cx="3436229" cy="3436229"/>
          </a:xfrm>
          <a:prstGeom prst="rect">
            <a:avLst/>
          </a:prstGeom>
          <a:solidFill>
            <a:srgbClr val="002060"/>
          </a:solidFill>
        </p:spPr>
      </p:pic>
    </p:spTree>
    <p:extLst>
      <p:ext uri="{BB962C8B-B14F-4D97-AF65-F5344CB8AC3E}">
        <p14:creationId xmlns:p14="http://schemas.microsoft.com/office/powerpoint/2010/main" val="945387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02B465-D41D-3552-C2FB-682E95C7DD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FBED644C-C907-625C-A4CA-10D2FF9563C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DF8034A-970F-768F-831A-DD3871D8D6A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62D17DF7-A74F-535C-80D1-79C4F4844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1"/>
              <a:t>SURFnet8 -&gt; SURFnet∞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3895FD4-E2B3-485D-F95A-E39480C5898E}"/>
              </a:ext>
            </a:extLst>
          </p:cNvPr>
          <p:cNvSpPr>
            <a:spLocks noGrp="1"/>
          </p:cNvSpPr>
          <p:nvPr>
            <p:ph idx="19"/>
          </p:nvPr>
        </p:nvSpPr>
        <p:spPr/>
        <p:txBody>
          <a:bodyPr/>
          <a:lstStyle/>
          <a:p>
            <a:endParaRPr lang="en-GB" noProof="1"/>
          </a:p>
        </p:txBody>
      </p:sp>
      <p:pic>
        <p:nvPicPr>
          <p:cNvPr id="8" name="Picture Placeholder 5" descr="A black and white logo&#10;&#10;Description automatically generated">
            <a:extLst>
              <a:ext uri="{FF2B5EF4-FFF2-40B4-BE49-F238E27FC236}">
                <a16:creationId xmlns:a16="http://schemas.microsoft.com/office/drawing/2014/main" id="{D8FF51EA-FE1D-140F-FD89-DFE5109833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6" b="1076"/>
          <a:stretch>
            <a:fillRect/>
          </a:stretch>
        </p:blipFill>
        <p:spPr>
          <a:xfrm>
            <a:off x="1815548" y="1248641"/>
            <a:ext cx="8852299" cy="4811895"/>
          </a:xfrm>
          <a:prstGeom prst="roundRect">
            <a:avLst>
              <a:gd name="adj" fmla="val 2210"/>
            </a:avLst>
          </a:prstGeom>
        </p:spPr>
      </p:pic>
    </p:spTree>
    <p:extLst>
      <p:ext uri="{BB962C8B-B14F-4D97-AF65-F5344CB8AC3E}">
        <p14:creationId xmlns:p14="http://schemas.microsoft.com/office/powerpoint/2010/main" val="2735750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987A890E-C00D-9197-00A6-88BD19A651E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C98650D-C22E-DF84-F100-67830B77CEC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DCA0AD4-71FD-E7CA-1CA5-7959F1F21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1"/>
              <a:t>SURFnet8 -&gt; SURFnet∞ 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A373F01B-DF14-EEF6-49E5-309BB77D2F21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865162" y="1592262"/>
            <a:ext cx="6344021" cy="4060393"/>
          </a:xfrm>
        </p:spPr>
        <p:txBody>
          <a:bodyPr/>
          <a:lstStyle/>
          <a:p>
            <a:r>
              <a:rPr lang="en-GB" noProof="1"/>
              <a:t>Opportunity to revitalize the network and the software that controls it
From the tender(s) it is possible to get a Multi Vendor/Multi-OS architecture
Diversity and complexity are increasing</a:t>
            </a:r>
          </a:p>
          <a:p>
            <a:pPr lvl="1"/>
            <a:r>
              <a:rPr lang="en-GB" noProof="1"/>
              <a:t>Campus network offering</a:t>
            </a:r>
          </a:p>
          <a:p>
            <a:pPr lvl="1"/>
            <a:r>
              <a:rPr lang="en-GB" noProof="1"/>
              <a:t>TFT</a:t>
            </a:r>
          </a:p>
          <a:p>
            <a:r>
              <a:rPr lang="en-GB" noProof="1"/>
              <a:t>Higher level of integration is required.
Developments follow in rapid succession and the tools we use must grow with them</a:t>
            </a:r>
            <a:endParaRPr lang="en-GB" b="1" noProof="1"/>
          </a:p>
        </p:txBody>
      </p:sp>
      <p:pic>
        <p:nvPicPr>
          <p:cNvPr id="5" name="Picture 4" descr="A map of the netherlands with colored dots and lines&#10;&#10;AI-generated content may be incorrect.">
            <a:extLst>
              <a:ext uri="{FF2B5EF4-FFF2-40B4-BE49-F238E27FC236}">
                <a16:creationId xmlns:a16="http://schemas.microsoft.com/office/drawing/2014/main" id="{C818264E-FC6C-A882-536B-85D1F52F15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8460" y="1205345"/>
            <a:ext cx="4072156" cy="52040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68612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A colorful neon tubes on a black surface&#10;&#10;Description automatically generated with medium confidence">
            <a:extLst>
              <a:ext uri="{FF2B5EF4-FFF2-40B4-BE49-F238E27FC236}">
                <a16:creationId xmlns:a16="http://schemas.microsoft.com/office/drawing/2014/main" id="{671F4FA3-96DE-E804-8858-53FA8DAD2CE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54" b="15054"/>
          <a:stretch>
            <a:fillRect/>
          </a:stretch>
        </p:blipFill>
        <p:spPr/>
      </p:pic>
      <p:sp>
        <p:nvSpPr>
          <p:cNvPr id="10" name="Text Placeholder 9"/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endParaRPr lang="en-GB" noProof="1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ED68985-DDB4-4BF7-BEB7-C8507DF60AE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solidFill>
            <a:schemeClr val="bg1">
              <a:alpha val="85000"/>
            </a:schemeClr>
          </a:solidFill>
        </p:spPr>
        <p:txBody>
          <a:bodyPr/>
          <a:lstStyle/>
          <a:p>
            <a:r>
              <a:rPr lang="en-GB" sz="2400" noProof="1"/>
              <a:t>Our ambition is to have an </a:t>
            </a:r>
            <a:r>
              <a:rPr lang="en-GB" sz="2400" b="1" noProof="1"/>
              <a:t>Intelligent Network</a:t>
            </a:r>
            <a:r>
              <a:rPr lang="en-GB" sz="2400" noProof="1"/>
              <a:t> capable of correctly assessing incidents and fixing them in real-time by using AI-Ops</a:t>
            </a:r>
            <a:endParaRPr lang="en-GB" sz="2400" b="1" noProof="1"/>
          </a:p>
        </p:txBody>
      </p:sp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8EDF8E02-0ABB-4355-9D80-F5E34B5CC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en-GB" noProof="1" smtClean="0"/>
              <a:pPr/>
              <a:t>7</a:t>
            </a:fld>
            <a:endParaRPr lang="en-GB" noProof="1"/>
          </a:p>
        </p:txBody>
      </p:sp>
    </p:spTree>
    <p:extLst>
      <p:ext uri="{BB962C8B-B14F-4D97-AF65-F5344CB8AC3E}">
        <p14:creationId xmlns:p14="http://schemas.microsoft.com/office/powerpoint/2010/main" val="86250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9D0CE8-A80F-A959-6DB2-EF96D9A561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5A66A7DD-F5A1-183D-EED8-2850CF8E429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3E2F1C5-13D9-C92D-17F9-2D925511825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0E33296D-5BD2-1095-CC8C-BE3AFF5D1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1"/>
              <a:t>Network evolution, not revolution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AAA99682-E5DA-CE4C-271E-3A1B2B0E7C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1"/>
              <a:t>With the continued development of SURFnet8, there is an opportunity to work with new(er) technologies</a:t>
            </a:r>
          </a:p>
          <a:p>
            <a:r>
              <a:rPr lang="en-GB" noProof="1"/>
              <a:t>Two strategies are emerging for AIOps</a:t>
            </a:r>
          </a:p>
          <a:p>
            <a:pPr lvl="1"/>
            <a:r>
              <a:rPr lang="en-GB" noProof="1"/>
              <a:t>Machine Learning</a:t>
            </a:r>
          </a:p>
          <a:p>
            <a:pPr lvl="1"/>
            <a:r>
              <a:rPr lang="en-GB" noProof="1"/>
              <a:t>LLM integration</a:t>
            </a:r>
          </a:p>
          <a:p>
            <a:endParaRPr lang="en-GB" noProof="1"/>
          </a:p>
          <a:p>
            <a:endParaRPr lang="en-GB" noProof="1"/>
          </a:p>
        </p:txBody>
      </p:sp>
      <p:pic>
        <p:nvPicPr>
          <p:cNvPr id="1028" name="Picture 4" descr="All 9 Sherlock Episodes Ranked – By You | Sherlocks Home">
            <a:extLst>
              <a:ext uri="{FF2B5EF4-FFF2-40B4-BE49-F238E27FC236}">
                <a16:creationId xmlns:a16="http://schemas.microsoft.com/office/drawing/2014/main" id="{BB2124C5-F534-40B6-9632-B7EAED85C8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1579" y="3505196"/>
            <a:ext cx="4472478" cy="2792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onquered by Clippy">
            <a:extLst>
              <a:ext uri="{FF2B5EF4-FFF2-40B4-BE49-F238E27FC236}">
                <a16:creationId xmlns:a16="http://schemas.microsoft.com/office/drawing/2014/main" id="{9F18F24E-A70B-29B1-34B0-220C981133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6482" y="3035631"/>
            <a:ext cx="3517680" cy="3312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5893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BDD64E-26A9-4054-CB5B-24970D9DAE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8FA14D91-DEBE-BB6A-A882-1EC95B7EEAF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25D4AC0-D070-23B9-DB9B-E38E2A3ACE7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noProof="1"/>
              <a:t> 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12A324C-972D-6ADE-9563-FD9E49CD8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noProof="1"/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039D33EB-B0ED-AD29-BE28-DF237291BB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noProof="1"/>
          </a:p>
          <a:p>
            <a:endParaRPr lang="en-GB" noProof="1"/>
          </a:p>
        </p:txBody>
      </p:sp>
      <p:pic>
        <p:nvPicPr>
          <p:cNvPr id="1028" name="Picture 4" descr="All 9 Sherlock Episodes Ranked – By You | Sherlocks Home">
            <a:extLst>
              <a:ext uri="{FF2B5EF4-FFF2-40B4-BE49-F238E27FC236}">
                <a16:creationId xmlns:a16="http://schemas.microsoft.com/office/drawing/2014/main" id="{8CDD8FF0-638A-C2FD-B14A-BC1EBC57FE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9970" y="753231"/>
            <a:ext cx="8619202" cy="5382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ultiply 4">
            <a:extLst>
              <a:ext uri="{FF2B5EF4-FFF2-40B4-BE49-F238E27FC236}">
                <a16:creationId xmlns:a16="http://schemas.microsoft.com/office/drawing/2014/main" id="{2C32932A-F103-165D-BAEA-A9E4F74178BC}"/>
              </a:ext>
            </a:extLst>
          </p:cNvPr>
          <p:cNvSpPr/>
          <p:nvPr/>
        </p:nvSpPr>
        <p:spPr>
          <a:xfrm>
            <a:off x="-278296" y="0"/>
            <a:ext cx="13265426" cy="7474226"/>
          </a:xfrm>
          <a:prstGeom prst="mathMultiply">
            <a:avLst>
              <a:gd name="adj1" fmla="val 346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noProof="1"/>
          </a:p>
        </p:txBody>
      </p:sp>
    </p:spTree>
    <p:extLst>
      <p:ext uri="{BB962C8B-B14F-4D97-AF65-F5344CB8AC3E}">
        <p14:creationId xmlns:p14="http://schemas.microsoft.com/office/powerpoint/2010/main" val="1568475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emplate Slidebuilder - SURF ZI">
  <a:themeElements>
    <a:clrScheme name="SURF">
      <a:dk1>
        <a:srgbClr val="000000"/>
      </a:dk1>
      <a:lt1>
        <a:srgbClr val="FFFFFF"/>
      </a:lt1>
      <a:dk2>
        <a:srgbClr val="070809"/>
      </a:dk2>
      <a:lt2>
        <a:srgbClr val="FFFFFF"/>
      </a:lt2>
      <a:accent1>
        <a:srgbClr val="EE7628"/>
      </a:accent1>
      <a:accent2>
        <a:srgbClr val="F6DA44"/>
      </a:accent2>
      <a:accent3>
        <a:srgbClr val="177ABF"/>
      </a:accent3>
      <a:accent4>
        <a:srgbClr val="2CA055"/>
      </a:accent4>
      <a:accent5>
        <a:srgbClr val="7B2882"/>
      </a:accent5>
      <a:accent6>
        <a:srgbClr val="E7303A"/>
      </a:accent6>
      <a:hlink>
        <a:srgbClr val="CCCBCB"/>
      </a:hlink>
      <a:folHlink>
        <a:srgbClr val="211F26"/>
      </a:folHlink>
    </a:clrScheme>
    <a:fontScheme name="SURF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lIns="144000" tIns="144000" rIns="144000" bIns="144000" rtlCol="0" anchor="ctr"/>
      <a:lstStyle>
        <a:defPPr algn="ctr">
          <a:lnSpc>
            <a:spcPct val="90000"/>
          </a:lnSpc>
          <a:spcBef>
            <a:spcPts val="200"/>
          </a:spcBef>
          <a:spcAft>
            <a:spcPts val="200"/>
          </a:spcAft>
          <a:defRPr sz="16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rnd">
          <a:solidFill>
            <a:schemeClr val="accent1"/>
          </a:solidFill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 algn="l">
          <a:lnSpc>
            <a:spcPct val="90000"/>
          </a:lnSpc>
          <a:spcBef>
            <a:spcPts val="600"/>
          </a:spcBef>
          <a:spcAft>
            <a:spcPts val="600"/>
          </a:spcAft>
          <a:defRPr sz="16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SURF-EN_NL-PowerPointTemplate  -  Read-Only" id="{18183F7A-EA50-864D-A8D9-E1BE65CE1A85}" vid="{D5AD508E-BFE3-0543-B7C7-16F279E601A6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ptos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ptos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Slidebuilder - SURF ZI</Template>
  <TotalTime>2866</TotalTime>
  <Words>1380</Words>
  <Application>Microsoft Macintosh PowerPoint</Application>
  <PresentationFormat>Widescreen</PresentationFormat>
  <Paragraphs>205</Paragraphs>
  <Slides>31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Aptos</vt:lpstr>
      <vt:lpstr>Arial</vt:lpstr>
      <vt:lpstr>Calibri</vt:lpstr>
      <vt:lpstr>Template Slidebuilder - SURF ZI</vt:lpstr>
      <vt:lpstr>PowerPoint Presentation</vt:lpstr>
      <vt:lpstr>&gt;  whoami</vt:lpstr>
      <vt:lpstr>&gt;  cat ~/.zsh_history</vt:lpstr>
      <vt:lpstr>Automation -&gt; Orchestration -&gt; Intelligent Networks</vt:lpstr>
      <vt:lpstr>SURFnet8 -&gt; SURFnet∞ </vt:lpstr>
      <vt:lpstr>SURFnet8 -&gt; SURFnet∞ </vt:lpstr>
      <vt:lpstr>PowerPoint Presentation</vt:lpstr>
      <vt:lpstr>Network evolution, not revolution</vt:lpstr>
      <vt:lpstr>PowerPoint Presentation</vt:lpstr>
      <vt:lpstr>PowerPoint Presentation</vt:lpstr>
      <vt:lpstr>What does clippy have to do with AIOp’s and WFO?</vt:lpstr>
      <vt:lpstr>Sidenote: Who remembers November 30th 2022?</vt:lpstr>
      <vt:lpstr>What is an AI Agent?</vt:lpstr>
      <vt:lpstr>What is an AI agent?</vt:lpstr>
      <vt:lpstr>Context window</vt:lpstr>
      <vt:lpstr>How does a RAG agent work?</vt:lpstr>
      <vt:lpstr>RAG pipeline</vt:lpstr>
      <vt:lpstr>RAG use cases</vt:lpstr>
      <vt:lpstr>Results:</vt:lpstr>
      <vt:lpstr>Results:</vt:lpstr>
      <vt:lpstr>Results:</vt:lpstr>
      <vt:lpstr>What did we learn?</vt:lpstr>
      <vt:lpstr>A solution to the context problem? A2A</vt:lpstr>
      <vt:lpstr>GN-52 is sponsoring SURF to build an A2A extention to the Workflow Orchestrator</vt:lpstr>
      <vt:lpstr>Demo: Current state (1)</vt:lpstr>
      <vt:lpstr>PowerPoint Presentation</vt:lpstr>
      <vt:lpstr>Current state (3)</vt:lpstr>
      <vt:lpstr>Tying the ML pipelines together with the Agentic Application</vt:lpstr>
      <vt:lpstr>2026: 1st iteration of an Intelligent network</vt:lpstr>
      <vt:lpstr>Conclusion (so far)</vt:lpstr>
      <vt:lpstr>Are there any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Peter Boers</dc:creator>
  <cp:lastModifiedBy>Peter Boers</cp:lastModifiedBy>
  <cp:revision>2</cp:revision>
  <dcterms:created xsi:type="dcterms:W3CDTF">2026-04-07T09:18:14Z</dcterms:created>
  <dcterms:modified xsi:type="dcterms:W3CDTF">2026-04-09T09:07:02Z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6499642</vt:lpwstr>
  </property>
  <property fmtid="{D5CDD505-2E9C-101B-9397-08002B2CF9AE}" pid="3" name="NXPowerLiteSettings">
    <vt:lpwstr>C980073804F000</vt:lpwstr>
  </property>
  <property fmtid="{D5CDD505-2E9C-101B-9397-08002B2CF9AE}" pid="4" name="NXPowerLiteVersion">
    <vt:lpwstr>D8.0.4</vt:lpwstr>
  </property>
</Properties>
</file>