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11"/>
  </p:notesMasterIdLst>
  <p:sldIdLst>
    <p:sldId id="285" r:id="rId6"/>
    <p:sldId id="515" r:id="rId7"/>
    <p:sldId id="307" r:id="rId8"/>
    <p:sldId id="310" r:id="rId9"/>
    <p:sldId id="302" r:id="rId10"/>
  </p:sldIdLst>
  <p:sldSz cx="12573000" cy="7073900"/>
  <p:notesSz cx="5194300" cy="95853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22860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27432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32004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3657600" algn="l" defTabSz="125758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48B"/>
    <a:srgbClr val="FF2D2D"/>
    <a:srgbClr val="E89F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646464"/>
              </a:solidFill>
              <a:prstDash val="solid"/>
              <a:round/>
            </a:ln>
          </a:top>
          <a:bottom>
            <a:ln w="3175" cap="flat">
              <a:solidFill>
                <a:srgbClr val="646464"/>
              </a:solidFill>
              <a:prstDash val="solid"/>
              <a:round/>
            </a:ln>
          </a:bottom>
          <a:insideH>
            <a:ln w="3175" cap="flat">
              <a:solidFill>
                <a:srgbClr val="646464"/>
              </a:solidFill>
              <a:prstDash val="solid"/>
              <a:round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646464"/>
              </a:solidFill>
              <a:prstDash val="solid"/>
              <a:round/>
            </a:ln>
          </a:top>
          <a:bottom>
            <a:ln w="3175" cap="flat">
              <a:solidFill>
                <a:srgbClr val="646464"/>
              </a:solidFill>
              <a:prstDash val="solid"/>
              <a:round/>
            </a:ln>
          </a:bottom>
          <a:insideH>
            <a:ln w="3175" cap="flat">
              <a:solidFill>
                <a:srgbClr val="646464"/>
              </a:solidFill>
              <a:prstDash val="solid"/>
              <a:round/>
            </a:ln>
          </a:insideH>
          <a:insideV>
            <a:ln w="3175" cap="flat">
              <a:solidFill>
                <a:srgbClr val="646464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1E1"/>
          </a:solidFill>
        </a:fill>
      </a:tcStyle>
    </a:wholeTbl>
    <a:band2H>
      <a:tcTxStyle/>
      <a:tcStyle>
        <a:tcBdr/>
        <a:fill>
          <a:solidFill>
            <a:srgbClr val="E6E9F1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DDCB"/>
          </a:solidFill>
        </a:fill>
      </a:tcStyle>
    </a:wholeTbl>
    <a:band2H>
      <a:tcTxStyle/>
      <a:tcStyle>
        <a:tcBdr/>
        <a:fill>
          <a:solidFill>
            <a:srgbClr val="FBEF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3" autoAdjust="0"/>
    <p:restoredTop sz="94666"/>
  </p:normalViewPr>
  <p:slideViewPr>
    <p:cSldViewPr snapToGrid="0" snapToObjects="1">
      <p:cViewPr varScale="1">
        <p:scale>
          <a:sx n="112" d="100"/>
          <a:sy n="112" d="100"/>
        </p:scale>
        <p:origin x="4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-596900" y="719138"/>
            <a:ext cx="6388100" cy="3594100"/>
          </a:xfrm>
          <a:prstGeom prst="rect">
            <a:avLst/>
          </a:prstGeom>
        </p:spPr>
        <p:txBody>
          <a:bodyPr lIns="82994" tIns="41497" rIns="82994" bIns="41497"/>
          <a:lstStyle/>
          <a:p>
            <a:endParaRPr dirty="0"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692575" y="4553030"/>
            <a:ext cx="3809153" cy="4313396"/>
          </a:xfrm>
          <a:prstGeom prst="rect">
            <a:avLst/>
          </a:prstGeom>
        </p:spPr>
        <p:txBody>
          <a:bodyPr lIns="82994" tIns="41497" rIns="82994" bIns="41497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86039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628791" latinLnBrk="0">
      <a:defRPr sz="1600">
        <a:latin typeface="+mj-lt"/>
        <a:ea typeface="+mj-ea"/>
        <a:cs typeface="+mj-cs"/>
        <a:sym typeface="Arial"/>
      </a:defRPr>
    </a:lvl1pPr>
    <a:lvl2pPr indent="228600" defTabSz="628791" latinLnBrk="0">
      <a:defRPr sz="1600">
        <a:latin typeface="+mj-lt"/>
        <a:ea typeface="+mj-ea"/>
        <a:cs typeface="+mj-cs"/>
        <a:sym typeface="Arial"/>
      </a:defRPr>
    </a:lvl2pPr>
    <a:lvl3pPr indent="457200" defTabSz="628791" latinLnBrk="0">
      <a:defRPr sz="1600">
        <a:latin typeface="+mj-lt"/>
        <a:ea typeface="+mj-ea"/>
        <a:cs typeface="+mj-cs"/>
        <a:sym typeface="Arial"/>
      </a:defRPr>
    </a:lvl3pPr>
    <a:lvl4pPr indent="685800" defTabSz="628791" latinLnBrk="0">
      <a:defRPr sz="1600">
        <a:latin typeface="+mj-lt"/>
        <a:ea typeface="+mj-ea"/>
        <a:cs typeface="+mj-cs"/>
        <a:sym typeface="Arial"/>
      </a:defRPr>
    </a:lvl4pPr>
    <a:lvl5pPr indent="914400" defTabSz="628791" latinLnBrk="0">
      <a:defRPr sz="1600">
        <a:latin typeface="+mj-lt"/>
        <a:ea typeface="+mj-ea"/>
        <a:cs typeface="+mj-cs"/>
        <a:sym typeface="Arial"/>
      </a:defRPr>
    </a:lvl5pPr>
    <a:lvl6pPr indent="1143000" defTabSz="628791" latinLnBrk="0">
      <a:defRPr sz="1600">
        <a:latin typeface="+mj-lt"/>
        <a:ea typeface="+mj-ea"/>
        <a:cs typeface="+mj-cs"/>
        <a:sym typeface="Arial"/>
      </a:defRPr>
    </a:lvl6pPr>
    <a:lvl7pPr indent="1371600" defTabSz="628791" latinLnBrk="0">
      <a:defRPr sz="1600">
        <a:latin typeface="+mj-lt"/>
        <a:ea typeface="+mj-ea"/>
        <a:cs typeface="+mj-cs"/>
        <a:sym typeface="Arial"/>
      </a:defRPr>
    </a:lvl7pPr>
    <a:lvl8pPr indent="1600200" defTabSz="628791" latinLnBrk="0">
      <a:defRPr sz="1600">
        <a:latin typeface="+mj-lt"/>
        <a:ea typeface="+mj-ea"/>
        <a:cs typeface="+mj-cs"/>
        <a:sym typeface="Arial"/>
      </a:defRPr>
    </a:lvl8pPr>
    <a:lvl9pPr indent="1828800" defTabSz="628791" latinLnBrk="0">
      <a:defRPr sz="16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96900" y="719138"/>
            <a:ext cx="6388100" cy="3594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9460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96900" y="719138"/>
            <a:ext cx="6388100" cy="3594100"/>
          </a:xfrm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36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ímdia | alcímm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23"/>
          <p:cNvGrpSpPr/>
          <p:nvPr/>
        </p:nvGrpSpPr>
        <p:grpSpPr>
          <a:xfrm>
            <a:off x="-188595" y="-187802"/>
            <a:ext cx="12950189" cy="7455790"/>
            <a:chOff x="0" y="0"/>
            <a:chExt cx="12950188" cy="7455789"/>
          </a:xfrm>
        </p:grpSpPr>
        <p:sp>
          <p:nvSpPr>
            <p:cNvPr id="48" name="Straight Connector 27"/>
            <p:cNvSpPr/>
            <p:nvPr/>
          </p:nvSpPr>
          <p:spPr>
            <a:xfrm flipV="1">
              <a:off x="1633205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49" name="Straight Connector 28"/>
            <p:cNvSpPr/>
            <p:nvPr/>
          </p:nvSpPr>
          <p:spPr>
            <a:xfrm flipV="1">
              <a:off x="12132944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0" name="Straight Connector 29"/>
            <p:cNvSpPr/>
            <p:nvPr/>
          </p:nvSpPr>
          <p:spPr>
            <a:xfrm flipV="1">
              <a:off x="1633205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1" name="Straight Connector 30"/>
            <p:cNvSpPr/>
            <p:nvPr/>
          </p:nvSpPr>
          <p:spPr>
            <a:xfrm flipV="1">
              <a:off x="12132944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2" name="Straight Connector 31"/>
            <p:cNvSpPr/>
            <p:nvPr/>
          </p:nvSpPr>
          <p:spPr>
            <a:xfrm flipV="1">
              <a:off x="2388870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3" name="Straight Connector 32"/>
            <p:cNvSpPr/>
            <p:nvPr/>
          </p:nvSpPr>
          <p:spPr>
            <a:xfrm flipV="1">
              <a:off x="2388870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4" name="Straight Connector 33"/>
            <p:cNvSpPr/>
            <p:nvPr/>
          </p:nvSpPr>
          <p:spPr>
            <a:xfrm>
              <a:off x="12824459" y="1823084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5" name="Straight Connector 34"/>
            <p:cNvSpPr/>
            <p:nvPr/>
          </p:nvSpPr>
          <p:spPr>
            <a:xfrm>
              <a:off x="0" y="1823084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6" name="Straight Connector 35"/>
            <p:cNvSpPr/>
            <p:nvPr/>
          </p:nvSpPr>
          <p:spPr>
            <a:xfrm>
              <a:off x="12824459" y="1068704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7" name="Straight Connector 36"/>
            <p:cNvSpPr/>
            <p:nvPr/>
          </p:nvSpPr>
          <p:spPr>
            <a:xfrm>
              <a:off x="0" y="1068704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18" name="Cím 1"/>
          <p:cNvSpPr>
            <a:spLocks noGrp="1"/>
          </p:cNvSpPr>
          <p:nvPr>
            <p:ph type="ctrTitle"/>
          </p:nvPr>
        </p:nvSpPr>
        <p:spPr>
          <a:xfrm>
            <a:off x="3184635" y="1551230"/>
            <a:ext cx="8032006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19" name="Alcím 2"/>
          <p:cNvSpPr>
            <a:spLocks noGrp="1"/>
          </p:cNvSpPr>
          <p:nvPr>
            <p:ph type="subTitle" idx="1"/>
          </p:nvPr>
        </p:nvSpPr>
        <p:spPr>
          <a:xfrm>
            <a:off x="3184634" y="4000902"/>
            <a:ext cx="8032006" cy="7724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  <a:endParaRPr lang="hu-HU" dirty="0"/>
          </a:p>
        </p:txBody>
      </p:sp>
      <p:sp>
        <p:nvSpPr>
          <p:cNvPr id="6" name="Szöveg helye 5"/>
          <p:cNvSpPr>
            <a:spLocks noGrp="1"/>
          </p:cNvSpPr>
          <p:nvPr>
            <p:ph type="body" sz="quarter" idx="10" hasCustomPrompt="1"/>
          </p:nvPr>
        </p:nvSpPr>
        <p:spPr>
          <a:xfrm>
            <a:off x="3184525" y="4846639"/>
            <a:ext cx="7127875" cy="72104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hu-HU" dirty="0"/>
              <a:t>Név</a:t>
            </a:r>
          </a:p>
        </p:txBody>
      </p:sp>
      <p:sp>
        <p:nvSpPr>
          <p:cNvPr id="22" name="Szöveg helye 5"/>
          <p:cNvSpPr>
            <a:spLocks noGrp="1"/>
          </p:cNvSpPr>
          <p:nvPr>
            <p:ph type="body" sz="quarter" idx="11" hasCustomPrompt="1"/>
          </p:nvPr>
        </p:nvSpPr>
        <p:spPr>
          <a:xfrm>
            <a:off x="3184635" y="5567681"/>
            <a:ext cx="5939045" cy="721042"/>
          </a:xfrm>
        </p:spPr>
        <p:txBody>
          <a:bodyPr anchor="t"/>
          <a:lstStyle>
            <a:lvl1pPr marL="0" indent="0">
              <a:buNone/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hu-HU" dirty="0"/>
              <a:t>titulus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sz="quarter" idx="12" hasCustomPrompt="1"/>
          </p:nvPr>
        </p:nvSpPr>
        <p:spPr>
          <a:xfrm>
            <a:off x="3184524" y="6409450"/>
            <a:ext cx="2841625" cy="4104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hu-HU" dirty="0"/>
              <a:t>Dátum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ké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4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45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" y="1842"/>
            <a:ext cx="12569726" cy="7072058"/>
          </a:xfrm>
          <a:prstGeom prst="rect">
            <a:avLst/>
          </a:prstGeom>
        </p:spPr>
      </p:pic>
      <p:sp>
        <p:nvSpPr>
          <p:cNvPr id="9" name="Lekerekített téglalap 8"/>
          <p:cNvSpPr/>
          <p:nvPr userDrawn="1"/>
        </p:nvSpPr>
        <p:spPr>
          <a:xfrm>
            <a:off x="186877" y="1257583"/>
            <a:ext cx="12325350" cy="5571887"/>
          </a:xfrm>
          <a:prstGeom prst="roundRect">
            <a:avLst/>
          </a:prstGeom>
          <a:gradFill flip="none" rotWithShape="1">
            <a:gsLst>
              <a:gs pos="2000">
                <a:schemeClr val="accent1">
                  <a:lumMod val="5000"/>
                  <a:lumOff val="95000"/>
                  <a:alpha val="84000"/>
                </a:schemeClr>
              </a:gs>
              <a:gs pos="100000">
                <a:schemeClr val="tx1">
                  <a:alpha val="3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76200" cmpd="thickThin">
            <a:solidFill>
              <a:srgbClr val="BED8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75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424" y="1669549"/>
            <a:ext cx="11463502" cy="4630371"/>
          </a:xfrm>
        </p:spPr>
        <p:txBody>
          <a:bodyPr anchor="ctr">
            <a:normAutofit/>
          </a:bodyPr>
          <a:lstStyle>
            <a:lvl1pPr>
              <a:defRPr sz="3713">
                <a:solidFill>
                  <a:schemeClr val="bg1"/>
                </a:solidFill>
              </a:defRPr>
            </a:lvl1pPr>
            <a:lvl2pPr>
              <a:defRPr sz="3300">
                <a:solidFill>
                  <a:schemeClr val="bg1"/>
                </a:solidFill>
              </a:defRPr>
            </a:lvl2pPr>
            <a:lvl3pPr>
              <a:defRPr sz="2888">
                <a:solidFill>
                  <a:schemeClr val="bg1"/>
                </a:solidFill>
              </a:defRPr>
            </a:lvl3pPr>
            <a:lvl4pPr>
              <a:defRPr sz="2475">
                <a:solidFill>
                  <a:schemeClr val="bg1"/>
                </a:solidFill>
              </a:defRPr>
            </a:lvl4pPr>
            <a:lvl5pPr>
              <a:defRPr sz="247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96449" y="6386375"/>
            <a:ext cx="1650206" cy="389719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hu-HU"/>
              <a:t>201</a:t>
            </a:r>
            <a:r>
              <a:rPr lang="en-US"/>
              <a:t>8</a:t>
            </a:r>
            <a:r>
              <a:rPr lang="hu-HU"/>
              <a:t>.</a:t>
            </a:r>
            <a:r>
              <a:rPr lang="en-US"/>
              <a:t>0</a:t>
            </a:r>
            <a:r>
              <a:rPr lang="hu-HU"/>
              <a:t>1.</a:t>
            </a:r>
            <a:r>
              <a:rPr lang="en-US"/>
              <a:t>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9424" y="6386378"/>
            <a:ext cx="8971329" cy="389716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KIFÜ K+F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62351" y="6386374"/>
            <a:ext cx="568391" cy="389719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3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ímdia | alcím nélkü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23"/>
          <p:cNvGrpSpPr/>
          <p:nvPr/>
        </p:nvGrpSpPr>
        <p:grpSpPr>
          <a:xfrm>
            <a:off x="-188595" y="-187802"/>
            <a:ext cx="12950189" cy="7455790"/>
            <a:chOff x="0" y="0"/>
            <a:chExt cx="12950188" cy="7455789"/>
          </a:xfrm>
        </p:grpSpPr>
        <p:sp>
          <p:nvSpPr>
            <p:cNvPr id="48" name="Straight Connector 27"/>
            <p:cNvSpPr/>
            <p:nvPr/>
          </p:nvSpPr>
          <p:spPr>
            <a:xfrm flipV="1">
              <a:off x="1633205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49" name="Straight Connector 28"/>
            <p:cNvSpPr/>
            <p:nvPr/>
          </p:nvSpPr>
          <p:spPr>
            <a:xfrm flipV="1">
              <a:off x="12132944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0" name="Straight Connector 29"/>
            <p:cNvSpPr/>
            <p:nvPr/>
          </p:nvSpPr>
          <p:spPr>
            <a:xfrm flipV="1">
              <a:off x="1633205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1" name="Straight Connector 30"/>
            <p:cNvSpPr/>
            <p:nvPr/>
          </p:nvSpPr>
          <p:spPr>
            <a:xfrm flipV="1">
              <a:off x="12132944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2" name="Straight Connector 31"/>
            <p:cNvSpPr/>
            <p:nvPr/>
          </p:nvSpPr>
          <p:spPr>
            <a:xfrm flipV="1">
              <a:off x="2388870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3" name="Straight Connector 32"/>
            <p:cNvSpPr/>
            <p:nvPr/>
          </p:nvSpPr>
          <p:spPr>
            <a:xfrm flipV="1">
              <a:off x="2388870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4" name="Straight Connector 33"/>
            <p:cNvSpPr/>
            <p:nvPr/>
          </p:nvSpPr>
          <p:spPr>
            <a:xfrm>
              <a:off x="12824459" y="1823084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5" name="Straight Connector 34"/>
            <p:cNvSpPr/>
            <p:nvPr/>
          </p:nvSpPr>
          <p:spPr>
            <a:xfrm>
              <a:off x="0" y="1823084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6" name="Straight Connector 35"/>
            <p:cNvSpPr/>
            <p:nvPr/>
          </p:nvSpPr>
          <p:spPr>
            <a:xfrm>
              <a:off x="12824459" y="1068704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7" name="Straight Connector 36"/>
            <p:cNvSpPr/>
            <p:nvPr/>
          </p:nvSpPr>
          <p:spPr>
            <a:xfrm>
              <a:off x="0" y="1068704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18" name="Cím 1"/>
          <p:cNvSpPr>
            <a:spLocks noGrp="1"/>
          </p:cNvSpPr>
          <p:nvPr>
            <p:ph type="ctrTitle"/>
          </p:nvPr>
        </p:nvSpPr>
        <p:spPr>
          <a:xfrm>
            <a:off x="3184635" y="2225040"/>
            <a:ext cx="8032006" cy="256183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u-HU"/>
              <a:t>Mintacím szerkesztése</a:t>
            </a:r>
            <a:endParaRPr lang="hu-HU" dirty="0"/>
          </a:p>
        </p:txBody>
      </p:sp>
      <p:sp>
        <p:nvSpPr>
          <p:cNvPr id="6" name="Szöveg helye 5"/>
          <p:cNvSpPr>
            <a:spLocks noGrp="1"/>
          </p:cNvSpPr>
          <p:nvPr>
            <p:ph type="body" sz="quarter" idx="10" hasCustomPrompt="1"/>
          </p:nvPr>
        </p:nvSpPr>
        <p:spPr>
          <a:xfrm>
            <a:off x="3184525" y="4846639"/>
            <a:ext cx="7127875" cy="721042"/>
          </a:xfrm>
        </p:spPr>
        <p:txBody>
          <a:bodyPr anchor="b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hu-HU" dirty="0"/>
              <a:t>Név</a:t>
            </a:r>
          </a:p>
        </p:txBody>
      </p:sp>
      <p:sp>
        <p:nvSpPr>
          <p:cNvPr id="22" name="Szöveg helye 5"/>
          <p:cNvSpPr>
            <a:spLocks noGrp="1"/>
          </p:cNvSpPr>
          <p:nvPr>
            <p:ph type="body" sz="quarter" idx="11" hasCustomPrompt="1"/>
          </p:nvPr>
        </p:nvSpPr>
        <p:spPr>
          <a:xfrm>
            <a:off x="3184635" y="5567681"/>
            <a:ext cx="5939045" cy="721042"/>
          </a:xfrm>
        </p:spPr>
        <p:txBody>
          <a:bodyPr anchor="t"/>
          <a:lstStyle>
            <a:lvl1pPr marL="0" indent="0">
              <a:buNone/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hu-HU" dirty="0"/>
              <a:t>titulus</a:t>
            </a:r>
          </a:p>
        </p:txBody>
      </p:sp>
      <p:sp>
        <p:nvSpPr>
          <p:cNvPr id="8" name="Szöveg helye 7"/>
          <p:cNvSpPr>
            <a:spLocks noGrp="1"/>
          </p:cNvSpPr>
          <p:nvPr>
            <p:ph type="body" sz="quarter" idx="12" hasCustomPrompt="1"/>
          </p:nvPr>
        </p:nvSpPr>
        <p:spPr>
          <a:xfrm>
            <a:off x="3184524" y="6409450"/>
            <a:ext cx="2841625" cy="41045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hu-HU" dirty="0"/>
              <a:t>Dátum</a:t>
            </a:r>
          </a:p>
        </p:txBody>
      </p:sp>
    </p:spTree>
    <p:extLst>
      <p:ext uri="{BB962C8B-B14F-4D97-AF65-F5344CB8AC3E}">
        <p14:creationId xmlns:p14="http://schemas.microsoft.com/office/powerpoint/2010/main" val="198860348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Rectangle 19">
            <a:extLst>
              <a:ext uri="{FF2B5EF4-FFF2-40B4-BE49-F238E27FC236}">
                <a16:creationId xmlns="" xmlns:a16="http://schemas.microsoft.com/office/drawing/2014/main" id="{D29C99E7-303C-3F48-ADC2-5F25CDE0834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C88C84-1E32-1248-93C6-2DE014B89C61}" type="slidenum">
              <a:rPr lang="hu-HU" altLang="hu-HU"/>
              <a:pPr/>
              <a:t>‹#›</a:t>
            </a:fld>
            <a:r>
              <a:rPr lang="hu-HU" altLang="hu-HU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474124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sár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75067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vörö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68572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54F3C5-645D-8C4B-884B-3CDF840F0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B637625-8C9D-DD4A-99A6-59046A1C0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D315251-A9D1-6146-B03F-1484455D4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6AB28E7-3D89-FD48-A078-981F928CC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57FC6183-5718-5341-8B9E-B899D7B2F9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4149" y="2489200"/>
            <a:ext cx="5905500" cy="4067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8" name="Content Placeholder 6">
            <a:extLst>
              <a:ext uri="{FF2B5EF4-FFF2-40B4-BE49-F238E27FC236}">
                <a16:creationId xmlns="" xmlns:a16="http://schemas.microsoft.com/office/drawing/2014/main" id="{724DB81C-6A1D-AA47-BF66-3167BEB95A1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1400" y="2489200"/>
            <a:ext cx="6206066" cy="4067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9" name="Content Placeholder 6">
            <a:extLst>
              <a:ext uri="{FF2B5EF4-FFF2-40B4-BE49-F238E27FC236}">
                <a16:creationId xmlns="" xmlns:a16="http://schemas.microsoft.com/office/drawing/2014/main" id="{4759639B-DFE1-FF4B-A870-9A7EDF93824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84149" y="1352551"/>
            <a:ext cx="12143317" cy="10181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248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naran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41356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li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26762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inta | szür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artalom helye 7"/>
          <p:cNvSpPr>
            <a:spLocks noGrp="1"/>
          </p:cNvSpPr>
          <p:nvPr>
            <p:ph sz="quarter" idx="13"/>
          </p:nvPr>
        </p:nvSpPr>
        <p:spPr>
          <a:xfrm>
            <a:off x="865188" y="1435100"/>
            <a:ext cx="10844212" cy="4965700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212795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6"/>
          <p:cNvGrpSpPr/>
          <p:nvPr/>
        </p:nvGrpSpPr>
        <p:grpSpPr>
          <a:xfrm>
            <a:off x="-188595" y="-187802"/>
            <a:ext cx="12950189" cy="7455790"/>
            <a:chOff x="0" y="0"/>
            <a:chExt cx="12950188" cy="7455789"/>
          </a:xfrm>
        </p:grpSpPr>
        <p:sp>
          <p:nvSpPr>
            <p:cNvPr id="2" name="Straight Connector 11"/>
            <p:cNvSpPr/>
            <p:nvPr/>
          </p:nvSpPr>
          <p:spPr>
            <a:xfrm flipV="1">
              <a:off x="817245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3" name="Straight Connector 12"/>
            <p:cNvSpPr/>
            <p:nvPr/>
          </p:nvSpPr>
          <p:spPr>
            <a:xfrm flipV="1">
              <a:off x="12132944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4" name="Straight Connector 13"/>
            <p:cNvSpPr/>
            <p:nvPr/>
          </p:nvSpPr>
          <p:spPr>
            <a:xfrm flipV="1">
              <a:off x="817245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5" name="Straight Connector 14"/>
            <p:cNvSpPr/>
            <p:nvPr/>
          </p:nvSpPr>
          <p:spPr>
            <a:xfrm flipV="1">
              <a:off x="12132944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6" name="Straight Connector 15"/>
            <p:cNvSpPr/>
            <p:nvPr/>
          </p:nvSpPr>
          <p:spPr>
            <a:xfrm flipV="1">
              <a:off x="6349364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7" name="Straight Connector 16"/>
            <p:cNvSpPr/>
            <p:nvPr/>
          </p:nvSpPr>
          <p:spPr>
            <a:xfrm flipV="1">
              <a:off x="6349364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8" name="Straight Connector 17"/>
            <p:cNvSpPr/>
            <p:nvPr/>
          </p:nvSpPr>
          <p:spPr>
            <a:xfrm flipV="1">
              <a:off x="6600824" y="-1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9" name="Straight Connector 18"/>
            <p:cNvSpPr/>
            <p:nvPr/>
          </p:nvSpPr>
          <p:spPr>
            <a:xfrm flipV="1">
              <a:off x="6600824" y="7330059"/>
              <a:ext cx="1" cy="12573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0" name="Straight Connector 27"/>
            <p:cNvSpPr/>
            <p:nvPr/>
          </p:nvSpPr>
          <p:spPr>
            <a:xfrm>
              <a:off x="12824459" y="2074235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1" name="Straight Connector 28"/>
            <p:cNvSpPr/>
            <p:nvPr/>
          </p:nvSpPr>
          <p:spPr>
            <a:xfrm>
              <a:off x="12824459" y="6349365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2" name="Straight Connector 29"/>
            <p:cNvSpPr/>
            <p:nvPr/>
          </p:nvSpPr>
          <p:spPr>
            <a:xfrm>
              <a:off x="0" y="2074235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3" name="Straight Connector 30"/>
            <p:cNvSpPr/>
            <p:nvPr/>
          </p:nvSpPr>
          <p:spPr>
            <a:xfrm>
              <a:off x="0" y="6349365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4" name="Straight Connector 22"/>
            <p:cNvSpPr/>
            <p:nvPr/>
          </p:nvSpPr>
          <p:spPr>
            <a:xfrm>
              <a:off x="12824459" y="660082"/>
              <a:ext cx="125730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5" name="Straight Connector 23"/>
            <p:cNvSpPr/>
            <p:nvPr/>
          </p:nvSpPr>
          <p:spPr>
            <a:xfrm>
              <a:off x="0" y="660082"/>
              <a:ext cx="125729" cy="1"/>
            </a:xfrm>
            <a:prstGeom prst="line">
              <a:avLst/>
            </a:prstGeom>
            <a:noFill/>
            <a:ln w="3175" cap="sq">
              <a:solidFill>
                <a:srgbClr val="737373"/>
              </a:solidFill>
              <a:prstDash val="solid"/>
              <a:round/>
            </a:ln>
            <a:effectLst/>
          </p:spPr>
          <p:txBody>
            <a:bodyPr wrap="square" lIns="62864" tIns="62864" rIns="62864" bIns="62864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18" name="Title Text"/>
          <p:cNvSpPr txBox="1">
            <a:spLocks noGrp="1"/>
          </p:cNvSpPr>
          <p:nvPr>
            <p:ph type="title"/>
          </p:nvPr>
        </p:nvSpPr>
        <p:spPr>
          <a:xfrm>
            <a:off x="628649" y="472281"/>
            <a:ext cx="11315702" cy="1321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19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49" y="1886434"/>
            <a:ext cx="11315702" cy="4946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64" r:id="rId3"/>
  </p:sldLayoutIdLst>
  <p:transition spd="med"/>
  <p:txStyles>
    <p:titleStyle>
      <a:lvl1pPr marL="0" marR="0" indent="0" algn="ctr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Arial Black"/>
          <a:cs typeface="Arial Black"/>
          <a:sym typeface="Arial Black"/>
        </a:defRPr>
      </a:lvl1pPr>
      <a:lvl2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2pPr>
      <a:lvl3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3pPr>
      <a:lvl4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4pPr>
      <a:lvl5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5pPr>
      <a:lvl6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6pPr>
      <a:lvl7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7pPr>
      <a:lvl8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8pPr>
      <a:lvl9pPr marL="0" marR="0" indent="0" algn="l" defTabSz="1257582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 Black"/>
          <a:ea typeface="Arial Black"/>
          <a:cs typeface="Arial Black"/>
          <a:sym typeface="Arial Black"/>
        </a:defRPr>
      </a:lvl9pPr>
    </p:titleStyle>
    <p:bodyStyle>
      <a:lvl1pPr marL="455083" marR="0" indent="-455083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AutoNum type="arabicPeriod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+mj-ea"/>
          <a:cs typeface="+mj-cs"/>
          <a:sym typeface="Arial"/>
        </a:defRPr>
      </a:lvl1pPr>
      <a:lvl2pPr marL="691356" marR="0" indent="-350044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–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+mj-ea"/>
          <a:cs typeface="+mj-cs"/>
          <a:sym typeface="Arial"/>
        </a:defRPr>
      </a:lvl2pPr>
      <a:lvl3pPr marL="915194" marR="0" indent="-340519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–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+mj-ea"/>
          <a:cs typeface="+mj-cs"/>
          <a:sym typeface="Arial"/>
        </a:defRPr>
      </a:lvl3pPr>
      <a:lvl4pPr marL="1142206" marR="0" indent="-340519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–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+mj-ea"/>
          <a:cs typeface="+mj-cs"/>
          <a:sym typeface="Arial"/>
        </a:defRPr>
      </a:lvl4pPr>
      <a:lvl5pPr marL="1371600" marR="0" indent="-342900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–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chemeClr val="bg1"/>
          </a:solidFill>
          <a:uFillTx/>
          <a:latin typeface="+mj-lt"/>
          <a:ea typeface="+mj-ea"/>
          <a:cs typeface="+mj-cs"/>
          <a:sym typeface="Arial"/>
        </a:defRPr>
      </a:lvl5pPr>
      <a:lvl6pPr marL="2560320" marR="0" indent="-274320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017520" marR="0" indent="-274320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474720" marR="0" indent="-274320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3931920" marR="0" indent="-274320" algn="l" defTabSz="1257582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100000"/>
        <a:buFontTx/>
        <a:buChar char="•"/>
        <a:tabLst>
          <a:tab pos="5473700" algn="r"/>
          <a:tab pos="11315700" algn="r"/>
        </a:tabLst>
        <a:defRPr sz="2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1257582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73000" cy="11701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86500" y="1"/>
            <a:ext cx="9000000" cy="1079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188" y="1882775"/>
            <a:ext cx="10844212" cy="44878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5188" y="6556375"/>
            <a:ext cx="2828925" cy="376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CE226-3E37-4A45-996D-EB63D19253E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56375"/>
            <a:ext cx="4243388" cy="376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80475" y="6556375"/>
            <a:ext cx="2828925" cy="376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2AF6-0D62-704A-812E-466101E9D31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6" r:id="rId2"/>
    <p:sldLayoutId id="2147483666" r:id="rId3"/>
    <p:sldLayoutId id="2147483657" r:id="rId4"/>
    <p:sldLayoutId id="2147483658" r:id="rId5"/>
    <p:sldLayoutId id="2147483659" r:id="rId6"/>
    <p:sldLayoutId id="2147483660" r:id="rId7"/>
    <p:sldLayoutId id="2147483665" r:id="rId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316308" y="1626204"/>
            <a:ext cx="9674964" cy="220172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Network and Service Management</a:t>
            </a:r>
            <a:br>
              <a:rPr lang="en-GB" dirty="0"/>
            </a:br>
            <a:r>
              <a:rPr lang="en-GB" dirty="0"/>
              <a:t>in a nutshell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From HBONE+ to DJG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2738334" y="4902888"/>
            <a:ext cx="6554258" cy="540784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Attila Gyürke</a:t>
            </a:r>
            <a:r>
              <a:rPr lang="hu-HU" sz="2800" dirty="0"/>
              <a:t> </a:t>
            </a:r>
            <a:r>
              <a:rPr lang="en-GB" sz="2800" dirty="0"/>
              <a:t>– KIFÜ Hungarian NREN</a:t>
            </a:r>
          </a:p>
          <a:p>
            <a:pPr algn="ct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126539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2">
            <a:extLst>
              <a:ext uri="{FF2B5EF4-FFF2-40B4-BE49-F238E27FC236}">
                <a16:creationId xmlns="" xmlns:a16="http://schemas.microsoft.com/office/drawing/2014/main" id="{D805AD3B-5816-A049-BD37-E55DB7D18A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565" y="1358608"/>
            <a:ext cx="8711042" cy="5502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églalap 1"/>
          <p:cNvSpPr/>
          <p:nvPr/>
        </p:nvSpPr>
        <p:spPr>
          <a:xfrm>
            <a:off x="0" y="1079501"/>
            <a:ext cx="12573000" cy="5994399"/>
          </a:xfrm>
          <a:prstGeom prst="rect">
            <a:avLst/>
          </a:prstGeom>
          <a:solidFill>
            <a:schemeClr val="bg1">
              <a:lumMod val="95000"/>
              <a:alpha val="2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842" name="Cím 1"/>
          <p:cNvSpPr>
            <a:spLocks noGrp="1"/>
          </p:cNvSpPr>
          <p:nvPr>
            <p:ph type="title"/>
          </p:nvPr>
        </p:nvSpPr>
        <p:spPr>
          <a:xfrm>
            <a:off x="1786499" y="1"/>
            <a:ext cx="10140893" cy="1079500"/>
          </a:xfrm>
        </p:spPr>
        <p:txBody>
          <a:bodyPr>
            <a:normAutofit/>
          </a:bodyPr>
          <a:lstStyle/>
          <a:p>
            <a:pPr eaLnBrk="1" hangingPunct="1"/>
            <a:r>
              <a:rPr lang="en-GB" altLang="en-US" dirty="0">
                <a:ea typeface="MS PGothic" charset="-128"/>
              </a:rPr>
              <a:t>HBONE+ &amp; DJG (Digital Welfare Backbone)</a:t>
            </a:r>
          </a:p>
        </p:txBody>
      </p:sp>
      <p:sp>
        <p:nvSpPr>
          <p:cNvPr id="4" name="Balra-jobbra-felfelé nyíl 3"/>
          <p:cNvSpPr/>
          <p:nvPr/>
        </p:nvSpPr>
        <p:spPr>
          <a:xfrm rot="16200000">
            <a:off x="4616980" y="3530953"/>
            <a:ext cx="3014505" cy="844061"/>
          </a:xfrm>
          <a:prstGeom prst="leftRigh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Lekerekített téglalap 4"/>
          <p:cNvSpPr/>
          <p:nvPr/>
        </p:nvSpPr>
        <p:spPr>
          <a:xfrm>
            <a:off x="245470" y="1309712"/>
            <a:ext cx="5230406" cy="1305508"/>
          </a:xfrm>
          <a:prstGeom prst="roundRect">
            <a:avLst>
              <a:gd name="adj" fmla="val 10509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NIIF Program since 1986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 of NREN community since 1996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NIIFI + KIFU merger 2016</a:t>
            </a:r>
          </a:p>
        </p:txBody>
      </p:sp>
      <p:sp>
        <p:nvSpPr>
          <p:cNvPr id="6" name="Lekerekített téglalap 5"/>
          <p:cNvSpPr/>
          <p:nvPr/>
        </p:nvSpPr>
        <p:spPr>
          <a:xfrm>
            <a:off x="245471" y="2778189"/>
            <a:ext cx="5230406" cy="4082887"/>
          </a:xfrm>
          <a:prstGeom prst="roundRect">
            <a:avLst>
              <a:gd name="adj" fmla="val 4444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NETWORK technologies</a:t>
            </a:r>
          </a:p>
          <a:p>
            <a:pPr defTabSz="914400" hangingPunct="1">
              <a:lnSpc>
                <a:spcPct val="90000"/>
              </a:lnSpc>
            </a:pP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MPLS (2002), IPv6(2003), Segment routing (2013), 100 Gbps (2012)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</a:t>
            </a: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</a:p>
          <a:p>
            <a:pPr defTabSz="914400" hangingPunct="1">
              <a:lnSpc>
                <a:spcPct val="90000"/>
              </a:lnSpc>
              <a:spcBef>
                <a:spcPts val="300"/>
              </a:spcBef>
            </a:pP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IP/MPLS layer</a:t>
            </a:r>
          </a:p>
          <a:p>
            <a:pPr defTabSz="914400" hangingPunct="1">
              <a:lnSpc>
                <a:spcPct val="90000"/>
              </a:lnSpc>
              <a:spcBef>
                <a:spcPts val="300"/>
              </a:spcBef>
            </a:pP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DWDM layer </a:t>
            </a:r>
          </a:p>
          <a:p>
            <a:pPr lvl="1">
              <a:spcBef>
                <a:spcPts val="300"/>
              </a:spcBef>
            </a:pPr>
            <a:r>
              <a:rPr lang="en-GB" altLang="en-US" dirty="0"/>
              <a:t>~ 3200 km</a:t>
            </a:r>
          </a:p>
          <a:p>
            <a:pPr lvl="1">
              <a:spcBef>
                <a:spcPts val="300"/>
              </a:spcBef>
            </a:pPr>
            <a:r>
              <a:rPr lang="en-GB" altLang="en-US" dirty="0"/>
              <a:t>Shared DWDM management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speed up to 100 Gbps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~1000 monitored core devices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~7000 monitored access devices</a:t>
            </a:r>
          </a:p>
        </p:txBody>
      </p:sp>
      <p:sp>
        <p:nvSpPr>
          <p:cNvPr id="14" name="Lekerekített téglalap 13"/>
          <p:cNvSpPr/>
          <p:nvPr/>
        </p:nvSpPr>
        <p:spPr>
          <a:xfrm>
            <a:off x="6772587" y="1314813"/>
            <a:ext cx="5556739" cy="2827690"/>
          </a:xfrm>
          <a:prstGeom prst="roundRect">
            <a:avLst>
              <a:gd name="adj" fmla="val 5410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USERS - ACCESS</a:t>
            </a:r>
          </a:p>
          <a:p>
            <a:pPr marL="342900" indent="-342900" defTabSz="91440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 Million PERSON</a:t>
            </a:r>
          </a:p>
          <a:p>
            <a:pPr marL="342900" lvl="2" indent="-342900" defTabSz="91440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 university, research</a:t>
            </a: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public collections and public cultural institutions, hospitals</a:t>
            </a:r>
          </a:p>
          <a:p>
            <a:pPr marL="342900" lvl="1" indent="-342900" defTabSz="91440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6500 educational endpoints</a:t>
            </a: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all Primary and secondary schools</a:t>
            </a:r>
          </a:p>
          <a:p>
            <a:pPr marL="342900" lvl="1" indent="-342900" defTabSz="914400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altLang="en-US" sz="18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Gb/s traffic planned</a:t>
            </a:r>
          </a:p>
        </p:txBody>
      </p:sp>
      <p:sp>
        <p:nvSpPr>
          <p:cNvPr id="15" name="Lekerekített téglalap 14"/>
          <p:cNvSpPr/>
          <p:nvPr/>
        </p:nvSpPr>
        <p:spPr>
          <a:xfrm>
            <a:off x="6772587" y="4290005"/>
            <a:ext cx="5556739" cy="2571071"/>
          </a:xfrm>
          <a:prstGeom prst="roundRect">
            <a:avLst>
              <a:gd name="adj" fmla="val 5410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SERVICES (Network &amp; Application)</a:t>
            </a:r>
          </a:p>
          <a:p>
            <a:pPr defTabSz="914400" hangingPunct="1">
              <a:lnSpc>
                <a:spcPct val="150000"/>
              </a:lnSpc>
            </a:pP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Helpdesk; Network - DHCP/firewall configuration; DNS – administration (.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.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and sulinet.hu ) IP address (IPv4/IPv6); NTP; NIIF CSIRT; Web hosting (PHP); database; Microsoft KMS 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service; Mail relay, mail 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service,list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service; Multimedia: videoconferencing, 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videotorium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streaming; 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Sulinet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eduroam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altLang="en-US" sz="1400" b="1" kern="1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eduID</a:t>
            </a:r>
            <a:r>
              <a:rPr lang="en-GB" altLang="en-US" sz="1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service; Server hosting; Certificate Service; …..???</a:t>
            </a:r>
          </a:p>
        </p:txBody>
      </p:sp>
    </p:spTree>
    <p:extLst>
      <p:ext uri="{BB962C8B-B14F-4D97-AF65-F5344CB8AC3E}">
        <p14:creationId xmlns:p14="http://schemas.microsoft.com/office/powerpoint/2010/main" val="40913622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86500" y="1"/>
            <a:ext cx="10623214" cy="1079500"/>
          </a:xfrm>
        </p:spPr>
        <p:txBody>
          <a:bodyPr>
            <a:normAutofit/>
          </a:bodyPr>
          <a:lstStyle/>
          <a:p>
            <a:pPr algn="l"/>
            <a:r>
              <a:rPr lang="en-GB" sz="3200" dirty="0"/>
              <a:t>Service FUTURE:</a:t>
            </a:r>
            <a:br>
              <a:rPr lang="en-GB" sz="3200" dirty="0"/>
            </a:br>
            <a:r>
              <a:rPr lang="en-GB" sz="3200" dirty="0"/>
              <a:t>KIFÜ is NIIF and STUDENTNET Program depositary</a:t>
            </a:r>
          </a:p>
        </p:txBody>
      </p:sp>
      <p:grpSp>
        <p:nvGrpSpPr>
          <p:cNvPr id="7" name="Csoportba foglalás 6"/>
          <p:cNvGrpSpPr/>
          <p:nvPr/>
        </p:nvGrpSpPr>
        <p:grpSpPr>
          <a:xfrm>
            <a:off x="2926800" y="3695849"/>
            <a:ext cx="9378504" cy="3090572"/>
            <a:chOff x="1595870" y="3500813"/>
            <a:chExt cx="9378504" cy="3090572"/>
          </a:xfrm>
        </p:grpSpPr>
        <p:grpSp>
          <p:nvGrpSpPr>
            <p:cNvPr id="5" name="Csoportba foglalás 4"/>
            <p:cNvGrpSpPr/>
            <p:nvPr/>
          </p:nvGrpSpPr>
          <p:grpSpPr>
            <a:xfrm>
              <a:off x="1595870" y="3500813"/>
              <a:ext cx="9378504" cy="3090572"/>
              <a:chOff x="1595870" y="3500813"/>
              <a:chExt cx="9378504" cy="3090572"/>
            </a:xfrm>
          </p:grpSpPr>
          <p:grpSp>
            <p:nvGrpSpPr>
              <p:cNvPr id="85" name="Csoportba foglalás 84"/>
              <p:cNvGrpSpPr/>
              <p:nvPr/>
            </p:nvGrpSpPr>
            <p:grpSpPr>
              <a:xfrm>
                <a:off x="1595870" y="3529853"/>
                <a:ext cx="9378504" cy="3061532"/>
                <a:chOff x="2281951" y="788380"/>
                <a:chExt cx="9700034" cy="3297627"/>
              </a:xfrm>
            </p:grpSpPr>
            <p:sp>
              <p:nvSpPr>
                <p:cNvPr id="86" name="Freeform 145"/>
                <p:cNvSpPr>
                  <a:spLocks/>
                </p:cNvSpPr>
                <p:nvPr/>
              </p:nvSpPr>
              <p:spPr bwMode="ltGray">
                <a:xfrm>
                  <a:off x="3300990" y="788380"/>
                  <a:ext cx="6711594" cy="3297627"/>
                </a:xfrm>
                <a:custGeom>
                  <a:avLst/>
                  <a:gdLst/>
                  <a:ahLst/>
                  <a:cxnLst>
                    <a:cxn ang="0">
                      <a:pos x="8082" y="658"/>
                    </a:cxn>
                    <a:cxn ang="0">
                      <a:pos x="8958" y="282"/>
                    </a:cxn>
                    <a:cxn ang="0">
                      <a:pos x="9975" y="54"/>
                    </a:cxn>
                    <a:cxn ang="0">
                      <a:pos x="12081" y="148"/>
                    </a:cxn>
                    <a:cxn ang="0">
                      <a:pos x="13702" y="911"/>
                    </a:cxn>
                    <a:cxn ang="0">
                      <a:pos x="14427" y="2073"/>
                    </a:cxn>
                    <a:cxn ang="0">
                      <a:pos x="14452" y="2388"/>
                    </a:cxn>
                    <a:cxn ang="0">
                      <a:pos x="14594" y="2503"/>
                    </a:cxn>
                    <a:cxn ang="0">
                      <a:pos x="14986" y="2562"/>
                    </a:cxn>
                    <a:cxn ang="0">
                      <a:pos x="15877" y="3134"/>
                    </a:cxn>
                    <a:cxn ang="0">
                      <a:pos x="16302" y="4134"/>
                    </a:cxn>
                    <a:cxn ang="0">
                      <a:pos x="16173" y="5243"/>
                    </a:cxn>
                    <a:cxn ang="0">
                      <a:pos x="15741" y="6005"/>
                    </a:cxn>
                    <a:cxn ang="0">
                      <a:pos x="15105" y="6560"/>
                    </a:cxn>
                    <a:cxn ang="0">
                      <a:pos x="14823" y="6966"/>
                    </a:cxn>
                    <a:cxn ang="0">
                      <a:pos x="15196" y="7568"/>
                    </a:cxn>
                    <a:cxn ang="0">
                      <a:pos x="15314" y="8268"/>
                    </a:cxn>
                    <a:cxn ang="0">
                      <a:pos x="15057" y="9164"/>
                    </a:cxn>
                    <a:cxn ang="0">
                      <a:pos x="14230" y="9993"/>
                    </a:cxn>
                    <a:cxn ang="0">
                      <a:pos x="13068" y="10352"/>
                    </a:cxn>
                    <a:cxn ang="0">
                      <a:pos x="12342" y="10295"/>
                    </a:cxn>
                    <a:cxn ang="0">
                      <a:pos x="12080" y="10220"/>
                    </a:cxn>
                    <a:cxn ang="0">
                      <a:pos x="11836" y="10119"/>
                    </a:cxn>
                    <a:cxn ang="0">
                      <a:pos x="11768" y="10319"/>
                    </a:cxn>
                    <a:cxn ang="0">
                      <a:pos x="11678" y="10797"/>
                    </a:cxn>
                    <a:cxn ang="0">
                      <a:pos x="11146" y="11520"/>
                    </a:cxn>
                    <a:cxn ang="0">
                      <a:pos x="10300" y="11906"/>
                    </a:cxn>
                    <a:cxn ang="0">
                      <a:pos x="9439" y="11884"/>
                    </a:cxn>
                    <a:cxn ang="0">
                      <a:pos x="8937" y="11675"/>
                    </a:cxn>
                    <a:cxn ang="0">
                      <a:pos x="8547" y="11344"/>
                    </a:cxn>
                    <a:cxn ang="0">
                      <a:pos x="8109" y="11234"/>
                    </a:cxn>
                    <a:cxn ang="0">
                      <a:pos x="7295" y="11546"/>
                    </a:cxn>
                    <a:cxn ang="0">
                      <a:pos x="6366" y="11690"/>
                    </a:cxn>
                    <a:cxn ang="0">
                      <a:pos x="5057" y="11579"/>
                    </a:cxn>
                    <a:cxn ang="0">
                      <a:pos x="3708" y="10961"/>
                    </a:cxn>
                    <a:cxn ang="0">
                      <a:pos x="3026" y="9980"/>
                    </a:cxn>
                    <a:cxn ang="0">
                      <a:pos x="3007" y="9418"/>
                    </a:cxn>
                    <a:cxn ang="0">
                      <a:pos x="2672" y="9508"/>
                    </a:cxn>
                    <a:cxn ang="0">
                      <a:pos x="2239" y="9567"/>
                    </a:cxn>
                    <a:cxn ang="0">
                      <a:pos x="1791" y="9544"/>
                    </a:cxn>
                    <a:cxn ang="0">
                      <a:pos x="786" y="9132"/>
                    </a:cxn>
                    <a:cxn ang="0">
                      <a:pos x="132" y="8292"/>
                    </a:cxn>
                    <a:cxn ang="0">
                      <a:pos x="42" y="7224"/>
                    </a:cxn>
                    <a:cxn ang="0">
                      <a:pos x="378" y="6477"/>
                    </a:cxn>
                    <a:cxn ang="0">
                      <a:pos x="981" y="5917"/>
                    </a:cxn>
                    <a:cxn ang="0">
                      <a:pos x="1659" y="5574"/>
                    </a:cxn>
                    <a:cxn ang="0">
                      <a:pos x="1397" y="5049"/>
                    </a:cxn>
                    <a:cxn ang="0">
                      <a:pos x="1294" y="4466"/>
                    </a:cxn>
                    <a:cxn ang="0">
                      <a:pos x="1401" y="3739"/>
                    </a:cxn>
                    <a:cxn ang="0">
                      <a:pos x="2105" y="2704"/>
                    </a:cxn>
                    <a:cxn ang="0">
                      <a:pos x="3256" y="2128"/>
                    </a:cxn>
                    <a:cxn ang="0">
                      <a:pos x="4299" y="2100"/>
                    </a:cxn>
                    <a:cxn ang="0">
                      <a:pos x="4528" y="2151"/>
                    </a:cxn>
                    <a:cxn ang="0">
                      <a:pos x="4745" y="2220"/>
                    </a:cxn>
                    <a:cxn ang="0">
                      <a:pos x="4881" y="2258"/>
                    </a:cxn>
                    <a:cxn ang="0">
                      <a:pos x="5103" y="1683"/>
                    </a:cxn>
                    <a:cxn ang="0">
                      <a:pos x="5718" y="1034"/>
                    </a:cxn>
                    <a:cxn ang="0">
                      <a:pos x="6527" y="774"/>
                    </a:cxn>
                    <a:cxn ang="0">
                      <a:pos x="6951" y="830"/>
                    </a:cxn>
                    <a:cxn ang="0">
                      <a:pos x="7191" y="929"/>
                    </a:cxn>
                    <a:cxn ang="0">
                      <a:pos x="7403" y="1072"/>
                    </a:cxn>
                  </a:cxnLst>
                  <a:rect l="0" t="0" r="r" b="b"/>
                  <a:pathLst>
                    <a:path w="16320" h="11943">
                      <a:moveTo>
                        <a:pt x="7438" y="1101"/>
                      </a:moveTo>
                      <a:lnTo>
                        <a:pt x="7496" y="1053"/>
                      </a:lnTo>
                      <a:lnTo>
                        <a:pt x="7554" y="1006"/>
                      </a:lnTo>
                      <a:lnTo>
                        <a:pt x="7615" y="960"/>
                      </a:lnTo>
                      <a:lnTo>
                        <a:pt x="7678" y="914"/>
                      </a:lnTo>
                      <a:lnTo>
                        <a:pt x="7741" y="869"/>
                      </a:lnTo>
                      <a:lnTo>
                        <a:pt x="7806" y="825"/>
                      </a:lnTo>
                      <a:lnTo>
                        <a:pt x="7873" y="782"/>
                      </a:lnTo>
                      <a:lnTo>
                        <a:pt x="7942" y="740"/>
                      </a:lnTo>
                      <a:lnTo>
                        <a:pt x="8011" y="698"/>
                      </a:lnTo>
                      <a:lnTo>
                        <a:pt x="8082" y="658"/>
                      </a:lnTo>
                      <a:lnTo>
                        <a:pt x="8156" y="618"/>
                      </a:lnTo>
                      <a:lnTo>
                        <a:pt x="8229" y="580"/>
                      </a:lnTo>
                      <a:lnTo>
                        <a:pt x="8305" y="542"/>
                      </a:lnTo>
                      <a:lnTo>
                        <a:pt x="8382" y="506"/>
                      </a:lnTo>
                      <a:lnTo>
                        <a:pt x="8461" y="470"/>
                      </a:lnTo>
                      <a:lnTo>
                        <a:pt x="8540" y="436"/>
                      </a:lnTo>
                      <a:lnTo>
                        <a:pt x="8621" y="403"/>
                      </a:lnTo>
                      <a:lnTo>
                        <a:pt x="8704" y="371"/>
                      </a:lnTo>
                      <a:lnTo>
                        <a:pt x="8786" y="340"/>
                      </a:lnTo>
                      <a:lnTo>
                        <a:pt x="8871" y="310"/>
                      </a:lnTo>
                      <a:lnTo>
                        <a:pt x="8958" y="282"/>
                      </a:lnTo>
                      <a:lnTo>
                        <a:pt x="9044" y="255"/>
                      </a:lnTo>
                      <a:lnTo>
                        <a:pt x="9132" y="228"/>
                      </a:lnTo>
                      <a:lnTo>
                        <a:pt x="9222" y="204"/>
                      </a:lnTo>
                      <a:lnTo>
                        <a:pt x="9313" y="180"/>
                      </a:lnTo>
                      <a:lnTo>
                        <a:pt x="9403" y="158"/>
                      </a:lnTo>
                      <a:lnTo>
                        <a:pt x="9496" y="137"/>
                      </a:lnTo>
                      <a:lnTo>
                        <a:pt x="9590" y="118"/>
                      </a:lnTo>
                      <a:lnTo>
                        <a:pt x="9685" y="99"/>
                      </a:lnTo>
                      <a:lnTo>
                        <a:pt x="9780" y="83"/>
                      </a:lnTo>
                      <a:lnTo>
                        <a:pt x="9877" y="68"/>
                      </a:lnTo>
                      <a:lnTo>
                        <a:pt x="9975" y="54"/>
                      </a:lnTo>
                      <a:lnTo>
                        <a:pt x="10176" y="31"/>
                      </a:lnTo>
                      <a:lnTo>
                        <a:pt x="10375" y="13"/>
                      </a:lnTo>
                      <a:lnTo>
                        <a:pt x="10574" y="4"/>
                      </a:lnTo>
                      <a:lnTo>
                        <a:pt x="10771" y="0"/>
                      </a:lnTo>
                      <a:lnTo>
                        <a:pt x="10967" y="3"/>
                      </a:lnTo>
                      <a:lnTo>
                        <a:pt x="11160" y="12"/>
                      </a:lnTo>
                      <a:lnTo>
                        <a:pt x="11351" y="27"/>
                      </a:lnTo>
                      <a:lnTo>
                        <a:pt x="11538" y="48"/>
                      </a:lnTo>
                      <a:lnTo>
                        <a:pt x="11723" y="76"/>
                      </a:lnTo>
                      <a:lnTo>
                        <a:pt x="11903" y="109"/>
                      </a:lnTo>
                      <a:lnTo>
                        <a:pt x="12081" y="148"/>
                      </a:lnTo>
                      <a:lnTo>
                        <a:pt x="12254" y="192"/>
                      </a:lnTo>
                      <a:lnTo>
                        <a:pt x="12424" y="241"/>
                      </a:lnTo>
                      <a:lnTo>
                        <a:pt x="12588" y="296"/>
                      </a:lnTo>
                      <a:lnTo>
                        <a:pt x="12747" y="356"/>
                      </a:lnTo>
                      <a:lnTo>
                        <a:pt x="12902" y="421"/>
                      </a:lnTo>
                      <a:lnTo>
                        <a:pt x="13051" y="492"/>
                      </a:lnTo>
                      <a:lnTo>
                        <a:pt x="13194" y="566"/>
                      </a:lnTo>
                      <a:lnTo>
                        <a:pt x="13330" y="645"/>
                      </a:lnTo>
                      <a:lnTo>
                        <a:pt x="13461" y="729"/>
                      </a:lnTo>
                      <a:lnTo>
                        <a:pt x="13584" y="818"/>
                      </a:lnTo>
                      <a:lnTo>
                        <a:pt x="13702" y="911"/>
                      </a:lnTo>
                      <a:lnTo>
                        <a:pt x="13811" y="1008"/>
                      </a:lnTo>
                      <a:lnTo>
                        <a:pt x="13913" y="1108"/>
                      </a:lnTo>
                      <a:lnTo>
                        <a:pt x="14008" y="1214"/>
                      </a:lnTo>
                      <a:lnTo>
                        <a:pt x="14093" y="1322"/>
                      </a:lnTo>
                      <a:lnTo>
                        <a:pt x="14171" y="1434"/>
                      </a:lnTo>
                      <a:lnTo>
                        <a:pt x="14239" y="1550"/>
                      </a:lnTo>
                      <a:lnTo>
                        <a:pt x="14299" y="1669"/>
                      </a:lnTo>
                      <a:lnTo>
                        <a:pt x="14349" y="1791"/>
                      </a:lnTo>
                      <a:lnTo>
                        <a:pt x="14390" y="1916"/>
                      </a:lnTo>
                      <a:lnTo>
                        <a:pt x="14421" y="2044"/>
                      </a:lnTo>
                      <a:lnTo>
                        <a:pt x="14427" y="2073"/>
                      </a:lnTo>
                      <a:lnTo>
                        <a:pt x="14431" y="2102"/>
                      </a:lnTo>
                      <a:lnTo>
                        <a:pt x="14436" y="2131"/>
                      </a:lnTo>
                      <a:lnTo>
                        <a:pt x="14440" y="2159"/>
                      </a:lnTo>
                      <a:lnTo>
                        <a:pt x="14443" y="2188"/>
                      </a:lnTo>
                      <a:lnTo>
                        <a:pt x="14446" y="2217"/>
                      </a:lnTo>
                      <a:lnTo>
                        <a:pt x="14448" y="2245"/>
                      </a:lnTo>
                      <a:lnTo>
                        <a:pt x="14450" y="2274"/>
                      </a:lnTo>
                      <a:lnTo>
                        <a:pt x="14451" y="2303"/>
                      </a:lnTo>
                      <a:lnTo>
                        <a:pt x="14452" y="2331"/>
                      </a:lnTo>
                      <a:lnTo>
                        <a:pt x="14452" y="2360"/>
                      </a:lnTo>
                      <a:lnTo>
                        <a:pt x="14452" y="2388"/>
                      </a:lnTo>
                      <a:lnTo>
                        <a:pt x="14451" y="2417"/>
                      </a:lnTo>
                      <a:lnTo>
                        <a:pt x="14450" y="2445"/>
                      </a:lnTo>
                      <a:lnTo>
                        <a:pt x="14448" y="2474"/>
                      </a:lnTo>
                      <a:lnTo>
                        <a:pt x="14446" y="2502"/>
                      </a:lnTo>
                      <a:lnTo>
                        <a:pt x="14467" y="2502"/>
                      </a:lnTo>
                      <a:lnTo>
                        <a:pt x="14488" y="2501"/>
                      </a:lnTo>
                      <a:lnTo>
                        <a:pt x="14510" y="2501"/>
                      </a:lnTo>
                      <a:lnTo>
                        <a:pt x="14530" y="2501"/>
                      </a:lnTo>
                      <a:lnTo>
                        <a:pt x="14551" y="2502"/>
                      </a:lnTo>
                      <a:lnTo>
                        <a:pt x="14573" y="2502"/>
                      </a:lnTo>
                      <a:lnTo>
                        <a:pt x="14594" y="2503"/>
                      </a:lnTo>
                      <a:lnTo>
                        <a:pt x="14615" y="2504"/>
                      </a:lnTo>
                      <a:lnTo>
                        <a:pt x="14636" y="2505"/>
                      </a:lnTo>
                      <a:lnTo>
                        <a:pt x="14657" y="2507"/>
                      </a:lnTo>
                      <a:lnTo>
                        <a:pt x="14679" y="2508"/>
                      </a:lnTo>
                      <a:lnTo>
                        <a:pt x="14699" y="2510"/>
                      </a:lnTo>
                      <a:lnTo>
                        <a:pt x="14721" y="2512"/>
                      </a:lnTo>
                      <a:lnTo>
                        <a:pt x="14742" y="2515"/>
                      </a:lnTo>
                      <a:lnTo>
                        <a:pt x="14762" y="2517"/>
                      </a:lnTo>
                      <a:lnTo>
                        <a:pt x="14784" y="2520"/>
                      </a:lnTo>
                      <a:lnTo>
                        <a:pt x="14886" y="2538"/>
                      </a:lnTo>
                      <a:lnTo>
                        <a:pt x="14986" y="2562"/>
                      </a:lnTo>
                      <a:lnTo>
                        <a:pt x="15083" y="2591"/>
                      </a:lnTo>
                      <a:lnTo>
                        <a:pt x="15178" y="2624"/>
                      </a:lnTo>
                      <a:lnTo>
                        <a:pt x="15268" y="2663"/>
                      </a:lnTo>
                      <a:lnTo>
                        <a:pt x="15356" y="2706"/>
                      </a:lnTo>
                      <a:lnTo>
                        <a:pt x="15441" y="2755"/>
                      </a:lnTo>
                      <a:lnTo>
                        <a:pt x="15522" y="2808"/>
                      </a:lnTo>
                      <a:lnTo>
                        <a:pt x="15601" y="2865"/>
                      </a:lnTo>
                      <a:lnTo>
                        <a:pt x="15675" y="2927"/>
                      </a:lnTo>
                      <a:lnTo>
                        <a:pt x="15747" y="2991"/>
                      </a:lnTo>
                      <a:lnTo>
                        <a:pt x="15814" y="3061"/>
                      </a:lnTo>
                      <a:lnTo>
                        <a:pt x="15877" y="3134"/>
                      </a:lnTo>
                      <a:lnTo>
                        <a:pt x="15938" y="3210"/>
                      </a:lnTo>
                      <a:lnTo>
                        <a:pt x="15994" y="3290"/>
                      </a:lnTo>
                      <a:lnTo>
                        <a:pt x="16045" y="3373"/>
                      </a:lnTo>
                      <a:lnTo>
                        <a:pt x="16093" y="3459"/>
                      </a:lnTo>
                      <a:lnTo>
                        <a:pt x="16136" y="3548"/>
                      </a:lnTo>
                      <a:lnTo>
                        <a:pt x="16175" y="3641"/>
                      </a:lnTo>
                      <a:lnTo>
                        <a:pt x="16210" y="3735"/>
                      </a:lnTo>
                      <a:lnTo>
                        <a:pt x="16239" y="3831"/>
                      </a:lnTo>
                      <a:lnTo>
                        <a:pt x="16265" y="3931"/>
                      </a:lnTo>
                      <a:lnTo>
                        <a:pt x="16286" y="4031"/>
                      </a:lnTo>
                      <a:lnTo>
                        <a:pt x="16302" y="4134"/>
                      </a:lnTo>
                      <a:lnTo>
                        <a:pt x="16313" y="4239"/>
                      </a:lnTo>
                      <a:lnTo>
                        <a:pt x="16319" y="4345"/>
                      </a:lnTo>
                      <a:lnTo>
                        <a:pt x="16320" y="4453"/>
                      </a:lnTo>
                      <a:lnTo>
                        <a:pt x="16316" y="4562"/>
                      </a:lnTo>
                      <a:lnTo>
                        <a:pt x="16307" y="4672"/>
                      </a:lnTo>
                      <a:lnTo>
                        <a:pt x="16291" y="4783"/>
                      </a:lnTo>
                      <a:lnTo>
                        <a:pt x="16271" y="4895"/>
                      </a:lnTo>
                      <a:lnTo>
                        <a:pt x="16246" y="5007"/>
                      </a:lnTo>
                      <a:lnTo>
                        <a:pt x="16224" y="5087"/>
                      </a:lnTo>
                      <a:lnTo>
                        <a:pt x="16200" y="5165"/>
                      </a:lnTo>
                      <a:lnTo>
                        <a:pt x="16173" y="5243"/>
                      </a:lnTo>
                      <a:lnTo>
                        <a:pt x="16145" y="5319"/>
                      </a:lnTo>
                      <a:lnTo>
                        <a:pt x="16113" y="5394"/>
                      </a:lnTo>
                      <a:lnTo>
                        <a:pt x="16080" y="5468"/>
                      </a:lnTo>
                      <a:lnTo>
                        <a:pt x="16045" y="5540"/>
                      </a:lnTo>
                      <a:lnTo>
                        <a:pt x="16007" y="5611"/>
                      </a:lnTo>
                      <a:lnTo>
                        <a:pt x="15967" y="5680"/>
                      </a:lnTo>
                      <a:lnTo>
                        <a:pt x="15925" y="5749"/>
                      </a:lnTo>
                      <a:lnTo>
                        <a:pt x="15882" y="5815"/>
                      </a:lnTo>
                      <a:lnTo>
                        <a:pt x="15837" y="5880"/>
                      </a:lnTo>
                      <a:lnTo>
                        <a:pt x="15790" y="5943"/>
                      </a:lnTo>
                      <a:lnTo>
                        <a:pt x="15741" y="6005"/>
                      </a:lnTo>
                      <a:lnTo>
                        <a:pt x="15690" y="6064"/>
                      </a:lnTo>
                      <a:lnTo>
                        <a:pt x="15638" y="6123"/>
                      </a:lnTo>
                      <a:lnTo>
                        <a:pt x="15584" y="6179"/>
                      </a:lnTo>
                      <a:lnTo>
                        <a:pt x="15528" y="6233"/>
                      </a:lnTo>
                      <a:lnTo>
                        <a:pt x="15472" y="6287"/>
                      </a:lnTo>
                      <a:lnTo>
                        <a:pt x="15414" y="6337"/>
                      </a:lnTo>
                      <a:lnTo>
                        <a:pt x="15354" y="6386"/>
                      </a:lnTo>
                      <a:lnTo>
                        <a:pt x="15294" y="6432"/>
                      </a:lnTo>
                      <a:lnTo>
                        <a:pt x="15232" y="6477"/>
                      </a:lnTo>
                      <a:lnTo>
                        <a:pt x="15169" y="6520"/>
                      </a:lnTo>
                      <a:lnTo>
                        <a:pt x="15105" y="6560"/>
                      </a:lnTo>
                      <a:lnTo>
                        <a:pt x="15040" y="6599"/>
                      </a:lnTo>
                      <a:lnTo>
                        <a:pt x="14975" y="6635"/>
                      </a:lnTo>
                      <a:lnTo>
                        <a:pt x="14907" y="6669"/>
                      </a:lnTo>
                      <a:lnTo>
                        <a:pt x="14840" y="6700"/>
                      </a:lnTo>
                      <a:lnTo>
                        <a:pt x="14771" y="6730"/>
                      </a:lnTo>
                      <a:lnTo>
                        <a:pt x="14702" y="6757"/>
                      </a:lnTo>
                      <a:lnTo>
                        <a:pt x="14632" y="6781"/>
                      </a:lnTo>
                      <a:lnTo>
                        <a:pt x="14682" y="6825"/>
                      </a:lnTo>
                      <a:lnTo>
                        <a:pt x="14731" y="6871"/>
                      </a:lnTo>
                      <a:lnTo>
                        <a:pt x="14778" y="6918"/>
                      </a:lnTo>
                      <a:lnTo>
                        <a:pt x="14823" y="6966"/>
                      </a:lnTo>
                      <a:lnTo>
                        <a:pt x="14867" y="7015"/>
                      </a:lnTo>
                      <a:lnTo>
                        <a:pt x="14907" y="7065"/>
                      </a:lnTo>
                      <a:lnTo>
                        <a:pt x="14947" y="7117"/>
                      </a:lnTo>
                      <a:lnTo>
                        <a:pt x="14985" y="7171"/>
                      </a:lnTo>
                      <a:lnTo>
                        <a:pt x="15022" y="7224"/>
                      </a:lnTo>
                      <a:lnTo>
                        <a:pt x="15055" y="7279"/>
                      </a:lnTo>
                      <a:lnTo>
                        <a:pt x="15088" y="7336"/>
                      </a:lnTo>
                      <a:lnTo>
                        <a:pt x="15117" y="7392"/>
                      </a:lnTo>
                      <a:lnTo>
                        <a:pt x="15146" y="7450"/>
                      </a:lnTo>
                      <a:lnTo>
                        <a:pt x="15171" y="7509"/>
                      </a:lnTo>
                      <a:lnTo>
                        <a:pt x="15196" y="7568"/>
                      </a:lnTo>
                      <a:lnTo>
                        <a:pt x="15217" y="7629"/>
                      </a:lnTo>
                      <a:lnTo>
                        <a:pt x="15237" y="7690"/>
                      </a:lnTo>
                      <a:lnTo>
                        <a:pt x="15255" y="7752"/>
                      </a:lnTo>
                      <a:lnTo>
                        <a:pt x="15270" y="7814"/>
                      </a:lnTo>
                      <a:lnTo>
                        <a:pt x="15284" y="7878"/>
                      </a:lnTo>
                      <a:lnTo>
                        <a:pt x="15294" y="7941"/>
                      </a:lnTo>
                      <a:lnTo>
                        <a:pt x="15303" y="8006"/>
                      </a:lnTo>
                      <a:lnTo>
                        <a:pt x="15309" y="8070"/>
                      </a:lnTo>
                      <a:lnTo>
                        <a:pt x="15313" y="8136"/>
                      </a:lnTo>
                      <a:lnTo>
                        <a:pt x="15314" y="8201"/>
                      </a:lnTo>
                      <a:lnTo>
                        <a:pt x="15314" y="8268"/>
                      </a:lnTo>
                      <a:lnTo>
                        <a:pt x="15311" y="8333"/>
                      </a:lnTo>
                      <a:lnTo>
                        <a:pt x="15305" y="8401"/>
                      </a:lnTo>
                      <a:lnTo>
                        <a:pt x="15297" y="8468"/>
                      </a:lnTo>
                      <a:lnTo>
                        <a:pt x="15286" y="8534"/>
                      </a:lnTo>
                      <a:lnTo>
                        <a:pt x="15272" y="8602"/>
                      </a:lnTo>
                      <a:lnTo>
                        <a:pt x="15257" y="8669"/>
                      </a:lnTo>
                      <a:lnTo>
                        <a:pt x="15228" y="8773"/>
                      </a:lnTo>
                      <a:lnTo>
                        <a:pt x="15193" y="8874"/>
                      </a:lnTo>
                      <a:lnTo>
                        <a:pt x="15153" y="8974"/>
                      </a:lnTo>
                      <a:lnTo>
                        <a:pt x="15107" y="9070"/>
                      </a:lnTo>
                      <a:lnTo>
                        <a:pt x="15057" y="9164"/>
                      </a:lnTo>
                      <a:lnTo>
                        <a:pt x="15002" y="9255"/>
                      </a:lnTo>
                      <a:lnTo>
                        <a:pt x="14942" y="9343"/>
                      </a:lnTo>
                      <a:lnTo>
                        <a:pt x="14879" y="9429"/>
                      </a:lnTo>
                      <a:lnTo>
                        <a:pt x="14810" y="9511"/>
                      </a:lnTo>
                      <a:lnTo>
                        <a:pt x="14738" y="9590"/>
                      </a:lnTo>
                      <a:lnTo>
                        <a:pt x="14661" y="9666"/>
                      </a:lnTo>
                      <a:lnTo>
                        <a:pt x="14582" y="9739"/>
                      </a:lnTo>
                      <a:lnTo>
                        <a:pt x="14499" y="9807"/>
                      </a:lnTo>
                      <a:lnTo>
                        <a:pt x="14413" y="9873"/>
                      </a:lnTo>
                      <a:lnTo>
                        <a:pt x="14323" y="9934"/>
                      </a:lnTo>
                      <a:lnTo>
                        <a:pt x="14230" y="9993"/>
                      </a:lnTo>
                      <a:lnTo>
                        <a:pt x="14135" y="10047"/>
                      </a:lnTo>
                      <a:lnTo>
                        <a:pt x="14037" y="10097"/>
                      </a:lnTo>
                      <a:lnTo>
                        <a:pt x="13936" y="10143"/>
                      </a:lnTo>
                      <a:lnTo>
                        <a:pt x="13834" y="10185"/>
                      </a:lnTo>
                      <a:lnTo>
                        <a:pt x="13729" y="10222"/>
                      </a:lnTo>
                      <a:lnTo>
                        <a:pt x="13623" y="10256"/>
                      </a:lnTo>
                      <a:lnTo>
                        <a:pt x="13514" y="10285"/>
                      </a:lnTo>
                      <a:lnTo>
                        <a:pt x="13405" y="10308"/>
                      </a:lnTo>
                      <a:lnTo>
                        <a:pt x="13294" y="10328"/>
                      </a:lnTo>
                      <a:lnTo>
                        <a:pt x="13181" y="10342"/>
                      </a:lnTo>
                      <a:lnTo>
                        <a:pt x="13068" y="10352"/>
                      </a:lnTo>
                      <a:lnTo>
                        <a:pt x="12954" y="10358"/>
                      </a:lnTo>
                      <a:lnTo>
                        <a:pt x="12839" y="10357"/>
                      </a:lnTo>
                      <a:lnTo>
                        <a:pt x="12723" y="10351"/>
                      </a:lnTo>
                      <a:lnTo>
                        <a:pt x="12608" y="10341"/>
                      </a:lnTo>
                      <a:lnTo>
                        <a:pt x="12492" y="10325"/>
                      </a:lnTo>
                      <a:lnTo>
                        <a:pt x="12466" y="10321"/>
                      </a:lnTo>
                      <a:lnTo>
                        <a:pt x="12442" y="10316"/>
                      </a:lnTo>
                      <a:lnTo>
                        <a:pt x="12416" y="10311"/>
                      </a:lnTo>
                      <a:lnTo>
                        <a:pt x="12392" y="10306"/>
                      </a:lnTo>
                      <a:lnTo>
                        <a:pt x="12366" y="10301"/>
                      </a:lnTo>
                      <a:lnTo>
                        <a:pt x="12342" y="10295"/>
                      </a:lnTo>
                      <a:lnTo>
                        <a:pt x="12318" y="10290"/>
                      </a:lnTo>
                      <a:lnTo>
                        <a:pt x="12293" y="10284"/>
                      </a:lnTo>
                      <a:lnTo>
                        <a:pt x="12269" y="10278"/>
                      </a:lnTo>
                      <a:lnTo>
                        <a:pt x="12245" y="10272"/>
                      </a:lnTo>
                      <a:lnTo>
                        <a:pt x="12221" y="10264"/>
                      </a:lnTo>
                      <a:lnTo>
                        <a:pt x="12197" y="10258"/>
                      </a:lnTo>
                      <a:lnTo>
                        <a:pt x="12174" y="10251"/>
                      </a:lnTo>
                      <a:lnTo>
                        <a:pt x="12150" y="10244"/>
                      </a:lnTo>
                      <a:lnTo>
                        <a:pt x="12127" y="10236"/>
                      </a:lnTo>
                      <a:lnTo>
                        <a:pt x="12103" y="10228"/>
                      </a:lnTo>
                      <a:lnTo>
                        <a:pt x="12080" y="10220"/>
                      </a:lnTo>
                      <a:lnTo>
                        <a:pt x="12057" y="10212"/>
                      </a:lnTo>
                      <a:lnTo>
                        <a:pt x="12034" y="10204"/>
                      </a:lnTo>
                      <a:lnTo>
                        <a:pt x="12012" y="10196"/>
                      </a:lnTo>
                      <a:lnTo>
                        <a:pt x="11989" y="10186"/>
                      </a:lnTo>
                      <a:lnTo>
                        <a:pt x="11967" y="10177"/>
                      </a:lnTo>
                      <a:lnTo>
                        <a:pt x="11944" y="10168"/>
                      </a:lnTo>
                      <a:lnTo>
                        <a:pt x="11923" y="10159"/>
                      </a:lnTo>
                      <a:lnTo>
                        <a:pt x="11900" y="10150"/>
                      </a:lnTo>
                      <a:lnTo>
                        <a:pt x="11879" y="10139"/>
                      </a:lnTo>
                      <a:lnTo>
                        <a:pt x="11858" y="10129"/>
                      </a:lnTo>
                      <a:lnTo>
                        <a:pt x="11836" y="10119"/>
                      </a:lnTo>
                      <a:lnTo>
                        <a:pt x="11815" y="10109"/>
                      </a:lnTo>
                      <a:lnTo>
                        <a:pt x="11793" y="10098"/>
                      </a:lnTo>
                      <a:lnTo>
                        <a:pt x="11773" y="10087"/>
                      </a:lnTo>
                      <a:lnTo>
                        <a:pt x="11751" y="10076"/>
                      </a:lnTo>
                      <a:lnTo>
                        <a:pt x="11757" y="10111"/>
                      </a:lnTo>
                      <a:lnTo>
                        <a:pt x="11761" y="10144"/>
                      </a:lnTo>
                      <a:lnTo>
                        <a:pt x="11764" y="10179"/>
                      </a:lnTo>
                      <a:lnTo>
                        <a:pt x="11766" y="10213"/>
                      </a:lnTo>
                      <a:lnTo>
                        <a:pt x="11768" y="10248"/>
                      </a:lnTo>
                      <a:lnTo>
                        <a:pt x="11769" y="10283"/>
                      </a:lnTo>
                      <a:lnTo>
                        <a:pt x="11768" y="10319"/>
                      </a:lnTo>
                      <a:lnTo>
                        <a:pt x="11767" y="10353"/>
                      </a:lnTo>
                      <a:lnTo>
                        <a:pt x="11765" y="10388"/>
                      </a:lnTo>
                      <a:lnTo>
                        <a:pt x="11763" y="10424"/>
                      </a:lnTo>
                      <a:lnTo>
                        <a:pt x="11759" y="10459"/>
                      </a:lnTo>
                      <a:lnTo>
                        <a:pt x="11753" y="10495"/>
                      </a:lnTo>
                      <a:lnTo>
                        <a:pt x="11748" y="10531"/>
                      </a:lnTo>
                      <a:lnTo>
                        <a:pt x="11742" y="10567"/>
                      </a:lnTo>
                      <a:lnTo>
                        <a:pt x="11734" y="10602"/>
                      </a:lnTo>
                      <a:lnTo>
                        <a:pt x="11726" y="10637"/>
                      </a:lnTo>
                      <a:lnTo>
                        <a:pt x="11705" y="10718"/>
                      </a:lnTo>
                      <a:lnTo>
                        <a:pt x="11678" y="10797"/>
                      </a:lnTo>
                      <a:lnTo>
                        <a:pt x="11647" y="10874"/>
                      </a:lnTo>
                      <a:lnTo>
                        <a:pt x="11613" y="10949"/>
                      </a:lnTo>
                      <a:lnTo>
                        <a:pt x="11574" y="11021"/>
                      </a:lnTo>
                      <a:lnTo>
                        <a:pt x="11532" y="11092"/>
                      </a:lnTo>
                      <a:lnTo>
                        <a:pt x="11486" y="11161"/>
                      </a:lnTo>
                      <a:lnTo>
                        <a:pt x="11437" y="11226"/>
                      </a:lnTo>
                      <a:lnTo>
                        <a:pt x="11385" y="11291"/>
                      </a:lnTo>
                      <a:lnTo>
                        <a:pt x="11329" y="11352"/>
                      </a:lnTo>
                      <a:lnTo>
                        <a:pt x="11271" y="11411"/>
                      </a:lnTo>
                      <a:lnTo>
                        <a:pt x="11210" y="11467"/>
                      </a:lnTo>
                      <a:lnTo>
                        <a:pt x="11146" y="11520"/>
                      </a:lnTo>
                      <a:lnTo>
                        <a:pt x="11079" y="11570"/>
                      </a:lnTo>
                      <a:lnTo>
                        <a:pt x="11010" y="11619"/>
                      </a:lnTo>
                      <a:lnTo>
                        <a:pt x="10938" y="11664"/>
                      </a:lnTo>
                      <a:lnTo>
                        <a:pt x="10865" y="11705"/>
                      </a:lnTo>
                      <a:lnTo>
                        <a:pt x="10789" y="11744"/>
                      </a:lnTo>
                      <a:lnTo>
                        <a:pt x="10711" y="11779"/>
                      </a:lnTo>
                      <a:lnTo>
                        <a:pt x="10632" y="11811"/>
                      </a:lnTo>
                      <a:lnTo>
                        <a:pt x="10551" y="11841"/>
                      </a:lnTo>
                      <a:lnTo>
                        <a:pt x="10468" y="11866"/>
                      </a:lnTo>
                      <a:lnTo>
                        <a:pt x="10385" y="11888"/>
                      </a:lnTo>
                      <a:lnTo>
                        <a:pt x="10300" y="11906"/>
                      </a:lnTo>
                      <a:lnTo>
                        <a:pt x="10214" y="11922"/>
                      </a:lnTo>
                      <a:lnTo>
                        <a:pt x="10127" y="11932"/>
                      </a:lnTo>
                      <a:lnTo>
                        <a:pt x="10039" y="11939"/>
                      </a:lnTo>
                      <a:lnTo>
                        <a:pt x="9950" y="11943"/>
                      </a:lnTo>
                      <a:lnTo>
                        <a:pt x="9861" y="11942"/>
                      </a:lnTo>
                      <a:lnTo>
                        <a:pt x="9772" y="11938"/>
                      </a:lnTo>
                      <a:lnTo>
                        <a:pt x="9682" y="11929"/>
                      </a:lnTo>
                      <a:lnTo>
                        <a:pt x="9592" y="11917"/>
                      </a:lnTo>
                      <a:lnTo>
                        <a:pt x="9540" y="11906"/>
                      </a:lnTo>
                      <a:lnTo>
                        <a:pt x="9489" y="11896"/>
                      </a:lnTo>
                      <a:lnTo>
                        <a:pt x="9439" y="11884"/>
                      </a:lnTo>
                      <a:lnTo>
                        <a:pt x="9389" y="11871"/>
                      </a:lnTo>
                      <a:lnTo>
                        <a:pt x="9340" y="11856"/>
                      </a:lnTo>
                      <a:lnTo>
                        <a:pt x="9292" y="11841"/>
                      </a:lnTo>
                      <a:lnTo>
                        <a:pt x="9245" y="11824"/>
                      </a:lnTo>
                      <a:lnTo>
                        <a:pt x="9198" y="11806"/>
                      </a:lnTo>
                      <a:lnTo>
                        <a:pt x="9152" y="11787"/>
                      </a:lnTo>
                      <a:lnTo>
                        <a:pt x="9108" y="11766"/>
                      </a:lnTo>
                      <a:lnTo>
                        <a:pt x="9064" y="11746"/>
                      </a:lnTo>
                      <a:lnTo>
                        <a:pt x="9021" y="11723"/>
                      </a:lnTo>
                      <a:lnTo>
                        <a:pt x="8978" y="11699"/>
                      </a:lnTo>
                      <a:lnTo>
                        <a:pt x="8937" y="11675"/>
                      </a:lnTo>
                      <a:lnTo>
                        <a:pt x="8896" y="11649"/>
                      </a:lnTo>
                      <a:lnTo>
                        <a:pt x="8857" y="11623"/>
                      </a:lnTo>
                      <a:lnTo>
                        <a:pt x="8819" y="11595"/>
                      </a:lnTo>
                      <a:lnTo>
                        <a:pt x="8781" y="11567"/>
                      </a:lnTo>
                      <a:lnTo>
                        <a:pt x="8744" y="11538"/>
                      </a:lnTo>
                      <a:lnTo>
                        <a:pt x="8709" y="11508"/>
                      </a:lnTo>
                      <a:lnTo>
                        <a:pt x="8674" y="11477"/>
                      </a:lnTo>
                      <a:lnTo>
                        <a:pt x="8640" y="11444"/>
                      </a:lnTo>
                      <a:lnTo>
                        <a:pt x="8608" y="11413"/>
                      </a:lnTo>
                      <a:lnTo>
                        <a:pt x="8577" y="11379"/>
                      </a:lnTo>
                      <a:lnTo>
                        <a:pt x="8547" y="11344"/>
                      </a:lnTo>
                      <a:lnTo>
                        <a:pt x="8517" y="11309"/>
                      </a:lnTo>
                      <a:lnTo>
                        <a:pt x="8489" y="11273"/>
                      </a:lnTo>
                      <a:lnTo>
                        <a:pt x="8462" y="11237"/>
                      </a:lnTo>
                      <a:lnTo>
                        <a:pt x="8436" y="11201"/>
                      </a:lnTo>
                      <a:lnTo>
                        <a:pt x="8412" y="11163"/>
                      </a:lnTo>
                      <a:lnTo>
                        <a:pt x="8388" y="11124"/>
                      </a:lnTo>
                      <a:lnTo>
                        <a:pt x="8366" y="11085"/>
                      </a:lnTo>
                      <a:lnTo>
                        <a:pt x="8304" y="11124"/>
                      </a:lnTo>
                      <a:lnTo>
                        <a:pt x="8241" y="11162"/>
                      </a:lnTo>
                      <a:lnTo>
                        <a:pt x="8175" y="11199"/>
                      </a:lnTo>
                      <a:lnTo>
                        <a:pt x="8109" y="11234"/>
                      </a:lnTo>
                      <a:lnTo>
                        <a:pt x="8041" y="11269"/>
                      </a:lnTo>
                      <a:lnTo>
                        <a:pt x="7971" y="11302"/>
                      </a:lnTo>
                      <a:lnTo>
                        <a:pt x="7901" y="11335"/>
                      </a:lnTo>
                      <a:lnTo>
                        <a:pt x="7830" y="11366"/>
                      </a:lnTo>
                      <a:lnTo>
                        <a:pt x="7756" y="11395"/>
                      </a:lnTo>
                      <a:lnTo>
                        <a:pt x="7683" y="11424"/>
                      </a:lnTo>
                      <a:lnTo>
                        <a:pt x="7607" y="11451"/>
                      </a:lnTo>
                      <a:lnTo>
                        <a:pt x="7531" y="11476"/>
                      </a:lnTo>
                      <a:lnTo>
                        <a:pt x="7453" y="11501"/>
                      </a:lnTo>
                      <a:lnTo>
                        <a:pt x="7375" y="11524"/>
                      </a:lnTo>
                      <a:lnTo>
                        <a:pt x="7295" y="11546"/>
                      </a:lnTo>
                      <a:lnTo>
                        <a:pt x="7214" y="11566"/>
                      </a:lnTo>
                      <a:lnTo>
                        <a:pt x="7133" y="11586"/>
                      </a:lnTo>
                      <a:lnTo>
                        <a:pt x="7050" y="11603"/>
                      </a:lnTo>
                      <a:lnTo>
                        <a:pt x="6968" y="11620"/>
                      </a:lnTo>
                      <a:lnTo>
                        <a:pt x="6884" y="11634"/>
                      </a:lnTo>
                      <a:lnTo>
                        <a:pt x="6799" y="11647"/>
                      </a:lnTo>
                      <a:lnTo>
                        <a:pt x="6714" y="11659"/>
                      </a:lnTo>
                      <a:lnTo>
                        <a:pt x="6628" y="11669"/>
                      </a:lnTo>
                      <a:lnTo>
                        <a:pt x="6541" y="11678"/>
                      </a:lnTo>
                      <a:lnTo>
                        <a:pt x="6454" y="11684"/>
                      </a:lnTo>
                      <a:lnTo>
                        <a:pt x="6366" y="11690"/>
                      </a:lnTo>
                      <a:lnTo>
                        <a:pt x="6277" y="11694"/>
                      </a:lnTo>
                      <a:lnTo>
                        <a:pt x="6188" y="11696"/>
                      </a:lnTo>
                      <a:lnTo>
                        <a:pt x="6099" y="11696"/>
                      </a:lnTo>
                      <a:lnTo>
                        <a:pt x="6009" y="11695"/>
                      </a:lnTo>
                      <a:lnTo>
                        <a:pt x="5919" y="11693"/>
                      </a:lnTo>
                      <a:lnTo>
                        <a:pt x="5828" y="11688"/>
                      </a:lnTo>
                      <a:lnTo>
                        <a:pt x="5668" y="11677"/>
                      </a:lnTo>
                      <a:lnTo>
                        <a:pt x="5510" y="11660"/>
                      </a:lnTo>
                      <a:lnTo>
                        <a:pt x="5356" y="11637"/>
                      </a:lnTo>
                      <a:lnTo>
                        <a:pt x="5205" y="11610"/>
                      </a:lnTo>
                      <a:lnTo>
                        <a:pt x="5057" y="11579"/>
                      </a:lnTo>
                      <a:lnTo>
                        <a:pt x="4912" y="11543"/>
                      </a:lnTo>
                      <a:lnTo>
                        <a:pt x="4773" y="11502"/>
                      </a:lnTo>
                      <a:lnTo>
                        <a:pt x="4636" y="11457"/>
                      </a:lnTo>
                      <a:lnTo>
                        <a:pt x="4503" y="11408"/>
                      </a:lnTo>
                      <a:lnTo>
                        <a:pt x="4376" y="11355"/>
                      </a:lnTo>
                      <a:lnTo>
                        <a:pt x="4252" y="11298"/>
                      </a:lnTo>
                      <a:lnTo>
                        <a:pt x="4133" y="11237"/>
                      </a:lnTo>
                      <a:lnTo>
                        <a:pt x="4020" y="11174"/>
                      </a:lnTo>
                      <a:lnTo>
                        <a:pt x="3911" y="11106"/>
                      </a:lnTo>
                      <a:lnTo>
                        <a:pt x="3807" y="11036"/>
                      </a:lnTo>
                      <a:lnTo>
                        <a:pt x="3708" y="10961"/>
                      </a:lnTo>
                      <a:lnTo>
                        <a:pt x="3615" y="10884"/>
                      </a:lnTo>
                      <a:lnTo>
                        <a:pt x="3528" y="10804"/>
                      </a:lnTo>
                      <a:lnTo>
                        <a:pt x="3447" y="10722"/>
                      </a:lnTo>
                      <a:lnTo>
                        <a:pt x="3371" y="10637"/>
                      </a:lnTo>
                      <a:lnTo>
                        <a:pt x="3302" y="10549"/>
                      </a:lnTo>
                      <a:lnTo>
                        <a:pt x="3239" y="10459"/>
                      </a:lnTo>
                      <a:lnTo>
                        <a:pt x="3182" y="10368"/>
                      </a:lnTo>
                      <a:lnTo>
                        <a:pt x="3133" y="10274"/>
                      </a:lnTo>
                      <a:lnTo>
                        <a:pt x="3091" y="10177"/>
                      </a:lnTo>
                      <a:lnTo>
                        <a:pt x="3055" y="10079"/>
                      </a:lnTo>
                      <a:lnTo>
                        <a:pt x="3026" y="9980"/>
                      </a:lnTo>
                      <a:lnTo>
                        <a:pt x="3006" y="9879"/>
                      </a:lnTo>
                      <a:lnTo>
                        <a:pt x="2993" y="9777"/>
                      </a:lnTo>
                      <a:lnTo>
                        <a:pt x="2987" y="9673"/>
                      </a:lnTo>
                      <a:lnTo>
                        <a:pt x="2990" y="9568"/>
                      </a:lnTo>
                      <a:lnTo>
                        <a:pt x="3000" y="9462"/>
                      </a:lnTo>
                      <a:lnTo>
                        <a:pt x="3001" y="9455"/>
                      </a:lnTo>
                      <a:lnTo>
                        <a:pt x="3003" y="9448"/>
                      </a:lnTo>
                      <a:lnTo>
                        <a:pt x="3004" y="9441"/>
                      </a:lnTo>
                      <a:lnTo>
                        <a:pt x="3005" y="9433"/>
                      </a:lnTo>
                      <a:lnTo>
                        <a:pt x="3006" y="9425"/>
                      </a:lnTo>
                      <a:lnTo>
                        <a:pt x="3007" y="9418"/>
                      </a:lnTo>
                      <a:lnTo>
                        <a:pt x="3009" y="9411"/>
                      </a:lnTo>
                      <a:lnTo>
                        <a:pt x="3010" y="9404"/>
                      </a:lnTo>
                      <a:lnTo>
                        <a:pt x="2973" y="9417"/>
                      </a:lnTo>
                      <a:lnTo>
                        <a:pt x="2937" y="9430"/>
                      </a:lnTo>
                      <a:lnTo>
                        <a:pt x="2900" y="9444"/>
                      </a:lnTo>
                      <a:lnTo>
                        <a:pt x="2862" y="9456"/>
                      </a:lnTo>
                      <a:lnTo>
                        <a:pt x="2824" y="9467"/>
                      </a:lnTo>
                      <a:lnTo>
                        <a:pt x="2787" y="9479"/>
                      </a:lnTo>
                      <a:lnTo>
                        <a:pt x="2749" y="9489"/>
                      </a:lnTo>
                      <a:lnTo>
                        <a:pt x="2711" y="9499"/>
                      </a:lnTo>
                      <a:lnTo>
                        <a:pt x="2672" y="9508"/>
                      </a:lnTo>
                      <a:lnTo>
                        <a:pt x="2634" y="9517"/>
                      </a:lnTo>
                      <a:lnTo>
                        <a:pt x="2595" y="9525"/>
                      </a:lnTo>
                      <a:lnTo>
                        <a:pt x="2556" y="9532"/>
                      </a:lnTo>
                      <a:lnTo>
                        <a:pt x="2517" y="9538"/>
                      </a:lnTo>
                      <a:lnTo>
                        <a:pt x="2478" y="9544"/>
                      </a:lnTo>
                      <a:lnTo>
                        <a:pt x="2438" y="9549"/>
                      </a:lnTo>
                      <a:lnTo>
                        <a:pt x="2399" y="9554"/>
                      </a:lnTo>
                      <a:lnTo>
                        <a:pt x="2359" y="9559"/>
                      </a:lnTo>
                      <a:lnTo>
                        <a:pt x="2318" y="9562"/>
                      </a:lnTo>
                      <a:lnTo>
                        <a:pt x="2279" y="9565"/>
                      </a:lnTo>
                      <a:lnTo>
                        <a:pt x="2239" y="9567"/>
                      </a:lnTo>
                      <a:lnTo>
                        <a:pt x="2198" y="9568"/>
                      </a:lnTo>
                      <a:lnTo>
                        <a:pt x="2158" y="9569"/>
                      </a:lnTo>
                      <a:lnTo>
                        <a:pt x="2118" y="9569"/>
                      </a:lnTo>
                      <a:lnTo>
                        <a:pt x="2077" y="9568"/>
                      </a:lnTo>
                      <a:lnTo>
                        <a:pt x="2036" y="9567"/>
                      </a:lnTo>
                      <a:lnTo>
                        <a:pt x="1995" y="9565"/>
                      </a:lnTo>
                      <a:lnTo>
                        <a:pt x="1955" y="9562"/>
                      </a:lnTo>
                      <a:lnTo>
                        <a:pt x="1914" y="9559"/>
                      </a:lnTo>
                      <a:lnTo>
                        <a:pt x="1873" y="9554"/>
                      </a:lnTo>
                      <a:lnTo>
                        <a:pt x="1832" y="9549"/>
                      </a:lnTo>
                      <a:lnTo>
                        <a:pt x="1791" y="9544"/>
                      </a:lnTo>
                      <a:lnTo>
                        <a:pt x="1750" y="9537"/>
                      </a:lnTo>
                      <a:lnTo>
                        <a:pt x="1641" y="9517"/>
                      </a:lnTo>
                      <a:lnTo>
                        <a:pt x="1534" y="9491"/>
                      </a:lnTo>
                      <a:lnTo>
                        <a:pt x="1431" y="9461"/>
                      </a:lnTo>
                      <a:lnTo>
                        <a:pt x="1329" y="9426"/>
                      </a:lnTo>
                      <a:lnTo>
                        <a:pt x="1231" y="9387"/>
                      </a:lnTo>
                      <a:lnTo>
                        <a:pt x="1135" y="9344"/>
                      </a:lnTo>
                      <a:lnTo>
                        <a:pt x="1043" y="9297"/>
                      </a:lnTo>
                      <a:lnTo>
                        <a:pt x="955" y="9246"/>
                      </a:lnTo>
                      <a:lnTo>
                        <a:pt x="868" y="9191"/>
                      </a:lnTo>
                      <a:lnTo>
                        <a:pt x="786" y="9132"/>
                      </a:lnTo>
                      <a:lnTo>
                        <a:pt x="707" y="9071"/>
                      </a:lnTo>
                      <a:lnTo>
                        <a:pt x="631" y="9005"/>
                      </a:lnTo>
                      <a:lnTo>
                        <a:pt x="560" y="8937"/>
                      </a:lnTo>
                      <a:lnTo>
                        <a:pt x="492" y="8866"/>
                      </a:lnTo>
                      <a:lnTo>
                        <a:pt x="428" y="8791"/>
                      </a:lnTo>
                      <a:lnTo>
                        <a:pt x="368" y="8714"/>
                      </a:lnTo>
                      <a:lnTo>
                        <a:pt x="312" y="8635"/>
                      </a:lnTo>
                      <a:lnTo>
                        <a:pt x="260" y="8553"/>
                      </a:lnTo>
                      <a:lnTo>
                        <a:pt x="213" y="8468"/>
                      </a:lnTo>
                      <a:lnTo>
                        <a:pt x="170" y="8382"/>
                      </a:lnTo>
                      <a:lnTo>
                        <a:pt x="132" y="8292"/>
                      </a:lnTo>
                      <a:lnTo>
                        <a:pt x="98" y="8202"/>
                      </a:lnTo>
                      <a:lnTo>
                        <a:pt x="69" y="8110"/>
                      </a:lnTo>
                      <a:lnTo>
                        <a:pt x="45" y="8016"/>
                      </a:lnTo>
                      <a:lnTo>
                        <a:pt x="27" y="7921"/>
                      </a:lnTo>
                      <a:lnTo>
                        <a:pt x="12" y="7823"/>
                      </a:lnTo>
                      <a:lnTo>
                        <a:pt x="3" y="7726"/>
                      </a:lnTo>
                      <a:lnTo>
                        <a:pt x="0" y="7627"/>
                      </a:lnTo>
                      <a:lnTo>
                        <a:pt x="2" y="7527"/>
                      </a:lnTo>
                      <a:lnTo>
                        <a:pt x="9" y="7427"/>
                      </a:lnTo>
                      <a:lnTo>
                        <a:pt x="22" y="7325"/>
                      </a:lnTo>
                      <a:lnTo>
                        <a:pt x="42" y="7224"/>
                      </a:lnTo>
                      <a:lnTo>
                        <a:pt x="59" y="7149"/>
                      </a:lnTo>
                      <a:lnTo>
                        <a:pt x="80" y="7076"/>
                      </a:lnTo>
                      <a:lnTo>
                        <a:pt x="102" y="7005"/>
                      </a:lnTo>
                      <a:lnTo>
                        <a:pt x="128" y="6934"/>
                      </a:lnTo>
                      <a:lnTo>
                        <a:pt x="156" y="6864"/>
                      </a:lnTo>
                      <a:lnTo>
                        <a:pt x="187" y="6797"/>
                      </a:lnTo>
                      <a:lnTo>
                        <a:pt x="220" y="6730"/>
                      </a:lnTo>
                      <a:lnTo>
                        <a:pt x="256" y="6665"/>
                      </a:lnTo>
                      <a:lnTo>
                        <a:pt x="295" y="6601"/>
                      </a:lnTo>
                      <a:lnTo>
                        <a:pt x="336" y="6539"/>
                      </a:lnTo>
                      <a:lnTo>
                        <a:pt x="378" y="6477"/>
                      </a:lnTo>
                      <a:lnTo>
                        <a:pt x="423" y="6418"/>
                      </a:lnTo>
                      <a:lnTo>
                        <a:pt x="470" y="6359"/>
                      </a:lnTo>
                      <a:lnTo>
                        <a:pt x="519" y="6304"/>
                      </a:lnTo>
                      <a:lnTo>
                        <a:pt x="571" y="6249"/>
                      </a:lnTo>
                      <a:lnTo>
                        <a:pt x="624" y="6197"/>
                      </a:lnTo>
                      <a:lnTo>
                        <a:pt x="679" y="6145"/>
                      </a:lnTo>
                      <a:lnTo>
                        <a:pt x="736" y="6096"/>
                      </a:lnTo>
                      <a:lnTo>
                        <a:pt x="795" y="6048"/>
                      </a:lnTo>
                      <a:lnTo>
                        <a:pt x="856" y="6003"/>
                      </a:lnTo>
                      <a:lnTo>
                        <a:pt x="917" y="5959"/>
                      </a:lnTo>
                      <a:lnTo>
                        <a:pt x="981" y="5917"/>
                      </a:lnTo>
                      <a:lnTo>
                        <a:pt x="1047" y="5878"/>
                      </a:lnTo>
                      <a:lnTo>
                        <a:pt x="1113" y="5840"/>
                      </a:lnTo>
                      <a:lnTo>
                        <a:pt x="1181" y="5804"/>
                      </a:lnTo>
                      <a:lnTo>
                        <a:pt x="1250" y="5770"/>
                      </a:lnTo>
                      <a:lnTo>
                        <a:pt x="1321" y="5740"/>
                      </a:lnTo>
                      <a:lnTo>
                        <a:pt x="1392" y="5711"/>
                      </a:lnTo>
                      <a:lnTo>
                        <a:pt x="1465" y="5683"/>
                      </a:lnTo>
                      <a:lnTo>
                        <a:pt x="1539" y="5659"/>
                      </a:lnTo>
                      <a:lnTo>
                        <a:pt x="1614" y="5637"/>
                      </a:lnTo>
                      <a:lnTo>
                        <a:pt x="1690" y="5618"/>
                      </a:lnTo>
                      <a:lnTo>
                        <a:pt x="1659" y="5574"/>
                      </a:lnTo>
                      <a:lnTo>
                        <a:pt x="1629" y="5529"/>
                      </a:lnTo>
                      <a:lnTo>
                        <a:pt x="1600" y="5484"/>
                      </a:lnTo>
                      <a:lnTo>
                        <a:pt x="1573" y="5437"/>
                      </a:lnTo>
                      <a:lnTo>
                        <a:pt x="1546" y="5391"/>
                      </a:lnTo>
                      <a:lnTo>
                        <a:pt x="1522" y="5344"/>
                      </a:lnTo>
                      <a:lnTo>
                        <a:pt x="1498" y="5296"/>
                      </a:lnTo>
                      <a:lnTo>
                        <a:pt x="1475" y="5248"/>
                      </a:lnTo>
                      <a:lnTo>
                        <a:pt x="1454" y="5199"/>
                      </a:lnTo>
                      <a:lnTo>
                        <a:pt x="1434" y="5150"/>
                      </a:lnTo>
                      <a:lnTo>
                        <a:pt x="1415" y="5099"/>
                      </a:lnTo>
                      <a:lnTo>
                        <a:pt x="1397" y="5049"/>
                      </a:lnTo>
                      <a:lnTo>
                        <a:pt x="1381" y="4998"/>
                      </a:lnTo>
                      <a:lnTo>
                        <a:pt x="1367" y="4947"/>
                      </a:lnTo>
                      <a:lnTo>
                        <a:pt x="1353" y="4895"/>
                      </a:lnTo>
                      <a:lnTo>
                        <a:pt x="1340" y="4842"/>
                      </a:lnTo>
                      <a:lnTo>
                        <a:pt x="1330" y="4790"/>
                      </a:lnTo>
                      <a:lnTo>
                        <a:pt x="1320" y="4737"/>
                      </a:lnTo>
                      <a:lnTo>
                        <a:pt x="1312" y="4683"/>
                      </a:lnTo>
                      <a:lnTo>
                        <a:pt x="1306" y="4629"/>
                      </a:lnTo>
                      <a:lnTo>
                        <a:pt x="1301" y="4575"/>
                      </a:lnTo>
                      <a:lnTo>
                        <a:pt x="1296" y="4521"/>
                      </a:lnTo>
                      <a:lnTo>
                        <a:pt x="1294" y="4466"/>
                      </a:lnTo>
                      <a:lnTo>
                        <a:pt x="1293" y="4411"/>
                      </a:lnTo>
                      <a:lnTo>
                        <a:pt x="1293" y="4356"/>
                      </a:lnTo>
                      <a:lnTo>
                        <a:pt x="1295" y="4300"/>
                      </a:lnTo>
                      <a:lnTo>
                        <a:pt x="1299" y="4244"/>
                      </a:lnTo>
                      <a:lnTo>
                        <a:pt x="1305" y="4189"/>
                      </a:lnTo>
                      <a:lnTo>
                        <a:pt x="1312" y="4132"/>
                      </a:lnTo>
                      <a:lnTo>
                        <a:pt x="1320" y="4076"/>
                      </a:lnTo>
                      <a:lnTo>
                        <a:pt x="1329" y="4020"/>
                      </a:lnTo>
                      <a:lnTo>
                        <a:pt x="1340" y="3963"/>
                      </a:lnTo>
                      <a:lnTo>
                        <a:pt x="1369" y="3850"/>
                      </a:lnTo>
                      <a:lnTo>
                        <a:pt x="1401" y="3739"/>
                      </a:lnTo>
                      <a:lnTo>
                        <a:pt x="1441" y="3630"/>
                      </a:lnTo>
                      <a:lnTo>
                        <a:pt x="1486" y="3524"/>
                      </a:lnTo>
                      <a:lnTo>
                        <a:pt x="1536" y="3420"/>
                      </a:lnTo>
                      <a:lnTo>
                        <a:pt x="1591" y="3320"/>
                      </a:lnTo>
                      <a:lnTo>
                        <a:pt x="1650" y="3223"/>
                      </a:lnTo>
                      <a:lnTo>
                        <a:pt x="1716" y="3127"/>
                      </a:lnTo>
                      <a:lnTo>
                        <a:pt x="1785" y="3036"/>
                      </a:lnTo>
                      <a:lnTo>
                        <a:pt x="1858" y="2948"/>
                      </a:lnTo>
                      <a:lnTo>
                        <a:pt x="1937" y="2863"/>
                      </a:lnTo>
                      <a:lnTo>
                        <a:pt x="2019" y="2782"/>
                      </a:lnTo>
                      <a:lnTo>
                        <a:pt x="2105" y="2704"/>
                      </a:lnTo>
                      <a:lnTo>
                        <a:pt x="2195" y="2631"/>
                      </a:lnTo>
                      <a:lnTo>
                        <a:pt x="2288" y="2561"/>
                      </a:lnTo>
                      <a:lnTo>
                        <a:pt x="2385" y="2494"/>
                      </a:lnTo>
                      <a:lnTo>
                        <a:pt x="2484" y="2433"/>
                      </a:lnTo>
                      <a:lnTo>
                        <a:pt x="2587" y="2376"/>
                      </a:lnTo>
                      <a:lnTo>
                        <a:pt x="2693" y="2322"/>
                      </a:lnTo>
                      <a:lnTo>
                        <a:pt x="2801" y="2274"/>
                      </a:lnTo>
                      <a:lnTo>
                        <a:pt x="2911" y="2230"/>
                      </a:lnTo>
                      <a:lnTo>
                        <a:pt x="3024" y="2191"/>
                      </a:lnTo>
                      <a:lnTo>
                        <a:pt x="3139" y="2157"/>
                      </a:lnTo>
                      <a:lnTo>
                        <a:pt x="3256" y="2128"/>
                      </a:lnTo>
                      <a:lnTo>
                        <a:pt x="3374" y="2104"/>
                      </a:lnTo>
                      <a:lnTo>
                        <a:pt x="3495" y="2085"/>
                      </a:lnTo>
                      <a:lnTo>
                        <a:pt x="3616" y="2071"/>
                      </a:lnTo>
                      <a:lnTo>
                        <a:pt x="3738" y="2064"/>
                      </a:lnTo>
                      <a:lnTo>
                        <a:pt x="3862" y="2061"/>
                      </a:lnTo>
                      <a:lnTo>
                        <a:pt x="3985" y="2065"/>
                      </a:lnTo>
                      <a:lnTo>
                        <a:pt x="4111" y="2074"/>
                      </a:lnTo>
                      <a:lnTo>
                        <a:pt x="4235" y="2090"/>
                      </a:lnTo>
                      <a:lnTo>
                        <a:pt x="4256" y="2094"/>
                      </a:lnTo>
                      <a:lnTo>
                        <a:pt x="4278" y="2097"/>
                      </a:lnTo>
                      <a:lnTo>
                        <a:pt x="4299" y="2100"/>
                      </a:lnTo>
                      <a:lnTo>
                        <a:pt x="4321" y="2104"/>
                      </a:lnTo>
                      <a:lnTo>
                        <a:pt x="4342" y="2108"/>
                      </a:lnTo>
                      <a:lnTo>
                        <a:pt x="4363" y="2112"/>
                      </a:lnTo>
                      <a:lnTo>
                        <a:pt x="4384" y="2116"/>
                      </a:lnTo>
                      <a:lnTo>
                        <a:pt x="4404" y="2120"/>
                      </a:lnTo>
                      <a:lnTo>
                        <a:pt x="4425" y="2126"/>
                      </a:lnTo>
                      <a:lnTo>
                        <a:pt x="4446" y="2131"/>
                      </a:lnTo>
                      <a:lnTo>
                        <a:pt x="4467" y="2135"/>
                      </a:lnTo>
                      <a:lnTo>
                        <a:pt x="4487" y="2140"/>
                      </a:lnTo>
                      <a:lnTo>
                        <a:pt x="4507" y="2145"/>
                      </a:lnTo>
                      <a:lnTo>
                        <a:pt x="4528" y="2151"/>
                      </a:lnTo>
                      <a:lnTo>
                        <a:pt x="4548" y="2156"/>
                      </a:lnTo>
                      <a:lnTo>
                        <a:pt x="4568" y="2162"/>
                      </a:lnTo>
                      <a:lnTo>
                        <a:pt x="4588" y="2168"/>
                      </a:lnTo>
                      <a:lnTo>
                        <a:pt x="4608" y="2174"/>
                      </a:lnTo>
                      <a:lnTo>
                        <a:pt x="4628" y="2180"/>
                      </a:lnTo>
                      <a:lnTo>
                        <a:pt x="4648" y="2186"/>
                      </a:lnTo>
                      <a:lnTo>
                        <a:pt x="4668" y="2193"/>
                      </a:lnTo>
                      <a:lnTo>
                        <a:pt x="4687" y="2199"/>
                      </a:lnTo>
                      <a:lnTo>
                        <a:pt x="4706" y="2207"/>
                      </a:lnTo>
                      <a:lnTo>
                        <a:pt x="4726" y="2213"/>
                      </a:lnTo>
                      <a:lnTo>
                        <a:pt x="4745" y="2220"/>
                      </a:lnTo>
                      <a:lnTo>
                        <a:pt x="4764" y="2227"/>
                      </a:lnTo>
                      <a:lnTo>
                        <a:pt x="4784" y="2234"/>
                      </a:lnTo>
                      <a:lnTo>
                        <a:pt x="4802" y="2242"/>
                      </a:lnTo>
                      <a:lnTo>
                        <a:pt x="4822" y="2250"/>
                      </a:lnTo>
                      <a:lnTo>
                        <a:pt x="4840" y="2258"/>
                      </a:lnTo>
                      <a:lnTo>
                        <a:pt x="4859" y="2265"/>
                      </a:lnTo>
                      <a:lnTo>
                        <a:pt x="4878" y="2273"/>
                      </a:lnTo>
                      <a:lnTo>
                        <a:pt x="4879" y="2269"/>
                      </a:lnTo>
                      <a:lnTo>
                        <a:pt x="4880" y="2266"/>
                      </a:lnTo>
                      <a:lnTo>
                        <a:pt x="4880" y="2262"/>
                      </a:lnTo>
                      <a:lnTo>
                        <a:pt x="4881" y="2258"/>
                      </a:lnTo>
                      <a:lnTo>
                        <a:pt x="4882" y="2254"/>
                      </a:lnTo>
                      <a:lnTo>
                        <a:pt x="4883" y="2250"/>
                      </a:lnTo>
                      <a:lnTo>
                        <a:pt x="4884" y="2245"/>
                      </a:lnTo>
                      <a:lnTo>
                        <a:pt x="4884" y="2242"/>
                      </a:lnTo>
                      <a:lnTo>
                        <a:pt x="4905" y="2156"/>
                      </a:lnTo>
                      <a:lnTo>
                        <a:pt x="4930" y="2073"/>
                      </a:lnTo>
                      <a:lnTo>
                        <a:pt x="4958" y="1991"/>
                      </a:lnTo>
                      <a:lnTo>
                        <a:pt x="4990" y="1912"/>
                      </a:lnTo>
                      <a:lnTo>
                        <a:pt x="5025" y="1834"/>
                      </a:lnTo>
                      <a:lnTo>
                        <a:pt x="5062" y="1757"/>
                      </a:lnTo>
                      <a:lnTo>
                        <a:pt x="5103" y="1683"/>
                      </a:lnTo>
                      <a:lnTo>
                        <a:pt x="5147" y="1611"/>
                      </a:lnTo>
                      <a:lnTo>
                        <a:pt x="5193" y="1542"/>
                      </a:lnTo>
                      <a:lnTo>
                        <a:pt x="5243" y="1474"/>
                      </a:lnTo>
                      <a:lnTo>
                        <a:pt x="5294" y="1410"/>
                      </a:lnTo>
                      <a:lnTo>
                        <a:pt x="5349" y="1348"/>
                      </a:lnTo>
                      <a:lnTo>
                        <a:pt x="5405" y="1288"/>
                      </a:lnTo>
                      <a:lnTo>
                        <a:pt x="5464" y="1231"/>
                      </a:lnTo>
                      <a:lnTo>
                        <a:pt x="5524" y="1177"/>
                      </a:lnTo>
                      <a:lnTo>
                        <a:pt x="5588" y="1127"/>
                      </a:lnTo>
                      <a:lnTo>
                        <a:pt x="5652" y="1079"/>
                      </a:lnTo>
                      <a:lnTo>
                        <a:pt x="5718" y="1034"/>
                      </a:lnTo>
                      <a:lnTo>
                        <a:pt x="5785" y="992"/>
                      </a:lnTo>
                      <a:lnTo>
                        <a:pt x="5856" y="954"/>
                      </a:lnTo>
                      <a:lnTo>
                        <a:pt x="5926" y="919"/>
                      </a:lnTo>
                      <a:lnTo>
                        <a:pt x="5998" y="887"/>
                      </a:lnTo>
                      <a:lnTo>
                        <a:pt x="6071" y="859"/>
                      </a:lnTo>
                      <a:lnTo>
                        <a:pt x="6146" y="836"/>
                      </a:lnTo>
                      <a:lnTo>
                        <a:pt x="6220" y="815"/>
                      </a:lnTo>
                      <a:lnTo>
                        <a:pt x="6296" y="799"/>
                      </a:lnTo>
                      <a:lnTo>
                        <a:pt x="6373" y="787"/>
                      </a:lnTo>
                      <a:lnTo>
                        <a:pt x="6449" y="779"/>
                      </a:lnTo>
                      <a:lnTo>
                        <a:pt x="6527" y="774"/>
                      </a:lnTo>
                      <a:lnTo>
                        <a:pt x="6605" y="774"/>
                      </a:lnTo>
                      <a:lnTo>
                        <a:pt x="6682" y="779"/>
                      </a:lnTo>
                      <a:lnTo>
                        <a:pt x="6761" y="788"/>
                      </a:lnTo>
                      <a:lnTo>
                        <a:pt x="6785" y="792"/>
                      </a:lnTo>
                      <a:lnTo>
                        <a:pt x="6810" y="796"/>
                      </a:lnTo>
                      <a:lnTo>
                        <a:pt x="6833" y="801"/>
                      </a:lnTo>
                      <a:lnTo>
                        <a:pt x="6857" y="806"/>
                      </a:lnTo>
                      <a:lnTo>
                        <a:pt x="6881" y="811"/>
                      </a:lnTo>
                      <a:lnTo>
                        <a:pt x="6904" y="817"/>
                      </a:lnTo>
                      <a:lnTo>
                        <a:pt x="6928" y="824"/>
                      </a:lnTo>
                      <a:lnTo>
                        <a:pt x="6951" y="830"/>
                      </a:lnTo>
                      <a:lnTo>
                        <a:pt x="6974" y="837"/>
                      </a:lnTo>
                      <a:lnTo>
                        <a:pt x="6996" y="844"/>
                      </a:lnTo>
                      <a:lnTo>
                        <a:pt x="7019" y="852"/>
                      </a:lnTo>
                      <a:lnTo>
                        <a:pt x="7041" y="860"/>
                      </a:lnTo>
                      <a:lnTo>
                        <a:pt x="7064" y="870"/>
                      </a:lnTo>
                      <a:lnTo>
                        <a:pt x="7085" y="878"/>
                      </a:lnTo>
                      <a:lnTo>
                        <a:pt x="7106" y="888"/>
                      </a:lnTo>
                      <a:lnTo>
                        <a:pt x="7128" y="897"/>
                      </a:lnTo>
                      <a:lnTo>
                        <a:pt x="7149" y="908"/>
                      </a:lnTo>
                      <a:lnTo>
                        <a:pt x="7171" y="918"/>
                      </a:lnTo>
                      <a:lnTo>
                        <a:pt x="7191" y="929"/>
                      </a:lnTo>
                      <a:lnTo>
                        <a:pt x="7211" y="940"/>
                      </a:lnTo>
                      <a:lnTo>
                        <a:pt x="7232" y="952"/>
                      </a:lnTo>
                      <a:lnTo>
                        <a:pt x="7251" y="964"/>
                      </a:lnTo>
                      <a:lnTo>
                        <a:pt x="7272" y="976"/>
                      </a:lnTo>
                      <a:lnTo>
                        <a:pt x="7291" y="989"/>
                      </a:lnTo>
                      <a:lnTo>
                        <a:pt x="7310" y="1002"/>
                      </a:lnTo>
                      <a:lnTo>
                        <a:pt x="7330" y="1015"/>
                      </a:lnTo>
                      <a:lnTo>
                        <a:pt x="7348" y="1028"/>
                      </a:lnTo>
                      <a:lnTo>
                        <a:pt x="7366" y="1043"/>
                      </a:lnTo>
                      <a:lnTo>
                        <a:pt x="7385" y="1057"/>
                      </a:lnTo>
                      <a:lnTo>
                        <a:pt x="7403" y="1072"/>
                      </a:lnTo>
                      <a:lnTo>
                        <a:pt x="7421" y="1086"/>
                      </a:lnTo>
                      <a:lnTo>
                        <a:pt x="7438" y="110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000">
                        <a:tint val="66000"/>
                        <a:satMod val="160000"/>
                      </a:srgbClr>
                    </a:gs>
                    <a:gs pos="50000">
                      <a:srgbClr val="FFC000">
                        <a:tint val="44500"/>
                        <a:satMod val="160000"/>
                      </a:srgbClr>
                    </a:gs>
                    <a:gs pos="100000">
                      <a:srgbClr val="FFC000">
                        <a:tint val="23500"/>
                        <a:satMod val="160000"/>
                      </a:srgbClr>
                    </a:gs>
                  </a:gsLst>
                  <a:path path="circle">
                    <a:fillToRect t="100000" r="100000"/>
                  </a:path>
                  <a:tileRect l="-100000" b="-100000"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>
                  <a:outerShdw dist="40161" dir="4293903" algn="ctr" rotWithShape="0">
                    <a:srgbClr val="666633"/>
                  </a:outerShdw>
                  <a:softEdge rad="25400"/>
                </a:effectLst>
              </p:spPr>
              <p:txBody>
                <a:bodyPr wrap="square" lIns="22467" tIns="11234" rIns="22467" bIns="11234" anchor="ctr" anchorCtr="1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sz="2000">
                    <a:solidFill>
                      <a:srgbClr val="008000"/>
                    </a:solidFill>
                    <a:latin typeface="Tele-GroteskNor" pitchFamily="2" charset="0"/>
                    <a:sym typeface="Wingdings" pitchFamily="2" charset="2"/>
                  </a:endParaRPr>
                </a:p>
              </p:txBody>
            </p:sp>
            <p:sp>
              <p:nvSpPr>
                <p:cNvPr id="87" name="Freeform 145"/>
                <p:cNvSpPr>
                  <a:spLocks/>
                </p:cNvSpPr>
                <p:nvPr/>
              </p:nvSpPr>
              <p:spPr bwMode="ltGray">
                <a:xfrm>
                  <a:off x="5724231" y="1382987"/>
                  <a:ext cx="3999457" cy="2217695"/>
                </a:xfrm>
                <a:custGeom>
                  <a:avLst/>
                  <a:gdLst/>
                  <a:ahLst/>
                  <a:cxnLst>
                    <a:cxn ang="0">
                      <a:pos x="8082" y="658"/>
                    </a:cxn>
                    <a:cxn ang="0">
                      <a:pos x="8958" y="282"/>
                    </a:cxn>
                    <a:cxn ang="0">
                      <a:pos x="9975" y="54"/>
                    </a:cxn>
                    <a:cxn ang="0">
                      <a:pos x="12081" y="148"/>
                    </a:cxn>
                    <a:cxn ang="0">
                      <a:pos x="13702" y="911"/>
                    </a:cxn>
                    <a:cxn ang="0">
                      <a:pos x="14427" y="2073"/>
                    </a:cxn>
                    <a:cxn ang="0">
                      <a:pos x="14452" y="2388"/>
                    </a:cxn>
                    <a:cxn ang="0">
                      <a:pos x="14594" y="2503"/>
                    </a:cxn>
                    <a:cxn ang="0">
                      <a:pos x="14986" y="2562"/>
                    </a:cxn>
                    <a:cxn ang="0">
                      <a:pos x="15877" y="3134"/>
                    </a:cxn>
                    <a:cxn ang="0">
                      <a:pos x="16302" y="4134"/>
                    </a:cxn>
                    <a:cxn ang="0">
                      <a:pos x="16173" y="5243"/>
                    </a:cxn>
                    <a:cxn ang="0">
                      <a:pos x="15741" y="6005"/>
                    </a:cxn>
                    <a:cxn ang="0">
                      <a:pos x="15105" y="6560"/>
                    </a:cxn>
                    <a:cxn ang="0">
                      <a:pos x="14823" y="6966"/>
                    </a:cxn>
                    <a:cxn ang="0">
                      <a:pos x="15196" y="7568"/>
                    </a:cxn>
                    <a:cxn ang="0">
                      <a:pos x="15314" y="8268"/>
                    </a:cxn>
                    <a:cxn ang="0">
                      <a:pos x="15057" y="9164"/>
                    </a:cxn>
                    <a:cxn ang="0">
                      <a:pos x="14230" y="9993"/>
                    </a:cxn>
                    <a:cxn ang="0">
                      <a:pos x="13068" y="10352"/>
                    </a:cxn>
                    <a:cxn ang="0">
                      <a:pos x="12342" y="10295"/>
                    </a:cxn>
                    <a:cxn ang="0">
                      <a:pos x="12080" y="10220"/>
                    </a:cxn>
                    <a:cxn ang="0">
                      <a:pos x="11836" y="10119"/>
                    </a:cxn>
                    <a:cxn ang="0">
                      <a:pos x="11768" y="10319"/>
                    </a:cxn>
                    <a:cxn ang="0">
                      <a:pos x="11678" y="10797"/>
                    </a:cxn>
                    <a:cxn ang="0">
                      <a:pos x="11146" y="11520"/>
                    </a:cxn>
                    <a:cxn ang="0">
                      <a:pos x="10300" y="11906"/>
                    </a:cxn>
                    <a:cxn ang="0">
                      <a:pos x="9439" y="11884"/>
                    </a:cxn>
                    <a:cxn ang="0">
                      <a:pos x="8937" y="11675"/>
                    </a:cxn>
                    <a:cxn ang="0">
                      <a:pos x="8547" y="11344"/>
                    </a:cxn>
                    <a:cxn ang="0">
                      <a:pos x="8109" y="11234"/>
                    </a:cxn>
                    <a:cxn ang="0">
                      <a:pos x="7295" y="11546"/>
                    </a:cxn>
                    <a:cxn ang="0">
                      <a:pos x="6366" y="11690"/>
                    </a:cxn>
                    <a:cxn ang="0">
                      <a:pos x="5057" y="11579"/>
                    </a:cxn>
                    <a:cxn ang="0">
                      <a:pos x="3708" y="10961"/>
                    </a:cxn>
                    <a:cxn ang="0">
                      <a:pos x="3026" y="9980"/>
                    </a:cxn>
                    <a:cxn ang="0">
                      <a:pos x="3007" y="9418"/>
                    </a:cxn>
                    <a:cxn ang="0">
                      <a:pos x="2672" y="9508"/>
                    </a:cxn>
                    <a:cxn ang="0">
                      <a:pos x="2239" y="9567"/>
                    </a:cxn>
                    <a:cxn ang="0">
                      <a:pos x="1791" y="9544"/>
                    </a:cxn>
                    <a:cxn ang="0">
                      <a:pos x="786" y="9132"/>
                    </a:cxn>
                    <a:cxn ang="0">
                      <a:pos x="132" y="8292"/>
                    </a:cxn>
                    <a:cxn ang="0">
                      <a:pos x="42" y="7224"/>
                    </a:cxn>
                    <a:cxn ang="0">
                      <a:pos x="378" y="6477"/>
                    </a:cxn>
                    <a:cxn ang="0">
                      <a:pos x="981" y="5917"/>
                    </a:cxn>
                    <a:cxn ang="0">
                      <a:pos x="1659" y="5574"/>
                    </a:cxn>
                    <a:cxn ang="0">
                      <a:pos x="1397" y="5049"/>
                    </a:cxn>
                    <a:cxn ang="0">
                      <a:pos x="1294" y="4466"/>
                    </a:cxn>
                    <a:cxn ang="0">
                      <a:pos x="1401" y="3739"/>
                    </a:cxn>
                    <a:cxn ang="0">
                      <a:pos x="2105" y="2704"/>
                    </a:cxn>
                    <a:cxn ang="0">
                      <a:pos x="3256" y="2128"/>
                    </a:cxn>
                    <a:cxn ang="0">
                      <a:pos x="4299" y="2100"/>
                    </a:cxn>
                    <a:cxn ang="0">
                      <a:pos x="4528" y="2151"/>
                    </a:cxn>
                    <a:cxn ang="0">
                      <a:pos x="4745" y="2220"/>
                    </a:cxn>
                    <a:cxn ang="0">
                      <a:pos x="4881" y="2258"/>
                    </a:cxn>
                    <a:cxn ang="0">
                      <a:pos x="5103" y="1683"/>
                    </a:cxn>
                    <a:cxn ang="0">
                      <a:pos x="5718" y="1034"/>
                    </a:cxn>
                    <a:cxn ang="0">
                      <a:pos x="6527" y="774"/>
                    </a:cxn>
                    <a:cxn ang="0">
                      <a:pos x="6951" y="830"/>
                    </a:cxn>
                    <a:cxn ang="0">
                      <a:pos x="7191" y="929"/>
                    </a:cxn>
                    <a:cxn ang="0">
                      <a:pos x="7403" y="1072"/>
                    </a:cxn>
                  </a:cxnLst>
                  <a:rect l="0" t="0" r="r" b="b"/>
                  <a:pathLst>
                    <a:path w="16320" h="11943">
                      <a:moveTo>
                        <a:pt x="7438" y="1101"/>
                      </a:moveTo>
                      <a:lnTo>
                        <a:pt x="7496" y="1053"/>
                      </a:lnTo>
                      <a:lnTo>
                        <a:pt x="7554" y="1006"/>
                      </a:lnTo>
                      <a:lnTo>
                        <a:pt x="7615" y="960"/>
                      </a:lnTo>
                      <a:lnTo>
                        <a:pt x="7678" y="914"/>
                      </a:lnTo>
                      <a:lnTo>
                        <a:pt x="7741" y="869"/>
                      </a:lnTo>
                      <a:lnTo>
                        <a:pt x="7806" y="825"/>
                      </a:lnTo>
                      <a:lnTo>
                        <a:pt x="7873" y="782"/>
                      </a:lnTo>
                      <a:lnTo>
                        <a:pt x="7942" y="740"/>
                      </a:lnTo>
                      <a:lnTo>
                        <a:pt x="8011" y="698"/>
                      </a:lnTo>
                      <a:lnTo>
                        <a:pt x="8082" y="658"/>
                      </a:lnTo>
                      <a:lnTo>
                        <a:pt x="8156" y="618"/>
                      </a:lnTo>
                      <a:lnTo>
                        <a:pt x="8229" y="580"/>
                      </a:lnTo>
                      <a:lnTo>
                        <a:pt x="8305" y="542"/>
                      </a:lnTo>
                      <a:lnTo>
                        <a:pt x="8382" y="506"/>
                      </a:lnTo>
                      <a:lnTo>
                        <a:pt x="8461" y="470"/>
                      </a:lnTo>
                      <a:lnTo>
                        <a:pt x="8540" y="436"/>
                      </a:lnTo>
                      <a:lnTo>
                        <a:pt x="8621" y="403"/>
                      </a:lnTo>
                      <a:lnTo>
                        <a:pt x="8704" y="371"/>
                      </a:lnTo>
                      <a:lnTo>
                        <a:pt x="8786" y="340"/>
                      </a:lnTo>
                      <a:lnTo>
                        <a:pt x="8871" y="310"/>
                      </a:lnTo>
                      <a:lnTo>
                        <a:pt x="8958" y="282"/>
                      </a:lnTo>
                      <a:lnTo>
                        <a:pt x="9044" y="255"/>
                      </a:lnTo>
                      <a:lnTo>
                        <a:pt x="9132" y="228"/>
                      </a:lnTo>
                      <a:lnTo>
                        <a:pt x="9222" y="204"/>
                      </a:lnTo>
                      <a:lnTo>
                        <a:pt x="9313" y="180"/>
                      </a:lnTo>
                      <a:lnTo>
                        <a:pt x="9403" y="158"/>
                      </a:lnTo>
                      <a:lnTo>
                        <a:pt x="9496" y="137"/>
                      </a:lnTo>
                      <a:lnTo>
                        <a:pt x="9590" y="118"/>
                      </a:lnTo>
                      <a:lnTo>
                        <a:pt x="9685" y="99"/>
                      </a:lnTo>
                      <a:lnTo>
                        <a:pt x="9780" y="83"/>
                      </a:lnTo>
                      <a:lnTo>
                        <a:pt x="9877" y="68"/>
                      </a:lnTo>
                      <a:lnTo>
                        <a:pt x="9975" y="54"/>
                      </a:lnTo>
                      <a:lnTo>
                        <a:pt x="10176" y="31"/>
                      </a:lnTo>
                      <a:lnTo>
                        <a:pt x="10375" y="13"/>
                      </a:lnTo>
                      <a:lnTo>
                        <a:pt x="10574" y="4"/>
                      </a:lnTo>
                      <a:lnTo>
                        <a:pt x="10771" y="0"/>
                      </a:lnTo>
                      <a:lnTo>
                        <a:pt x="10967" y="3"/>
                      </a:lnTo>
                      <a:lnTo>
                        <a:pt x="11160" y="12"/>
                      </a:lnTo>
                      <a:lnTo>
                        <a:pt x="11351" y="27"/>
                      </a:lnTo>
                      <a:lnTo>
                        <a:pt x="11538" y="48"/>
                      </a:lnTo>
                      <a:lnTo>
                        <a:pt x="11723" y="76"/>
                      </a:lnTo>
                      <a:lnTo>
                        <a:pt x="11903" y="109"/>
                      </a:lnTo>
                      <a:lnTo>
                        <a:pt x="12081" y="148"/>
                      </a:lnTo>
                      <a:lnTo>
                        <a:pt x="12254" y="192"/>
                      </a:lnTo>
                      <a:lnTo>
                        <a:pt x="12424" y="241"/>
                      </a:lnTo>
                      <a:lnTo>
                        <a:pt x="12588" y="296"/>
                      </a:lnTo>
                      <a:lnTo>
                        <a:pt x="12747" y="356"/>
                      </a:lnTo>
                      <a:lnTo>
                        <a:pt x="12902" y="421"/>
                      </a:lnTo>
                      <a:lnTo>
                        <a:pt x="13051" y="492"/>
                      </a:lnTo>
                      <a:lnTo>
                        <a:pt x="13194" y="566"/>
                      </a:lnTo>
                      <a:lnTo>
                        <a:pt x="13330" y="645"/>
                      </a:lnTo>
                      <a:lnTo>
                        <a:pt x="13461" y="729"/>
                      </a:lnTo>
                      <a:lnTo>
                        <a:pt x="13584" y="818"/>
                      </a:lnTo>
                      <a:lnTo>
                        <a:pt x="13702" y="911"/>
                      </a:lnTo>
                      <a:lnTo>
                        <a:pt x="13811" y="1008"/>
                      </a:lnTo>
                      <a:lnTo>
                        <a:pt x="13913" y="1108"/>
                      </a:lnTo>
                      <a:lnTo>
                        <a:pt x="14008" y="1214"/>
                      </a:lnTo>
                      <a:lnTo>
                        <a:pt x="14093" y="1322"/>
                      </a:lnTo>
                      <a:lnTo>
                        <a:pt x="14171" y="1434"/>
                      </a:lnTo>
                      <a:lnTo>
                        <a:pt x="14239" y="1550"/>
                      </a:lnTo>
                      <a:lnTo>
                        <a:pt x="14299" y="1669"/>
                      </a:lnTo>
                      <a:lnTo>
                        <a:pt x="14349" y="1791"/>
                      </a:lnTo>
                      <a:lnTo>
                        <a:pt x="14390" y="1916"/>
                      </a:lnTo>
                      <a:lnTo>
                        <a:pt x="14421" y="2044"/>
                      </a:lnTo>
                      <a:lnTo>
                        <a:pt x="14427" y="2073"/>
                      </a:lnTo>
                      <a:lnTo>
                        <a:pt x="14431" y="2102"/>
                      </a:lnTo>
                      <a:lnTo>
                        <a:pt x="14436" y="2131"/>
                      </a:lnTo>
                      <a:lnTo>
                        <a:pt x="14440" y="2159"/>
                      </a:lnTo>
                      <a:lnTo>
                        <a:pt x="14443" y="2188"/>
                      </a:lnTo>
                      <a:lnTo>
                        <a:pt x="14446" y="2217"/>
                      </a:lnTo>
                      <a:lnTo>
                        <a:pt x="14448" y="2245"/>
                      </a:lnTo>
                      <a:lnTo>
                        <a:pt x="14450" y="2274"/>
                      </a:lnTo>
                      <a:lnTo>
                        <a:pt x="14451" y="2303"/>
                      </a:lnTo>
                      <a:lnTo>
                        <a:pt x="14452" y="2331"/>
                      </a:lnTo>
                      <a:lnTo>
                        <a:pt x="14452" y="2360"/>
                      </a:lnTo>
                      <a:lnTo>
                        <a:pt x="14452" y="2388"/>
                      </a:lnTo>
                      <a:lnTo>
                        <a:pt x="14451" y="2417"/>
                      </a:lnTo>
                      <a:lnTo>
                        <a:pt x="14450" y="2445"/>
                      </a:lnTo>
                      <a:lnTo>
                        <a:pt x="14448" y="2474"/>
                      </a:lnTo>
                      <a:lnTo>
                        <a:pt x="14446" y="2502"/>
                      </a:lnTo>
                      <a:lnTo>
                        <a:pt x="14467" y="2502"/>
                      </a:lnTo>
                      <a:lnTo>
                        <a:pt x="14488" y="2501"/>
                      </a:lnTo>
                      <a:lnTo>
                        <a:pt x="14510" y="2501"/>
                      </a:lnTo>
                      <a:lnTo>
                        <a:pt x="14530" y="2501"/>
                      </a:lnTo>
                      <a:lnTo>
                        <a:pt x="14551" y="2502"/>
                      </a:lnTo>
                      <a:lnTo>
                        <a:pt x="14573" y="2502"/>
                      </a:lnTo>
                      <a:lnTo>
                        <a:pt x="14594" y="2503"/>
                      </a:lnTo>
                      <a:lnTo>
                        <a:pt x="14615" y="2504"/>
                      </a:lnTo>
                      <a:lnTo>
                        <a:pt x="14636" y="2505"/>
                      </a:lnTo>
                      <a:lnTo>
                        <a:pt x="14657" y="2507"/>
                      </a:lnTo>
                      <a:lnTo>
                        <a:pt x="14679" y="2508"/>
                      </a:lnTo>
                      <a:lnTo>
                        <a:pt x="14699" y="2510"/>
                      </a:lnTo>
                      <a:lnTo>
                        <a:pt x="14721" y="2512"/>
                      </a:lnTo>
                      <a:lnTo>
                        <a:pt x="14742" y="2515"/>
                      </a:lnTo>
                      <a:lnTo>
                        <a:pt x="14762" y="2517"/>
                      </a:lnTo>
                      <a:lnTo>
                        <a:pt x="14784" y="2520"/>
                      </a:lnTo>
                      <a:lnTo>
                        <a:pt x="14886" y="2538"/>
                      </a:lnTo>
                      <a:lnTo>
                        <a:pt x="14986" y="2562"/>
                      </a:lnTo>
                      <a:lnTo>
                        <a:pt x="15083" y="2591"/>
                      </a:lnTo>
                      <a:lnTo>
                        <a:pt x="15178" y="2624"/>
                      </a:lnTo>
                      <a:lnTo>
                        <a:pt x="15268" y="2663"/>
                      </a:lnTo>
                      <a:lnTo>
                        <a:pt x="15356" y="2706"/>
                      </a:lnTo>
                      <a:lnTo>
                        <a:pt x="15441" y="2755"/>
                      </a:lnTo>
                      <a:lnTo>
                        <a:pt x="15522" y="2808"/>
                      </a:lnTo>
                      <a:lnTo>
                        <a:pt x="15601" y="2865"/>
                      </a:lnTo>
                      <a:lnTo>
                        <a:pt x="15675" y="2927"/>
                      </a:lnTo>
                      <a:lnTo>
                        <a:pt x="15747" y="2991"/>
                      </a:lnTo>
                      <a:lnTo>
                        <a:pt x="15814" y="3061"/>
                      </a:lnTo>
                      <a:lnTo>
                        <a:pt x="15877" y="3134"/>
                      </a:lnTo>
                      <a:lnTo>
                        <a:pt x="15938" y="3210"/>
                      </a:lnTo>
                      <a:lnTo>
                        <a:pt x="15994" y="3290"/>
                      </a:lnTo>
                      <a:lnTo>
                        <a:pt x="16045" y="3373"/>
                      </a:lnTo>
                      <a:lnTo>
                        <a:pt x="16093" y="3459"/>
                      </a:lnTo>
                      <a:lnTo>
                        <a:pt x="16136" y="3548"/>
                      </a:lnTo>
                      <a:lnTo>
                        <a:pt x="16175" y="3641"/>
                      </a:lnTo>
                      <a:lnTo>
                        <a:pt x="16210" y="3735"/>
                      </a:lnTo>
                      <a:lnTo>
                        <a:pt x="16239" y="3831"/>
                      </a:lnTo>
                      <a:lnTo>
                        <a:pt x="16265" y="3931"/>
                      </a:lnTo>
                      <a:lnTo>
                        <a:pt x="16286" y="4031"/>
                      </a:lnTo>
                      <a:lnTo>
                        <a:pt x="16302" y="4134"/>
                      </a:lnTo>
                      <a:lnTo>
                        <a:pt x="16313" y="4239"/>
                      </a:lnTo>
                      <a:lnTo>
                        <a:pt x="16319" y="4345"/>
                      </a:lnTo>
                      <a:lnTo>
                        <a:pt x="16320" y="4453"/>
                      </a:lnTo>
                      <a:lnTo>
                        <a:pt x="16316" y="4562"/>
                      </a:lnTo>
                      <a:lnTo>
                        <a:pt x="16307" y="4672"/>
                      </a:lnTo>
                      <a:lnTo>
                        <a:pt x="16291" y="4783"/>
                      </a:lnTo>
                      <a:lnTo>
                        <a:pt x="16271" y="4895"/>
                      </a:lnTo>
                      <a:lnTo>
                        <a:pt x="16246" y="5007"/>
                      </a:lnTo>
                      <a:lnTo>
                        <a:pt x="16224" y="5087"/>
                      </a:lnTo>
                      <a:lnTo>
                        <a:pt x="16200" y="5165"/>
                      </a:lnTo>
                      <a:lnTo>
                        <a:pt x="16173" y="5243"/>
                      </a:lnTo>
                      <a:lnTo>
                        <a:pt x="16145" y="5319"/>
                      </a:lnTo>
                      <a:lnTo>
                        <a:pt x="16113" y="5394"/>
                      </a:lnTo>
                      <a:lnTo>
                        <a:pt x="16080" y="5468"/>
                      </a:lnTo>
                      <a:lnTo>
                        <a:pt x="16045" y="5540"/>
                      </a:lnTo>
                      <a:lnTo>
                        <a:pt x="16007" y="5611"/>
                      </a:lnTo>
                      <a:lnTo>
                        <a:pt x="15967" y="5680"/>
                      </a:lnTo>
                      <a:lnTo>
                        <a:pt x="15925" y="5749"/>
                      </a:lnTo>
                      <a:lnTo>
                        <a:pt x="15882" y="5815"/>
                      </a:lnTo>
                      <a:lnTo>
                        <a:pt x="15837" y="5880"/>
                      </a:lnTo>
                      <a:lnTo>
                        <a:pt x="15790" y="5943"/>
                      </a:lnTo>
                      <a:lnTo>
                        <a:pt x="15741" y="6005"/>
                      </a:lnTo>
                      <a:lnTo>
                        <a:pt x="15690" y="6064"/>
                      </a:lnTo>
                      <a:lnTo>
                        <a:pt x="15638" y="6123"/>
                      </a:lnTo>
                      <a:lnTo>
                        <a:pt x="15584" y="6179"/>
                      </a:lnTo>
                      <a:lnTo>
                        <a:pt x="15528" y="6233"/>
                      </a:lnTo>
                      <a:lnTo>
                        <a:pt x="15472" y="6287"/>
                      </a:lnTo>
                      <a:lnTo>
                        <a:pt x="15414" y="6337"/>
                      </a:lnTo>
                      <a:lnTo>
                        <a:pt x="15354" y="6386"/>
                      </a:lnTo>
                      <a:lnTo>
                        <a:pt x="15294" y="6432"/>
                      </a:lnTo>
                      <a:lnTo>
                        <a:pt x="15232" y="6477"/>
                      </a:lnTo>
                      <a:lnTo>
                        <a:pt x="15169" y="6520"/>
                      </a:lnTo>
                      <a:lnTo>
                        <a:pt x="15105" y="6560"/>
                      </a:lnTo>
                      <a:lnTo>
                        <a:pt x="15040" y="6599"/>
                      </a:lnTo>
                      <a:lnTo>
                        <a:pt x="14975" y="6635"/>
                      </a:lnTo>
                      <a:lnTo>
                        <a:pt x="14907" y="6669"/>
                      </a:lnTo>
                      <a:lnTo>
                        <a:pt x="14840" y="6700"/>
                      </a:lnTo>
                      <a:lnTo>
                        <a:pt x="14771" y="6730"/>
                      </a:lnTo>
                      <a:lnTo>
                        <a:pt x="14702" y="6757"/>
                      </a:lnTo>
                      <a:lnTo>
                        <a:pt x="14632" y="6781"/>
                      </a:lnTo>
                      <a:lnTo>
                        <a:pt x="14682" y="6825"/>
                      </a:lnTo>
                      <a:lnTo>
                        <a:pt x="14731" y="6871"/>
                      </a:lnTo>
                      <a:lnTo>
                        <a:pt x="14778" y="6918"/>
                      </a:lnTo>
                      <a:lnTo>
                        <a:pt x="14823" y="6966"/>
                      </a:lnTo>
                      <a:lnTo>
                        <a:pt x="14867" y="7015"/>
                      </a:lnTo>
                      <a:lnTo>
                        <a:pt x="14907" y="7065"/>
                      </a:lnTo>
                      <a:lnTo>
                        <a:pt x="14947" y="7117"/>
                      </a:lnTo>
                      <a:lnTo>
                        <a:pt x="14985" y="7171"/>
                      </a:lnTo>
                      <a:lnTo>
                        <a:pt x="15022" y="7224"/>
                      </a:lnTo>
                      <a:lnTo>
                        <a:pt x="15055" y="7279"/>
                      </a:lnTo>
                      <a:lnTo>
                        <a:pt x="15088" y="7336"/>
                      </a:lnTo>
                      <a:lnTo>
                        <a:pt x="15117" y="7392"/>
                      </a:lnTo>
                      <a:lnTo>
                        <a:pt x="15146" y="7450"/>
                      </a:lnTo>
                      <a:lnTo>
                        <a:pt x="15171" y="7509"/>
                      </a:lnTo>
                      <a:lnTo>
                        <a:pt x="15196" y="7568"/>
                      </a:lnTo>
                      <a:lnTo>
                        <a:pt x="15217" y="7629"/>
                      </a:lnTo>
                      <a:lnTo>
                        <a:pt x="15237" y="7690"/>
                      </a:lnTo>
                      <a:lnTo>
                        <a:pt x="15255" y="7752"/>
                      </a:lnTo>
                      <a:lnTo>
                        <a:pt x="15270" y="7814"/>
                      </a:lnTo>
                      <a:lnTo>
                        <a:pt x="15284" y="7878"/>
                      </a:lnTo>
                      <a:lnTo>
                        <a:pt x="15294" y="7941"/>
                      </a:lnTo>
                      <a:lnTo>
                        <a:pt x="15303" y="8006"/>
                      </a:lnTo>
                      <a:lnTo>
                        <a:pt x="15309" y="8070"/>
                      </a:lnTo>
                      <a:lnTo>
                        <a:pt x="15313" y="8136"/>
                      </a:lnTo>
                      <a:lnTo>
                        <a:pt x="15314" y="8201"/>
                      </a:lnTo>
                      <a:lnTo>
                        <a:pt x="15314" y="8268"/>
                      </a:lnTo>
                      <a:lnTo>
                        <a:pt x="15311" y="8333"/>
                      </a:lnTo>
                      <a:lnTo>
                        <a:pt x="15305" y="8401"/>
                      </a:lnTo>
                      <a:lnTo>
                        <a:pt x="15297" y="8468"/>
                      </a:lnTo>
                      <a:lnTo>
                        <a:pt x="15286" y="8534"/>
                      </a:lnTo>
                      <a:lnTo>
                        <a:pt x="15272" y="8602"/>
                      </a:lnTo>
                      <a:lnTo>
                        <a:pt x="15257" y="8669"/>
                      </a:lnTo>
                      <a:lnTo>
                        <a:pt x="15228" y="8773"/>
                      </a:lnTo>
                      <a:lnTo>
                        <a:pt x="15193" y="8874"/>
                      </a:lnTo>
                      <a:lnTo>
                        <a:pt x="15153" y="8974"/>
                      </a:lnTo>
                      <a:lnTo>
                        <a:pt x="15107" y="9070"/>
                      </a:lnTo>
                      <a:lnTo>
                        <a:pt x="15057" y="9164"/>
                      </a:lnTo>
                      <a:lnTo>
                        <a:pt x="15002" y="9255"/>
                      </a:lnTo>
                      <a:lnTo>
                        <a:pt x="14942" y="9343"/>
                      </a:lnTo>
                      <a:lnTo>
                        <a:pt x="14879" y="9429"/>
                      </a:lnTo>
                      <a:lnTo>
                        <a:pt x="14810" y="9511"/>
                      </a:lnTo>
                      <a:lnTo>
                        <a:pt x="14738" y="9590"/>
                      </a:lnTo>
                      <a:lnTo>
                        <a:pt x="14661" y="9666"/>
                      </a:lnTo>
                      <a:lnTo>
                        <a:pt x="14582" y="9739"/>
                      </a:lnTo>
                      <a:lnTo>
                        <a:pt x="14499" y="9807"/>
                      </a:lnTo>
                      <a:lnTo>
                        <a:pt x="14413" y="9873"/>
                      </a:lnTo>
                      <a:lnTo>
                        <a:pt x="14323" y="9934"/>
                      </a:lnTo>
                      <a:lnTo>
                        <a:pt x="14230" y="9993"/>
                      </a:lnTo>
                      <a:lnTo>
                        <a:pt x="14135" y="10047"/>
                      </a:lnTo>
                      <a:lnTo>
                        <a:pt x="14037" y="10097"/>
                      </a:lnTo>
                      <a:lnTo>
                        <a:pt x="13936" y="10143"/>
                      </a:lnTo>
                      <a:lnTo>
                        <a:pt x="13834" y="10185"/>
                      </a:lnTo>
                      <a:lnTo>
                        <a:pt x="13729" y="10222"/>
                      </a:lnTo>
                      <a:lnTo>
                        <a:pt x="13623" y="10256"/>
                      </a:lnTo>
                      <a:lnTo>
                        <a:pt x="13514" y="10285"/>
                      </a:lnTo>
                      <a:lnTo>
                        <a:pt x="13405" y="10308"/>
                      </a:lnTo>
                      <a:lnTo>
                        <a:pt x="13294" y="10328"/>
                      </a:lnTo>
                      <a:lnTo>
                        <a:pt x="13181" y="10342"/>
                      </a:lnTo>
                      <a:lnTo>
                        <a:pt x="13068" y="10352"/>
                      </a:lnTo>
                      <a:lnTo>
                        <a:pt x="12954" y="10358"/>
                      </a:lnTo>
                      <a:lnTo>
                        <a:pt x="12839" y="10357"/>
                      </a:lnTo>
                      <a:lnTo>
                        <a:pt x="12723" y="10351"/>
                      </a:lnTo>
                      <a:lnTo>
                        <a:pt x="12608" y="10341"/>
                      </a:lnTo>
                      <a:lnTo>
                        <a:pt x="12492" y="10325"/>
                      </a:lnTo>
                      <a:lnTo>
                        <a:pt x="12466" y="10321"/>
                      </a:lnTo>
                      <a:lnTo>
                        <a:pt x="12442" y="10316"/>
                      </a:lnTo>
                      <a:lnTo>
                        <a:pt x="12416" y="10311"/>
                      </a:lnTo>
                      <a:lnTo>
                        <a:pt x="12392" y="10306"/>
                      </a:lnTo>
                      <a:lnTo>
                        <a:pt x="12366" y="10301"/>
                      </a:lnTo>
                      <a:lnTo>
                        <a:pt x="12342" y="10295"/>
                      </a:lnTo>
                      <a:lnTo>
                        <a:pt x="12318" y="10290"/>
                      </a:lnTo>
                      <a:lnTo>
                        <a:pt x="12293" y="10284"/>
                      </a:lnTo>
                      <a:lnTo>
                        <a:pt x="12269" y="10278"/>
                      </a:lnTo>
                      <a:lnTo>
                        <a:pt x="12245" y="10272"/>
                      </a:lnTo>
                      <a:lnTo>
                        <a:pt x="12221" y="10264"/>
                      </a:lnTo>
                      <a:lnTo>
                        <a:pt x="12197" y="10258"/>
                      </a:lnTo>
                      <a:lnTo>
                        <a:pt x="12174" y="10251"/>
                      </a:lnTo>
                      <a:lnTo>
                        <a:pt x="12150" y="10244"/>
                      </a:lnTo>
                      <a:lnTo>
                        <a:pt x="12127" y="10236"/>
                      </a:lnTo>
                      <a:lnTo>
                        <a:pt x="12103" y="10228"/>
                      </a:lnTo>
                      <a:lnTo>
                        <a:pt x="12080" y="10220"/>
                      </a:lnTo>
                      <a:lnTo>
                        <a:pt x="12057" y="10212"/>
                      </a:lnTo>
                      <a:lnTo>
                        <a:pt x="12034" y="10204"/>
                      </a:lnTo>
                      <a:lnTo>
                        <a:pt x="12012" y="10196"/>
                      </a:lnTo>
                      <a:lnTo>
                        <a:pt x="11989" y="10186"/>
                      </a:lnTo>
                      <a:lnTo>
                        <a:pt x="11967" y="10177"/>
                      </a:lnTo>
                      <a:lnTo>
                        <a:pt x="11944" y="10168"/>
                      </a:lnTo>
                      <a:lnTo>
                        <a:pt x="11923" y="10159"/>
                      </a:lnTo>
                      <a:lnTo>
                        <a:pt x="11900" y="10150"/>
                      </a:lnTo>
                      <a:lnTo>
                        <a:pt x="11879" y="10139"/>
                      </a:lnTo>
                      <a:lnTo>
                        <a:pt x="11858" y="10129"/>
                      </a:lnTo>
                      <a:lnTo>
                        <a:pt x="11836" y="10119"/>
                      </a:lnTo>
                      <a:lnTo>
                        <a:pt x="11815" y="10109"/>
                      </a:lnTo>
                      <a:lnTo>
                        <a:pt x="11793" y="10098"/>
                      </a:lnTo>
                      <a:lnTo>
                        <a:pt x="11773" y="10087"/>
                      </a:lnTo>
                      <a:lnTo>
                        <a:pt x="11751" y="10076"/>
                      </a:lnTo>
                      <a:lnTo>
                        <a:pt x="11757" y="10111"/>
                      </a:lnTo>
                      <a:lnTo>
                        <a:pt x="11761" y="10144"/>
                      </a:lnTo>
                      <a:lnTo>
                        <a:pt x="11764" y="10179"/>
                      </a:lnTo>
                      <a:lnTo>
                        <a:pt x="11766" y="10213"/>
                      </a:lnTo>
                      <a:lnTo>
                        <a:pt x="11768" y="10248"/>
                      </a:lnTo>
                      <a:lnTo>
                        <a:pt x="11769" y="10283"/>
                      </a:lnTo>
                      <a:lnTo>
                        <a:pt x="11768" y="10319"/>
                      </a:lnTo>
                      <a:lnTo>
                        <a:pt x="11767" y="10353"/>
                      </a:lnTo>
                      <a:lnTo>
                        <a:pt x="11765" y="10388"/>
                      </a:lnTo>
                      <a:lnTo>
                        <a:pt x="11763" y="10424"/>
                      </a:lnTo>
                      <a:lnTo>
                        <a:pt x="11759" y="10459"/>
                      </a:lnTo>
                      <a:lnTo>
                        <a:pt x="11753" y="10495"/>
                      </a:lnTo>
                      <a:lnTo>
                        <a:pt x="11748" y="10531"/>
                      </a:lnTo>
                      <a:lnTo>
                        <a:pt x="11742" y="10567"/>
                      </a:lnTo>
                      <a:lnTo>
                        <a:pt x="11734" y="10602"/>
                      </a:lnTo>
                      <a:lnTo>
                        <a:pt x="11726" y="10637"/>
                      </a:lnTo>
                      <a:lnTo>
                        <a:pt x="11705" y="10718"/>
                      </a:lnTo>
                      <a:lnTo>
                        <a:pt x="11678" y="10797"/>
                      </a:lnTo>
                      <a:lnTo>
                        <a:pt x="11647" y="10874"/>
                      </a:lnTo>
                      <a:lnTo>
                        <a:pt x="11613" y="10949"/>
                      </a:lnTo>
                      <a:lnTo>
                        <a:pt x="11574" y="11021"/>
                      </a:lnTo>
                      <a:lnTo>
                        <a:pt x="11532" y="11092"/>
                      </a:lnTo>
                      <a:lnTo>
                        <a:pt x="11486" y="11161"/>
                      </a:lnTo>
                      <a:lnTo>
                        <a:pt x="11437" y="11226"/>
                      </a:lnTo>
                      <a:lnTo>
                        <a:pt x="11385" y="11291"/>
                      </a:lnTo>
                      <a:lnTo>
                        <a:pt x="11329" y="11352"/>
                      </a:lnTo>
                      <a:lnTo>
                        <a:pt x="11271" y="11411"/>
                      </a:lnTo>
                      <a:lnTo>
                        <a:pt x="11210" y="11467"/>
                      </a:lnTo>
                      <a:lnTo>
                        <a:pt x="11146" y="11520"/>
                      </a:lnTo>
                      <a:lnTo>
                        <a:pt x="11079" y="11570"/>
                      </a:lnTo>
                      <a:lnTo>
                        <a:pt x="11010" y="11619"/>
                      </a:lnTo>
                      <a:lnTo>
                        <a:pt x="10938" y="11664"/>
                      </a:lnTo>
                      <a:lnTo>
                        <a:pt x="10865" y="11705"/>
                      </a:lnTo>
                      <a:lnTo>
                        <a:pt x="10789" y="11744"/>
                      </a:lnTo>
                      <a:lnTo>
                        <a:pt x="10711" y="11779"/>
                      </a:lnTo>
                      <a:lnTo>
                        <a:pt x="10632" y="11811"/>
                      </a:lnTo>
                      <a:lnTo>
                        <a:pt x="10551" y="11841"/>
                      </a:lnTo>
                      <a:lnTo>
                        <a:pt x="10468" y="11866"/>
                      </a:lnTo>
                      <a:lnTo>
                        <a:pt x="10385" y="11888"/>
                      </a:lnTo>
                      <a:lnTo>
                        <a:pt x="10300" y="11906"/>
                      </a:lnTo>
                      <a:lnTo>
                        <a:pt x="10214" y="11922"/>
                      </a:lnTo>
                      <a:lnTo>
                        <a:pt x="10127" y="11932"/>
                      </a:lnTo>
                      <a:lnTo>
                        <a:pt x="10039" y="11939"/>
                      </a:lnTo>
                      <a:lnTo>
                        <a:pt x="9950" y="11943"/>
                      </a:lnTo>
                      <a:lnTo>
                        <a:pt x="9861" y="11942"/>
                      </a:lnTo>
                      <a:lnTo>
                        <a:pt x="9772" y="11938"/>
                      </a:lnTo>
                      <a:lnTo>
                        <a:pt x="9682" y="11929"/>
                      </a:lnTo>
                      <a:lnTo>
                        <a:pt x="9592" y="11917"/>
                      </a:lnTo>
                      <a:lnTo>
                        <a:pt x="9540" y="11906"/>
                      </a:lnTo>
                      <a:lnTo>
                        <a:pt x="9489" y="11896"/>
                      </a:lnTo>
                      <a:lnTo>
                        <a:pt x="9439" y="11884"/>
                      </a:lnTo>
                      <a:lnTo>
                        <a:pt x="9389" y="11871"/>
                      </a:lnTo>
                      <a:lnTo>
                        <a:pt x="9340" y="11856"/>
                      </a:lnTo>
                      <a:lnTo>
                        <a:pt x="9292" y="11841"/>
                      </a:lnTo>
                      <a:lnTo>
                        <a:pt x="9245" y="11824"/>
                      </a:lnTo>
                      <a:lnTo>
                        <a:pt x="9198" y="11806"/>
                      </a:lnTo>
                      <a:lnTo>
                        <a:pt x="9152" y="11787"/>
                      </a:lnTo>
                      <a:lnTo>
                        <a:pt x="9108" y="11766"/>
                      </a:lnTo>
                      <a:lnTo>
                        <a:pt x="9064" y="11746"/>
                      </a:lnTo>
                      <a:lnTo>
                        <a:pt x="9021" y="11723"/>
                      </a:lnTo>
                      <a:lnTo>
                        <a:pt x="8978" y="11699"/>
                      </a:lnTo>
                      <a:lnTo>
                        <a:pt x="8937" y="11675"/>
                      </a:lnTo>
                      <a:lnTo>
                        <a:pt x="8896" y="11649"/>
                      </a:lnTo>
                      <a:lnTo>
                        <a:pt x="8857" y="11623"/>
                      </a:lnTo>
                      <a:lnTo>
                        <a:pt x="8819" y="11595"/>
                      </a:lnTo>
                      <a:lnTo>
                        <a:pt x="8781" y="11567"/>
                      </a:lnTo>
                      <a:lnTo>
                        <a:pt x="8744" y="11538"/>
                      </a:lnTo>
                      <a:lnTo>
                        <a:pt x="8709" y="11508"/>
                      </a:lnTo>
                      <a:lnTo>
                        <a:pt x="8674" y="11477"/>
                      </a:lnTo>
                      <a:lnTo>
                        <a:pt x="8640" y="11444"/>
                      </a:lnTo>
                      <a:lnTo>
                        <a:pt x="8608" y="11413"/>
                      </a:lnTo>
                      <a:lnTo>
                        <a:pt x="8577" y="11379"/>
                      </a:lnTo>
                      <a:lnTo>
                        <a:pt x="8547" y="11344"/>
                      </a:lnTo>
                      <a:lnTo>
                        <a:pt x="8517" y="11309"/>
                      </a:lnTo>
                      <a:lnTo>
                        <a:pt x="8489" y="11273"/>
                      </a:lnTo>
                      <a:lnTo>
                        <a:pt x="8462" y="11237"/>
                      </a:lnTo>
                      <a:lnTo>
                        <a:pt x="8436" y="11201"/>
                      </a:lnTo>
                      <a:lnTo>
                        <a:pt x="8412" y="11163"/>
                      </a:lnTo>
                      <a:lnTo>
                        <a:pt x="8388" y="11124"/>
                      </a:lnTo>
                      <a:lnTo>
                        <a:pt x="8366" y="11085"/>
                      </a:lnTo>
                      <a:lnTo>
                        <a:pt x="8304" y="11124"/>
                      </a:lnTo>
                      <a:lnTo>
                        <a:pt x="8241" y="11162"/>
                      </a:lnTo>
                      <a:lnTo>
                        <a:pt x="8175" y="11199"/>
                      </a:lnTo>
                      <a:lnTo>
                        <a:pt x="8109" y="11234"/>
                      </a:lnTo>
                      <a:lnTo>
                        <a:pt x="8041" y="11269"/>
                      </a:lnTo>
                      <a:lnTo>
                        <a:pt x="7971" y="11302"/>
                      </a:lnTo>
                      <a:lnTo>
                        <a:pt x="7901" y="11335"/>
                      </a:lnTo>
                      <a:lnTo>
                        <a:pt x="7830" y="11366"/>
                      </a:lnTo>
                      <a:lnTo>
                        <a:pt x="7756" y="11395"/>
                      </a:lnTo>
                      <a:lnTo>
                        <a:pt x="7683" y="11424"/>
                      </a:lnTo>
                      <a:lnTo>
                        <a:pt x="7607" y="11451"/>
                      </a:lnTo>
                      <a:lnTo>
                        <a:pt x="7531" y="11476"/>
                      </a:lnTo>
                      <a:lnTo>
                        <a:pt x="7453" y="11501"/>
                      </a:lnTo>
                      <a:lnTo>
                        <a:pt x="7375" y="11524"/>
                      </a:lnTo>
                      <a:lnTo>
                        <a:pt x="7295" y="11546"/>
                      </a:lnTo>
                      <a:lnTo>
                        <a:pt x="7214" y="11566"/>
                      </a:lnTo>
                      <a:lnTo>
                        <a:pt x="7133" y="11586"/>
                      </a:lnTo>
                      <a:lnTo>
                        <a:pt x="7050" y="11603"/>
                      </a:lnTo>
                      <a:lnTo>
                        <a:pt x="6968" y="11620"/>
                      </a:lnTo>
                      <a:lnTo>
                        <a:pt x="6884" y="11634"/>
                      </a:lnTo>
                      <a:lnTo>
                        <a:pt x="6799" y="11647"/>
                      </a:lnTo>
                      <a:lnTo>
                        <a:pt x="6714" y="11659"/>
                      </a:lnTo>
                      <a:lnTo>
                        <a:pt x="6628" y="11669"/>
                      </a:lnTo>
                      <a:lnTo>
                        <a:pt x="6541" y="11678"/>
                      </a:lnTo>
                      <a:lnTo>
                        <a:pt x="6454" y="11684"/>
                      </a:lnTo>
                      <a:lnTo>
                        <a:pt x="6366" y="11690"/>
                      </a:lnTo>
                      <a:lnTo>
                        <a:pt x="6277" y="11694"/>
                      </a:lnTo>
                      <a:lnTo>
                        <a:pt x="6188" y="11696"/>
                      </a:lnTo>
                      <a:lnTo>
                        <a:pt x="6099" y="11696"/>
                      </a:lnTo>
                      <a:lnTo>
                        <a:pt x="6009" y="11695"/>
                      </a:lnTo>
                      <a:lnTo>
                        <a:pt x="5919" y="11693"/>
                      </a:lnTo>
                      <a:lnTo>
                        <a:pt x="5828" y="11688"/>
                      </a:lnTo>
                      <a:lnTo>
                        <a:pt x="5668" y="11677"/>
                      </a:lnTo>
                      <a:lnTo>
                        <a:pt x="5510" y="11660"/>
                      </a:lnTo>
                      <a:lnTo>
                        <a:pt x="5356" y="11637"/>
                      </a:lnTo>
                      <a:lnTo>
                        <a:pt x="5205" y="11610"/>
                      </a:lnTo>
                      <a:lnTo>
                        <a:pt x="5057" y="11579"/>
                      </a:lnTo>
                      <a:lnTo>
                        <a:pt x="4912" y="11543"/>
                      </a:lnTo>
                      <a:lnTo>
                        <a:pt x="4773" y="11502"/>
                      </a:lnTo>
                      <a:lnTo>
                        <a:pt x="4636" y="11457"/>
                      </a:lnTo>
                      <a:lnTo>
                        <a:pt x="4503" y="11408"/>
                      </a:lnTo>
                      <a:lnTo>
                        <a:pt x="4376" y="11355"/>
                      </a:lnTo>
                      <a:lnTo>
                        <a:pt x="4252" y="11298"/>
                      </a:lnTo>
                      <a:lnTo>
                        <a:pt x="4133" y="11237"/>
                      </a:lnTo>
                      <a:lnTo>
                        <a:pt x="4020" y="11174"/>
                      </a:lnTo>
                      <a:lnTo>
                        <a:pt x="3911" y="11106"/>
                      </a:lnTo>
                      <a:lnTo>
                        <a:pt x="3807" y="11036"/>
                      </a:lnTo>
                      <a:lnTo>
                        <a:pt x="3708" y="10961"/>
                      </a:lnTo>
                      <a:lnTo>
                        <a:pt x="3615" y="10884"/>
                      </a:lnTo>
                      <a:lnTo>
                        <a:pt x="3528" y="10804"/>
                      </a:lnTo>
                      <a:lnTo>
                        <a:pt x="3447" y="10722"/>
                      </a:lnTo>
                      <a:lnTo>
                        <a:pt x="3371" y="10637"/>
                      </a:lnTo>
                      <a:lnTo>
                        <a:pt x="3302" y="10549"/>
                      </a:lnTo>
                      <a:lnTo>
                        <a:pt x="3239" y="10459"/>
                      </a:lnTo>
                      <a:lnTo>
                        <a:pt x="3182" y="10368"/>
                      </a:lnTo>
                      <a:lnTo>
                        <a:pt x="3133" y="10274"/>
                      </a:lnTo>
                      <a:lnTo>
                        <a:pt x="3091" y="10177"/>
                      </a:lnTo>
                      <a:lnTo>
                        <a:pt x="3055" y="10079"/>
                      </a:lnTo>
                      <a:lnTo>
                        <a:pt x="3026" y="9980"/>
                      </a:lnTo>
                      <a:lnTo>
                        <a:pt x="3006" y="9879"/>
                      </a:lnTo>
                      <a:lnTo>
                        <a:pt x="2993" y="9777"/>
                      </a:lnTo>
                      <a:lnTo>
                        <a:pt x="2987" y="9673"/>
                      </a:lnTo>
                      <a:lnTo>
                        <a:pt x="2990" y="9568"/>
                      </a:lnTo>
                      <a:lnTo>
                        <a:pt x="3000" y="9462"/>
                      </a:lnTo>
                      <a:lnTo>
                        <a:pt x="3001" y="9455"/>
                      </a:lnTo>
                      <a:lnTo>
                        <a:pt x="3003" y="9448"/>
                      </a:lnTo>
                      <a:lnTo>
                        <a:pt x="3004" y="9441"/>
                      </a:lnTo>
                      <a:lnTo>
                        <a:pt x="3005" y="9433"/>
                      </a:lnTo>
                      <a:lnTo>
                        <a:pt x="3006" y="9425"/>
                      </a:lnTo>
                      <a:lnTo>
                        <a:pt x="3007" y="9418"/>
                      </a:lnTo>
                      <a:lnTo>
                        <a:pt x="3009" y="9411"/>
                      </a:lnTo>
                      <a:lnTo>
                        <a:pt x="3010" y="9404"/>
                      </a:lnTo>
                      <a:lnTo>
                        <a:pt x="2973" y="9417"/>
                      </a:lnTo>
                      <a:lnTo>
                        <a:pt x="2937" y="9430"/>
                      </a:lnTo>
                      <a:lnTo>
                        <a:pt x="2900" y="9444"/>
                      </a:lnTo>
                      <a:lnTo>
                        <a:pt x="2862" y="9456"/>
                      </a:lnTo>
                      <a:lnTo>
                        <a:pt x="2824" y="9467"/>
                      </a:lnTo>
                      <a:lnTo>
                        <a:pt x="2787" y="9479"/>
                      </a:lnTo>
                      <a:lnTo>
                        <a:pt x="2749" y="9489"/>
                      </a:lnTo>
                      <a:lnTo>
                        <a:pt x="2711" y="9499"/>
                      </a:lnTo>
                      <a:lnTo>
                        <a:pt x="2672" y="9508"/>
                      </a:lnTo>
                      <a:lnTo>
                        <a:pt x="2634" y="9517"/>
                      </a:lnTo>
                      <a:lnTo>
                        <a:pt x="2595" y="9525"/>
                      </a:lnTo>
                      <a:lnTo>
                        <a:pt x="2556" y="9532"/>
                      </a:lnTo>
                      <a:lnTo>
                        <a:pt x="2517" y="9538"/>
                      </a:lnTo>
                      <a:lnTo>
                        <a:pt x="2478" y="9544"/>
                      </a:lnTo>
                      <a:lnTo>
                        <a:pt x="2438" y="9549"/>
                      </a:lnTo>
                      <a:lnTo>
                        <a:pt x="2399" y="9554"/>
                      </a:lnTo>
                      <a:lnTo>
                        <a:pt x="2359" y="9559"/>
                      </a:lnTo>
                      <a:lnTo>
                        <a:pt x="2318" y="9562"/>
                      </a:lnTo>
                      <a:lnTo>
                        <a:pt x="2279" y="9565"/>
                      </a:lnTo>
                      <a:lnTo>
                        <a:pt x="2239" y="9567"/>
                      </a:lnTo>
                      <a:lnTo>
                        <a:pt x="2198" y="9568"/>
                      </a:lnTo>
                      <a:lnTo>
                        <a:pt x="2158" y="9569"/>
                      </a:lnTo>
                      <a:lnTo>
                        <a:pt x="2118" y="9569"/>
                      </a:lnTo>
                      <a:lnTo>
                        <a:pt x="2077" y="9568"/>
                      </a:lnTo>
                      <a:lnTo>
                        <a:pt x="2036" y="9567"/>
                      </a:lnTo>
                      <a:lnTo>
                        <a:pt x="1995" y="9565"/>
                      </a:lnTo>
                      <a:lnTo>
                        <a:pt x="1955" y="9562"/>
                      </a:lnTo>
                      <a:lnTo>
                        <a:pt x="1914" y="9559"/>
                      </a:lnTo>
                      <a:lnTo>
                        <a:pt x="1873" y="9554"/>
                      </a:lnTo>
                      <a:lnTo>
                        <a:pt x="1832" y="9549"/>
                      </a:lnTo>
                      <a:lnTo>
                        <a:pt x="1791" y="9544"/>
                      </a:lnTo>
                      <a:lnTo>
                        <a:pt x="1750" y="9537"/>
                      </a:lnTo>
                      <a:lnTo>
                        <a:pt x="1641" y="9517"/>
                      </a:lnTo>
                      <a:lnTo>
                        <a:pt x="1534" y="9491"/>
                      </a:lnTo>
                      <a:lnTo>
                        <a:pt x="1431" y="9461"/>
                      </a:lnTo>
                      <a:lnTo>
                        <a:pt x="1329" y="9426"/>
                      </a:lnTo>
                      <a:lnTo>
                        <a:pt x="1231" y="9387"/>
                      </a:lnTo>
                      <a:lnTo>
                        <a:pt x="1135" y="9344"/>
                      </a:lnTo>
                      <a:lnTo>
                        <a:pt x="1043" y="9297"/>
                      </a:lnTo>
                      <a:lnTo>
                        <a:pt x="955" y="9246"/>
                      </a:lnTo>
                      <a:lnTo>
                        <a:pt x="868" y="9191"/>
                      </a:lnTo>
                      <a:lnTo>
                        <a:pt x="786" y="9132"/>
                      </a:lnTo>
                      <a:lnTo>
                        <a:pt x="707" y="9071"/>
                      </a:lnTo>
                      <a:lnTo>
                        <a:pt x="631" y="9005"/>
                      </a:lnTo>
                      <a:lnTo>
                        <a:pt x="560" y="8937"/>
                      </a:lnTo>
                      <a:lnTo>
                        <a:pt x="492" y="8866"/>
                      </a:lnTo>
                      <a:lnTo>
                        <a:pt x="428" y="8791"/>
                      </a:lnTo>
                      <a:lnTo>
                        <a:pt x="368" y="8714"/>
                      </a:lnTo>
                      <a:lnTo>
                        <a:pt x="312" y="8635"/>
                      </a:lnTo>
                      <a:lnTo>
                        <a:pt x="260" y="8553"/>
                      </a:lnTo>
                      <a:lnTo>
                        <a:pt x="213" y="8468"/>
                      </a:lnTo>
                      <a:lnTo>
                        <a:pt x="170" y="8382"/>
                      </a:lnTo>
                      <a:lnTo>
                        <a:pt x="132" y="8292"/>
                      </a:lnTo>
                      <a:lnTo>
                        <a:pt x="98" y="8202"/>
                      </a:lnTo>
                      <a:lnTo>
                        <a:pt x="69" y="8110"/>
                      </a:lnTo>
                      <a:lnTo>
                        <a:pt x="45" y="8016"/>
                      </a:lnTo>
                      <a:lnTo>
                        <a:pt x="27" y="7921"/>
                      </a:lnTo>
                      <a:lnTo>
                        <a:pt x="12" y="7823"/>
                      </a:lnTo>
                      <a:lnTo>
                        <a:pt x="3" y="7726"/>
                      </a:lnTo>
                      <a:lnTo>
                        <a:pt x="0" y="7627"/>
                      </a:lnTo>
                      <a:lnTo>
                        <a:pt x="2" y="7527"/>
                      </a:lnTo>
                      <a:lnTo>
                        <a:pt x="9" y="7427"/>
                      </a:lnTo>
                      <a:lnTo>
                        <a:pt x="22" y="7325"/>
                      </a:lnTo>
                      <a:lnTo>
                        <a:pt x="42" y="7224"/>
                      </a:lnTo>
                      <a:lnTo>
                        <a:pt x="59" y="7149"/>
                      </a:lnTo>
                      <a:lnTo>
                        <a:pt x="80" y="7076"/>
                      </a:lnTo>
                      <a:lnTo>
                        <a:pt x="102" y="7005"/>
                      </a:lnTo>
                      <a:lnTo>
                        <a:pt x="128" y="6934"/>
                      </a:lnTo>
                      <a:lnTo>
                        <a:pt x="156" y="6864"/>
                      </a:lnTo>
                      <a:lnTo>
                        <a:pt x="187" y="6797"/>
                      </a:lnTo>
                      <a:lnTo>
                        <a:pt x="220" y="6730"/>
                      </a:lnTo>
                      <a:lnTo>
                        <a:pt x="256" y="6665"/>
                      </a:lnTo>
                      <a:lnTo>
                        <a:pt x="295" y="6601"/>
                      </a:lnTo>
                      <a:lnTo>
                        <a:pt x="336" y="6539"/>
                      </a:lnTo>
                      <a:lnTo>
                        <a:pt x="378" y="6477"/>
                      </a:lnTo>
                      <a:lnTo>
                        <a:pt x="423" y="6418"/>
                      </a:lnTo>
                      <a:lnTo>
                        <a:pt x="470" y="6359"/>
                      </a:lnTo>
                      <a:lnTo>
                        <a:pt x="519" y="6304"/>
                      </a:lnTo>
                      <a:lnTo>
                        <a:pt x="571" y="6249"/>
                      </a:lnTo>
                      <a:lnTo>
                        <a:pt x="624" y="6197"/>
                      </a:lnTo>
                      <a:lnTo>
                        <a:pt x="679" y="6145"/>
                      </a:lnTo>
                      <a:lnTo>
                        <a:pt x="736" y="6096"/>
                      </a:lnTo>
                      <a:lnTo>
                        <a:pt x="795" y="6048"/>
                      </a:lnTo>
                      <a:lnTo>
                        <a:pt x="856" y="6003"/>
                      </a:lnTo>
                      <a:lnTo>
                        <a:pt x="917" y="5959"/>
                      </a:lnTo>
                      <a:lnTo>
                        <a:pt x="981" y="5917"/>
                      </a:lnTo>
                      <a:lnTo>
                        <a:pt x="1047" y="5878"/>
                      </a:lnTo>
                      <a:lnTo>
                        <a:pt x="1113" y="5840"/>
                      </a:lnTo>
                      <a:lnTo>
                        <a:pt x="1181" y="5804"/>
                      </a:lnTo>
                      <a:lnTo>
                        <a:pt x="1250" y="5770"/>
                      </a:lnTo>
                      <a:lnTo>
                        <a:pt x="1321" y="5740"/>
                      </a:lnTo>
                      <a:lnTo>
                        <a:pt x="1392" y="5711"/>
                      </a:lnTo>
                      <a:lnTo>
                        <a:pt x="1465" y="5683"/>
                      </a:lnTo>
                      <a:lnTo>
                        <a:pt x="1539" y="5659"/>
                      </a:lnTo>
                      <a:lnTo>
                        <a:pt x="1614" y="5637"/>
                      </a:lnTo>
                      <a:lnTo>
                        <a:pt x="1690" y="5618"/>
                      </a:lnTo>
                      <a:lnTo>
                        <a:pt x="1659" y="5574"/>
                      </a:lnTo>
                      <a:lnTo>
                        <a:pt x="1629" y="5529"/>
                      </a:lnTo>
                      <a:lnTo>
                        <a:pt x="1600" y="5484"/>
                      </a:lnTo>
                      <a:lnTo>
                        <a:pt x="1573" y="5437"/>
                      </a:lnTo>
                      <a:lnTo>
                        <a:pt x="1546" y="5391"/>
                      </a:lnTo>
                      <a:lnTo>
                        <a:pt x="1522" y="5344"/>
                      </a:lnTo>
                      <a:lnTo>
                        <a:pt x="1498" y="5296"/>
                      </a:lnTo>
                      <a:lnTo>
                        <a:pt x="1475" y="5248"/>
                      </a:lnTo>
                      <a:lnTo>
                        <a:pt x="1454" y="5199"/>
                      </a:lnTo>
                      <a:lnTo>
                        <a:pt x="1434" y="5150"/>
                      </a:lnTo>
                      <a:lnTo>
                        <a:pt x="1415" y="5099"/>
                      </a:lnTo>
                      <a:lnTo>
                        <a:pt x="1397" y="5049"/>
                      </a:lnTo>
                      <a:lnTo>
                        <a:pt x="1381" y="4998"/>
                      </a:lnTo>
                      <a:lnTo>
                        <a:pt x="1367" y="4947"/>
                      </a:lnTo>
                      <a:lnTo>
                        <a:pt x="1353" y="4895"/>
                      </a:lnTo>
                      <a:lnTo>
                        <a:pt x="1340" y="4842"/>
                      </a:lnTo>
                      <a:lnTo>
                        <a:pt x="1330" y="4790"/>
                      </a:lnTo>
                      <a:lnTo>
                        <a:pt x="1320" y="4737"/>
                      </a:lnTo>
                      <a:lnTo>
                        <a:pt x="1312" y="4683"/>
                      </a:lnTo>
                      <a:lnTo>
                        <a:pt x="1306" y="4629"/>
                      </a:lnTo>
                      <a:lnTo>
                        <a:pt x="1301" y="4575"/>
                      </a:lnTo>
                      <a:lnTo>
                        <a:pt x="1296" y="4521"/>
                      </a:lnTo>
                      <a:lnTo>
                        <a:pt x="1294" y="4466"/>
                      </a:lnTo>
                      <a:lnTo>
                        <a:pt x="1293" y="4411"/>
                      </a:lnTo>
                      <a:lnTo>
                        <a:pt x="1293" y="4356"/>
                      </a:lnTo>
                      <a:lnTo>
                        <a:pt x="1295" y="4300"/>
                      </a:lnTo>
                      <a:lnTo>
                        <a:pt x="1299" y="4244"/>
                      </a:lnTo>
                      <a:lnTo>
                        <a:pt x="1305" y="4189"/>
                      </a:lnTo>
                      <a:lnTo>
                        <a:pt x="1312" y="4132"/>
                      </a:lnTo>
                      <a:lnTo>
                        <a:pt x="1320" y="4076"/>
                      </a:lnTo>
                      <a:lnTo>
                        <a:pt x="1329" y="4020"/>
                      </a:lnTo>
                      <a:lnTo>
                        <a:pt x="1340" y="3963"/>
                      </a:lnTo>
                      <a:lnTo>
                        <a:pt x="1369" y="3850"/>
                      </a:lnTo>
                      <a:lnTo>
                        <a:pt x="1401" y="3739"/>
                      </a:lnTo>
                      <a:lnTo>
                        <a:pt x="1441" y="3630"/>
                      </a:lnTo>
                      <a:lnTo>
                        <a:pt x="1486" y="3524"/>
                      </a:lnTo>
                      <a:lnTo>
                        <a:pt x="1536" y="3420"/>
                      </a:lnTo>
                      <a:lnTo>
                        <a:pt x="1591" y="3320"/>
                      </a:lnTo>
                      <a:lnTo>
                        <a:pt x="1650" y="3223"/>
                      </a:lnTo>
                      <a:lnTo>
                        <a:pt x="1716" y="3127"/>
                      </a:lnTo>
                      <a:lnTo>
                        <a:pt x="1785" y="3036"/>
                      </a:lnTo>
                      <a:lnTo>
                        <a:pt x="1858" y="2948"/>
                      </a:lnTo>
                      <a:lnTo>
                        <a:pt x="1937" y="2863"/>
                      </a:lnTo>
                      <a:lnTo>
                        <a:pt x="2019" y="2782"/>
                      </a:lnTo>
                      <a:lnTo>
                        <a:pt x="2105" y="2704"/>
                      </a:lnTo>
                      <a:lnTo>
                        <a:pt x="2195" y="2631"/>
                      </a:lnTo>
                      <a:lnTo>
                        <a:pt x="2288" y="2561"/>
                      </a:lnTo>
                      <a:lnTo>
                        <a:pt x="2385" y="2494"/>
                      </a:lnTo>
                      <a:lnTo>
                        <a:pt x="2484" y="2433"/>
                      </a:lnTo>
                      <a:lnTo>
                        <a:pt x="2587" y="2376"/>
                      </a:lnTo>
                      <a:lnTo>
                        <a:pt x="2693" y="2322"/>
                      </a:lnTo>
                      <a:lnTo>
                        <a:pt x="2801" y="2274"/>
                      </a:lnTo>
                      <a:lnTo>
                        <a:pt x="2911" y="2230"/>
                      </a:lnTo>
                      <a:lnTo>
                        <a:pt x="3024" y="2191"/>
                      </a:lnTo>
                      <a:lnTo>
                        <a:pt x="3139" y="2157"/>
                      </a:lnTo>
                      <a:lnTo>
                        <a:pt x="3256" y="2128"/>
                      </a:lnTo>
                      <a:lnTo>
                        <a:pt x="3374" y="2104"/>
                      </a:lnTo>
                      <a:lnTo>
                        <a:pt x="3495" y="2085"/>
                      </a:lnTo>
                      <a:lnTo>
                        <a:pt x="3616" y="2071"/>
                      </a:lnTo>
                      <a:lnTo>
                        <a:pt x="3738" y="2064"/>
                      </a:lnTo>
                      <a:lnTo>
                        <a:pt x="3862" y="2061"/>
                      </a:lnTo>
                      <a:lnTo>
                        <a:pt x="3985" y="2065"/>
                      </a:lnTo>
                      <a:lnTo>
                        <a:pt x="4111" y="2074"/>
                      </a:lnTo>
                      <a:lnTo>
                        <a:pt x="4235" y="2090"/>
                      </a:lnTo>
                      <a:lnTo>
                        <a:pt x="4256" y="2094"/>
                      </a:lnTo>
                      <a:lnTo>
                        <a:pt x="4278" y="2097"/>
                      </a:lnTo>
                      <a:lnTo>
                        <a:pt x="4299" y="2100"/>
                      </a:lnTo>
                      <a:lnTo>
                        <a:pt x="4321" y="2104"/>
                      </a:lnTo>
                      <a:lnTo>
                        <a:pt x="4342" y="2108"/>
                      </a:lnTo>
                      <a:lnTo>
                        <a:pt x="4363" y="2112"/>
                      </a:lnTo>
                      <a:lnTo>
                        <a:pt x="4384" y="2116"/>
                      </a:lnTo>
                      <a:lnTo>
                        <a:pt x="4404" y="2120"/>
                      </a:lnTo>
                      <a:lnTo>
                        <a:pt x="4425" y="2126"/>
                      </a:lnTo>
                      <a:lnTo>
                        <a:pt x="4446" y="2131"/>
                      </a:lnTo>
                      <a:lnTo>
                        <a:pt x="4467" y="2135"/>
                      </a:lnTo>
                      <a:lnTo>
                        <a:pt x="4487" y="2140"/>
                      </a:lnTo>
                      <a:lnTo>
                        <a:pt x="4507" y="2145"/>
                      </a:lnTo>
                      <a:lnTo>
                        <a:pt x="4528" y="2151"/>
                      </a:lnTo>
                      <a:lnTo>
                        <a:pt x="4548" y="2156"/>
                      </a:lnTo>
                      <a:lnTo>
                        <a:pt x="4568" y="2162"/>
                      </a:lnTo>
                      <a:lnTo>
                        <a:pt x="4588" y="2168"/>
                      </a:lnTo>
                      <a:lnTo>
                        <a:pt x="4608" y="2174"/>
                      </a:lnTo>
                      <a:lnTo>
                        <a:pt x="4628" y="2180"/>
                      </a:lnTo>
                      <a:lnTo>
                        <a:pt x="4648" y="2186"/>
                      </a:lnTo>
                      <a:lnTo>
                        <a:pt x="4668" y="2193"/>
                      </a:lnTo>
                      <a:lnTo>
                        <a:pt x="4687" y="2199"/>
                      </a:lnTo>
                      <a:lnTo>
                        <a:pt x="4706" y="2207"/>
                      </a:lnTo>
                      <a:lnTo>
                        <a:pt x="4726" y="2213"/>
                      </a:lnTo>
                      <a:lnTo>
                        <a:pt x="4745" y="2220"/>
                      </a:lnTo>
                      <a:lnTo>
                        <a:pt x="4764" y="2227"/>
                      </a:lnTo>
                      <a:lnTo>
                        <a:pt x="4784" y="2234"/>
                      </a:lnTo>
                      <a:lnTo>
                        <a:pt x="4802" y="2242"/>
                      </a:lnTo>
                      <a:lnTo>
                        <a:pt x="4822" y="2250"/>
                      </a:lnTo>
                      <a:lnTo>
                        <a:pt x="4840" y="2258"/>
                      </a:lnTo>
                      <a:lnTo>
                        <a:pt x="4859" y="2265"/>
                      </a:lnTo>
                      <a:lnTo>
                        <a:pt x="4878" y="2273"/>
                      </a:lnTo>
                      <a:lnTo>
                        <a:pt x="4879" y="2269"/>
                      </a:lnTo>
                      <a:lnTo>
                        <a:pt x="4880" y="2266"/>
                      </a:lnTo>
                      <a:lnTo>
                        <a:pt x="4880" y="2262"/>
                      </a:lnTo>
                      <a:lnTo>
                        <a:pt x="4881" y="2258"/>
                      </a:lnTo>
                      <a:lnTo>
                        <a:pt x="4882" y="2254"/>
                      </a:lnTo>
                      <a:lnTo>
                        <a:pt x="4883" y="2250"/>
                      </a:lnTo>
                      <a:lnTo>
                        <a:pt x="4884" y="2245"/>
                      </a:lnTo>
                      <a:lnTo>
                        <a:pt x="4884" y="2242"/>
                      </a:lnTo>
                      <a:lnTo>
                        <a:pt x="4905" y="2156"/>
                      </a:lnTo>
                      <a:lnTo>
                        <a:pt x="4930" y="2073"/>
                      </a:lnTo>
                      <a:lnTo>
                        <a:pt x="4958" y="1991"/>
                      </a:lnTo>
                      <a:lnTo>
                        <a:pt x="4990" y="1912"/>
                      </a:lnTo>
                      <a:lnTo>
                        <a:pt x="5025" y="1834"/>
                      </a:lnTo>
                      <a:lnTo>
                        <a:pt x="5062" y="1757"/>
                      </a:lnTo>
                      <a:lnTo>
                        <a:pt x="5103" y="1683"/>
                      </a:lnTo>
                      <a:lnTo>
                        <a:pt x="5147" y="1611"/>
                      </a:lnTo>
                      <a:lnTo>
                        <a:pt x="5193" y="1542"/>
                      </a:lnTo>
                      <a:lnTo>
                        <a:pt x="5243" y="1474"/>
                      </a:lnTo>
                      <a:lnTo>
                        <a:pt x="5294" y="1410"/>
                      </a:lnTo>
                      <a:lnTo>
                        <a:pt x="5349" y="1348"/>
                      </a:lnTo>
                      <a:lnTo>
                        <a:pt x="5405" y="1288"/>
                      </a:lnTo>
                      <a:lnTo>
                        <a:pt x="5464" y="1231"/>
                      </a:lnTo>
                      <a:lnTo>
                        <a:pt x="5524" y="1177"/>
                      </a:lnTo>
                      <a:lnTo>
                        <a:pt x="5588" y="1127"/>
                      </a:lnTo>
                      <a:lnTo>
                        <a:pt x="5652" y="1079"/>
                      </a:lnTo>
                      <a:lnTo>
                        <a:pt x="5718" y="1034"/>
                      </a:lnTo>
                      <a:lnTo>
                        <a:pt x="5785" y="992"/>
                      </a:lnTo>
                      <a:lnTo>
                        <a:pt x="5856" y="954"/>
                      </a:lnTo>
                      <a:lnTo>
                        <a:pt x="5926" y="919"/>
                      </a:lnTo>
                      <a:lnTo>
                        <a:pt x="5998" y="887"/>
                      </a:lnTo>
                      <a:lnTo>
                        <a:pt x="6071" y="859"/>
                      </a:lnTo>
                      <a:lnTo>
                        <a:pt x="6146" y="836"/>
                      </a:lnTo>
                      <a:lnTo>
                        <a:pt x="6220" y="815"/>
                      </a:lnTo>
                      <a:lnTo>
                        <a:pt x="6296" y="799"/>
                      </a:lnTo>
                      <a:lnTo>
                        <a:pt x="6373" y="787"/>
                      </a:lnTo>
                      <a:lnTo>
                        <a:pt x="6449" y="779"/>
                      </a:lnTo>
                      <a:lnTo>
                        <a:pt x="6527" y="774"/>
                      </a:lnTo>
                      <a:lnTo>
                        <a:pt x="6605" y="774"/>
                      </a:lnTo>
                      <a:lnTo>
                        <a:pt x="6682" y="779"/>
                      </a:lnTo>
                      <a:lnTo>
                        <a:pt x="6761" y="788"/>
                      </a:lnTo>
                      <a:lnTo>
                        <a:pt x="6785" y="792"/>
                      </a:lnTo>
                      <a:lnTo>
                        <a:pt x="6810" y="796"/>
                      </a:lnTo>
                      <a:lnTo>
                        <a:pt x="6833" y="801"/>
                      </a:lnTo>
                      <a:lnTo>
                        <a:pt x="6857" y="806"/>
                      </a:lnTo>
                      <a:lnTo>
                        <a:pt x="6881" y="811"/>
                      </a:lnTo>
                      <a:lnTo>
                        <a:pt x="6904" y="817"/>
                      </a:lnTo>
                      <a:lnTo>
                        <a:pt x="6928" y="824"/>
                      </a:lnTo>
                      <a:lnTo>
                        <a:pt x="6951" y="830"/>
                      </a:lnTo>
                      <a:lnTo>
                        <a:pt x="6974" y="837"/>
                      </a:lnTo>
                      <a:lnTo>
                        <a:pt x="6996" y="844"/>
                      </a:lnTo>
                      <a:lnTo>
                        <a:pt x="7019" y="852"/>
                      </a:lnTo>
                      <a:lnTo>
                        <a:pt x="7041" y="860"/>
                      </a:lnTo>
                      <a:lnTo>
                        <a:pt x="7064" y="870"/>
                      </a:lnTo>
                      <a:lnTo>
                        <a:pt x="7085" y="878"/>
                      </a:lnTo>
                      <a:lnTo>
                        <a:pt x="7106" y="888"/>
                      </a:lnTo>
                      <a:lnTo>
                        <a:pt x="7128" y="897"/>
                      </a:lnTo>
                      <a:lnTo>
                        <a:pt x="7149" y="908"/>
                      </a:lnTo>
                      <a:lnTo>
                        <a:pt x="7171" y="918"/>
                      </a:lnTo>
                      <a:lnTo>
                        <a:pt x="7191" y="929"/>
                      </a:lnTo>
                      <a:lnTo>
                        <a:pt x="7211" y="940"/>
                      </a:lnTo>
                      <a:lnTo>
                        <a:pt x="7232" y="952"/>
                      </a:lnTo>
                      <a:lnTo>
                        <a:pt x="7251" y="964"/>
                      </a:lnTo>
                      <a:lnTo>
                        <a:pt x="7272" y="976"/>
                      </a:lnTo>
                      <a:lnTo>
                        <a:pt x="7291" y="989"/>
                      </a:lnTo>
                      <a:lnTo>
                        <a:pt x="7310" y="1002"/>
                      </a:lnTo>
                      <a:lnTo>
                        <a:pt x="7330" y="1015"/>
                      </a:lnTo>
                      <a:lnTo>
                        <a:pt x="7348" y="1028"/>
                      </a:lnTo>
                      <a:lnTo>
                        <a:pt x="7366" y="1043"/>
                      </a:lnTo>
                      <a:lnTo>
                        <a:pt x="7385" y="1057"/>
                      </a:lnTo>
                      <a:lnTo>
                        <a:pt x="7403" y="1072"/>
                      </a:lnTo>
                      <a:lnTo>
                        <a:pt x="7421" y="1086"/>
                      </a:lnTo>
                      <a:lnTo>
                        <a:pt x="7438" y="110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40000"/>
                        <a:lumOff val="60000"/>
                        <a:tint val="66000"/>
                        <a:satMod val="160000"/>
                      </a:schemeClr>
                    </a:gs>
                    <a:gs pos="50000">
                      <a:schemeClr val="accent6">
                        <a:lumMod val="40000"/>
                        <a:lumOff val="60000"/>
                        <a:tint val="44500"/>
                        <a:satMod val="160000"/>
                      </a:schemeClr>
                    </a:gs>
                    <a:gs pos="100000">
                      <a:schemeClr val="accent6">
                        <a:lumMod val="40000"/>
                        <a:lumOff val="60000"/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>
                  <a:outerShdw dist="40161" dir="4293903" algn="ctr" rotWithShape="0">
                    <a:srgbClr val="666633"/>
                  </a:outerShdw>
                  <a:softEdge rad="25400"/>
                </a:effectLst>
              </p:spPr>
              <p:txBody>
                <a:bodyPr wrap="square" lIns="22467" tIns="11234" rIns="22467" bIns="11234" anchor="ctr" anchorCtr="1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sz="2000">
                    <a:solidFill>
                      <a:srgbClr val="008000"/>
                    </a:solidFill>
                    <a:latin typeface="Tele-GroteskNor" pitchFamily="2" charset="0"/>
                    <a:sym typeface="Wingdings" pitchFamily="2" charset="2"/>
                  </a:endParaRPr>
                </a:p>
              </p:txBody>
            </p:sp>
            <p:cxnSp>
              <p:nvCxnSpPr>
                <p:cNvPr id="88" name="Egyenes összekötő 87"/>
                <p:cNvCxnSpPr/>
                <p:nvPr/>
              </p:nvCxnSpPr>
              <p:spPr>
                <a:xfrm flipV="1">
                  <a:off x="3652780" y="2631630"/>
                  <a:ext cx="6120372" cy="49065"/>
                </a:xfrm>
                <a:prstGeom prst="line">
                  <a:avLst/>
                </a:prstGeom>
                <a:ln w="28575"/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89" name="Picture 34" descr="https://conceptdraw.com/a3182c3/p4/preview/640/pict--arrow-fork-sales-arrows---vector-stencils-library.png--diagram-flowchart-example.png"/>
                <p:cNvPicPr>
                  <a:picLocks noChangeArrowheads="1"/>
                </p:cNvPicPr>
                <p:nvPr/>
              </p:nvPicPr>
              <p:blipFill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1601" b="96975" l="10000" r="9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764644" y="2284188"/>
                  <a:ext cx="1529542" cy="751803"/>
                </a:xfrm>
                <a:prstGeom prst="rect">
                  <a:avLst/>
                </a:prstGeom>
                <a:noFill/>
                <a:effectLst>
                  <a:softEdge rad="0"/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0" name="Picture 38" descr="http://bix.hu/images/bix_logo.png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30361" y="2010127"/>
                  <a:ext cx="1151624" cy="518231"/>
                </a:xfrm>
                <a:prstGeom prst="rect">
                  <a:avLst/>
                </a:prstGeom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91" name="Oval 34"/>
                <p:cNvSpPr>
                  <a:spLocks noChangeArrowheads="1"/>
                </p:cNvSpPr>
                <p:nvPr/>
              </p:nvSpPr>
              <p:spPr bwMode="auto">
                <a:xfrm>
                  <a:off x="2548910" y="2416883"/>
                  <a:ext cx="922023" cy="501971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0"/>
                </a:gradFill>
                <a:ln w="6350" algn="ctr">
                  <a:noFill/>
                  <a:prstDash val="solid"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endPos="0" dir="5400000" sy="-100000" algn="bl" rotWithShape="0"/>
                  <a:softEdge rad="38100"/>
                </a:effectLst>
              </p:spPr>
              <p:txBody>
                <a:bodyPr wrap="square" lIns="79200" tIns="39600" rIns="79200" bIns="39600" anchor="ctr">
                  <a:spAutoFit/>
                </a:bodyPr>
                <a:lstStyle/>
                <a:p>
                  <a:endParaRPr lang="en-GB" dirty="0"/>
                </a:p>
              </p:txBody>
            </p:sp>
            <p:pic>
              <p:nvPicPr>
                <p:cNvPr id="92" name="Picture 4" descr="http://auniversalawnings.com/wp-content/uploads/2011/08/commercial-icon.jp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ackgroundRemoval t="3871" b="99355" l="1258" r="98113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48468" y="2229805"/>
                  <a:ext cx="552375" cy="53847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93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240176" y="2491835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4" name="Szövegdoboz 93"/>
                <p:cNvSpPr txBox="1"/>
                <p:nvPr/>
              </p:nvSpPr>
              <p:spPr>
                <a:xfrm>
                  <a:off x="2281951" y="2896825"/>
                  <a:ext cx="1135381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/>
                    <a:t>SCHOOL</a:t>
                  </a:r>
                </a:p>
                <a:p>
                  <a:pPr algn="ctr"/>
                  <a:r>
                    <a:rPr lang="en-GB" sz="1000" b="1" dirty="0"/>
                    <a:t>(education unit)</a:t>
                  </a:r>
                </a:p>
              </p:txBody>
            </p:sp>
            <p:pic>
              <p:nvPicPr>
                <p:cNvPr id="95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340579" y="2491835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6" name="Szövegdoboz 95"/>
                <p:cNvSpPr txBox="1"/>
                <p:nvPr/>
              </p:nvSpPr>
              <p:spPr>
                <a:xfrm>
                  <a:off x="4072693" y="2820985"/>
                  <a:ext cx="95903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/>
                    <a:t>T-PoP</a:t>
                  </a:r>
                </a:p>
                <a:p>
                  <a:pPr algn="ctr"/>
                  <a:r>
                    <a:rPr lang="en-GB" sz="1000" b="1" dirty="0"/>
                    <a:t>(Settlements)</a:t>
                  </a:r>
                </a:p>
              </p:txBody>
            </p:sp>
            <p:pic>
              <p:nvPicPr>
                <p:cNvPr id="97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692570" y="2491835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8" name="Szövegdoboz 97"/>
                <p:cNvSpPr txBox="1"/>
                <p:nvPr/>
              </p:nvSpPr>
              <p:spPr>
                <a:xfrm>
                  <a:off x="5336236" y="2820985"/>
                  <a:ext cx="11238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/>
                    <a:t>J-PoP</a:t>
                  </a:r>
                </a:p>
                <a:p>
                  <a:pPr algn="ctr"/>
                  <a:r>
                    <a:rPr lang="en-GB" sz="1000" b="1" dirty="0"/>
                    <a:t>(County capitals)</a:t>
                  </a:r>
                </a:p>
              </p:txBody>
            </p:sp>
            <p:sp>
              <p:nvSpPr>
                <p:cNvPr id="99" name="Freeform 145"/>
                <p:cNvSpPr>
                  <a:spLocks/>
                </p:cNvSpPr>
                <p:nvPr/>
              </p:nvSpPr>
              <p:spPr bwMode="ltGray">
                <a:xfrm>
                  <a:off x="7206478" y="1876952"/>
                  <a:ext cx="2558166" cy="1302812"/>
                </a:xfrm>
                <a:custGeom>
                  <a:avLst/>
                  <a:gdLst/>
                  <a:ahLst/>
                  <a:cxnLst>
                    <a:cxn ang="0">
                      <a:pos x="8082" y="658"/>
                    </a:cxn>
                    <a:cxn ang="0">
                      <a:pos x="8958" y="282"/>
                    </a:cxn>
                    <a:cxn ang="0">
                      <a:pos x="9975" y="54"/>
                    </a:cxn>
                    <a:cxn ang="0">
                      <a:pos x="12081" y="148"/>
                    </a:cxn>
                    <a:cxn ang="0">
                      <a:pos x="13702" y="911"/>
                    </a:cxn>
                    <a:cxn ang="0">
                      <a:pos x="14427" y="2073"/>
                    </a:cxn>
                    <a:cxn ang="0">
                      <a:pos x="14452" y="2388"/>
                    </a:cxn>
                    <a:cxn ang="0">
                      <a:pos x="14594" y="2503"/>
                    </a:cxn>
                    <a:cxn ang="0">
                      <a:pos x="14986" y="2562"/>
                    </a:cxn>
                    <a:cxn ang="0">
                      <a:pos x="15877" y="3134"/>
                    </a:cxn>
                    <a:cxn ang="0">
                      <a:pos x="16302" y="4134"/>
                    </a:cxn>
                    <a:cxn ang="0">
                      <a:pos x="16173" y="5243"/>
                    </a:cxn>
                    <a:cxn ang="0">
                      <a:pos x="15741" y="6005"/>
                    </a:cxn>
                    <a:cxn ang="0">
                      <a:pos x="15105" y="6560"/>
                    </a:cxn>
                    <a:cxn ang="0">
                      <a:pos x="14823" y="6966"/>
                    </a:cxn>
                    <a:cxn ang="0">
                      <a:pos x="15196" y="7568"/>
                    </a:cxn>
                    <a:cxn ang="0">
                      <a:pos x="15314" y="8268"/>
                    </a:cxn>
                    <a:cxn ang="0">
                      <a:pos x="15057" y="9164"/>
                    </a:cxn>
                    <a:cxn ang="0">
                      <a:pos x="14230" y="9993"/>
                    </a:cxn>
                    <a:cxn ang="0">
                      <a:pos x="13068" y="10352"/>
                    </a:cxn>
                    <a:cxn ang="0">
                      <a:pos x="12342" y="10295"/>
                    </a:cxn>
                    <a:cxn ang="0">
                      <a:pos x="12080" y="10220"/>
                    </a:cxn>
                    <a:cxn ang="0">
                      <a:pos x="11836" y="10119"/>
                    </a:cxn>
                    <a:cxn ang="0">
                      <a:pos x="11768" y="10319"/>
                    </a:cxn>
                    <a:cxn ang="0">
                      <a:pos x="11678" y="10797"/>
                    </a:cxn>
                    <a:cxn ang="0">
                      <a:pos x="11146" y="11520"/>
                    </a:cxn>
                    <a:cxn ang="0">
                      <a:pos x="10300" y="11906"/>
                    </a:cxn>
                    <a:cxn ang="0">
                      <a:pos x="9439" y="11884"/>
                    </a:cxn>
                    <a:cxn ang="0">
                      <a:pos x="8937" y="11675"/>
                    </a:cxn>
                    <a:cxn ang="0">
                      <a:pos x="8547" y="11344"/>
                    </a:cxn>
                    <a:cxn ang="0">
                      <a:pos x="8109" y="11234"/>
                    </a:cxn>
                    <a:cxn ang="0">
                      <a:pos x="7295" y="11546"/>
                    </a:cxn>
                    <a:cxn ang="0">
                      <a:pos x="6366" y="11690"/>
                    </a:cxn>
                    <a:cxn ang="0">
                      <a:pos x="5057" y="11579"/>
                    </a:cxn>
                    <a:cxn ang="0">
                      <a:pos x="3708" y="10961"/>
                    </a:cxn>
                    <a:cxn ang="0">
                      <a:pos x="3026" y="9980"/>
                    </a:cxn>
                    <a:cxn ang="0">
                      <a:pos x="3007" y="9418"/>
                    </a:cxn>
                    <a:cxn ang="0">
                      <a:pos x="2672" y="9508"/>
                    </a:cxn>
                    <a:cxn ang="0">
                      <a:pos x="2239" y="9567"/>
                    </a:cxn>
                    <a:cxn ang="0">
                      <a:pos x="1791" y="9544"/>
                    </a:cxn>
                    <a:cxn ang="0">
                      <a:pos x="786" y="9132"/>
                    </a:cxn>
                    <a:cxn ang="0">
                      <a:pos x="132" y="8292"/>
                    </a:cxn>
                    <a:cxn ang="0">
                      <a:pos x="42" y="7224"/>
                    </a:cxn>
                    <a:cxn ang="0">
                      <a:pos x="378" y="6477"/>
                    </a:cxn>
                    <a:cxn ang="0">
                      <a:pos x="981" y="5917"/>
                    </a:cxn>
                    <a:cxn ang="0">
                      <a:pos x="1659" y="5574"/>
                    </a:cxn>
                    <a:cxn ang="0">
                      <a:pos x="1397" y="5049"/>
                    </a:cxn>
                    <a:cxn ang="0">
                      <a:pos x="1294" y="4466"/>
                    </a:cxn>
                    <a:cxn ang="0">
                      <a:pos x="1401" y="3739"/>
                    </a:cxn>
                    <a:cxn ang="0">
                      <a:pos x="2105" y="2704"/>
                    </a:cxn>
                    <a:cxn ang="0">
                      <a:pos x="3256" y="2128"/>
                    </a:cxn>
                    <a:cxn ang="0">
                      <a:pos x="4299" y="2100"/>
                    </a:cxn>
                    <a:cxn ang="0">
                      <a:pos x="4528" y="2151"/>
                    </a:cxn>
                    <a:cxn ang="0">
                      <a:pos x="4745" y="2220"/>
                    </a:cxn>
                    <a:cxn ang="0">
                      <a:pos x="4881" y="2258"/>
                    </a:cxn>
                    <a:cxn ang="0">
                      <a:pos x="5103" y="1683"/>
                    </a:cxn>
                    <a:cxn ang="0">
                      <a:pos x="5718" y="1034"/>
                    </a:cxn>
                    <a:cxn ang="0">
                      <a:pos x="6527" y="774"/>
                    </a:cxn>
                    <a:cxn ang="0">
                      <a:pos x="6951" y="830"/>
                    </a:cxn>
                    <a:cxn ang="0">
                      <a:pos x="7191" y="929"/>
                    </a:cxn>
                    <a:cxn ang="0">
                      <a:pos x="7403" y="1072"/>
                    </a:cxn>
                  </a:cxnLst>
                  <a:rect l="0" t="0" r="r" b="b"/>
                  <a:pathLst>
                    <a:path w="16320" h="11943">
                      <a:moveTo>
                        <a:pt x="7438" y="1101"/>
                      </a:moveTo>
                      <a:lnTo>
                        <a:pt x="7496" y="1053"/>
                      </a:lnTo>
                      <a:lnTo>
                        <a:pt x="7554" y="1006"/>
                      </a:lnTo>
                      <a:lnTo>
                        <a:pt x="7615" y="960"/>
                      </a:lnTo>
                      <a:lnTo>
                        <a:pt x="7678" y="914"/>
                      </a:lnTo>
                      <a:lnTo>
                        <a:pt x="7741" y="869"/>
                      </a:lnTo>
                      <a:lnTo>
                        <a:pt x="7806" y="825"/>
                      </a:lnTo>
                      <a:lnTo>
                        <a:pt x="7873" y="782"/>
                      </a:lnTo>
                      <a:lnTo>
                        <a:pt x="7942" y="740"/>
                      </a:lnTo>
                      <a:lnTo>
                        <a:pt x="8011" y="698"/>
                      </a:lnTo>
                      <a:lnTo>
                        <a:pt x="8082" y="658"/>
                      </a:lnTo>
                      <a:lnTo>
                        <a:pt x="8156" y="618"/>
                      </a:lnTo>
                      <a:lnTo>
                        <a:pt x="8229" y="580"/>
                      </a:lnTo>
                      <a:lnTo>
                        <a:pt x="8305" y="542"/>
                      </a:lnTo>
                      <a:lnTo>
                        <a:pt x="8382" y="506"/>
                      </a:lnTo>
                      <a:lnTo>
                        <a:pt x="8461" y="470"/>
                      </a:lnTo>
                      <a:lnTo>
                        <a:pt x="8540" y="436"/>
                      </a:lnTo>
                      <a:lnTo>
                        <a:pt x="8621" y="403"/>
                      </a:lnTo>
                      <a:lnTo>
                        <a:pt x="8704" y="371"/>
                      </a:lnTo>
                      <a:lnTo>
                        <a:pt x="8786" y="340"/>
                      </a:lnTo>
                      <a:lnTo>
                        <a:pt x="8871" y="310"/>
                      </a:lnTo>
                      <a:lnTo>
                        <a:pt x="8958" y="282"/>
                      </a:lnTo>
                      <a:lnTo>
                        <a:pt x="9044" y="255"/>
                      </a:lnTo>
                      <a:lnTo>
                        <a:pt x="9132" y="228"/>
                      </a:lnTo>
                      <a:lnTo>
                        <a:pt x="9222" y="204"/>
                      </a:lnTo>
                      <a:lnTo>
                        <a:pt x="9313" y="180"/>
                      </a:lnTo>
                      <a:lnTo>
                        <a:pt x="9403" y="158"/>
                      </a:lnTo>
                      <a:lnTo>
                        <a:pt x="9496" y="137"/>
                      </a:lnTo>
                      <a:lnTo>
                        <a:pt x="9590" y="118"/>
                      </a:lnTo>
                      <a:lnTo>
                        <a:pt x="9685" y="99"/>
                      </a:lnTo>
                      <a:lnTo>
                        <a:pt x="9780" y="83"/>
                      </a:lnTo>
                      <a:lnTo>
                        <a:pt x="9877" y="68"/>
                      </a:lnTo>
                      <a:lnTo>
                        <a:pt x="9975" y="54"/>
                      </a:lnTo>
                      <a:lnTo>
                        <a:pt x="10176" y="31"/>
                      </a:lnTo>
                      <a:lnTo>
                        <a:pt x="10375" y="13"/>
                      </a:lnTo>
                      <a:lnTo>
                        <a:pt x="10574" y="4"/>
                      </a:lnTo>
                      <a:lnTo>
                        <a:pt x="10771" y="0"/>
                      </a:lnTo>
                      <a:lnTo>
                        <a:pt x="10967" y="3"/>
                      </a:lnTo>
                      <a:lnTo>
                        <a:pt x="11160" y="12"/>
                      </a:lnTo>
                      <a:lnTo>
                        <a:pt x="11351" y="27"/>
                      </a:lnTo>
                      <a:lnTo>
                        <a:pt x="11538" y="48"/>
                      </a:lnTo>
                      <a:lnTo>
                        <a:pt x="11723" y="76"/>
                      </a:lnTo>
                      <a:lnTo>
                        <a:pt x="11903" y="109"/>
                      </a:lnTo>
                      <a:lnTo>
                        <a:pt x="12081" y="148"/>
                      </a:lnTo>
                      <a:lnTo>
                        <a:pt x="12254" y="192"/>
                      </a:lnTo>
                      <a:lnTo>
                        <a:pt x="12424" y="241"/>
                      </a:lnTo>
                      <a:lnTo>
                        <a:pt x="12588" y="296"/>
                      </a:lnTo>
                      <a:lnTo>
                        <a:pt x="12747" y="356"/>
                      </a:lnTo>
                      <a:lnTo>
                        <a:pt x="12902" y="421"/>
                      </a:lnTo>
                      <a:lnTo>
                        <a:pt x="13051" y="492"/>
                      </a:lnTo>
                      <a:lnTo>
                        <a:pt x="13194" y="566"/>
                      </a:lnTo>
                      <a:lnTo>
                        <a:pt x="13330" y="645"/>
                      </a:lnTo>
                      <a:lnTo>
                        <a:pt x="13461" y="729"/>
                      </a:lnTo>
                      <a:lnTo>
                        <a:pt x="13584" y="818"/>
                      </a:lnTo>
                      <a:lnTo>
                        <a:pt x="13702" y="911"/>
                      </a:lnTo>
                      <a:lnTo>
                        <a:pt x="13811" y="1008"/>
                      </a:lnTo>
                      <a:lnTo>
                        <a:pt x="13913" y="1108"/>
                      </a:lnTo>
                      <a:lnTo>
                        <a:pt x="14008" y="1214"/>
                      </a:lnTo>
                      <a:lnTo>
                        <a:pt x="14093" y="1322"/>
                      </a:lnTo>
                      <a:lnTo>
                        <a:pt x="14171" y="1434"/>
                      </a:lnTo>
                      <a:lnTo>
                        <a:pt x="14239" y="1550"/>
                      </a:lnTo>
                      <a:lnTo>
                        <a:pt x="14299" y="1669"/>
                      </a:lnTo>
                      <a:lnTo>
                        <a:pt x="14349" y="1791"/>
                      </a:lnTo>
                      <a:lnTo>
                        <a:pt x="14390" y="1916"/>
                      </a:lnTo>
                      <a:lnTo>
                        <a:pt x="14421" y="2044"/>
                      </a:lnTo>
                      <a:lnTo>
                        <a:pt x="14427" y="2073"/>
                      </a:lnTo>
                      <a:lnTo>
                        <a:pt x="14431" y="2102"/>
                      </a:lnTo>
                      <a:lnTo>
                        <a:pt x="14436" y="2131"/>
                      </a:lnTo>
                      <a:lnTo>
                        <a:pt x="14440" y="2159"/>
                      </a:lnTo>
                      <a:lnTo>
                        <a:pt x="14443" y="2188"/>
                      </a:lnTo>
                      <a:lnTo>
                        <a:pt x="14446" y="2217"/>
                      </a:lnTo>
                      <a:lnTo>
                        <a:pt x="14448" y="2245"/>
                      </a:lnTo>
                      <a:lnTo>
                        <a:pt x="14450" y="2274"/>
                      </a:lnTo>
                      <a:lnTo>
                        <a:pt x="14451" y="2303"/>
                      </a:lnTo>
                      <a:lnTo>
                        <a:pt x="14452" y="2331"/>
                      </a:lnTo>
                      <a:lnTo>
                        <a:pt x="14452" y="2360"/>
                      </a:lnTo>
                      <a:lnTo>
                        <a:pt x="14452" y="2388"/>
                      </a:lnTo>
                      <a:lnTo>
                        <a:pt x="14451" y="2417"/>
                      </a:lnTo>
                      <a:lnTo>
                        <a:pt x="14450" y="2445"/>
                      </a:lnTo>
                      <a:lnTo>
                        <a:pt x="14448" y="2474"/>
                      </a:lnTo>
                      <a:lnTo>
                        <a:pt x="14446" y="2502"/>
                      </a:lnTo>
                      <a:lnTo>
                        <a:pt x="14467" y="2502"/>
                      </a:lnTo>
                      <a:lnTo>
                        <a:pt x="14488" y="2501"/>
                      </a:lnTo>
                      <a:lnTo>
                        <a:pt x="14510" y="2501"/>
                      </a:lnTo>
                      <a:lnTo>
                        <a:pt x="14530" y="2501"/>
                      </a:lnTo>
                      <a:lnTo>
                        <a:pt x="14551" y="2502"/>
                      </a:lnTo>
                      <a:lnTo>
                        <a:pt x="14573" y="2502"/>
                      </a:lnTo>
                      <a:lnTo>
                        <a:pt x="14594" y="2503"/>
                      </a:lnTo>
                      <a:lnTo>
                        <a:pt x="14615" y="2504"/>
                      </a:lnTo>
                      <a:lnTo>
                        <a:pt x="14636" y="2505"/>
                      </a:lnTo>
                      <a:lnTo>
                        <a:pt x="14657" y="2507"/>
                      </a:lnTo>
                      <a:lnTo>
                        <a:pt x="14679" y="2508"/>
                      </a:lnTo>
                      <a:lnTo>
                        <a:pt x="14699" y="2510"/>
                      </a:lnTo>
                      <a:lnTo>
                        <a:pt x="14721" y="2512"/>
                      </a:lnTo>
                      <a:lnTo>
                        <a:pt x="14742" y="2515"/>
                      </a:lnTo>
                      <a:lnTo>
                        <a:pt x="14762" y="2517"/>
                      </a:lnTo>
                      <a:lnTo>
                        <a:pt x="14784" y="2520"/>
                      </a:lnTo>
                      <a:lnTo>
                        <a:pt x="14886" y="2538"/>
                      </a:lnTo>
                      <a:lnTo>
                        <a:pt x="14986" y="2562"/>
                      </a:lnTo>
                      <a:lnTo>
                        <a:pt x="15083" y="2591"/>
                      </a:lnTo>
                      <a:lnTo>
                        <a:pt x="15178" y="2624"/>
                      </a:lnTo>
                      <a:lnTo>
                        <a:pt x="15268" y="2663"/>
                      </a:lnTo>
                      <a:lnTo>
                        <a:pt x="15356" y="2706"/>
                      </a:lnTo>
                      <a:lnTo>
                        <a:pt x="15441" y="2755"/>
                      </a:lnTo>
                      <a:lnTo>
                        <a:pt x="15522" y="2808"/>
                      </a:lnTo>
                      <a:lnTo>
                        <a:pt x="15601" y="2865"/>
                      </a:lnTo>
                      <a:lnTo>
                        <a:pt x="15675" y="2927"/>
                      </a:lnTo>
                      <a:lnTo>
                        <a:pt x="15747" y="2991"/>
                      </a:lnTo>
                      <a:lnTo>
                        <a:pt x="15814" y="3061"/>
                      </a:lnTo>
                      <a:lnTo>
                        <a:pt x="15877" y="3134"/>
                      </a:lnTo>
                      <a:lnTo>
                        <a:pt x="15938" y="3210"/>
                      </a:lnTo>
                      <a:lnTo>
                        <a:pt x="15994" y="3290"/>
                      </a:lnTo>
                      <a:lnTo>
                        <a:pt x="16045" y="3373"/>
                      </a:lnTo>
                      <a:lnTo>
                        <a:pt x="16093" y="3459"/>
                      </a:lnTo>
                      <a:lnTo>
                        <a:pt x="16136" y="3548"/>
                      </a:lnTo>
                      <a:lnTo>
                        <a:pt x="16175" y="3641"/>
                      </a:lnTo>
                      <a:lnTo>
                        <a:pt x="16210" y="3735"/>
                      </a:lnTo>
                      <a:lnTo>
                        <a:pt x="16239" y="3831"/>
                      </a:lnTo>
                      <a:lnTo>
                        <a:pt x="16265" y="3931"/>
                      </a:lnTo>
                      <a:lnTo>
                        <a:pt x="16286" y="4031"/>
                      </a:lnTo>
                      <a:lnTo>
                        <a:pt x="16302" y="4134"/>
                      </a:lnTo>
                      <a:lnTo>
                        <a:pt x="16313" y="4239"/>
                      </a:lnTo>
                      <a:lnTo>
                        <a:pt x="16319" y="4345"/>
                      </a:lnTo>
                      <a:lnTo>
                        <a:pt x="16320" y="4453"/>
                      </a:lnTo>
                      <a:lnTo>
                        <a:pt x="16316" y="4562"/>
                      </a:lnTo>
                      <a:lnTo>
                        <a:pt x="16307" y="4672"/>
                      </a:lnTo>
                      <a:lnTo>
                        <a:pt x="16291" y="4783"/>
                      </a:lnTo>
                      <a:lnTo>
                        <a:pt x="16271" y="4895"/>
                      </a:lnTo>
                      <a:lnTo>
                        <a:pt x="16246" y="5007"/>
                      </a:lnTo>
                      <a:lnTo>
                        <a:pt x="16224" y="5087"/>
                      </a:lnTo>
                      <a:lnTo>
                        <a:pt x="16200" y="5165"/>
                      </a:lnTo>
                      <a:lnTo>
                        <a:pt x="16173" y="5243"/>
                      </a:lnTo>
                      <a:lnTo>
                        <a:pt x="16145" y="5319"/>
                      </a:lnTo>
                      <a:lnTo>
                        <a:pt x="16113" y="5394"/>
                      </a:lnTo>
                      <a:lnTo>
                        <a:pt x="16080" y="5468"/>
                      </a:lnTo>
                      <a:lnTo>
                        <a:pt x="16045" y="5540"/>
                      </a:lnTo>
                      <a:lnTo>
                        <a:pt x="16007" y="5611"/>
                      </a:lnTo>
                      <a:lnTo>
                        <a:pt x="15967" y="5680"/>
                      </a:lnTo>
                      <a:lnTo>
                        <a:pt x="15925" y="5749"/>
                      </a:lnTo>
                      <a:lnTo>
                        <a:pt x="15882" y="5815"/>
                      </a:lnTo>
                      <a:lnTo>
                        <a:pt x="15837" y="5880"/>
                      </a:lnTo>
                      <a:lnTo>
                        <a:pt x="15790" y="5943"/>
                      </a:lnTo>
                      <a:lnTo>
                        <a:pt x="15741" y="6005"/>
                      </a:lnTo>
                      <a:lnTo>
                        <a:pt x="15690" y="6064"/>
                      </a:lnTo>
                      <a:lnTo>
                        <a:pt x="15638" y="6123"/>
                      </a:lnTo>
                      <a:lnTo>
                        <a:pt x="15584" y="6179"/>
                      </a:lnTo>
                      <a:lnTo>
                        <a:pt x="15528" y="6233"/>
                      </a:lnTo>
                      <a:lnTo>
                        <a:pt x="15472" y="6287"/>
                      </a:lnTo>
                      <a:lnTo>
                        <a:pt x="15414" y="6337"/>
                      </a:lnTo>
                      <a:lnTo>
                        <a:pt x="15354" y="6386"/>
                      </a:lnTo>
                      <a:lnTo>
                        <a:pt x="15294" y="6432"/>
                      </a:lnTo>
                      <a:lnTo>
                        <a:pt x="15232" y="6477"/>
                      </a:lnTo>
                      <a:lnTo>
                        <a:pt x="15169" y="6520"/>
                      </a:lnTo>
                      <a:lnTo>
                        <a:pt x="15105" y="6560"/>
                      </a:lnTo>
                      <a:lnTo>
                        <a:pt x="15040" y="6599"/>
                      </a:lnTo>
                      <a:lnTo>
                        <a:pt x="14975" y="6635"/>
                      </a:lnTo>
                      <a:lnTo>
                        <a:pt x="14907" y="6669"/>
                      </a:lnTo>
                      <a:lnTo>
                        <a:pt x="14840" y="6700"/>
                      </a:lnTo>
                      <a:lnTo>
                        <a:pt x="14771" y="6730"/>
                      </a:lnTo>
                      <a:lnTo>
                        <a:pt x="14702" y="6757"/>
                      </a:lnTo>
                      <a:lnTo>
                        <a:pt x="14632" y="6781"/>
                      </a:lnTo>
                      <a:lnTo>
                        <a:pt x="14682" y="6825"/>
                      </a:lnTo>
                      <a:lnTo>
                        <a:pt x="14731" y="6871"/>
                      </a:lnTo>
                      <a:lnTo>
                        <a:pt x="14778" y="6918"/>
                      </a:lnTo>
                      <a:lnTo>
                        <a:pt x="14823" y="6966"/>
                      </a:lnTo>
                      <a:lnTo>
                        <a:pt x="14867" y="7015"/>
                      </a:lnTo>
                      <a:lnTo>
                        <a:pt x="14907" y="7065"/>
                      </a:lnTo>
                      <a:lnTo>
                        <a:pt x="14947" y="7117"/>
                      </a:lnTo>
                      <a:lnTo>
                        <a:pt x="14985" y="7171"/>
                      </a:lnTo>
                      <a:lnTo>
                        <a:pt x="15022" y="7224"/>
                      </a:lnTo>
                      <a:lnTo>
                        <a:pt x="15055" y="7279"/>
                      </a:lnTo>
                      <a:lnTo>
                        <a:pt x="15088" y="7336"/>
                      </a:lnTo>
                      <a:lnTo>
                        <a:pt x="15117" y="7392"/>
                      </a:lnTo>
                      <a:lnTo>
                        <a:pt x="15146" y="7450"/>
                      </a:lnTo>
                      <a:lnTo>
                        <a:pt x="15171" y="7509"/>
                      </a:lnTo>
                      <a:lnTo>
                        <a:pt x="15196" y="7568"/>
                      </a:lnTo>
                      <a:lnTo>
                        <a:pt x="15217" y="7629"/>
                      </a:lnTo>
                      <a:lnTo>
                        <a:pt x="15237" y="7690"/>
                      </a:lnTo>
                      <a:lnTo>
                        <a:pt x="15255" y="7752"/>
                      </a:lnTo>
                      <a:lnTo>
                        <a:pt x="15270" y="7814"/>
                      </a:lnTo>
                      <a:lnTo>
                        <a:pt x="15284" y="7878"/>
                      </a:lnTo>
                      <a:lnTo>
                        <a:pt x="15294" y="7941"/>
                      </a:lnTo>
                      <a:lnTo>
                        <a:pt x="15303" y="8006"/>
                      </a:lnTo>
                      <a:lnTo>
                        <a:pt x="15309" y="8070"/>
                      </a:lnTo>
                      <a:lnTo>
                        <a:pt x="15313" y="8136"/>
                      </a:lnTo>
                      <a:lnTo>
                        <a:pt x="15314" y="8201"/>
                      </a:lnTo>
                      <a:lnTo>
                        <a:pt x="15314" y="8268"/>
                      </a:lnTo>
                      <a:lnTo>
                        <a:pt x="15311" y="8333"/>
                      </a:lnTo>
                      <a:lnTo>
                        <a:pt x="15305" y="8401"/>
                      </a:lnTo>
                      <a:lnTo>
                        <a:pt x="15297" y="8468"/>
                      </a:lnTo>
                      <a:lnTo>
                        <a:pt x="15286" y="8534"/>
                      </a:lnTo>
                      <a:lnTo>
                        <a:pt x="15272" y="8602"/>
                      </a:lnTo>
                      <a:lnTo>
                        <a:pt x="15257" y="8669"/>
                      </a:lnTo>
                      <a:lnTo>
                        <a:pt x="15228" y="8773"/>
                      </a:lnTo>
                      <a:lnTo>
                        <a:pt x="15193" y="8874"/>
                      </a:lnTo>
                      <a:lnTo>
                        <a:pt x="15153" y="8974"/>
                      </a:lnTo>
                      <a:lnTo>
                        <a:pt x="15107" y="9070"/>
                      </a:lnTo>
                      <a:lnTo>
                        <a:pt x="15057" y="9164"/>
                      </a:lnTo>
                      <a:lnTo>
                        <a:pt x="15002" y="9255"/>
                      </a:lnTo>
                      <a:lnTo>
                        <a:pt x="14942" y="9343"/>
                      </a:lnTo>
                      <a:lnTo>
                        <a:pt x="14879" y="9429"/>
                      </a:lnTo>
                      <a:lnTo>
                        <a:pt x="14810" y="9511"/>
                      </a:lnTo>
                      <a:lnTo>
                        <a:pt x="14738" y="9590"/>
                      </a:lnTo>
                      <a:lnTo>
                        <a:pt x="14661" y="9666"/>
                      </a:lnTo>
                      <a:lnTo>
                        <a:pt x="14582" y="9739"/>
                      </a:lnTo>
                      <a:lnTo>
                        <a:pt x="14499" y="9807"/>
                      </a:lnTo>
                      <a:lnTo>
                        <a:pt x="14413" y="9873"/>
                      </a:lnTo>
                      <a:lnTo>
                        <a:pt x="14323" y="9934"/>
                      </a:lnTo>
                      <a:lnTo>
                        <a:pt x="14230" y="9993"/>
                      </a:lnTo>
                      <a:lnTo>
                        <a:pt x="14135" y="10047"/>
                      </a:lnTo>
                      <a:lnTo>
                        <a:pt x="14037" y="10097"/>
                      </a:lnTo>
                      <a:lnTo>
                        <a:pt x="13936" y="10143"/>
                      </a:lnTo>
                      <a:lnTo>
                        <a:pt x="13834" y="10185"/>
                      </a:lnTo>
                      <a:lnTo>
                        <a:pt x="13729" y="10222"/>
                      </a:lnTo>
                      <a:lnTo>
                        <a:pt x="13623" y="10256"/>
                      </a:lnTo>
                      <a:lnTo>
                        <a:pt x="13514" y="10285"/>
                      </a:lnTo>
                      <a:lnTo>
                        <a:pt x="13405" y="10308"/>
                      </a:lnTo>
                      <a:lnTo>
                        <a:pt x="13294" y="10328"/>
                      </a:lnTo>
                      <a:lnTo>
                        <a:pt x="13181" y="10342"/>
                      </a:lnTo>
                      <a:lnTo>
                        <a:pt x="13068" y="10352"/>
                      </a:lnTo>
                      <a:lnTo>
                        <a:pt x="12954" y="10358"/>
                      </a:lnTo>
                      <a:lnTo>
                        <a:pt x="12839" y="10357"/>
                      </a:lnTo>
                      <a:lnTo>
                        <a:pt x="12723" y="10351"/>
                      </a:lnTo>
                      <a:lnTo>
                        <a:pt x="12608" y="10341"/>
                      </a:lnTo>
                      <a:lnTo>
                        <a:pt x="12492" y="10325"/>
                      </a:lnTo>
                      <a:lnTo>
                        <a:pt x="12466" y="10321"/>
                      </a:lnTo>
                      <a:lnTo>
                        <a:pt x="12442" y="10316"/>
                      </a:lnTo>
                      <a:lnTo>
                        <a:pt x="12416" y="10311"/>
                      </a:lnTo>
                      <a:lnTo>
                        <a:pt x="12392" y="10306"/>
                      </a:lnTo>
                      <a:lnTo>
                        <a:pt x="12366" y="10301"/>
                      </a:lnTo>
                      <a:lnTo>
                        <a:pt x="12342" y="10295"/>
                      </a:lnTo>
                      <a:lnTo>
                        <a:pt x="12318" y="10290"/>
                      </a:lnTo>
                      <a:lnTo>
                        <a:pt x="12293" y="10284"/>
                      </a:lnTo>
                      <a:lnTo>
                        <a:pt x="12269" y="10278"/>
                      </a:lnTo>
                      <a:lnTo>
                        <a:pt x="12245" y="10272"/>
                      </a:lnTo>
                      <a:lnTo>
                        <a:pt x="12221" y="10264"/>
                      </a:lnTo>
                      <a:lnTo>
                        <a:pt x="12197" y="10258"/>
                      </a:lnTo>
                      <a:lnTo>
                        <a:pt x="12174" y="10251"/>
                      </a:lnTo>
                      <a:lnTo>
                        <a:pt x="12150" y="10244"/>
                      </a:lnTo>
                      <a:lnTo>
                        <a:pt x="12127" y="10236"/>
                      </a:lnTo>
                      <a:lnTo>
                        <a:pt x="12103" y="10228"/>
                      </a:lnTo>
                      <a:lnTo>
                        <a:pt x="12080" y="10220"/>
                      </a:lnTo>
                      <a:lnTo>
                        <a:pt x="12057" y="10212"/>
                      </a:lnTo>
                      <a:lnTo>
                        <a:pt x="12034" y="10204"/>
                      </a:lnTo>
                      <a:lnTo>
                        <a:pt x="12012" y="10196"/>
                      </a:lnTo>
                      <a:lnTo>
                        <a:pt x="11989" y="10186"/>
                      </a:lnTo>
                      <a:lnTo>
                        <a:pt x="11967" y="10177"/>
                      </a:lnTo>
                      <a:lnTo>
                        <a:pt x="11944" y="10168"/>
                      </a:lnTo>
                      <a:lnTo>
                        <a:pt x="11923" y="10159"/>
                      </a:lnTo>
                      <a:lnTo>
                        <a:pt x="11900" y="10150"/>
                      </a:lnTo>
                      <a:lnTo>
                        <a:pt x="11879" y="10139"/>
                      </a:lnTo>
                      <a:lnTo>
                        <a:pt x="11858" y="10129"/>
                      </a:lnTo>
                      <a:lnTo>
                        <a:pt x="11836" y="10119"/>
                      </a:lnTo>
                      <a:lnTo>
                        <a:pt x="11815" y="10109"/>
                      </a:lnTo>
                      <a:lnTo>
                        <a:pt x="11793" y="10098"/>
                      </a:lnTo>
                      <a:lnTo>
                        <a:pt x="11773" y="10087"/>
                      </a:lnTo>
                      <a:lnTo>
                        <a:pt x="11751" y="10076"/>
                      </a:lnTo>
                      <a:lnTo>
                        <a:pt x="11757" y="10111"/>
                      </a:lnTo>
                      <a:lnTo>
                        <a:pt x="11761" y="10144"/>
                      </a:lnTo>
                      <a:lnTo>
                        <a:pt x="11764" y="10179"/>
                      </a:lnTo>
                      <a:lnTo>
                        <a:pt x="11766" y="10213"/>
                      </a:lnTo>
                      <a:lnTo>
                        <a:pt x="11768" y="10248"/>
                      </a:lnTo>
                      <a:lnTo>
                        <a:pt x="11769" y="10283"/>
                      </a:lnTo>
                      <a:lnTo>
                        <a:pt x="11768" y="10319"/>
                      </a:lnTo>
                      <a:lnTo>
                        <a:pt x="11767" y="10353"/>
                      </a:lnTo>
                      <a:lnTo>
                        <a:pt x="11765" y="10388"/>
                      </a:lnTo>
                      <a:lnTo>
                        <a:pt x="11763" y="10424"/>
                      </a:lnTo>
                      <a:lnTo>
                        <a:pt x="11759" y="10459"/>
                      </a:lnTo>
                      <a:lnTo>
                        <a:pt x="11753" y="10495"/>
                      </a:lnTo>
                      <a:lnTo>
                        <a:pt x="11748" y="10531"/>
                      </a:lnTo>
                      <a:lnTo>
                        <a:pt x="11742" y="10567"/>
                      </a:lnTo>
                      <a:lnTo>
                        <a:pt x="11734" y="10602"/>
                      </a:lnTo>
                      <a:lnTo>
                        <a:pt x="11726" y="10637"/>
                      </a:lnTo>
                      <a:lnTo>
                        <a:pt x="11705" y="10718"/>
                      </a:lnTo>
                      <a:lnTo>
                        <a:pt x="11678" y="10797"/>
                      </a:lnTo>
                      <a:lnTo>
                        <a:pt x="11647" y="10874"/>
                      </a:lnTo>
                      <a:lnTo>
                        <a:pt x="11613" y="10949"/>
                      </a:lnTo>
                      <a:lnTo>
                        <a:pt x="11574" y="11021"/>
                      </a:lnTo>
                      <a:lnTo>
                        <a:pt x="11532" y="11092"/>
                      </a:lnTo>
                      <a:lnTo>
                        <a:pt x="11486" y="11161"/>
                      </a:lnTo>
                      <a:lnTo>
                        <a:pt x="11437" y="11226"/>
                      </a:lnTo>
                      <a:lnTo>
                        <a:pt x="11385" y="11291"/>
                      </a:lnTo>
                      <a:lnTo>
                        <a:pt x="11329" y="11352"/>
                      </a:lnTo>
                      <a:lnTo>
                        <a:pt x="11271" y="11411"/>
                      </a:lnTo>
                      <a:lnTo>
                        <a:pt x="11210" y="11467"/>
                      </a:lnTo>
                      <a:lnTo>
                        <a:pt x="11146" y="11520"/>
                      </a:lnTo>
                      <a:lnTo>
                        <a:pt x="11079" y="11570"/>
                      </a:lnTo>
                      <a:lnTo>
                        <a:pt x="11010" y="11619"/>
                      </a:lnTo>
                      <a:lnTo>
                        <a:pt x="10938" y="11664"/>
                      </a:lnTo>
                      <a:lnTo>
                        <a:pt x="10865" y="11705"/>
                      </a:lnTo>
                      <a:lnTo>
                        <a:pt x="10789" y="11744"/>
                      </a:lnTo>
                      <a:lnTo>
                        <a:pt x="10711" y="11779"/>
                      </a:lnTo>
                      <a:lnTo>
                        <a:pt x="10632" y="11811"/>
                      </a:lnTo>
                      <a:lnTo>
                        <a:pt x="10551" y="11841"/>
                      </a:lnTo>
                      <a:lnTo>
                        <a:pt x="10468" y="11866"/>
                      </a:lnTo>
                      <a:lnTo>
                        <a:pt x="10385" y="11888"/>
                      </a:lnTo>
                      <a:lnTo>
                        <a:pt x="10300" y="11906"/>
                      </a:lnTo>
                      <a:lnTo>
                        <a:pt x="10214" y="11922"/>
                      </a:lnTo>
                      <a:lnTo>
                        <a:pt x="10127" y="11932"/>
                      </a:lnTo>
                      <a:lnTo>
                        <a:pt x="10039" y="11939"/>
                      </a:lnTo>
                      <a:lnTo>
                        <a:pt x="9950" y="11943"/>
                      </a:lnTo>
                      <a:lnTo>
                        <a:pt x="9861" y="11942"/>
                      </a:lnTo>
                      <a:lnTo>
                        <a:pt x="9772" y="11938"/>
                      </a:lnTo>
                      <a:lnTo>
                        <a:pt x="9682" y="11929"/>
                      </a:lnTo>
                      <a:lnTo>
                        <a:pt x="9592" y="11917"/>
                      </a:lnTo>
                      <a:lnTo>
                        <a:pt x="9540" y="11906"/>
                      </a:lnTo>
                      <a:lnTo>
                        <a:pt x="9489" y="11896"/>
                      </a:lnTo>
                      <a:lnTo>
                        <a:pt x="9439" y="11884"/>
                      </a:lnTo>
                      <a:lnTo>
                        <a:pt x="9389" y="11871"/>
                      </a:lnTo>
                      <a:lnTo>
                        <a:pt x="9340" y="11856"/>
                      </a:lnTo>
                      <a:lnTo>
                        <a:pt x="9292" y="11841"/>
                      </a:lnTo>
                      <a:lnTo>
                        <a:pt x="9245" y="11824"/>
                      </a:lnTo>
                      <a:lnTo>
                        <a:pt x="9198" y="11806"/>
                      </a:lnTo>
                      <a:lnTo>
                        <a:pt x="9152" y="11787"/>
                      </a:lnTo>
                      <a:lnTo>
                        <a:pt x="9108" y="11766"/>
                      </a:lnTo>
                      <a:lnTo>
                        <a:pt x="9064" y="11746"/>
                      </a:lnTo>
                      <a:lnTo>
                        <a:pt x="9021" y="11723"/>
                      </a:lnTo>
                      <a:lnTo>
                        <a:pt x="8978" y="11699"/>
                      </a:lnTo>
                      <a:lnTo>
                        <a:pt x="8937" y="11675"/>
                      </a:lnTo>
                      <a:lnTo>
                        <a:pt x="8896" y="11649"/>
                      </a:lnTo>
                      <a:lnTo>
                        <a:pt x="8857" y="11623"/>
                      </a:lnTo>
                      <a:lnTo>
                        <a:pt x="8819" y="11595"/>
                      </a:lnTo>
                      <a:lnTo>
                        <a:pt x="8781" y="11567"/>
                      </a:lnTo>
                      <a:lnTo>
                        <a:pt x="8744" y="11538"/>
                      </a:lnTo>
                      <a:lnTo>
                        <a:pt x="8709" y="11508"/>
                      </a:lnTo>
                      <a:lnTo>
                        <a:pt x="8674" y="11477"/>
                      </a:lnTo>
                      <a:lnTo>
                        <a:pt x="8640" y="11444"/>
                      </a:lnTo>
                      <a:lnTo>
                        <a:pt x="8608" y="11413"/>
                      </a:lnTo>
                      <a:lnTo>
                        <a:pt x="8577" y="11379"/>
                      </a:lnTo>
                      <a:lnTo>
                        <a:pt x="8547" y="11344"/>
                      </a:lnTo>
                      <a:lnTo>
                        <a:pt x="8517" y="11309"/>
                      </a:lnTo>
                      <a:lnTo>
                        <a:pt x="8489" y="11273"/>
                      </a:lnTo>
                      <a:lnTo>
                        <a:pt x="8462" y="11237"/>
                      </a:lnTo>
                      <a:lnTo>
                        <a:pt x="8436" y="11201"/>
                      </a:lnTo>
                      <a:lnTo>
                        <a:pt x="8412" y="11163"/>
                      </a:lnTo>
                      <a:lnTo>
                        <a:pt x="8388" y="11124"/>
                      </a:lnTo>
                      <a:lnTo>
                        <a:pt x="8366" y="11085"/>
                      </a:lnTo>
                      <a:lnTo>
                        <a:pt x="8304" y="11124"/>
                      </a:lnTo>
                      <a:lnTo>
                        <a:pt x="8241" y="11162"/>
                      </a:lnTo>
                      <a:lnTo>
                        <a:pt x="8175" y="11199"/>
                      </a:lnTo>
                      <a:lnTo>
                        <a:pt x="8109" y="11234"/>
                      </a:lnTo>
                      <a:lnTo>
                        <a:pt x="8041" y="11269"/>
                      </a:lnTo>
                      <a:lnTo>
                        <a:pt x="7971" y="11302"/>
                      </a:lnTo>
                      <a:lnTo>
                        <a:pt x="7901" y="11335"/>
                      </a:lnTo>
                      <a:lnTo>
                        <a:pt x="7830" y="11366"/>
                      </a:lnTo>
                      <a:lnTo>
                        <a:pt x="7756" y="11395"/>
                      </a:lnTo>
                      <a:lnTo>
                        <a:pt x="7683" y="11424"/>
                      </a:lnTo>
                      <a:lnTo>
                        <a:pt x="7607" y="11451"/>
                      </a:lnTo>
                      <a:lnTo>
                        <a:pt x="7531" y="11476"/>
                      </a:lnTo>
                      <a:lnTo>
                        <a:pt x="7453" y="11501"/>
                      </a:lnTo>
                      <a:lnTo>
                        <a:pt x="7375" y="11524"/>
                      </a:lnTo>
                      <a:lnTo>
                        <a:pt x="7295" y="11546"/>
                      </a:lnTo>
                      <a:lnTo>
                        <a:pt x="7214" y="11566"/>
                      </a:lnTo>
                      <a:lnTo>
                        <a:pt x="7133" y="11586"/>
                      </a:lnTo>
                      <a:lnTo>
                        <a:pt x="7050" y="11603"/>
                      </a:lnTo>
                      <a:lnTo>
                        <a:pt x="6968" y="11620"/>
                      </a:lnTo>
                      <a:lnTo>
                        <a:pt x="6884" y="11634"/>
                      </a:lnTo>
                      <a:lnTo>
                        <a:pt x="6799" y="11647"/>
                      </a:lnTo>
                      <a:lnTo>
                        <a:pt x="6714" y="11659"/>
                      </a:lnTo>
                      <a:lnTo>
                        <a:pt x="6628" y="11669"/>
                      </a:lnTo>
                      <a:lnTo>
                        <a:pt x="6541" y="11678"/>
                      </a:lnTo>
                      <a:lnTo>
                        <a:pt x="6454" y="11684"/>
                      </a:lnTo>
                      <a:lnTo>
                        <a:pt x="6366" y="11690"/>
                      </a:lnTo>
                      <a:lnTo>
                        <a:pt x="6277" y="11694"/>
                      </a:lnTo>
                      <a:lnTo>
                        <a:pt x="6188" y="11696"/>
                      </a:lnTo>
                      <a:lnTo>
                        <a:pt x="6099" y="11696"/>
                      </a:lnTo>
                      <a:lnTo>
                        <a:pt x="6009" y="11695"/>
                      </a:lnTo>
                      <a:lnTo>
                        <a:pt x="5919" y="11693"/>
                      </a:lnTo>
                      <a:lnTo>
                        <a:pt x="5828" y="11688"/>
                      </a:lnTo>
                      <a:lnTo>
                        <a:pt x="5668" y="11677"/>
                      </a:lnTo>
                      <a:lnTo>
                        <a:pt x="5510" y="11660"/>
                      </a:lnTo>
                      <a:lnTo>
                        <a:pt x="5356" y="11637"/>
                      </a:lnTo>
                      <a:lnTo>
                        <a:pt x="5205" y="11610"/>
                      </a:lnTo>
                      <a:lnTo>
                        <a:pt x="5057" y="11579"/>
                      </a:lnTo>
                      <a:lnTo>
                        <a:pt x="4912" y="11543"/>
                      </a:lnTo>
                      <a:lnTo>
                        <a:pt x="4773" y="11502"/>
                      </a:lnTo>
                      <a:lnTo>
                        <a:pt x="4636" y="11457"/>
                      </a:lnTo>
                      <a:lnTo>
                        <a:pt x="4503" y="11408"/>
                      </a:lnTo>
                      <a:lnTo>
                        <a:pt x="4376" y="11355"/>
                      </a:lnTo>
                      <a:lnTo>
                        <a:pt x="4252" y="11298"/>
                      </a:lnTo>
                      <a:lnTo>
                        <a:pt x="4133" y="11237"/>
                      </a:lnTo>
                      <a:lnTo>
                        <a:pt x="4020" y="11174"/>
                      </a:lnTo>
                      <a:lnTo>
                        <a:pt x="3911" y="11106"/>
                      </a:lnTo>
                      <a:lnTo>
                        <a:pt x="3807" y="11036"/>
                      </a:lnTo>
                      <a:lnTo>
                        <a:pt x="3708" y="10961"/>
                      </a:lnTo>
                      <a:lnTo>
                        <a:pt x="3615" y="10884"/>
                      </a:lnTo>
                      <a:lnTo>
                        <a:pt x="3528" y="10804"/>
                      </a:lnTo>
                      <a:lnTo>
                        <a:pt x="3447" y="10722"/>
                      </a:lnTo>
                      <a:lnTo>
                        <a:pt x="3371" y="10637"/>
                      </a:lnTo>
                      <a:lnTo>
                        <a:pt x="3302" y="10549"/>
                      </a:lnTo>
                      <a:lnTo>
                        <a:pt x="3239" y="10459"/>
                      </a:lnTo>
                      <a:lnTo>
                        <a:pt x="3182" y="10368"/>
                      </a:lnTo>
                      <a:lnTo>
                        <a:pt x="3133" y="10274"/>
                      </a:lnTo>
                      <a:lnTo>
                        <a:pt x="3091" y="10177"/>
                      </a:lnTo>
                      <a:lnTo>
                        <a:pt x="3055" y="10079"/>
                      </a:lnTo>
                      <a:lnTo>
                        <a:pt x="3026" y="9980"/>
                      </a:lnTo>
                      <a:lnTo>
                        <a:pt x="3006" y="9879"/>
                      </a:lnTo>
                      <a:lnTo>
                        <a:pt x="2993" y="9777"/>
                      </a:lnTo>
                      <a:lnTo>
                        <a:pt x="2987" y="9673"/>
                      </a:lnTo>
                      <a:lnTo>
                        <a:pt x="2990" y="9568"/>
                      </a:lnTo>
                      <a:lnTo>
                        <a:pt x="3000" y="9462"/>
                      </a:lnTo>
                      <a:lnTo>
                        <a:pt x="3001" y="9455"/>
                      </a:lnTo>
                      <a:lnTo>
                        <a:pt x="3003" y="9448"/>
                      </a:lnTo>
                      <a:lnTo>
                        <a:pt x="3004" y="9441"/>
                      </a:lnTo>
                      <a:lnTo>
                        <a:pt x="3005" y="9433"/>
                      </a:lnTo>
                      <a:lnTo>
                        <a:pt x="3006" y="9425"/>
                      </a:lnTo>
                      <a:lnTo>
                        <a:pt x="3007" y="9418"/>
                      </a:lnTo>
                      <a:lnTo>
                        <a:pt x="3009" y="9411"/>
                      </a:lnTo>
                      <a:lnTo>
                        <a:pt x="3010" y="9404"/>
                      </a:lnTo>
                      <a:lnTo>
                        <a:pt x="2973" y="9417"/>
                      </a:lnTo>
                      <a:lnTo>
                        <a:pt x="2937" y="9430"/>
                      </a:lnTo>
                      <a:lnTo>
                        <a:pt x="2900" y="9444"/>
                      </a:lnTo>
                      <a:lnTo>
                        <a:pt x="2862" y="9456"/>
                      </a:lnTo>
                      <a:lnTo>
                        <a:pt x="2824" y="9467"/>
                      </a:lnTo>
                      <a:lnTo>
                        <a:pt x="2787" y="9479"/>
                      </a:lnTo>
                      <a:lnTo>
                        <a:pt x="2749" y="9489"/>
                      </a:lnTo>
                      <a:lnTo>
                        <a:pt x="2711" y="9499"/>
                      </a:lnTo>
                      <a:lnTo>
                        <a:pt x="2672" y="9508"/>
                      </a:lnTo>
                      <a:lnTo>
                        <a:pt x="2634" y="9517"/>
                      </a:lnTo>
                      <a:lnTo>
                        <a:pt x="2595" y="9525"/>
                      </a:lnTo>
                      <a:lnTo>
                        <a:pt x="2556" y="9532"/>
                      </a:lnTo>
                      <a:lnTo>
                        <a:pt x="2517" y="9538"/>
                      </a:lnTo>
                      <a:lnTo>
                        <a:pt x="2478" y="9544"/>
                      </a:lnTo>
                      <a:lnTo>
                        <a:pt x="2438" y="9549"/>
                      </a:lnTo>
                      <a:lnTo>
                        <a:pt x="2399" y="9554"/>
                      </a:lnTo>
                      <a:lnTo>
                        <a:pt x="2359" y="9559"/>
                      </a:lnTo>
                      <a:lnTo>
                        <a:pt x="2318" y="9562"/>
                      </a:lnTo>
                      <a:lnTo>
                        <a:pt x="2279" y="9565"/>
                      </a:lnTo>
                      <a:lnTo>
                        <a:pt x="2239" y="9567"/>
                      </a:lnTo>
                      <a:lnTo>
                        <a:pt x="2198" y="9568"/>
                      </a:lnTo>
                      <a:lnTo>
                        <a:pt x="2158" y="9569"/>
                      </a:lnTo>
                      <a:lnTo>
                        <a:pt x="2118" y="9569"/>
                      </a:lnTo>
                      <a:lnTo>
                        <a:pt x="2077" y="9568"/>
                      </a:lnTo>
                      <a:lnTo>
                        <a:pt x="2036" y="9567"/>
                      </a:lnTo>
                      <a:lnTo>
                        <a:pt x="1995" y="9565"/>
                      </a:lnTo>
                      <a:lnTo>
                        <a:pt x="1955" y="9562"/>
                      </a:lnTo>
                      <a:lnTo>
                        <a:pt x="1914" y="9559"/>
                      </a:lnTo>
                      <a:lnTo>
                        <a:pt x="1873" y="9554"/>
                      </a:lnTo>
                      <a:lnTo>
                        <a:pt x="1832" y="9549"/>
                      </a:lnTo>
                      <a:lnTo>
                        <a:pt x="1791" y="9544"/>
                      </a:lnTo>
                      <a:lnTo>
                        <a:pt x="1750" y="9537"/>
                      </a:lnTo>
                      <a:lnTo>
                        <a:pt x="1641" y="9517"/>
                      </a:lnTo>
                      <a:lnTo>
                        <a:pt x="1534" y="9491"/>
                      </a:lnTo>
                      <a:lnTo>
                        <a:pt x="1431" y="9461"/>
                      </a:lnTo>
                      <a:lnTo>
                        <a:pt x="1329" y="9426"/>
                      </a:lnTo>
                      <a:lnTo>
                        <a:pt x="1231" y="9387"/>
                      </a:lnTo>
                      <a:lnTo>
                        <a:pt x="1135" y="9344"/>
                      </a:lnTo>
                      <a:lnTo>
                        <a:pt x="1043" y="9297"/>
                      </a:lnTo>
                      <a:lnTo>
                        <a:pt x="955" y="9246"/>
                      </a:lnTo>
                      <a:lnTo>
                        <a:pt x="868" y="9191"/>
                      </a:lnTo>
                      <a:lnTo>
                        <a:pt x="786" y="9132"/>
                      </a:lnTo>
                      <a:lnTo>
                        <a:pt x="707" y="9071"/>
                      </a:lnTo>
                      <a:lnTo>
                        <a:pt x="631" y="9005"/>
                      </a:lnTo>
                      <a:lnTo>
                        <a:pt x="560" y="8937"/>
                      </a:lnTo>
                      <a:lnTo>
                        <a:pt x="492" y="8866"/>
                      </a:lnTo>
                      <a:lnTo>
                        <a:pt x="428" y="8791"/>
                      </a:lnTo>
                      <a:lnTo>
                        <a:pt x="368" y="8714"/>
                      </a:lnTo>
                      <a:lnTo>
                        <a:pt x="312" y="8635"/>
                      </a:lnTo>
                      <a:lnTo>
                        <a:pt x="260" y="8553"/>
                      </a:lnTo>
                      <a:lnTo>
                        <a:pt x="213" y="8468"/>
                      </a:lnTo>
                      <a:lnTo>
                        <a:pt x="170" y="8382"/>
                      </a:lnTo>
                      <a:lnTo>
                        <a:pt x="132" y="8292"/>
                      </a:lnTo>
                      <a:lnTo>
                        <a:pt x="98" y="8202"/>
                      </a:lnTo>
                      <a:lnTo>
                        <a:pt x="69" y="8110"/>
                      </a:lnTo>
                      <a:lnTo>
                        <a:pt x="45" y="8016"/>
                      </a:lnTo>
                      <a:lnTo>
                        <a:pt x="27" y="7921"/>
                      </a:lnTo>
                      <a:lnTo>
                        <a:pt x="12" y="7823"/>
                      </a:lnTo>
                      <a:lnTo>
                        <a:pt x="3" y="7726"/>
                      </a:lnTo>
                      <a:lnTo>
                        <a:pt x="0" y="7627"/>
                      </a:lnTo>
                      <a:lnTo>
                        <a:pt x="2" y="7527"/>
                      </a:lnTo>
                      <a:lnTo>
                        <a:pt x="9" y="7427"/>
                      </a:lnTo>
                      <a:lnTo>
                        <a:pt x="22" y="7325"/>
                      </a:lnTo>
                      <a:lnTo>
                        <a:pt x="42" y="7224"/>
                      </a:lnTo>
                      <a:lnTo>
                        <a:pt x="59" y="7149"/>
                      </a:lnTo>
                      <a:lnTo>
                        <a:pt x="80" y="7076"/>
                      </a:lnTo>
                      <a:lnTo>
                        <a:pt x="102" y="7005"/>
                      </a:lnTo>
                      <a:lnTo>
                        <a:pt x="128" y="6934"/>
                      </a:lnTo>
                      <a:lnTo>
                        <a:pt x="156" y="6864"/>
                      </a:lnTo>
                      <a:lnTo>
                        <a:pt x="187" y="6797"/>
                      </a:lnTo>
                      <a:lnTo>
                        <a:pt x="220" y="6730"/>
                      </a:lnTo>
                      <a:lnTo>
                        <a:pt x="256" y="6665"/>
                      </a:lnTo>
                      <a:lnTo>
                        <a:pt x="295" y="6601"/>
                      </a:lnTo>
                      <a:lnTo>
                        <a:pt x="336" y="6539"/>
                      </a:lnTo>
                      <a:lnTo>
                        <a:pt x="378" y="6477"/>
                      </a:lnTo>
                      <a:lnTo>
                        <a:pt x="423" y="6418"/>
                      </a:lnTo>
                      <a:lnTo>
                        <a:pt x="470" y="6359"/>
                      </a:lnTo>
                      <a:lnTo>
                        <a:pt x="519" y="6304"/>
                      </a:lnTo>
                      <a:lnTo>
                        <a:pt x="571" y="6249"/>
                      </a:lnTo>
                      <a:lnTo>
                        <a:pt x="624" y="6197"/>
                      </a:lnTo>
                      <a:lnTo>
                        <a:pt x="679" y="6145"/>
                      </a:lnTo>
                      <a:lnTo>
                        <a:pt x="736" y="6096"/>
                      </a:lnTo>
                      <a:lnTo>
                        <a:pt x="795" y="6048"/>
                      </a:lnTo>
                      <a:lnTo>
                        <a:pt x="856" y="6003"/>
                      </a:lnTo>
                      <a:lnTo>
                        <a:pt x="917" y="5959"/>
                      </a:lnTo>
                      <a:lnTo>
                        <a:pt x="981" y="5917"/>
                      </a:lnTo>
                      <a:lnTo>
                        <a:pt x="1047" y="5878"/>
                      </a:lnTo>
                      <a:lnTo>
                        <a:pt x="1113" y="5840"/>
                      </a:lnTo>
                      <a:lnTo>
                        <a:pt x="1181" y="5804"/>
                      </a:lnTo>
                      <a:lnTo>
                        <a:pt x="1250" y="5770"/>
                      </a:lnTo>
                      <a:lnTo>
                        <a:pt x="1321" y="5740"/>
                      </a:lnTo>
                      <a:lnTo>
                        <a:pt x="1392" y="5711"/>
                      </a:lnTo>
                      <a:lnTo>
                        <a:pt x="1465" y="5683"/>
                      </a:lnTo>
                      <a:lnTo>
                        <a:pt x="1539" y="5659"/>
                      </a:lnTo>
                      <a:lnTo>
                        <a:pt x="1614" y="5637"/>
                      </a:lnTo>
                      <a:lnTo>
                        <a:pt x="1690" y="5618"/>
                      </a:lnTo>
                      <a:lnTo>
                        <a:pt x="1659" y="5574"/>
                      </a:lnTo>
                      <a:lnTo>
                        <a:pt x="1629" y="5529"/>
                      </a:lnTo>
                      <a:lnTo>
                        <a:pt x="1600" y="5484"/>
                      </a:lnTo>
                      <a:lnTo>
                        <a:pt x="1573" y="5437"/>
                      </a:lnTo>
                      <a:lnTo>
                        <a:pt x="1546" y="5391"/>
                      </a:lnTo>
                      <a:lnTo>
                        <a:pt x="1522" y="5344"/>
                      </a:lnTo>
                      <a:lnTo>
                        <a:pt x="1498" y="5296"/>
                      </a:lnTo>
                      <a:lnTo>
                        <a:pt x="1475" y="5248"/>
                      </a:lnTo>
                      <a:lnTo>
                        <a:pt x="1454" y="5199"/>
                      </a:lnTo>
                      <a:lnTo>
                        <a:pt x="1434" y="5150"/>
                      </a:lnTo>
                      <a:lnTo>
                        <a:pt x="1415" y="5099"/>
                      </a:lnTo>
                      <a:lnTo>
                        <a:pt x="1397" y="5049"/>
                      </a:lnTo>
                      <a:lnTo>
                        <a:pt x="1381" y="4998"/>
                      </a:lnTo>
                      <a:lnTo>
                        <a:pt x="1367" y="4947"/>
                      </a:lnTo>
                      <a:lnTo>
                        <a:pt x="1353" y="4895"/>
                      </a:lnTo>
                      <a:lnTo>
                        <a:pt x="1340" y="4842"/>
                      </a:lnTo>
                      <a:lnTo>
                        <a:pt x="1330" y="4790"/>
                      </a:lnTo>
                      <a:lnTo>
                        <a:pt x="1320" y="4737"/>
                      </a:lnTo>
                      <a:lnTo>
                        <a:pt x="1312" y="4683"/>
                      </a:lnTo>
                      <a:lnTo>
                        <a:pt x="1306" y="4629"/>
                      </a:lnTo>
                      <a:lnTo>
                        <a:pt x="1301" y="4575"/>
                      </a:lnTo>
                      <a:lnTo>
                        <a:pt x="1296" y="4521"/>
                      </a:lnTo>
                      <a:lnTo>
                        <a:pt x="1294" y="4466"/>
                      </a:lnTo>
                      <a:lnTo>
                        <a:pt x="1293" y="4411"/>
                      </a:lnTo>
                      <a:lnTo>
                        <a:pt x="1293" y="4356"/>
                      </a:lnTo>
                      <a:lnTo>
                        <a:pt x="1295" y="4300"/>
                      </a:lnTo>
                      <a:lnTo>
                        <a:pt x="1299" y="4244"/>
                      </a:lnTo>
                      <a:lnTo>
                        <a:pt x="1305" y="4189"/>
                      </a:lnTo>
                      <a:lnTo>
                        <a:pt x="1312" y="4132"/>
                      </a:lnTo>
                      <a:lnTo>
                        <a:pt x="1320" y="4076"/>
                      </a:lnTo>
                      <a:lnTo>
                        <a:pt x="1329" y="4020"/>
                      </a:lnTo>
                      <a:lnTo>
                        <a:pt x="1340" y="3963"/>
                      </a:lnTo>
                      <a:lnTo>
                        <a:pt x="1369" y="3850"/>
                      </a:lnTo>
                      <a:lnTo>
                        <a:pt x="1401" y="3739"/>
                      </a:lnTo>
                      <a:lnTo>
                        <a:pt x="1441" y="3630"/>
                      </a:lnTo>
                      <a:lnTo>
                        <a:pt x="1486" y="3524"/>
                      </a:lnTo>
                      <a:lnTo>
                        <a:pt x="1536" y="3420"/>
                      </a:lnTo>
                      <a:lnTo>
                        <a:pt x="1591" y="3320"/>
                      </a:lnTo>
                      <a:lnTo>
                        <a:pt x="1650" y="3223"/>
                      </a:lnTo>
                      <a:lnTo>
                        <a:pt x="1716" y="3127"/>
                      </a:lnTo>
                      <a:lnTo>
                        <a:pt x="1785" y="3036"/>
                      </a:lnTo>
                      <a:lnTo>
                        <a:pt x="1858" y="2948"/>
                      </a:lnTo>
                      <a:lnTo>
                        <a:pt x="1937" y="2863"/>
                      </a:lnTo>
                      <a:lnTo>
                        <a:pt x="2019" y="2782"/>
                      </a:lnTo>
                      <a:lnTo>
                        <a:pt x="2105" y="2704"/>
                      </a:lnTo>
                      <a:lnTo>
                        <a:pt x="2195" y="2631"/>
                      </a:lnTo>
                      <a:lnTo>
                        <a:pt x="2288" y="2561"/>
                      </a:lnTo>
                      <a:lnTo>
                        <a:pt x="2385" y="2494"/>
                      </a:lnTo>
                      <a:lnTo>
                        <a:pt x="2484" y="2433"/>
                      </a:lnTo>
                      <a:lnTo>
                        <a:pt x="2587" y="2376"/>
                      </a:lnTo>
                      <a:lnTo>
                        <a:pt x="2693" y="2322"/>
                      </a:lnTo>
                      <a:lnTo>
                        <a:pt x="2801" y="2274"/>
                      </a:lnTo>
                      <a:lnTo>
                        <a:pt x="2911" y="2230"/>
                      </a:lnTo>
                      <a:lnTo>
                        <a:pt x="3024" y="2191"/>
                      </a:lnTo>
                      <a:lnTo>
                        <a:pt x="3139" y="2157"/>
                      </a:lnTo>
                      <a:lnTo>
                        <a:pt x="3256" y="2128"/>
                      </a:lnTo>
                      <a:lnTo>
                        <a:pt x="3374" y="2104"/>
                      </a:lnTo>
                      <a:lnTo>
                        <a:pt x="3495" y="2085"/>
                      </a:lnTo>
                      <a:lnTo>
                        <a:pt x="3616" y="2071"/>
                      </a:lnTo>
                      <a:lnTo>
                        <a:pt x="3738" y="2064"/>
                      </a:lnTo>
                      <a:lnTo>
                        <a:pt x="3862" y="2061"/>
                      </a:lnTo>
                      <a:lnTo>
                        <a:pt x="3985" y="2065"/>
                      </a:lnTo>
                      <a:lnTo>
                        <a:pt x="4111" y="2074"/>
                      </a:lnTo>
                      <a:lnTo>
                        <a:pt x="4235" y="2090"/>
                      </a:lnTo>
                      <a:lnTo>
                        <a:pt x="4256" y="2094"/>
                      </a:lnTo>
                      <a:lnTo>
                        <a:pt x="4278" y="2097"/>
                      </a:lnTo>
                      <a:lnTo>
                        <a:pt x="4299" y="2100"/>
                      </a:lnTo>
                      <a:lnTo>
                        <a:pt x="4321" y="2104"/>
                      </a:lnTo>
                      <a:lnTo>
                        <a:pt x="4342" y="2108"/>
                      </a:lnTo>
                      <a:lnTo>
                        <a:pt x="4363" y="2112"/>
                      </a:lnTo>
                      <a:lnTo>
                        <a:pt x="4384" y="2116"/>
                      </a:lnTo>
                      <a:lnTo>
                        <a:pt x="4404" y="2120"/>
                      </a:lnTo>
                      <a:lnTo>
                        <a:pt x="4425" y="2126"/>
                      </a:lnTo>
                      <a:lnTo>
                        <a:pt x="4446" y="2131"/>
                      </a:lnTo>
                      <a:lnTo>
                        <a:pt x="4467" y="2135"/>
                      </a:lnTo>
                      <a:lnTo>
                        <a:pt x="4487" y="2140"/>
                      </a:lnTo>
                      <a:lnTo>
                        <a:pt x="4507" y="2145"/>
                      </a:lnTo>
                      <a:lnTo>
                        <a:pt x="4528" y="2151"/>
                      </a:lnTo>
                      <a:lnTo>
                        <a:pt x="4548" y="2156"/>
                      </a:lnTo>
                      <a:lnTo>
                        <a:pt x="4568" y="2162"/>
                      </a:lnTo>
                      <a:lnTo>
                        <a:pt x="4588" y="2168"/>
                      </a:lnTo>
                      <a:lnTo>
                        <a:pt x="4608" y="2174"/>
                      </a:lnTo>
                      <a:lnTo>
                        <a:pt x="4628" y="2180"/>
                      </a:lnTo>
                      <a:lnTo>
                        <a:pt x="4648" y="2186"/>
                      </a:lnTo>
                      <a:lnTo>
                        <a:pt x="4668" y="2193"/>
                      </a:lnTo>
                      <a:lnTo>
                        <a:pt x="4687" y="2199"/>
                      </a:lnTo>
                      <a:lnTo>
                        <a:pt x="4706" y="2207"/>
                      </a:lnTo>
                      <a:lnTo>
                        <a:pt x="4726" y="2213"/>
                      </a:lnTo>
                      <a:lnTo>
                        <a:pt x="4745" y="2220"/>
                      </a:lnTo>
                      <a:lnTo>
                        <a:pt x="4764" y="2227"/>
                      </a:lnTo>
                      <a:lnTo>
                        <a:pt x="4784" y="2234"/>
                      </a:lnTo>
                      <a:lnTo>
                        <a:pt x="4802" y="2242"/>
                      </a:lnTo>
                      <a:lnTo>
                        <a:pt x="4822" y="2250"/>
                      </a:lnTo>
                      <a:lnTo>
                        <a:pt x="4840" y="2258"/>
                      </a:lnTo>
                      <a:lnTo>
                        <a:pt x="4859" y="2265"/>
                      </a:lnTo>
                      <a:lnTo>
                        <a:pt x="4878" y="2273"/>
                      </a:lnTo>
                      <a:lnTo>
                        <a:pt x="4879" y="2269"/>
                      </a:lnTo>
                      <a:lnTo>
                        <a:pt x="4880" y="2266"/>
                      </a:lnTo>
                      <a:lnTo>
                        <a:pt x="4880" y="2262"/>
                      </a:lnTo>
                      <a:lnTo>
                        <a:pt x="4881" y="2258"/>
                      </a:lnTo>
                      <a:lnTo>
                        <a:pt x="4882" y="2254"/>
                      </a:lnTo>
                      <a:lnTo>
                        <a:pt x="4883" y="2250"/>
                      </a:lnTo>
                      <a:lnTo>
                        <a:pt x="4884" y="2245"/>
                      </a:lnTo>
                      <a:lnTo>
                        <a:pt x="4884" y="2242"/>
                      </a:lnTo>
                      <a:lnTo>
                        <a:pt x="4905" y="2156"/>
                      </a:lnTo>
                      <a:lnTo>
                        <a:pt x="4930" y="2073"/>
                      </a:lnTo>
                      <a:lnTo>
                        <a:pt x="4958" y="1991"/>
                      </a:lnTo>
                      <a:lnTo>
                        <a:pt x="4990" y="1912"/>
                      </a:lnTo>
                      <a:lnTo>
                        <a:pt x="5025" y="1834"/>
                      </a:lnTo>
                      <a:lnTo>
                        <a:pt x="5062" y="1757"/>
                      </a:lnTo>
                      <a:lnTo>
                        <a:pt x="5103" y="1683"/>
                      </a:lnTo>
                      <a:lnTo>
                        <a:pt x="5147" y="1611"/>
                      </a:lnTo>
                      <a:lnTo>
                        <a:pt x="5193" y="1542"/>
                      </a:lnTo>
                      <a:lnTo>
                        <a:pt x="5243" y="1474"/>
                      </a:lnTo>
                      <a:lnTo>
                        <a:pt x="5294" y="1410"/>
                      </a:lnTo>
                      <a:lnTo>
                        <a:pt x="5349" y="1348"/>
                      </a:lnTo>
                      <a:lnTo>
                        <a:pt x="5405" y="1288"/>
                      </a:lnTo>
                      <a:lnTo>
                        <a:pt x="5464" y="1231"/>
                      </a:lnTo>
                      <a:lnTo>
                        <a:pt x="5524" y="1177"/>
                      </a:lnTo>
                      <a:lnTo>
                        <a:pt x="5588" y="1127"/>
                      </a:lnTo>
                      <a:lnTo>
                        <a:pt x="5652" y="1079"/>
                      </a:lnTo>
                      <a:lnTo>
                        <a:pt x="5718" y="1034"/>
                      </a:lnTo>
                      <a:lnTo>
                        <a:pt x="5785" y="992"/>
                      </a:lnTo>
                      <a:lnTo>
                        <a:pt x="5856" y="954"/>
                      </a:lnTo>
                      <a:lnTo>
                        <a:pt x="5926" y="919"/>
                      </a:lnTo>
                      <a:lnTo>
                        <a:pt x="5998" y="887"/>
                      </a:lnTo>
                      <a:lnTo>
                        <a:pt x="6071" y="859"/>
                      </a:lnTo>
                      <a:lnTo>
                        <a:pt x="6146" y="836"/>
                      </a:lnTo>
                      <a:lnTo>
                        <a:pt x="6220" y="815"/>
                      </a:lnTo>
                      <a:lnTo>
                        <a:pt x="6296" y="799"/>
                      </a:lnTo>
                      <a:lnTo>
                        <a:pt x="6373" y="787"/>
                      </a:lnTo>
                      <a:lnTo>
                        <a:pt x="6449" y="779"/>
                      </a:lnTo>
                      <a:lnTo>
                        <a:pt x="6527" y="774"/>
                      </a:lnTo>
                      <a:lnTo>
                        <a:pt x="6605" y="774"/>
                      </a:lnTo>
                      <a:lnTo>
                        <a:pt x="6682" y="779"/>
                      </a:lnTo>
                      <a:lnTo>
                        <a:pt x="6761" y="788"/>
                      </a:lnTo>
                      <a:lnTo>
                        <a:pt x="6785" y="792"/>
                      </a:lnTo>
                      <a:lnTo>
                        <a:pt x="6810" y="796"/>
                      </a:lnTo>
                      <a:lnTo>
                        <a:pt x="6833" y="801"/>
                      </a:lnTo>
                      <a:lnTo>
                        <a:pt x="6857" y="806"/>
                      </a:lnTo>
                      <a:lnTo>
                        <a:pt x="6881" y="811"/>
                      </a:lnTo>
                      <a:lnTo>
                        <a:pt x="6904" y="817"/>
                      </a:lnTo>
                      <a:lnTo>
                        <a:pt x="6928" y="824"/>
                      </a:lnTo>
                      <a:lnTo>
                        <a:pt x="6951" y="830"/>
                      </a:lnTo>
                      <a:lnTo>
                        <a:pt x="6974" y="837"/>
                      </a:lnTo>
                      <a:lnTo>
                        <a:pt x="6996" y="844"/>
                      </a:lnTo>
                      <a:lnTo>
                        <a:pt x="7019" y="852"/>
                      </a:lnTo>
                      <a:lnTo>
                        <a:pt x="7041" y="860"/>
                      </a:lnTo>
                      <a:lnTo>
                        <a:pt x="7064" y="870"/>
                      </a:lnTo>
                      <a:lnTo>
                        <a:pt x="7085" y="878"/>
                      </a:lnTo>
                      <a:lnTo>
                        <a:pt x="7106" y="888"/>
                      </a:lnTo>
                      <a:lnTo>
                        <a:pt x="7128" y="897"/>
                      </a:lnTo>
                      <a:lnTo>
                        <a:pt x="7149" y="908"/>
                      </a:lnTo>
                      <a:lnTo>
                        <a:pt x="7171" y="918"/>
                      </a:lnTo>
                      <a:lnTo>
                        <a:pt x="7191" y="929"/>
                      </a:lnTo>
                      <a:lnTo>
                        <a:pt x="7211" y="940"/>
                      </a:lnTo>
                      <a:lnTo>
                        <a:pt x="7232" y="952"/>
                      </a:lnTo>
                      <a:lnTo>
                        <a:pt x="7251" y="964"/>
                      </a:lnTo>
                      <a:lnTo>
                        <a:pt x="7272" y="976"/>
                      </a:lnTo>
                      <a:lnTo>
                        <a:pt x="7291" y="989"/>
                      </a:lnTo>
                      <a:lnTo>
                        <a:pt x="7310" y="1002"/>
                      </a:lnTo>
                      <a:lnTo>
                        <a:pt x="7330" y="1015"/>
                      </a:lnTo>
                      <a:lnTo>
                        <a:pt x="7348" y="1028"/>
                      </a:lnTo>
                      <a:lnTo>
                        <a:pt x="7366" y="1043"/>
                      </a:lnTo>
                      <a:lnTo>
                        <a:pt x="7385" y="1057"/>
                      </a:lnTo>
                      <a:lnTo>
                        <a:pt x="7403" y="1072"/>
                      </a:lnTo>
                      <a:lnTo>
                        <a:pt x="7421" y="1086"/>
                      </a:lnTo>
                      <a:lnTo>
                        <a:pt x="7438" y="110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9525" cap="flat" cmpd="sng">
                  <a:noFill/>
                  <a:prstDash val="solid"/>
                  <a:round/>
                  <a:headEnd/>
                  <a:tailEnd/>
                </a:ln>
                <a:effectLst>
                  <a:outerShdw dist="40161" dir="4293903" algn="ctr" rotWithShape="0">
                    <a:srgbClr val="666633"/>
                  </a:outerShdw>
                  <a:softEdge rad="25400"/>
                </a:effectLst>
              </p:spPr>
              <p:txBody>
                <a:bodyPr wrap="square" lIns="22467" tIns="11234" rIns="22467" bIns="11234" anchor="ctr" anchorCtr="1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sz="2000">
                    <a:solidFill>
                      <a:srgbClr val="008000"/>
                    </a:solidFill>
                    <a:latin typeface="Tele-GroteskNor" pitchFamily="2" charset="0"/>
                    <a:sym typeface="Wingdings" pitchFamily="2" charset="2"/>
                  </a:endParaRPr>
                </a:p>
              </p:txBody>
            </p:sp>
            <p:sp>
              <p:nvSpPr>
                <p:cNvPr id="100" name="Szövegdoboz 99"/>
                <p:cNvSpPr txBox="1"/>
                <p:nvPr/>
              </p:nvSpPr>
              <p:spPr>
                <a:xfrm>
                  <a:off x="7520664" y="2185593"/>
                  <a:ext cx="2172938" cy="646331"/>
                </a:xfrm>
                <a:prstGeom prst="rect">
                  <a:avLst/>
                </a:prstGeom>
                <a:noFill/>
                <a:scene3d>
                  <a:camera prst="isometricTopUp"/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hu-HU" sz="3600" b="1" dirty="0">
                      <a:solidFill>
                        <a:schemeClr val="bg1"/>
                      </a:solidFill>
                    </a:rPr>
                    <a:t>HBONE+</a:t>
                  </a:r>
                </a:p>
              </p:txBody>
            </p:sp>
            <p:pic>
              <p:nvPicPr>
                <p:cNvPr id="101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080811" y="2437196"/>
                  <a:ext cx="562846" cy="4256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2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9466291" y="2437195"/>
                  <a:ext cx="562846" cy="4256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3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9047956" y="1796141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4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965776" y="1832797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990214" y="3021595"/>
                  <a:ext cx="418335" cy="3163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06" name="Szövegdoboz 105"/>
                <p:cNvSpPr txBox="1"/>
                <p:nvPr/>
              </p:nvSpPr>
              <p:spPr>
                <a:xfrm>
                  <a:off x="9381970" y="2862810"/>
                  <a:ext cx="1137097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hu-HU" sz="1000" b="1" dirty="0"/>
                    <a:t>KIFÜ VH</a:t>
                  </a:r>
                </a:p>
                <a:p>
                  <a:pPr algn="ctr"/>
                  <a:r>
                    <a:rPr lang="hu-HU" sz="1000" b="1" dirty="0"/>
                    <a:t>(Country INTERNET X)</a:t>
                  </a:r>
                </a:p>
              </p:txBody>
            </p:sp>
            <p:sp>
              <p:nvSpPr>
                <p:cNvPr id="107" name="Szövegdoboz 106"/>
                <p:cNvSpPr txBox="1"/>
                <p:nvPr/>
              </p:nvSpPr>
              <p:spPr>
                <a:xfrm>
                  <a:off x="6824379" y="2830854"/>
                  <a:ext cx="102412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b="1" dirty="0"/>
                    <a:t>E-PoP</a:t>
                  </a:r>
                </a:p>
                <a:p>
                  <a:pPr algn="ctr"/>
                  <a:r>
                    <a:rPr lang="en-GB" sz="1000" b="1" dirty="0"/>
                    <a:t>(UNIVERSITIES)</a:t>
                  </a:r>
                </a:p>
              </p:txBody>
            </p:sp>
            <p:sp>
              <p:nvSpPr>
                <p:cNvPr id="109" name="Szövegdoboz 108"/>
                <p:cNvSpPr txBox="1"/>
                <p:nvPr/>
              </p:nvSpPr>
              <p:spPr>
                <a:xfrm>
                  <a:off x="6366268" y="2418964"/>
                  <a:ext cx="496717" cy="276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hu-HU"/>
                  </a:defPPr>
                  <a:lvl1pPr algn="ctr">
                    <a:lnSpc>
                      <a:spcPts val="700"/>
                    </a:lnSpc>
                    <a:defRPr sz="800" b="1"/>
                  </a:lvl1pPr>
                </a:lstStyle>
                <a:p>
                  <a:r>
                    <a:rPr lang="en-GB" dirty="0"/>
                    <a:t>Core</a:t>
                  </a:r>
                </a:p>
                <a:p>
                  <a:r>
                    <a:rPr lang="en-GB" dirty="0"/>
                    <a:t>fibre</a:t>
                  </a:r>
                </a:p>
              </p:txBody>
            </p:sp>
            <p:sp>
              <p:nvSpPr>
                <p:cNvPr id="110" name="Szövegdoboz 109"/>
                <p:cNvSpPr txBox="1"/>
                <p:nvPr/>
              </p:nvSpPr>
              <p:spPr>
                <a:xfrm>
                  <a:off x="4865733" y="2423089"/>
                  <a:ext cx="771483" cy="276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hu-HU"/>
                  </a:defPPr>
                  <a:lvl1pPr algn="ctr">
                    <a:lnSpc>
                      <a:spcPts val="700"/>
                    </a:lnSpc>
                    <a:defRPr sz="800" b="1"/>
                  </a:lvl1pPr>
                </a:lstStyle>
                <a:p>
                  <a:r>
                    <a:rPr lang="en-GB" dirty="0"/>
                    <a:t>Aggregation</a:t>
                  </a:r>
                </a:p>
                <a:p>
                  <a:r>
                    <a:rPr lang="en-GB" dirty="0"/>
                    <a:t>fibre</a:t>
                  </a:r>
                </a:p>
              </p:txBody>
            </p:sp>
            <p:sp>
              <p:nvSpPr>
                <p:cNvPr id="111" name="Szövegdoboz 110"/>
                <p:cNvSpPr txBox="1"/>
                <p:nvPr/>
              </p:nvSpPr>
              <p:spPr>
                <a:xfrm>
                  <a:off x="3608587" y="2429104"/>
                  <a:ext cx="771483" cy="276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700"/>
                    </a:lnSpc>
                  </a:pPr>
                  <a:r>
                    <a:rPr lang="en-GB" sz="800" b="1" dirty="0"/>
                    <a:t>Access</a:t>
                  </a:r>
                </a:p>
                <a:p>
                  <a:pPr algn="ctr">
                    <a:lnSpc>
                      <a:spcPts val="700"/>
                    </a:lnSpc>
                  </a:pPr>
                  <a:r>
                    <a:rPr lang="en-GB" sz="800" b="1" dirty="0"/>
                    <a:t>fibre</a:t>
                  </a:r>
                </a:p>
              </p:txBody>
            </p:sp>
            <p:pic>
              <p:nvPicPr>
                <p:cNvPr id="112" name="Picture 97" descr="http://axenicithub.com/wp-content/uploads/2016/05/globeweb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31930" y="2820985"/>
                  <a:ext cx="823968" cy="63382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13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6306587" y="1679238"/>
                  <a:ext cx="353172" cy="2670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4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442098" y="1350556"/>
                  <a:ext cx="309873" cy="2343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5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8657488" y="1259837"/>
                  <a:ext cx="286487" cy="2166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6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7207365" y="3412510"/>
                  <a:ext cx="353172" cy="2670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17" name="Picture 1068" descr="router_blue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9020871" y="3358738"/>
                  <a:ext cx="353172" cy="2670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18" name="Felfelé nyíl 117"/>
                <p:cNvSpPr/>
                <p:nvPr/>
              </p:nvSpPr>
              <p:spPr>
                <a:xfrm rot="370811">
                  <a:off x="8708708" y="1531575"/>
                  <a:ext cx="135631" cy="302661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19" name="Felfelé nyíl 118"/>
                <p:cNvSpPr/>
                <p:nvPr/>
              </p:nvSpPr>
              <p:spPr>
                <a:xfrm rot="19014506">
                  <a:off x="7762874" y="1552044"/>
                  <a:ext cx="118193" cy="366198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0" name="Felfelé nyíl 119"/>
                <p:cNvSpPr/>
                <p:nvPr/>
              </p:nvSpPr>
              <p:spPr>
                <a:xfrm rot="18148821">
                  <a:off x="6982733" y="1895266"/>
                  <a:ext cx="116498" cy="432722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1" name="Felfelé nyíl 120"/>
                <p:cNvSpPr/>
                <p:nvPr/>
              </p:nvSpPr>
              <p:spPr>
                <a:xfrm rot="16200000">
                  <a:off x="6550521" y="2637390"/>
                  <a:ext cx="118193" cy="366198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2" name="Felfelé nyíl 121"/>
                <p:cNvSpPr/>
                <p:nvPr/>
              </p:nvSpPr>
              <p:spPr>
                <a:xfrm rot="13662667">
                  <a:off x="7564860" y="3073038"/>
                  <a:ext cx="118193" cy="366198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3" name="Felfelé nyíl 122"/>
                <p:cNvSpPr/>
                <p:nvPr/>
              </p:nvSpPr>
              <p:spPr>
                <a:xfrm rot="8934539">
                  <a:off x="8981116" y="3094536"/>
                  <a:ext cx="99700" cy="284355"/>
                </a:xfrm>
                <a:prstGeom prst="upArrow">
                  <a:avLst>
                    <a:gd name="adj1" fmla="val 54078"/>
                    <a:gd name="adj2" fmla="val 53010"/>
                  </a:avLst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124" name="Szövegdoboz 123"/>
                <p:cNvSpPr txBox="1"/>
                <p:nvPr/>
              </p:nvSpPr>
              <p:spPr>
                <a:xfrm>
                  <a:off x="5848845" y="1890910"/>
                  <a:ext cx="1392239" cy="707886"/>
                </a:xfrm>
                <a:prstGeom prst="rect">
                  <a:avLst/>
                </a:prstGeom>
                <a:noFill/>
                <a:scene3d>
                  <a:camera prst="isometricTopUp"/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hu-HU" sz="40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DJG</a:t>
                  </a:r>
                </a:p>
              </p:txBody>
            </p:sp>
            <p:sp>
              <p:nvSpPr>
                <p:cNvPr id="108" name="Szövegdoboz 107"/>
                <p:cNvSpPr txBox="1"/>
                <p:nvPr/>
              </p:nvSpPr>
              <p:spPr>
                <a:xfrm>
                  <a:off x="4037805" y="1473654"/>
                  <a:ext cx="2561139" cy="707886"/>
                </a:xfrm>
                <a:prstGeom prst="rect">
                  <a:avLst/>
                </a:prstGeom>
                <a:noFill/>
                <a:scene3d>
                  <a:camera prst="isometricTopUp"/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hu-HU" sz="4000" b="1" dirty="0">
                      <a:solidFill>
                        <a:schemeClr val="bg1">
                          <a:lumMod val="50000"/>
                        </a:schemeClr>
                      </a:solidFill>
                    </a:rPr>
                    <a:t>DIÁKHÁLÓ</a:t>
                  </a:r>
                </a:p>
              </p:txBody>
            </p:sp>
          </p:grpSp>
          <p:sp>
            <p:nvSpPr>
              <p:cNvPr id="44" name="Szövegdoboz 43"/>
              <p:cNvSpPr txBox="1"/>
              <p:nvPr/>
            </p:nvSpPr>
            <p:spPr>
              <a:xfrm>
                <a:off x="1974531" y="3500813"/>
                <a:ext cx="3661017" cy="428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/>
                  <a:t>HBONE: </a:t>
                </a:r>
                <a:r>
                  <a:rPr lang="en-GB" sz="1200" dirty="0"/>
                  <a:t>Hungarian Backbone</a:t>
                </a:r>
                <a:r>
                  <a:rPr lang="hu-HU" sz="1200" dirty="0"/>
                  <a:t> Network</a:t>
                </a:r>
                <a:endParaRPr lang="en-GB" sz="1200" dirty="0"/>
              </a:p>
              <a:p>
                <a:r>
                  <a:rPr lang="en-GB" sz="1200" b="1" dirty="0"/>
                  <a:t>DJG</a:t>
                </a:r>
                <a:r>
                  <a:rPr lang="en-GB" sz="1200" dirty="0"/>
                  <a:t>: </a:t>
                </a:r>
                <a:r>
                  <a:rPr lang="hu-HU" sz="1200" dirty="0"/>
                  <a:t>Digitális Jóléti Gerinc =</a:t>
                </a:r>
                <a:r>
                  <a:rPr lang="en-GB" sz="1200" dirty="0"/>
                  <a:t> </a:t>
                </a:r>
                <a:r>
                  <a:rPr lang="en-GB" sz="1200" b="1" dirty="0"/>
                  <a:t>DWC</a:t>
                </a:r>
                <a:r>
                  <a:rPr lang="en-GB" sz="1200" dirty="0"/>
                  <a:t>: Digital „Welfare Core”</a:t>
                </a:r>
              </a:p>
            </p:txBody>
          </p:sp>
        </p:grpSp>
        <p:cxnSp>
          <p:nvCxnSpPr>
            <p:cNvPr id="45" name="Egyenes összekötő nyíllal 44"/>
            <p:cNvCxnSpPr/>
            <p:nvPr/>
          </p:nvCxnSpPr>
          <p:spPr>
            <a:xfrm>
              <a:off x="2698258" y="4898832"/>
              <a:ext cx="2390707" cy="1"/>
            </a:xfrm>
            <a:prstGeom prst="straightConnector1">
              <a:avLst/>
            </a:prstGeom>
            <a:ln w="69850">
              <a:solidFill>
                <a:srgbClr val="00B050"/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Szövegdoboz 45"/>
            <p:cNvSpPr txBox="1"/>
            <p:nvPr/>
          </p:nvSpPr>
          <p:spPr>
            <a:xfrm>
              <a:off x="2052345" y="4235564"/>
              <a:ext cx="1988532" cy="48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</a:rPr>
                <a:t>Rented </a:t>
              </a:r>
              <a:r>
                <a:rPr lang="hu-HU" sz="1400" b="1" dirty="0">
                  <a:solidFill>
                    <a:srgbClr val="00B050"/>
                  </a:solidFill>
                </a:rPr>
                <a:t>CAPACITY</a:t>
              </a:r>
              <a:endParaRPr lang="en-GB" sz="1400" b="1" dirty="0">
                <a:solidFill>
                  <a:srgbClr val="00B050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00B050"/>
                  </a:solidFill>
                </a:rPr>
                <a:t>(</a:t>
              </a:r>
              <a:r>
                <a:rPr lang="hu-HU" sz="1400" b="1" dirty="0" err="1">
                  <a:solidFill>
                    <a:srgbClr val="00B050"/>
                  </a:solidFill>
                </a:rPr>
                <a:t>near</a:t>
              </a:r>
              <a:r>
                <a:rPr lang="en-GB" sz="1400" b="1" dirty="0">
                  <a:solidFill>
                    <a:srgbClr val="00B050"/>
                  </a:solidFill>
                </a:rPr>
                <a:t>-bitstream)</a:t>
              </a:r>
            </a:p>
          </p:txBody>
        </p:sp>
      </p:grpSp>
      <p:sp>
        <p:nvSpPr>
          <p:cNvPr id="49" name="Lekerekített téglalap 48"/>
          <p:cNvSpPr/>
          <p:nvPr/>
        </p:nvSpPr>
        <p:spPr>
          <a:xfrm>
            <a:off x="245470" y="1309712"/>
            <a:ext cx="11988830" cy="1968982"/>
          </a:xfrm>
          <a:prstGeom prst="roundRect">
            <a:avLst>
              <a:gd name="adj" fmla="val 10509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Hungarian LAW designation in a nutshell:</a:t>
            </a:r>
          </a:p>
          <a:p>
            <a:pPr defTabSz="914400" hangingPunct="1">
              <a:lnSpc>
                <a:spcPct val="90000"/>
              </a:lnSpc>
              <a:spcBef>
                <a:spcPts val="1000"/>
              </a:spcBef>
            </a:pP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KIFÜ the Hungarian NREN is appointed to MANAGE, DEVELOP and OPERATE resources </a:t>
            </a:r>
            <a:r>
              <a:rPr lang="hu-HU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 NIIF and DIÁKHÁLÓ (Student</a:t>
            </a:r>
            <a:r>
              <a:rPr lang="hu-HU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alt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et) Program:</a:t>
            </a:r>
          </a:p>
          <a:p>
            <a:pPr marL="342900" indent="-342900" defTabSz="91440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 networks (DJG + infrastructure+ access+ routing+ MANAGEMENT)</a:t>
            </a:r>
          </a:p>
          <a:p>
            <a:pPr marL="342900" indent="-342900" defTabSz="91440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GB" altLang="en-US" sz="2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 Services and Users</a:t>
            </a:r>
          </a:p>
        </p:txBody>
      </p:sp>
      <p:grpSp>
        <p:nvGrpSpPr>
          <p:cNvPr id="10" name="Csoportba foglalás 9"/>
          <p:cNvGrpSpPr/>
          <p:nvPr/>
        </p:nvGrpSpPr>
        <p:grpSpPr>
          <a:xfrm>
            <a:off x="318227" y="3668177"/>
            <a:ext cx="2484079" cy="2862091"/>
            <a:chOff x="318227" y="3668177"/>
            <a:chExt cx="2484079" cy="2862091"/>
          </a:xfrm>
        </p:grpSpPr>
        <p:sp>
          <p:nvSpPr>
            <p:cNvPr id="52" name="Lekerekített téglalap 51"/>
            <p:cNvSpPr/>
            <p:nvPr/>
          </p:nvSpPr>
          <p:spPr>
            <a:xfrm>
              <a:off x="507233" y="3668177"/>
              <a:ext cx="2113486" cy="912567"/>
            </a:xfrm>
            <a:prstGeom prst="roundRect">
              <a:avLst>
                <a:gd name="adj" fmla="val 10509"/>
              </a:avLst>
            </a:prstGeom>
            <a:solidFill>
              <a:schemeClr val="accent6">
                <a:lumMod val="60000"/>
                <a:lumOff val="40000"/>
                <a:alpha val="68000"/>
              </a:schemeClr>
            </a:solidFill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>
              <a:noAutofit/>
            </a:bodyPr>
            <a:lstStyle/>
            <a:p>
              <a:pPr algn="ctr" defTabSz="914400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hu-HU" altLang="en-US" sz="2000" b="1" kern="120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INSOURCING</a:t>
              </a:r>
            </a:p>
            <a:p>
              <a:pPr algn="ctr" defTabSz="914400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hu-HU" altLang="en-US" sz="2000" b="1" kern="120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„NORMAL”</a:t>
              </a:r>
              <a:endParaRPr lang="en-GB" altLang="en-US" sz="2000" b="1" kern="1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ekerekített téglalap 53"/>
            <p:cNvSpPr/>
            <p:nvPr/>
          </p:nvSpPr>
          <p:spPr>
            <a:xfrm>
              <a:off x="318227" y="5617701"/>
              <a:ext cx="2484079" cy="912567"/>
            </a:xfrm>
            <a:prstGeom prst="roundRect">
              <a:avLst>
                <a:gd name="adj" fmla="val 10509"/>
              </a:avLst>
            </a:prstGeom>
            <a:solidFill>
              <a:schemeClr val="accent2">
                <a:lumMod val="60000"/>
                <a:lumOff val="40000"/>
                <a:alpha val="68000"/>
              </a:schemeClr>
            </a:solidFill>
            <a:effectLst>
              <a:outerShdw blurRad="63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1440" tIns="45720" rIns="91440" bIns="45720" rtlCol="0">
              <a:noAutofit/>
            </a:bodyPr>
            <a:lstStyle/>
            <a:p>
              <a:pPr algn="ctr" defTabSz="914400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en-GB" altLang="en-US" sz="2000" b="1" kern="120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OUTSOURCING</a:t>
              </a:r>
            </a:p>
            <a:p>
              <a:pPr algn="ctr" defTabSz="914400" hangingPunct="1">
                <a:lnSpc>
                  <a:spcPct val="90000"/>
                </a:lnSpc>
                <a:spcBef>
                  <a:spcPts val="1000"/>
                </a:spcBef>
              </a:pPr>
              <a:r>
                <a:rPr lang="en-GB" altLang="en-US" sz="1800" b="1" kern="120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In „special” cases..</a:t>
              </a:r>
            </a:p>
          </p:txBody>
        </p:sp>
        <p:sp>
          <p:nvSpPr>
            <p:cNvPr id="9" name="Felfelé-lefelé nyíl 8"/>
            <p:cNvSpPr/>
            <p:nvPr/>
          </p:nvSpPr>
          <p:spPr>
            <a:xfrm>
              <a:off x="1135464" y="4671966"/>
              <a:ext cx="834013" cy="897964"/>
            </a:xfrm>
            <a:prstGeom prst="upDownArrow">
              <a:avLst>
                <a:gd name="adj1" fmla="val 50000"/>
                <a:gd name="adj2" fmla="val 3313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86069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ekerekített téglalap 12"/>
          <p:cNvSpPr/>
          <p:nvPr/>
        </p:nvSpPr>
        <p:spPr>
          <a:xfrm>
            <a:off x="341683" y="3619081"/>
            <a:ext cx="5998831" cy="3153508"/>
          </a:xfrm>
          <a:prstGeom prst="roundRect">
            <a:avLst>
              <a:gd name="adj" fmla="val 6471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76200" dist="508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Network &amp; Service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Core (DJG</a:t>
            </a:r>
            <a:r>
              <a:rPr lang="hu-HU" sz="2000" b="1" dirty="0">
                <a:solidFill>
                  <a:schemeClr val="tx1"/>
                </a:solidFill>
              </a:rPr>
              <a:t> &amp; </a:t>
            </a:r>
            <a:r>
              <a:rPr lang="hu-HU" sz="2000" b="1" dirty="0" err="1">
                <a:solidFill>
                  <a:schemeClr val="tx1"/>
                </a:solidFill>
              </a:rPr>
              <a:t>Hbone</a:t>
            </a:r>
            <a:r>
              <a:rPr lang="hu-HU" sz="2000" b="1" dirty="0">
                <a:solidFill>
                  <a:schemeClr val="tx1"/>
                </a:solidFill>
              </a:rPr>
              <a:t>+</a:t>
            </a:r>
            <a:r>
              <a:rPr lang="en-GB" sz="2000" b="1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Network and Application services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USERS</a:t>
            </a:r>
            <a:r>
              <a:rPr lang="hu-HU" sz="2000" b="1" dirty="0">
                <a:solidFill>
                  <a:schemeClr val="tx1"/>
                </a:solidFill>
              </a:rPr>
              <a:t>, </a:t>
            </a:r>
            <a:r>
              <a:rPr lang="hu-HU" sz="2000" b="1" dirty="0" err="1">
                <a:solidFill>
                  <a:schemeClr val="tx1"/>
                </a:solidFill>
              </a:rPr>
              <a:t>EndPoints</a:t>
            </a:r>
            <a:endParaRPr lang="en-GB" sz="2000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Access (Partly)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Security</a:t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(Firewall, partly)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SDN for </a:t>
            </a:r>
            <a:r>
              <a:rPr lang="en-GB" sz="2000" b="1" dirty="0" err="1">
                <a:solidFill>
                  <a:schemeClr val="tx1"/>
                </a:solidFill>
              </a:rPr>
              <a:t>StudentNet</a:t>
            </a:r>
            <a:endParaRPr lang="en-GB" sz="2000" b="1" dirty="0">
              <a:solidFill>
                <a:schemeClr val="tx1"/>
              </a:solidFill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131" y="4683381"/>
            <a:ext cx="3307653" cy="1656744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 Insource </a:t>
            </a:r>
            <a:r>
              <a:rPr lang="en-GB" dirty="0">
                <a:sym typeface="Wingdings" panose="05000000000000000000" pitchFamily="2" charset="2"/>
              </a:rPr>
              <a:t></a:t>
            </a:r>
            <a:r>
              <a:rPr lang="en-GB" dirty="0"/>
              <a:t> Outsource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2282883" y="1371602"/>
            <a:ext cx="2116428" cy="45720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63500" dist="63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INSOURCE</a:t>
            </a:r>
          </a:p>
        </p:txBody>
      </p:sp>
      <p:sp>
        <p:nvSpPr>
          <p:cNvPr id="10" name="Lekerekített téglalap 9"/>
          <p:cNvSpPr/>
          <p:nvPr/>
        </p:nvSpPr>
        <p:spPr>
          <a:xfrm>
            <a:off x="8817433" y="1371603"/>
            <a:ext cx="2110145" cy="457201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63500" dist="63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OUTSOURCE</a:t>
            </a:r>
          </a:p>
        </p:txBody>
      </p:sp>
      <p:sp>
        <p:nvSpPr>
          <p:cNvPr id="11" name="Lekerekített téglalap 10"/>
          <p:cNvSpPr/>
          <p:nvPr/>
        </p:nvSpPr>
        <p:spPr>
          <a:xfrm>
            <a:off x="341682" y="1951059"/>
            <a:ext cx="5998831" cy="1485477"/>
          </a:xfrm>
          <a:prstGeom prst="roundRect">
            <a:avLst>
              <a:gd name="adj" fmla="val 11932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76200" dist="508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Helpdesk,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Level 1 (management)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Level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Level 3</a:t>
            </a:r>
            <a:r>
              <a:rPr lang="hu-HU" sz="2000" b="1" dirty="0">
                <a:solidFill>
                  <a:schemeClr val="tx1"/>
                </a:solidFill>
              </a:rPr>
              <a:t> </a:t>
            </a:r>
            <a:r>
              <a:rPr lang="hu-HU" sz="2000" b="1" dirty="0" smtClean="0">
                <a:solidFill>
                  <a:schemeClr val="tx1"/>
                </a:solidFill>
              </a:rPr>
              <a:t>(+ </a:t>
            </a:r>
            <a:r>
              <a:rPr lang="hu-HU" sz="2000" b="1" dirty="0" err="1" smtClean="0">
                <a:solidFill>
                  <a:schemeClr val="tx1"/>
                </a:solidFill>
              </a:rPr>
              <a:t>providers</a:t>
            </a:r>
            <a:r>
              <a:rPr lang="hu-HU" sz="2000" b="1" dirty="0">
                <a:solidFill>
                  <a:schemeClr val="tx1"/>
                </a:solidFill>
              </a:rPr>
              <a:t>)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7569007" y="1981204"/>
            <a:ext cx="4606998" cy="1485477"/>
          </a:xfrm>
          <a:prstGeom prst="roundRect">
            <a:avLst>
              <a:gd name="adj" fmla="val 8550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76200" dist="508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Helpdesk,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Level 1 (call </a:t>
            </a:r>
            <a:r>
              <a:rPr lang="en-GB" sz="2000" dirty="0" smtClean="0">
                <a:solidFill>
                  <a:schemeClr val="tx1"/>
                </a:solidFill>
              </a:rPr>
              <a:t>centre, </a:t>
            </a:r>
            <a:r>
              <a:rPr lang="en-GB" sz="2000" dirty="0">
                <a:solidFill>
                  <a:schemeClr val="tx1"/>
                </a:solidFill>
              </a:rPr>
              <a:t>partly)</a:t>
            </a:r>
          </a:p>
        </p:txBody>
      </p:sp>
      <p:sp>
        <p:nvSpPr>
          <p:cNvPr id="14" name="Lekerekített téglalap 13"/>
          <p:cNvSpPr/>
          <p:nvPr/>
        </p:nvSpPr>
        <p:spPr>
          <a:xfrm>
            <a:off x="7569007" y="3619081"/>
            <a:ext cx="4606998" cy="3153508"/>
          </a:xfrm>
          <a:prstGeom prst="roundRect">
            <a:avLst>
              <a:gd name="adj" fmla="val 6471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76200" dist="508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Network &amp; Service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Access (service/capacity rent from the market)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WiFi AP </a:t>
            </a:r>
            <a:r>
              <a:rPr lang="en-GB" sz="2000" b="1" dirty="0" smtClean="0">
                <a:solidFill>
                  <a:schemeClr val="tx1"/>
                </a:solidFill>
              </a:rPr>
              <a:t>m</a:t>
            </a:r>
            <a:r>
              <a:rPr lang="hu-HU" sz="2000" b="1" dirty="0" err="1" smtClean="0">
                <a:solidFill>
                  <a:schemeClr val="tx1"/>
                </a:solidFill>
              </a:rPr>
              <a:t>anagement</a:t>
            </a:r>
            <a:r>
              <a:rPr lang="en-GB" sz="2000" b="1" dirty="0" smtClean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</a:rPr>
              <a:t>(</a:t>
            </a:r>
            <a:r>
              <a:rPr lang="en-GB" sz="2000" b="1" dirty="0" err="1">
                <a:solidFill>
                  <a:schemeClr val="tx1"/>
                </a:solidFill>
              </a:rPr>
              <a:t>StudentNet</a:t>
            </a:r>
            <a:r>
              <a:rPr lang="en-GB" sz="2000" b="1" dirty="0">
                <a:solidFill>
                  <a:schemeClr val="tx1"/>
                </a:solidFill>
              </a:rPr>
              <a:t>, 2017)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Content Filtering (Central Firewall PA, partly</a:t>
            </a:r>
            <a:r>
              <a:rPr lang="hu-HU" sz="2000" b="1" dirty="0">
                <a:solidFill>
                  <a:schemeClr val="tx1"/>
                </a:solidFill>
              </a:rPr>
              <a:t>, 2017</a:t>
            </a:r>
            <a:r>
              <a:rPr lang="en-GB" sz="20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Szaggatott nyíl jobbra 4"/>
          <p:cNvSpPr/>
          <p:nvPr/>
        </p:nvSpPr>
        <p:spPr>
          <a:xfrm rot="10800000">
            <a:off x="6541479" y="1497203"/>
            <a:ext cx="916998" cy="5044273"/>
          </a:xfrm>
          <a:prstGeom prst="stripedRightArrow">
            <a:avLst>
              <a:gd name="adj1" fmla="val 6713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hu-H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PLAN</a:t>
            </a:r>
          </a:p>
        </p:txBody>
      </p:sp>
    </p:spTree>
    <p:extLst>
      <p:ext uri="{BB962C8B-B14F-4D97-AF65-F5344CB8AC3E}">
        <p14:creationId xmlns:p14="http://schemas.microsoft.com/office/powerpoint/2010/main" val="124862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461618" y="2978397"/>
            <a:ext cx="7107690" cy="70174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47354959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KIFÜ - Címdiaminták">
  <a:themeElements>
    <a:clrScheme name="Novartis 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460A9"/>
      </a:accent1>
      <a:accent2>
        <a:srgbClr val="E74A21"/>
      </a:accent2>
      <a:accent3>
        <a:srgbClr val="EC9A1E"/>
      </a:accent3>
      <a:accent4>
        <a:srgbClr val="8D1F1B"/>
      </a:accent4>
      <a:accent5>
        <a:srgbClr val="7F7F7F"/>
      </a:accent5>
      <a:accent6>
        <a:srgbClr val="404040"/>
      </a:accent6>
      <a:hlink>
        <a:srgbClr val="0000FF"/>
      </a:hlink>
      <a:folHlink>
        <a:srgbClr val="FF00FF"/>
      </a:folHlink>
    </a:clrScheme>
    <a:fontScheme name="Novartis 2016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Novartis 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sq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l" defTabSz="125758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sq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2864" tIns="62864" rIns="62864" bIns="62864" numCol="1" spcCol="38100" rtlCol="0" anchor="t">
        <a:spAutoFit/>
      </a:bodyPr>
      <a:lstStyle>
        <a:defPPr marL="0" marR="0" indent="0" algn="l" defTabSz="125758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KIFU PPT TEMPLATE" id="{954F097C-A13E-40B6-8B87-D213B38A3BD1}" vid="{92E559E7-1994-4CEE-B0B2-75C4CD9C429E}"/>
    </a:ext>
  </a:extLst>
</a:theme>
</file>

<file path=ppt/theme/theme2.xml><?xml version="1.0" encoding="utf-8"?>
<a:theme xmlns:a="http://schemas.openxmlformats.org/drawingml/2006/main" name="Belső diamintá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IFU PPT TEMPLATE" id="{954F097C-A13E-40B6-8B87-D213B38A3BD1}" vid="{D7C21D8B-9DC3-4420-BCA7-55F57DB53B20}"/>
    </a:ext>
  </a:extLst>
</a:theme>
</file>

<file path=ppt/theme/theme3.xml><?xml version="1.0" encoding="utf-8"?>
<a:theme xmlns:a="http://schemas.openxmlformats.org/drawingml/2006/main" name="Novartis 2016">
  <a:themeElements>
    <a:clrScheme name="Novartis 2016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460A9"/>
      </a:accent1>
      <a:accent2>
        <a:srgbClr val="E74A21"/>
      </a:accent2>
      <a:accent3>
        <a:srgbClr val="EC9A1E"/>
      </a:accent3>
      <a:accent4>
        <a:srgbClr val="8D1F1B"/>
      </a:accent4>
      <a:accent5>
        <a:srgbClr val="7F7F7F"/>
      </a:accent5>
      <a:accent6>
        <a:srgbClr val="404040"/>
      </a:accent6>
      <a:hlink>
        <a:srgbClr val="0000FF"/>
      </a:hlink>
      <a:folHlink>
        <a:srgbClr val="FF00FF"/>
      </a:folHlink>
    </a:clrScheme>
    <a:fontScheme name="Novartis 2016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Novartis 2016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sq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l" defTabSz="125758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sq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2864" tIns="62864" rIns="62864" bIns="62864" numCol="1" spcCol="38100" rtlCol="0" anchor="t">
        <a:spAutoFit/>
      </a:bodyPr>
      <a:lstStyle>
        <a:defPPr marL="0" marR="0" indent="0" algn="l" defTabSz="125758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FECF9CEA73B9D45808A27222C78905E" ma:contentTypeVersion="17" ma:contentTypeDescription="Új dokumentum létrehozása." ma:contentTypeScope="" ma:versionID="884ed840d9a594f7161231792422fe47">
  <xsd:schema xmlns:xsd="http://www.w3.org/2001/XMLSchema" xmlns:xs="http://www.w3.org/2001/XMLSchema" xmlns:p="http://schemas.microsoft.com/office/2006/metadata/properties" xmlns:ns2="41d9945c-a4f5-4fcf-afd3-44e4abfbe263" xmlns:ns4="f3207155-089f-4328-9fa8-57d1857c314f" targetNamespace="http://schemas.microsoft.com/office/2006/metadata/properties" ma:root="true" ma:fieldsID="6065b7d9dde26ae4a5ae477527f2d1c2" ns2:_="" ns4:_="">
    <xsd:import namespace="41d9945c-a4f5-4fcf-afd3-44e4abfbe263"/>
    <xsd:import namespace="f3207155-089f-4328-9fa8-57d1857c314f"/>
    <xsd:element name="properties">
      <xsd:complexType>
        <xsd:sequence>
          <xsd:element name="documentManagement">
            <xsd:complexType>
              <xsd:all>
                <xsd:element ref="ns2:Kateg_x00f3_ria" minOccurs="0"/>
                <xsd:element ref="ns2:Le_x00ed_r_x00e1_s" minOccurs="0"/>
                <xsd:element ref="ns2:Dok_x002e_t_x00ed_pus" minOccurs="0"/>
                <xsd:element ref="ns2:Forr_x00e1_s" minOccurs="0"/>
                <xsd:element ref="ns2:K_x00f6_zread_x00f3_" minOccurs="0"/>
                <xsd:element ref="ns2:Ver_x002e_d_x00e1_tum" minOccurs="0"/>
                <xsd:element ref="ns2:Dok_x002e_verzi_x00f3_" minOccurs="0"/>
                <xsd:element ref="ns2:T_x00e1_rgyszavak" minOccurs="0"/>
                <xsd:element ref="ns2:Kapcsol_x00f3_d_x00f3__x0020_dokumentumok" minOccurs="0"/>
                <xsd:element ref="ns2:Utmutato" minOccurs="0"/>
                <xsd:element ref="ns2:Gyakori" minOccurs="0"/>
                <xsd:element ref="ns4:TaxKeywordTaxHTField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d9945c-a4f5-4fcf-afd3-44e4abfbe263" elementFormDefault="qualified">
    <xsd:import namespace="http://schemas.microsoft.com/office/2006/documentManagement/types"/>
    <xsd:import namespace="http://schemas.microsoft.com/office/infopath/2007/PartnerControls"/>
    <xsd:element name="Kateg_x00f3_ria" ma:index="8" nillable="true" ma:displayName="Kategória" ma:default="Közbeszerzés" ma:format="Dropdown" ma:internalName="Kateg_x00f3_ria">
      <xsd:simpleType>
        <xsd:restriction base="dms:Choice">
          <xsd:enumeration value="Közbeszerzés"/>
          <xsd:enumeration value="Projektmenedzsment módszertan"/>
          <xsd:enumeration value="Projekt minőségbiztosítás"/>
          <xsd:enumeration value="Projekt elszámolás"/>
          <xsd:enumeration value="Projekt szakmai"/>
          <xsd:enumeration value="Szabályozás"/>
          <xsd:enumeration value="Kommunikáció"/>
          <xsd:enumeration value="HR"/>
          <xsd:enumeration value="Gazdálkodás"/>
          <xsd:enumeration value="Informatika"/>
          <xsd:enumeration value="Egyéb"/>
        </xsd:restriction>
      </xsd:simpleType>
    </xsd:element>
    <xsd:element name="Le_x00ed_r_x00e1_s" ma:index="9" nillable="true" ma:displayName="Leírás" ma:internalName="Le_x00ed_r_x00e1_s">
      <xsd:simpleType>
        <xsd:restriction base="dms:Note">
          <xsd:maxLength value="255"/>
        </xsd:restriction>
      </xsd:simpleType>
    </xsd:element>
    <xsd:element name="Dok_x002e_t_x00ed_pus" ma:index="10" nillable="true" ma:displayName="Dok.típus" ma:default="Sablon" ma:format="Dropdown" ma:internalName="Dok_x002e_t_x00ed_pus">
      <xsd:simpleType>
        <xsd:restriction base="dms:Choice">
          <xsd:enumeration value="Sablon"/>
          <xsd:enumeration value="Minta"/>
          <xsd:enumeration value="Ismertető"/>
          <xsd:enumeration value="Joganyag"/>
          <xsd:enumeration value="Kézikönyv"/>
          <xsd:enumeration value="Illusztráció"/>
        </xsd:restriction>
      </xsd:simpleType>
    </xsd:element>
    <xsd:element name="Forr_x00e1_s" ma:index="11" nillable="true" ma:displayName="Forrás" ma:default="Belső" ma:format="Dropdown" ma:internalName="Forr_x00e1_s">
      <xsd:simpleType>
        <xsd:restriction base="dms:Choice">
          <xsd:enumeration value="Belső"/>
          <xsd:enumeration value="Külső"/>
        </xsd:restriction>
      </xsd:simpleType>
    </xsd:element>
    <xsd:element name="K_x00f6_zread_x00f3_" ma:index="12" nillable="true" ma:displayName="Közreadó" ma:list="UserInfo" ma:SharePointGroup="0" ma:internalName="K_x00f6_zread_x00f3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Ver_x002e_d_x00e1_tum" ma:index="13" nillable="true" ma:displayName="Ver.dátum" ma:format="DateOnly" ma:internalName="Ver_x002e_d_x00e1_tum">
      <xsd:simpleType>
        <xsd:restriction base="dms:DateTime"/>
      </xsd:simpleType>
    </xsd:element>
    <xsd:element name="Dok_x002e_verzi_x00f3_" ma:index="14" nillable="true" ma:displayName="Dok.verzió" ma:internalName="Dok_x002e_verzi_x00f3_">
      <xsd:simpleType>
        <xsd:restriction base="dms:Text">
          <xsd:maxLength value="255"/>
        </xsd:restriction>
      </xsd:simpleType>
    </xsd:element>
    <xsd:element name="T_x00e1_rgyszavak" ma:index="15" nillable="true" ma:displayName="Tárgyszavak" ma:internalName="T_x00e1_rgyszavak">
      <xsd:simpleType>
        <xsd:restriction base="dms:Note">
          <xsd:maxLength value="255"/>
        </xsd:restriction>
      </xsd:simpleType>
    </xsd:element>
    <xsd:element name="Kapcsol_x00f3_d_x00f3__x0020_dokumentumok" ma:index="17" nillable="true" ma:displayName="Kapcsolódó dokumentumok" ma:format="Hyperlink" ma:internalName="Kapcsol_x00f3_d_x00f3__x0020_dokumentumo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Utmutato" ma:index="18" nillable="true" ma:displayName="Útmutató" ma:default="0" ma:description="A megjelölt elem szerepelni fog az Útmutatók között" ma:internalName="Utmutato">
      <xsd:simpleType>
        <xsd:restriction base="dms:Boolean"/>
      </xsd:simpleType>
    </xsd:element>
    <xsd:element name="Gyakori" ma:index="19" nillable="true" ma:displayName="Gyakori" ma:default="0" ma:internalName="Gyakori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07155-089f-4328-9fa8-57d1857c314f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21" nillable="true" ma:taxonomy="true" ma:internalName="TaxKeywordTaxHTField" ma:taxonomyFieldName="TaxKeyword" ma:displayName="Vállalati kulcsszavak" ma:fieldId="{23f27201-bee3-471e-b2e7-b64fd8b7ca38}" ma:taxonomyMulti="true" ma:sspId="a9b8f64a-e1d1-4427-bd7a-7ac6e857149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6027b6fa-9099-4df1-8a14-52b5c54bea52}" ma:internalName="TaxCatchAll" ma:showField="CatchAllData" ma:web="f3207155-089f-4328-9fa8-57d1857c314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 ma:index="16" ma:displayName="Kulcsszavak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k_x002e_verzi_x00f3_ xmlns="41d9945c-a4f5-4fcf-afd3-44e4abfbe263">1.0</Dok_x002e_verzi_x00f3_>
    <TaxCatchAll xmlns="f3207155-089f-4328-9fa8-57d1857c314f">
      <Value>41</Value>
      <Value>239</Value>
      <Value>40</Value>
      <Value>39</Value>
      <Value>55</Value>
      <Value>54</Value>
      <Value>99</Value>
      <Value>108</Value>
    </TaxCatchAll>
    <Kapcsol_x00f3_d_x00f3__x0020_dokumentumok xmlns="41d9945c-a4f5-4fcf-afd3-44e4abfbe263">
      <Url xsi:nil="true"/>
      <Description xsi:nil="true"/>
    </Kapcsol_x00f3_d_x00f3__x0020_dokumentumok>
    <Kateg_x00f3_ria xmlns="41d9945c-a4f5-4fcf-afd3-44e4abfbe263">Kommunikáció</Kateg_x00f3_ria>
    <Gyakori xmlns="41d9945c-a4f5-4fcf-afd3-44e4abfbe263">false</Gyakori>
    <Dok_x002e_t_x00ed_pus xmlns="41d9945c-a4f5-4fcf-afd3-44e4abfbe263">Sablon</Dok_x002e_t_x00ed_pus>
    <Forr_x00e1_s xmlns="41d9945c-a4f5-4fcf-afd3-44e4abfbe263">Belső</Forr_x00e1_s>
    <K_x00f6_zread_x00f3_ xmlns="41d9945c-a4f5-4fcf-afd3-44e4abfbe263">
      <UserInfo>
        <DisplayName>Csobay Bence</DisplayName>
        <AccountId>299</AccountId>
        <AccountType/>
      </UserInfo>
    </K_x00f6_zread_x00f3_>
    <Ver_x002e_d_x00e1_tum xmlns="41d9945c-a4f5-4fcf-afd3-44e4abfbe263">2017-10-24T22:00:00+00:00</Ver_x002e_d_x00e1_tum>
    <TaxKeywordTaxHTField xmlns="f3207155-089f-4328-9fa8-57d1857c314f">
      <Terms xmlns="http://schemas.microsoft.com/office/infopath/2007/PartnerControls">
        <TermInfo xmlns="http://schemas.microsoft.com/office/infopath/2007/PartnerControls">
          <TermName xmlns="http://schemas.microsoft.com/office/infopath/2007/PartnerControls">bemutató</TermName>
          <TermId xmlns="http://schemas.microsoft.com/office/infopath/2007/PartnerControls">5841f22a-5d0e-482e-ab4b-96305c1525f8</TermId>
        </TermInfo>
        <TermInfo xmlns="http://schemas.microsoft.com/office/infopath/2007/PartnerControls">
          <TermName xmlns="http://schemas.microsoft.com/office/infopath/2007/PartnerControls">előadás</TermName>
          <TermId xmlns="http://schemas.microsoft.com/office/infopath/2007/PartnerControls">86a17da3-4b7c-4eff-b800-2148fb9359b6</TermId>
        </TermInfo>
        <TermInfo xmlns="http://schemas.microsoft.com/office/infopath/2007/PartnerControls">
          <TermName xmlns="http://schemas.microsoft.com/office/infopath/2007/PartnerControls">ppt</TermName>
          <TermId xmlns="http://schemas.microsoft.com/office/infopath/2007/PartnerControls">e9229a96-fe69-4e73-932d-46d691a8d9f8</TermId>
        </TermInfo>
        <TermInfo xmlns="http://schemas.microsoft.com/office/infopath/2007/PartnerControls">
          <TermName xmlns="http://schemas.microsoft.com/office/infopath/2007/PartnerControls">prezentáció</TermName>
          <TermId xmlns="http://schemas.microsoft.com/office/infopath/2007/PartnerControls">22a1b4aa-ad94-4459-a51c-b5d87eeece23</TermId>
        </TermInfo>
        <TermInfo xmlns="http://schemas.microsoft.com/office/infopath/2007/PartnerControls">
          <TermName xmlns="http://schemas.microsoft.com/office/infopath/2007/PartnerControls">sablon</TermName>
          <TermId xmlns="http://schemas.microsoft.com/office/infopath/2007/PartnerControls">b5bde6b7-c8da-4a62-9c1d-286aefcde82f</TermId>
        </TermInfo>
        <TermInfo xmlns="http://schemas.microsoft.com/office/infopath/2007/PartnerControls">
          <TermName xmlns="http://schemas.microsoft.com/office/infopath/2007/PartnerControls">sablonok</TermName>
          <TermId xmlns="http://schemas.microsoft.com/office/infopath/2007/PartnerControls">f242344e-233e-4c59-9dde-cd5360e8dc74</TermId>
        </TermInfo>
        <TermInfo xmlns="http://schemas.microsoft.com/office/infopath/2007/PartnerControls">
          <TermName xmlns="http://schemas.microsoft.com/office/infopath/2007/PartnerControls">nem EU-s</TermName>
          <TermId xmlns="http://schemas.microsoft.com/office/infopath/2007/PartnerControls">26825afd-2e41-484c-b3ca-9e863882cdbe</TermId>
        </TermInfo>
        <TermInfo xmlns="http://schemas.microsoft.com/office/infopath/2007/PartnerControls">
          <TermName xmlns="http://schemas.microsoft.com/office/infopath/2007/PartnerControls">melléklet</TermName>
          <TermId xmlns="http://schemas.microsoft.com/office/infopath/2007/PartnerControls">6d1d64fb-edf4-4e59-af43-ff366d8648eb</TermId>
        </TermInfo>
      </Terms>
    </TaxKeywordTaxHTField>
    <Le_x00ed_r_x00e1_s xmlns="41d9945c-a4f5-4fcf-afd3-44e4abfbe263">​KIFÜ-s előadásokhoz általános prezentáció sablon. Ezt a sablont a nem eu-s forrásból finanszírozott projektek és minden más egyéb prezentációhoz lehet használni. Az eu-s forrásból finanszírozott projektek esetében külön sablont kell használni.</Le_x00ed_r_x00e1_s>
    <Utmutato xmlns="41d9945c-a4f5-4fcf-afd3-44e4abfbe263">false</Utmutato>
    <T_x00e1_rgyszavak xmlns="41d9945c-a4f5-4fcf-afd3-44e4abfbe263" xsi:nil="true"/>
  </documentManagement>
</p:properties>
</file>

<file path=customXml/itemProps1.xml><?xml version="1.0" encoding="utf-8"?>
<ds:datastoreItem xmlns:ds="http://schemas.openxmlformats.org/officeDocument/2006/customXml" ds:itemID="{9DE1B650-B98D-4DD2-A7F7-2CF3E6446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d9945c-a4f5-4fcf-afd3-44e4abfbe263"/>
    <ds:schemaRef ds:uri="f3207155-089f-4328-9fa8-57d1857c31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25BE5A-0D98-4511-BA76-3851353270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21BEB8-7FAC-420F-A605-9F6CA5D62D5B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f3207155-089f-4328-9fa8-57d1857c314f"/>
    <ds:schemaRef ds:uri="http://purl.org/dc/dcmitype/"/>
    <ds:schemaRef ds:uri="http://schemas.microsoft.com/office/infopath/2007/PartnerControls"/>
    <ds:schemaRef ds:uri="41d9945c-a4f5-4fcf-afd3-44e4abfbe26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KIFU PPT TEMPLATE</Template>
  <TotalTime>4511</TotalTime>
  <Words>399</Words>
  <Application>Microsoft Office PowerPoint</Application>
  <PresentationFormat>Egyéni</PresentationFormat>
  <Paragraphs>78</Paragraphs>
  <Slides>5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8</vt:i4>
      </vt:variant>
      <vt:variant>
        <vt:lpstr>Téma</vt:lpstr>
      </vt:variant>
      <vt:variant>
        <vt:i4>2</vt:i4>
      </vt:variant>
      <vt:variant>
        <vt:lpstr>Diacímek</vt:lpstr>
      </vt:variant>
      <vt:variant>
        <vt:i4>5</vt:i4>
      </vt:variant>
    </vt:vector>
  </HeadingPairs>
  <TitlesOfParts>
    <vt:vector size="15" baseType="lpstr">
      <vt:lpstr>MS PGothic</vt:lpstr>
      <vt:lpstr>Arial</vt:lpstr>
      <vt:lpstr>Arial Black</vt:lpstr>
      <vt:lpstr>Calibri</vt:lpstr>
      <vt:lpstr>Calibri Light</vt:lpstr>
      <vt:lpstr>DengXian Light</vt:lpstr>
      <vt:lpstr>Tele-GroteskNor</vt:lpstr>
      <vt:lpstr>Wingdings</vt:lpstr>
      <vt:lpstr>KIFÜ - Címdiaminták</vt:lpstr>
      <vt:lpstr>Belső diaminták</vt:lpstr>
      <vt:lpstr>Network and Service Management in a nutshell  From HBONE+ to DJG</vt:lpstr>
      <vt:lpstr>HBONE+ &amp; DJG (Digital Welfare Backbone)</vt:lpstr>
      <vt:lpstr>Service FUTURE: KIFÜ is NIIF and STUDENTNET Program depositary</vt:lpstr>
      <vt:lpstr>Management Insource  Outsource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Koncsár Anna</dc:creator>
  <cp:keywords>előadás; bemutató; ppt; nem EU-s; prezentáció; sablonok; melléklet; sablon</cp:keywords>
  <cp:lastModifiedBy>Gyürke Attila</cp:lastModifiedBy>
  <cp:revision>166</cp:revision>
  <cp:lastPrinted>2019-10-18T11:54:38Z</cp:lastPrinted>
  <dcterms:created xsi:type="dcterms:W3CDTF">2017-10-31T07:11:06Z</dcterms:created>
  <dcterms:modified xsi:type="dcterms:W3CDTF">2019-10-18T11:56:32Z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0x0101006FECF9CEA73B9D45808A27222C78905E</vt:lpwstr>
  </property>
  <property fmtid="{D5CDD505-2E9C-101B-9397-08002B2CF9AE}" pid="3" name="TaxKeyword">
    <vt:lpwstr>41;#bemutató|5841f22a-5d0e-482e-ab4b-96305c1525f8;#39;#előadás|86a17da3-4b7c-4eff-b800-2148fb9359b6;#108;#ppt|e9229a96-fe69-4e73-932d-46d691a8d9f8;#40;#prezentáció|22a1b4aa-ad94-4459-a51c-b5d87eeece23;#54;#sablon|b5bde6b7-c8da-4a62-9c1d-286aefcde82f;#55;#</vt:lpwstr>
  </property>
</Properties>
</file>