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6" r:id="rId5"/>
    <p:sldMasterId id="2147483773" r:id="rId6"/>
    <p:sldMasterId id="2147483648" r:id="rId7"/>
    <p:sldMasterId id="2147483799" r:id="rId8"/>
    <p:sldMasterId id="2147483781" r:id="rId9"/>
    <p:sldMasterId id="2147483827" r:id="rId10"/>
  </p:sldMasterIdLst>
  <p:notesMasterIdLst>
    <p:notesMasterId r:id="rId19"/>
  </p:notesMasterIdLst>
  <p:handoutMasterIdLst>
    <p:handoutMasterId r:id="rId20"/>
  </p:handoutMasterIdLst>
  <p:sldIdLst>
    <p:sldId id="374" r:id="rId11"/>
    <p:sldId id="291" r:id="rId12"/>
    <p:sldId id="360" r:id="rId13"/>
    <p:sldId id="3941" r:id="rId14"/>
    <p:sldId id="364" r:id="rId15"/>
    <p:sldId id="386" r:id="rId16"/>
    <p:sldId id="391" r:id="rId17"/>
    <p:sldId id="398" r:id="rId18"/>
  </p:sldIdLst>
  <p:sldSz cx="12192000" cy="6858000"/>
  <p:notesSz cx="6858000" cy="9144000"/>
  <p:embeddedFontLst>
    <p:embeddedFont>
      <p:font typeface="Roboto" panose="02000000000000000000" pitchFamily="2" charset="0"/>
      <p:regular r:id="rId21"/>
      <p:bold r:id="rId22"/>
      <p:italic r:id="rId23"/>
      <p:boldItalic r:id="rId24"/>
    </p:embeddedFont>
    <p:embeddedFont>
      <p:font typeface="Roboto Light" panose="02000000000000000000" pitchFamily="2" charset="0"/>
      <p:regular r:id="rId25"/>
      <p:italic r:id="rId26"/>
    </p:embeddedFont>
    <p:embeddedFont>
      <p:font typeface="Roboto Mono Light" panose="00000009000000000000" pitchFamily="49" charset="0"/>
      <p:regular r:id="rId27"/>
      <p:italic r:id="rId28"/>
    </p:embeddedFont>
    <p:embeddedFont>
      <p:font typeface="Roboto Mono Thin" panose="00000009000000000000" pitchFamily="49" charset="0"/>
      <p:regular r:id="rId29"/>
      <p:italic r:id="rId30"/>
    </p:embeddedFont>
  </p:embeddedFontLst>
  <p:defaultTextStyle>
    <a:defPPr>
      <a:defRPr lang="en-US"/>
    </a:defPPr>
    <a:lvl1pPr marL="0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7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2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30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4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7" algn="l" defTabSz="9143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rapline covers" id="{62A5ECA9-993E-46BA-94A2-595784801770}">
          <p14:sldIdLst>
            <p14:sldId id="374"/>
            <p14:sldId id="291"/>
            <p14:sldId id="360"/>
            <p14:sldId id="3941"/>
            <p14:sldId id="364"/>
            <p14:sldId id="386"/>
            <p14:sldId id="391"/>
            <p14:sldId id="39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D5DD"/>
    <a:srgbClr val="F5AFC0"/>
    <a:srgbClr val="7F2246"/>
    <a:srgbClr val="00FFFF"/>
    <a:srgbClr val="30B5AC"/>
    <a:srgbClr val="F4F4F4"/>
    <a:srgbClr val="D1CFCF"/>
    <a:srgbClr val="2A4898"/>
    <a:srgbClr val="D6A5B9"/>
    <a:srgbClr val="FEEA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7E755-5FCA-46CF-B174-5E49FBC5EFE0}" v="22" dt="2026-01-11T20:40:22.8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377" autoAdjust="0"/>
    <p:restoredTop sz="93447" autoAdjust="0"/>
  </p:normalViewPr>
  <p:slideViewPr>
    <p:cSldViewPr snapToGrid="0" snapToObjects="1" showGuides="1">
      <p:cViewPr varScale="1">
        <p:scale>
          <a:sx n="59" d="100"/>
          <a:sy n="59" d="100"/>
        </p:scale>
        <p:origin x="488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8" d="100"/>
          <a:sy n="148" d="100"/>
        </p:scale>
        <p:origin x="5050" y="10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font" Target="fonts/font4.fntdata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microsoft.com/office/2015/10/relationships/revisionInfo" Target="revisionInfo.xml"/><Relationship Id="rId10" Type="http://schemas.openxmlformats.org/officeDocument/2006/relationships/slideMaster" Target="slideMasters/slideMaster6.xml"/><Relationship Id="rId19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microsoft.com/office/2016/11/relationships/changesInfo" Target="changesInfos/changesInfo1.xml"/><Relationship Id="rId8" Type="http://schemas.openxmlformats.org/officeDocument/2006/relationships/slideMaster" Target="slideMasters/slideMaster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llie Mote" userId="8549675f-b2b7-476d-acd2-e7dd843d0b70" providerId="ADAL" clId="{01873218-C9B0-47E8-8FB5-6981A58A1C55}"/>
    <pc:docChg chg="undo custSel addSld delSld modSld sldOrd modSection">
      <pc:chgData name="Kellie Mote" userId="8549675f-b2b7-476d-acd2-e7dd843d0b70" providerId="ADAL" clId="{01873218-C9B0-47E8-8FB5-6981A58A1C55}" dt="2026-01-13T09:11:52.629" v="2507" actId="20577"/>
      <pc:docMkLst>
        <pc:docMk/>
      </pc:docMkLst>
      <pc:sldChg chg="addSp modSp add mod ord modClrScheme chgLayout modNotesTx">
        <pc:chgData name="Kellie Mote" userId="8549675f-b2b7-476d-acd2-e7dd843d0b70" providerId="ADAL" clId="{01873218-C9B0-47E8-8FB5-6981A58A1C55}" dt="2026-01-11T20:43:20.933" v="2444" actId="962"/>
        <pc:sldMkLst>
          <pc:docMk/>
          <pc:sldMk cId="3017108274" sldId="291"/>
        </pc:sldMkLst>
        <pc:spChg chg="add mod">
          <ac:chgData name="Kellie Mote" userId="8549675f-b2b7-476d-acd2-e7dd843d0b70" providerId="ADAL" clId="{01873218-C9B0-47E8-8FB5-6981A58A1C55}" dt="2026-01-11T20:30:03.640" v="2342" actId="113"/>
          <ac:spMkLst>
            <pc:docMk/>
            <pc:sldMk cId="3017108274" sldId="291"/>
            <ac:spMk id="2" creationId="{05B359B1-FB8F-FDBB-703B-90E77793282B}"/>
          </ac:spMkLst>
        </pc:spChg>
        <pc:spChg chg="mod ord">
          <ac:chgData name="Kellie Mote" userId="8549675f-b2b7-476d-acd2-e7dd843d0b70" providerId="ADAL" clId="{01873218-C9B0-47E8-8FB5-6981A58A1C55}" dt="2026-01-11T20:29:54.577" v="2341" actId="1076"/>
          <ac:spMkLst>
            <pc:docMk/>
            <pc:sldMk cId="3017108274" sldId="291"/>
            <ac:spMk id="3" creationId="{F3844AB6-B61D-4D63-B67F-D8EDEDFFDE5B}"/>
          </ac:spMkLst>
        </pc:spChg>
        <pc:spChg chg="add mod">
          <ac:chgData name="Kellie Mote" userId="8549675f-b2b7-476d-acd2-e7dd843d0b70" providerId="ADAL" clId="{01873218-C9B0-47E8-8FB5-6981A58A1C55}" dt="2026-01-11T20:30:06.602" v="2343" actId="113"/>
          <ac:spMkLst>
            <pc:docMk/>
            <pc:sldMk cId="3017108274" sldId="291"/>
            <ac:spMk id="4" creationId="{3E3878BC-C2E6-3E68-794E-F0208CA74C99}"/>
          </ac:spMkLst>
        </pc:spChg>
        <pc:spChg chg="add mod">
          <ac:chgData name="Kellie Mote" userId="8549675f-b2b7-476d-acd2-e7dd843d0b70" providerId="ADAL" clId="{01873218-C9B0-47E8-8FB5-6981A58A1C55}" dt="2026-01-11T20:30:10.567" v="2344" actId="113"/>
          <ac:spMkLst>
            <pc:docMk/>
            <pc:sldMk cId="3017108274" sldId="291"/>
            <ac:spMk id="5" creationId="{7E6392FC-2E3D-8005-015B-84FB78B808DF}"/>
          </ac:spMkLst>
        </pc:spChg>
        <pc:spChg chg="add mod">
          <ac:chgData name="Kellie Mote" userId="8549675f-b2b7-476d-acd2-e7dd843d0b70" providerId="ADAL" clId="{01873218-C9B0-47E8-8FB5-6981A58A1C55}" dt="2026-01-11T20:30:15.424" v="2345" actId="113"/>
          <ac:spMkLst>
            <pc:docMk/>
            <pc:sldMk cId="3017108274" sldId="291"/>
            <ac:spMk id="7" creationId="{F53998C0-EDBA-1E8E-F7BF-06447ED3C990}"/>
          </ac:spMkLst>
        </pc:spChg>
        <pc:picChg chg="mod">
          <ac:chgData name="Kellie Mote" userId="8549675f-b2b7-476d-acd2-e7dd843d0b70" providerId="ADAL" clId="{01873218-C9B0-47E8-8FB5-6981A58A1C55}" dt="2026-01-11T19:51:24.360" v="555" actId="1076"/>
          <ac:picMkLst>
            <pc:docMk/>
            <pc:sldMk cId="3017108274" sldId="291"/>
            <ac:picMk id="6" creationId="{6FDF2C36-C3C6-3035-5835-312B3EFD2171}"/>
          </ac:picMkLst>
        </pc:picChg>
        <pc:picChg chg="mod">
          <ac:chgData name="Kellie Mote" userId="8549675f-b2b7-476d-acd2-e7dd843d0b70" providerId="ADAL" clId="{01873218-C9B0-47E8-8FB5-6981A58A1C55}" dt="2026-01-11T20:42:52.348" v="2440" actId="962"/>
          <ac:picMkLst>
            <pc:docMk/>
            <pc:sldMk cId="3017108274" sldId="291"/>
            <ac:picMk id="8" creationId="{B5B0A2F5-F328-CAA5-50C8-C543EC4E97A9}"/>
          </ac:picMkLst>
        </pc:picChg>
        <pc:picChg chg="mod">
          <ac:chgData name="Kellie Mote" userId="8549675f-b2b7-476d-acd2-e7dd843d0b70" providerId="ADAL" clId="{01873218-C9B0-47E8-8FB5-6981A58A1C55}" dt="2026-01-11T20:43:06.963" v="2442" actId="962"/>
          <ac:picMkLst>
            <pc:docMk/>
            <pc:sldMk cId="3017108274" sldId="291"/>
            <ac:picMk id="9" creationId="{55933151-F869-8A26-9578-120B4F3A5E93}"/>
          </ac:picMkLst>
        </pc:picChg>
        <pc:picChg chg="mod">
          <ac:chgData name="Kellie Mote" userId="8549675f-b2b7-476d-acd2-e7dd843d0b70" providerId="ADAL" clId="{01873218-C9B0-47E8-8FB5-6981A58A1C55}" dt="2026-01-11T20:43:20.933" v="2444" actId="962"/>
          <ac:picMkLst>
            <pc:docMk/>
            <pc:sldMk cId="3017108274" sldId="291"/>
            <ac:picMk id="10" creationId="{E70935C5-9DA6-644B-0F2B-60187444883D}"/>
          </ac:picMkLst>
        </pc:picChg>
      </pc:sldChg>
      <pc:sldChg chg="addSp delSp modSp add mod ord modClrScheme chgLayout">
        <pc:chgData name="Kellie Mote" userId="8549675f-b2b7-476d-acd2-e7dd843d0b70" providerId="ADAL" clId="{01873218-C9B0-47E8-8FB5-6981A58A1C55}" dt="2026-01-11T20:44:20.731" v="2448" actId="962"/>
        <pc:sldMkLst>
          <pc:docMk/>
          <pc:sldMk cId="2276485664" sldId="360"/>
        </pc:sldMkLst>
        <pc:spChg chg="mod">
          <ac:chgData name="Kellie Mote" userId="8549675f-b2b7-476d-acd2-e7dd843d0b70" providerId="ADAL" clId="{01873218-C9B0-47E8-8FB5-6981A58A1C55}" dt="2026-01-11T19:53:07.815" v="558" actId="26606"/>
          <ac:spMkLst>
            <pc:docMk/>
            <pc:sldMk cId="2276485664" sldId="360"/>
            <ac:spMk id="2" creationId="{2DA10936-141D-F5E0-6092-32F5855F439C}"/>
          </ac:spMkLst>
        </pc:spChg>
        <pc:spChg chg="mod">
          <ac:chgData name="Kellie Mote" userId="8549675f-b2b7-476d-acd2-e7dd843d0b70" providerId="ADAL" clId="{01873218-C9B0-47E8-8FB5-6981A58A1C55}" dt="2026-01-11T20:11:16.005" v="1228" actId="6549"/>
          <ac:spMkLst>
            <pc:docMk/>
            <pc:sldMk cId="2276485664" sldId="360"/>
            <ac:spMk id="3" creationId="{79F290BB-FD6A-5FAD-CF13-A5C6515E7BAA}"/>
          </ac:spMkLst>
        </pc:spChg>
        <pc:spChg chg="mod ord">
          <ac:chgData name="Kellie Mote" userId="8549675f-b2b7-476d-acd2-e7dd843d0b70" providerId="ADAL" clId="{01873218-C9B0-47E8-8FB5-6981A58A1C55}" dt="2026-01-11T20:32:21.912" v="2347" actId="1076"/>
          <ac:spMkLst>
            <pc:docMk/>
            <pc:sldMk cId="2276485664" sldId="360"/>
            <ac:spMk id="5" creationId="{C5951036-D709-681E-4081-F6EC9D515D12}"/>
          </ac:spMkLst>
        </pc:spChg>
        <pc:spChg chg="add mod ord">
          <ac:chgData name="Kellie Mote" userId="8549675f-b2b7-476d-acd2-e7dd843d0b70" providerId="ADAL" clId="{01873218-C9B0-47E8-8FB5-6981A58A1C55}" dt="2026-01-11T20:42:09.164" v="2437" actId="962"/>
          <ac:spMkLst>
            <pc:docMk/>
            <pc:sldMk cId="2276485664" sldId="360"/>
            <ac:spMk id="13" creationId="{C02FDC03-9084-57BA-F1A5-BB62D3EADBAA}"/>
          </ac:spMkLst>
        </pc:spChg>
        <pc:spChg chg="add mod ord">
          <ac:chgData name="Kellie Mote" userId="8549675f-b2b7-476d-acd2-e7dd843d0b70" providerId="ADAL" clId="{01873218-C9B0-47E8-8FB5-6981A58A1C55}" dt="2026-01-11T20:42:22.561" v="2438" actId="13244"/>
          <ac:spMkLst>
            <pc:docMk/>
            <pc:sldMk cId="2276485664" sldId="360"/>
            <ac:spMk id="15" creationId="{E8AA6541-971C-8239-3529-4F4A89352699}"/>
          </ac:spMkLst>
        </pc:spChg>
        <pc:picChg chg="mod ord">
          <ac:chgData name="Kellie Mote" userId="8549675f-b2b7-476d-acd2-e7dd843d0b70" providerId="ADAL" clId="{01873218-C9B0-47E8-8FB5-6981A58A1C55}" dt="2026-01-11T20:44:20.731" v="2448" actId="962"/>
          <ac:picMkLst>
            <pc:docMk/>
            <pc:sldMk cId="2276485664" sldId="360"/>
            <ac:picMk id="6" creationId="{BEEDC892-4A90-404E-57C9-D41DBADA196D}"/>
          </ac:picMkLst>
        </pc:picChg>
      </pc:sldChg>
      <pc:sldChg chg="addSp delSp modSp mod ord">
        <pc:chgData name="Kellie Mote" userId="8549675f-b2b7-476d-acd2-e7dd843d0b70" providerId="ADAL" clId="{01873218-C9B0-47E8-8FB5-6981A58A1C55}" dt="2026-01-11T20:34:05.563" v="2372" actId="20577"/>
        <pc:sldMkLst>
          <pc:docMk/>
          <pc:sldMk cId="4033093033" sldId="364"/>
        </pc:sldMkLst>
        <pc:spChg chg="mod">
          <ac:chgData name="Kellie Mote" userId="8549675f-b2b7-476d-acd2-e7dd843d0b70" providerId="ADAL" clId="{01873218-C9B0-47E8-8FB5-6981A58A1C55}" dt="2026-01-11T20:34:05.563" v="2372" actId="20577"/>
          <ac:spMkLst>
            <pc:docMk/>
            <pc:sldMk cId="4033093033" sldId="364"/>
            <ac:spMk id="2" creationId="{098A1FD4-A029-4FB4-6EC3-FB680C117D10}"/>
          </ac:spMkLst>
        </pc:spChg>
      </pc:sldChg>
      <pc:sldChg chg="delSp modSp mod">
        <pc:chgData name="Kellie Mote" userId="8549675f-b2b7-476d-acd2-e7dd843d0b70" providerId="ADAL" clId="{01873218-C9B0-47E8-8FB5-6981A58A1C55}" dt="2026-01-11T20:26:18.343" v="2151" actId="20577"/>
        <pc:sldMkLst>
          <pc:docMk/>
          <pc:sldMk cId="3090245103" sldId="374"/>
        </pc:sldMkLst>
        <pc:spChg chg="mod">
          <ac:chgData name="Kellie Mote" userId="8549675f-b2b7-476d-acd2-e7dd843d0b70" providerId="ADAL" clId="{01873218-C9B0-47E8-8FB5-6981A58A1C55}" dt="2026-01-11T20:26:18.343" v="2151" actId="20577"/>
          <ac:spMkLst>
            <pc:docMk/>
            <pc:sldMk cId="3090245103" sldId="374"/>
            <ac:spMk id="4" creationId="{EF796379-592B-B4A9-BA27-6184FB902A5F}"/>
          </ac:spMkLst>
        </pc:spChg>
      </pc:sldChg>
      <pc:sldChg chg="delSp modSp add mod setBg">
        <pc:chgData name="Kellie Mote" userId="8549675f-b2b7-476d-acd2-e7dd843d0b70" providerId="ADAL" clId="{01873218-C9B0-47E8-8FB5-6981A58A1C55}" dt="2026-01-13T09:11:52.629" v="2507" actId="20577"/>
        <pc:sldMkLst>
          <pc:docMk/>
          <pc:sldMk cId="3094102624" sldId="386"/>
        </pc:sldMkLst>
        <pc:spChg chg="mod">
          <ac:chgData name="Kellie Mote" userId="8549675f-b2b7-476d-acd2-e7dd843d0b70" providerId="ADAL" clId="{01873218-C9B0-47E8-8FB5-6981A58A1C55}" dt="2026-01-11T20:12:27.636" v="1250" actId="20577"/>
          <ac:spMkLst>
            <pc:docMk/>
            <pc:sldMk cId="3094102624" sldId="386"/>
            <ac:spMk id="10" creationId="{4F6AA042-30ED-BD24-F769-9F7E77C66AF9}"/>
          </ac:spMkLst>
        </pc:spChg>
        <pc:spChg chg="mod">
          <ac:chgData name="Kellie Mote" userId="8549675f-b2b7-476d-acd2-e7dd843d0b70" providerId="ADAL" clId="{01873218-C9B0-47E8-8FB5-6981A58A1C55}" dt="2026-01-13T09:11:52.629" v="2507" actId="20577"/>
          <ac:spMkLst>
            <pc:docMk/>
            <pc:sldMk cId="3094102624" sldId="386"/>
            <ac:spMk id="11" creationId="{5C5BEADF-7265-024C-5828-BB2F24F9A7C2}"/>
          </ac:spMkLst>
        </pc:spChg>
        <pc:spChg chg="mod">
          <ac:chgData name="Kellie Mote" userId="8549675f-b2b7-476d-acd2-e7dd843d0b70" providerId="ADAL" clId="{01873218-C9B0-47E8-8FB5-6981A58A1C55}" dt="2026-01-11T20:15:05.051" v="1468" actId="20577"/>
          <ac:spMkLst>
            <pc:docMk/>
            <pc:sldMk cId="3094102624" sldId="386"/>
            <ac:spMk id="12" creationId="{52782A13-8204-A50B-141D-59BFA60AF89F}"/>
          </ac:spMkLst>
        </pc:spChg>
        <pc:spChg chg="mod">
          <ac:chgData name="Kellie Mote" userId="8549675f-b2b7-476d-acd2-e7dd843d0b70" providerId="ADAL" clId="{01873218-C9B0-47E8-8FB5-6981A58A1C55}" dt="2026-01-11T20:15:57.296" v="1569" actId="20577"/>
          <ac:spMkLst>
            <pc:docMk/>
            <pc:sldMk cId="3094102624" sldId="386"/>
            <ac:spMk id="13" creationId="{282AC54C-F133-1DA5-FDAB-E70AF68043C1}"/>
          </ac:spMkLst>
        </pc:spChg>
      </pc:sldChg>
      <pc:sldChg chg="delSp modSp add mod">
        <pc:chgData name="Kellie Mote" userId="8549675f-b2b7-476d-acd2-e7dd843d0b70" providerId="ADAL" clId="{01873218-C9B0-47E8-8FB5-6981A58A1C55}" dt="2026-01-11T20:37:13.395" v="2420" actId="20577"/>
        <pc:sldMkLst>
          <pc:docMk/>
          <pc:sldMk cId="2193369526" sldId="391"/>
        </pc:sldMkLst>
        <pc:spChg chg="mod">
          <ac:chgData name="Kellie Mote" userId="8549675f-b2b7-476d-acd2-e7dd843d0b70" providerId="ADAL" clId="{01873218-C9B0-47E8-8FB5-6981A58A1C55}" dt="2026-01-11T20:22:08.508" v="1777" actId="20577"/>
          <ac:spMkLst>
            <pc:docMk/>
            <pc:sldMk cId="2193369526" sldId="391"/>
            <ac:spMk id="4" creationId="{EDBF2E36-4776-D741-8C79-047D75C7E7E9}"/>
          </ac:spMkLst>
        </pc:spChg>
        <pc:spChg chg="mod">
          <ac:chgData name="Kellie Mote" userId="8549675f-b2b7-476d-acd2-e7dd843d0b70" providerId="ADAL" clId="{01873218-C9B0-47E8-8FB5-6981A58A1C55}" dt="2026-01-11T20:37:13.395" v="2420" actId="20577"/>
          <ac:spMkLst>
            <pc:docMk/>
            <pc:sldMk cId="2193369526" sldId="391"/>
            <ac:spMk id="7" creationId="{EAD7DCC4-DD3E-A637-7055-9B9C0FA9B312}"/>
          </ac:spMkLst>
        </pc:spChg>
      </pc:sldChg>
      <pc:sldChg chg="delSp modSp add mod">
        <pc:chgData name="Kellie Mote" userId="8549675f-b2b7-476d-acd2-e7dd843d0b70" providerId="ADAL" clId="{01873218-C9B0-47E8-8FB5-6981A58A1C55}" dt="2026-01-11T20:44:55.533" v="2451" actId="13244"/>
        <pc:sldMkLst>
          <pc:docMk/>
          <pc:sldMk cId="4050357327" sldId="398"/>
        </pc:sldMkLst>
        <pc:spChg chg="mod">
          <ac:chgData name="Kellie Mote" userId="8549675f-b2b7-476d-acd2-e7dd843d0b70" providerId="ADAL" clId="{01873218-C9B0-47E8-8FB5-6981A58A1C55}" dt="2026-01-11T20:18:53.981" v="1649" actId="20577"/>
          <ac:spMkLst>
            <pc:docMk/>
            <pc:sldMk cId="4050357327" sldId="398"/>
            <ac:spMk id="5" creationId="{A2CF7E9F-91FA-760B-4830-66C85623F3A0}"/>
          </ac:spMkLst>
        </pc:spChg>
        <pc:spChg chg="mod ord">
          <ac:chgData name="Kellie Mote" userId="8549675f-b2b7-476d-acd2-e7dd843d0b70" providerId="ADAL" clId="{01873218-C9B0-47E8-8FB5-6981A58A1C55}" dt="2026-01-11T20:44:55.533" v="2451" actId="13244"/>
          <ac:spMkLst>
            <pc:docMk/>
            <pc:sldMk cId="4050357327" sldId="398"/>
            <ac:spMk id="10" creationId="{384BD99C-AB0C-9D78-68AB-7FC9E6A10575}"/>
          </ac:spMkLst>
        </pc:spChg>
      </pc:sldChg>
      <pc:sldChg chg="addSp delSp modSp new mod">
        <pc:chgData name="Kellie Mote" userId="8549675f-b2b7-476d-acd2-e7dd843d0b70" providerId="ADAL" clId="{01873218-C9B0-47E8-8FB5-6981A58A1C55}" dt="2026-01-11T20:44:31.888" v="2450" actId="13244"/>
        <pc:sldMkLst>
          <pc:docMk/>
          <pc:sldMk cId="3680668259" sldId="3941"/>
        </pc:sldMkLst>
        <pc:spChg chg="mod ord">
          <ac:chgData name="Kellie Mote" userId="8549675f-b2b7-476d-acd2-e7dd843d0b70" providerId="ADAL" clId="{01873218-C9B0-47E8-8FB5-6981A58A1C55}" dt="2026-01-11T20:44:27.119" v="2449" actId="13244"/>
          <ac:spMkLst>
            <pc:docMk/>
            <pc:sldMk cId="3680668259" sldId="3941"/>
            <ac:spMk id="3" creationId="{E8631D4C-4B9A-FDB2-6C00-8D1D2ACD727B}"/>
          </ac:spMkLst>
        </pc:spChg>
        <pc:spChg chg="add mod">
          <ac:chgData name="Kellie Mote" userId="8549675f-b2b7-476d-acd2-e7dd843d0b70" providerId="ADAL" clId="{01873218-C9B0-47E8-8FB5-6981A58A1C55}" dt="2026-01-11T20:02:47.627" v="959" actId="20577"/>
          <ac:spMkLst>
            <pc:docMk/>
            <pc:sldMk cId="3680668259" sldId="3941"/>
            <ac:spMk id="13" creationId="{06CC2232-7732-4ED8-33BB-3DF115665A25}"/>
          </ac:spMkLst>
        </pc:spChg>
        <pc:spChg chg="add mod">
          <ac:chgData name="Kellie Mote" userId="8549675f-b2b7-476d-acd2-e7dd843d0b70" providerId="ADAL" clId="{01873218-C9B0-47E8-8FB5-6981A58A1C55}" dt="2026-01-11T20:32:16.457" v="2346" actId="1076"/>
          <ac:spMkLst>
            <pc:docMk/>
            <pc:sldMk cId="3680668259" sldId="3941"/>
            <ac:spMk id="17" creationId="{4414BE8B-93AF-264D-239F-0804063ED1BC}"/>
          </ac:spMkLst>
        </pc:spChg>
        <pc:picChg chg="add mod ord">
          <ac:chgData name="Kellie Mote" userId="8549675f-b2b7-476d-acd2-e7dd843d0b70" providerId="ADAL" clId="{01873218-C9B0-47E8-8FB5-6981A58A1C55}" dt="2026-01-11T20:44:31.888" v="2450" actId="13244"/>
          <ac:picMkLst>
            <pc:docMk/>
            <pc:sldMk cId="3680668259" sldId="3941"/>
            <ac:picMk id="8" creationId="{CB05F661-E4F2-258A-1381-8F26B5F52FD1}"/>
          </ac:picMkLst>
        </pc:picChg>
      </pc:sldChg>
      <pc:sldMasterChg chg="delSldLayout">
        <pc:chgData name="Kellie Mote" userId="8549675f-b2b7-476d-acd2-e7dd843d0b70" providerId="ADAL" clId="{01873218-C9B0-47E8-8FB5-6981A58A1C55}" dt="2026-01-11T20:37:54.197" v="2422" actId="47"/>
        <pc:sldMasterMkLst>
          <pc:docMk/>
          <pc:sldMasterMk cId="2334269998" sldId="2147483648"/>
        </pc:sldMasterMkLst>
      </pc:sldMasterChg>
      <pc:sldMasterChg chg="delSldLayout">
        <pc:chgData name="Kellie Mote" userId="8549675f-b2b7-476d-acd2-e7dd843d0b70" providerId="ADAL" clId="{01873218-C9B0-47E8-8FB5-6981A58A1C55}" dt="2026-01-11T20:37:53.265" v="2421" actId="47"/>
        <pc:sldMasterMkLst>
          <pc:docMk/>
          <pc:sldMasterMk cId="86139693" sldId="2147483773"/>
        </pc:sldMasterMkLst>
      </pc:sldMasterChg>
      <pc:sldMasterChg chg="delSldLayout">
        <pc:chgData name="Kellie Mote" userId="8549675f-b2b7-476d-acd2-e7dd843d0b70" providerId="ADAL" clId="{01873218-C9B0-47E8-8FB5-6981A58A1C55}" dt="2026-01-11T20:38:04.010" v="2430" actId="47"/>
        <pc:sldMasterMkLst>
          <pc:docMk/>
          <pc:sldMasterMk cId="4035176245" sldId="2147483799"/>
        </pc:sldMasterMkLst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13/01/2026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7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2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30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4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7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824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we mean by accessibility in this context?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definitions help and some don’t.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Definition of disability:</a:t>
            </a:r>
          </a:p>
          <a:p>
            <a:pPr lvl="1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 a physical or mental impairment that has a ‘substantial’ and ‘long-term’ negative effect on the ability to do normal daily activities.”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Disability is a protected characteristic under the Equality Act 2010. Therefore it is UNLAWFUL for an education provider to discriminate directly or indirectly against someone on the basis of their disability.</a:t>
            </a:r>
          </a:p>
          <a:p>
            <a:endParaRPr lang="en-GB" dirty="0"/>
          </a:p>
          <a:p>
            <a:r>
              <a:rPr lang="en-GB" dirty="0"/>
              <a:t>Websites, e books and journals, booking systems, library </a:t>
            </a:r>
            <a:r>
              <a:rPr lang="en-GB" dirty="0" err="1"/>
              <a:t>catalogs</a:t>
            </a:r>
            <a:r>
              <a:rPr lang="en-GB" dirty="0"/>
              <a:t>, mobile apps, videos, podcasts. </a:t>
            </a:r>
          </a:p>
          <a:p>
            <a:r>
              <a:rPr lang="en-US" dirty="0"/>
              <a:t>… impairment …  that effects … normal daily activities. </a:t>
            </a:r>
          </a:p>
          <a:p>
            <a:endParaRPr lang="en-US" dirty="0"/>
          </a:p>
          <a:p>
            <a:r>
              <a:rPr lang="en-US" dirty="0"/>
              <a:t>Legislation has helped</a:t>
            </a:r>
          </a:p>
          <a:p>
            <a:endParaRPr lang="en-US" dirty="0"/>
          </a:p>
          <a:p>
            <a:r>
              <a:rPr lang="en-US" dirty="0"/>
              <a:t>Disability is a legally “protected characteristic” … discrimination</a:t>
            </a:r>
          </a:p>
          <a:p>
            <a:r>
              <a:rPr lang="en-US" dirty="0"/>
              <a:t>Reasonable adjustments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49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6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12" Type="http://schemas.openxmlformats.org/officeDocument/2006/relationships/image" Target="../media/image25.svg"/><Relationship Id="rId2" Type="http://schemas.openxmlformats.org/officeDocument/2006/relationships/image" Target="../media/image17.png"/><Relationship Id="rId16" Type="http://schemas.openxmlformats.org/officeDocument/2006/relationships/image" Target="../media/image29.sv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image" Target="../media/image20.sv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9.png"/><Relationship Id="rId9" Type="http://schemas.openxmlformats.org/officeDocument/2006/relationships/image" Target="../media/image4.svg"/><Relationship Id="rId14" Type="http://schemas.openxmlformats.org/officeDocument/2006/relationships/image" Target="../media/image27.sv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18.svg"/><Relationship Id="rId3" Type="http://schemas.openxmlformats.org/officeDocument/2006/relationships/image" Target="../media/image23.png"/><Relationship Id="rId7" Type="http://schemas.openxmlformats.org/officeDocument/2006/relationships/image" Target="../media/image33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31.jpe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6.png"/><Relationship Id="rId11" Type="http://schemas.openxmlformats.org/officeDocument/2006/relationships/image" Target="../media/image2.svg"/><Relationship Id="rId5" Type="http://schemas.openxmlformats.org/officeDocument/2006/relationships/image" Target="../media/image32.svg"/><Relationship Id="rId15" Type="http://schemas.openxmlformats.org/officeDocument/2006/relationships/image" Target="../media/image20.svg"/><Relationship Id="rId10" Type="http://schemas.openxmlformats.org/officeDocument/2006/relationships/image" Target="../media/image1.png"/><Relationship Id="rId4" Type="http://schemas.openxmlformats.org/officeDocument/2006/relationships/image" Target="../media/image24.png"/><Relationship Id="rId9" Type="http://schemas.openxmlformats.org/officeDocument/2006/relationships/image" Target="../media/image34.svg"/><Relationship Id="rId14" Type="http://schemas.openxmlformats.org/officeDocument/2006/relationships/image" Target="../media/image19.png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37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12" Type="http://schemas.openxmlformats.org/officeDocument/2006/relationships/image" Target="../media/image36.svg"/><Relationship Id="rId2" Type="http://schemas.openxmlformats.org/officeDocument/2006/relationships/image" Target="../media/image17.png"/><Relationship Id="rId16" Type="http://schemas.openxmlformats.org/officeDocument/2006/relationships/image" Target="../media/image40.sv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1.png"/><Relationship Id="rId11" Type="http://schemas.openxmlformats.org/officeDocument/2006/relationships/image" Target="../media/image35.png"/><Relationship Id="rId5" Type="http://schemas.openxmlformats.org/officeDocument/2006/relationships/image" Target="../media/image20.svg"/><Relationship Id="rId15" Type="http://schemas.openxmlformats.org/officeDocument/2006/relationships/image" Target="../media/image39.png"/><Relationship Id="rId10" Type="http://schemas.openxmlformats.org/officeDocument/2006/relationships/image" Target="../media/image23.png"/><Relationship Id="rId4" Type="http://schemas.openxmlformats.org/officeDocument/2006/relationships/image" Target="../media/image19.png"/><Relationship Id="rId9" Type="http://schemas.openxmlformats.org/officeDocument/2006/relationships/image" Target="../media/image4.svg"/><Relationship Id="rId14" Type="http://schemas.openxmlformats.org/officeDocument/2006/relationships/image" Target="../media/image38.sv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62CC2BF-4F8C-B7EF-6688-EAFF46DE7AFA}"/>
              </a:ext>
            </a:extLst>
          </p:cNvPr>
          <p:cNvSpPr/>
          <p:nvPr userDrawn="1"/>
        </p:nvSpPr>
        <p:spPr>
          <a:xfrm>
            <a:off x="762001" y="762000"/>
            <a:ext cx="3810000" cy="380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Graphic 1" descr="Jisc logo&#10;">
            <a:extLst>
              <a:ext uri="{FF2B5EF4-FFF2-40B4-BE49-F238E27FC236}">
                <a16:creationId xmlns:a16="http://schemas.microsoft.com/office/drawing/2014/main" id="{B8495066-AA9D-64C6-49C6-68774EA9B8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0" y="762000"/>
            <a:ext cx="760400" cy="7604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70EF7E2-252F-4573-47FB-4F461F71E8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16000" y="1023108"/>
            <a:ext cx="3302000" cy="2024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3CE50C8-9DEB-1EC3-6E15-6563DA7D903D}"/>
              </a:ext>
            </a:extLst>
          </p:cNvPr>
          <p:cNvSpPr/>
          <p:nvPr userDrawn="1"/>
        </p:nvSpPr>
        <p:spPr>
          <a:xfrm>
            <a:off x="6104238" y="770238"/>
            <a:ext cx="5325762" cy="5325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1A896E-4D7F-098E-1BD7-1B1227590346}"/>
              </a:ext>
            </a:extLst>
          </p:cNvPr>
          <p:cNvSpPr/>
          <p:nvPr userDrawn="1"/>
        </p:nvSpPr>
        <p:spPr>
          <a:xfrm rot="10800000">
            <a:off x="10668000" y="6097466"/>
            <a:ext cx="762000" cy="7605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BE579FA-347E-9693-DFB7-D512FA075D77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16000" y="3317510"/>
            <a:ext cx="33020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A7718E-4FA0-E667-4218-5AFD9200AAFE}"/>
              </a:ext>
            </a:extLst>
          </p:cNvPr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6604000" y="1270000"/>
            <a:ext cx="4318000" cy="431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Insert cover image here</a:t>
            </a:r>
          </a:p>
        </p:txBody>
      </p:sp>
    </p:spTree>
    <p:extLst>
      <p:ext uri="{BB962C8B-B14F-4D97-AF65-F5344CB8AC3E}">
        <p14:creationId xmlns:p14="http://schemas.microsoft.com/office/powerpoint/2010/main" val="28844195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7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E532D45C-382A-8A81-152A-CCE6C70E79A0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63600" y="5095510"/>
            <a:ext cx="83804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79313D-E42B-2C02-62D3-2F8DA968DF2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763600" y="3302000"/>
            <a:ext cx="8380400" cy="1770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4F4151-62AA-0C23-BC9A-D9E9859F3681}"/>
              </a:ext>
            </a:extLst>
          </p:cNvPr>
          <p:cNvSpPr/>
          <p:nvPr userDrawn="1"/>
        </p:nvSpPr>
        <p:spPr>
          <a:xfrm>
            <a:off x="10668000" y="5333865"/>
            <a:ext cx="1527201" cy="15272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Graphic 13" descr="Jisc: Inspiring the future of education and research">
            <a:extLst>
              <a:ext uri="{FF2B5EF4-FFF2-40B4-BE49-F238E27FC236}">
                <a16:creationId xmlns:a16="http://schemas.microsoft.com/office/drawing/2014/main" id="{36DBA96B-B6C3-7031-E5D0-359E52F104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1999" y="762000"/>
            <a:ext cx="7380000" cy="756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C70C50F-6842-C4B2-D38D-C3D79D7F1716}"/>
              </a:ext>
            </a:extLst>
          </p:cNvPr>
          <p:cNvGrpSpPr/>
          <p:nvPr userDrawn="1"/>
        </p:nvGrpSpPr>
        <p:grpSpPr>
          <a:xfrm rot="5400000">
            <a:off x="10160000" y="1270000"/>
            <a:ext cx="1524000" cy="508000"/>
            <a:chOff x="762000" y="1524000"/>
            <a:chExt cx="1524000" cy="508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04CBBEB-5D0B-4F50-C299-97BDC913FA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270000" y="1524000"/>
              <a:ext cx="508000" cy="5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6627B7E-B060-C7DE-1837-12FDD86E94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62000" y="15240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E128F09-9831-5894-6DEA-8C498DFBF7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778000" y="1524000"/>
              <a:ext cx="508000" cy="5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066517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66" y="3026178"/>
            <a:ext cx="8691036" cy="455429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2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78366" y="3818238"/>
            <a:ext cx="8691036" cy="34098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267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63784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16">
          <p15:clr>
            <a:srgbClr val="FBAE40"/>
          </p15:clr>
        </p15:guide>
        <p15:guide id="2" pos="5776">
          <p15:clr>
            <a:srgbClr val="FBAE40"/>
          </p15:clr>
        </p15:guide>
        <p15:guide id="3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ING SLIDE LIGH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7999" y="2540000"/>
            <a:ext cx="9398000" cy="20320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Section divider title 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2EF0E5A6-E7BB-CDDB-0E11-37227BFB5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7998" y="4572001"/>
            <a:ext cx="9398001" cy="1035156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chemeClr val="tx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Secondary title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FF95E1-ADD4-20AC-FC9F-C7B95A5B6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07999" y="0"/>
            <a:ext cx="1524000" cy="15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Jisc logo&#10;">
            <a:extLst>
              <a:ext uri="{FF2B5EF4-FFF2-40B4-BE49-F238E27FC236}">
                <a16:creationId xmlns:a16="http://schemas.microsoft.com/office/drawing/2014/main" id="{EFE61EE6-EB56-8138-ADB6-1EEA09E81C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2A33163-29E8-2FC7-FCEB-79644D5A1263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0BB0F6A-26DA-D76D-495F-4D04BC1F309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9407D29-7766-193B-DB1A-F1D506CF43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1569" y="2540000"/>
            <a:ext cx="512862" cy="1528862"/>
            <a:chOff x="11688671" y="2540000"/>
            <a:chExt cx="512862" cy="152886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3886C3D-CB47-2766-D75A-8BD2978C48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11688671" y="3556000"/>
              <a:ext cx="512862" cy="51286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9B4FF78-1735-4D2D-CB56-73DCEECA3C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11688671" y="2540000"/>
              <a:ext cx="512862" cy="5128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85828EB-179F-EFEA-5D21-EDB3547AF9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11688671" y="3048000"/>
              <a:ext cx="512862" cy="51286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747781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TEXT L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0C1644C-E6E8-3B9B-60F9-EF36ECDC7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956127" y="508002"/>
            <a:ext cx="6350000" cy="63499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8447" y="762000"/>
            <a:ext cx="10227553" cy="5080000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lnSpc>
                <a:spcPct val="100000"/>
              </a:lnSpc>
              <a:defRPr sz="7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Impact text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839FBC-1857-8F7B-F8C9-F15F6FF022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-1" y="1"/>
            <a:ext cx="508000" cy="5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07918B-4744-5D30-7C32-0420636337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508000" y="2"/>
            <a:ext cx="508000" cy="5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 descr="Jisc logo&#10;">
            <a:extLst>
              <a:ext uri="{FF2B5EF4-FFF2-40B4-BE49-F238E27FC236}">
                <a16:creationId xmlns:a16="http://schemas.microsoft.com/office/drawing/2014/main" id="{94F19010-8F95-D32B-AA87-D5E59286E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33E8AD5-4E99-BCD2-54B2-9E1AA439CC77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016000" y="6353890"/>
            <a:ext cx="5842000" cy="2517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19605A7-A4B9-7A7E-C34B-4A7E3B54FCD5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6088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ING SLIDE DAR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0A07188-C4EA-7286-30E7-8194D9509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1"/>
            <a:ext cx="6858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7999" y="2540000"/>
            <a:ext cx="5334001" cy="20320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Section divider title </a:t>
            </a:r>
            <a:endParaRPr lang="en-GB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2EF0E5A6-E7BB-CDDB-0E11-37227BFB51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7998" y="4572001"/>
            <a:ext cx="5334001" cy="1035156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chemeClr val="bg1"/>
                </a:solidFill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Secondary title</a:t>
            </a:r>
            <a:endParaRPr lang="en-GB" dirty="0"/>
          </a:p>
        </p:txBody>
      </p:sp>
      <p:pic>
        <p:nvPicPr>
          <p:cNvPr id="13" name="Graphic 12" descr="Jisc logo&#10;">
            <a:extLst>
              <a:ext uri="{FF2B5EF4-FFF2-40B4-BE49-F238E27FC236}">
                <a16:creationId xmlns:a16="http://schemas.microsoft.com/office/drawing/2014/main" id="{EFE61EE6-EB56-8138-ADB6-1EEA09E81C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2A33163-29E8-2FC7-FCEB-79644D5A1263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0BB0F6A-26DA-D76D-495F-4D04BC1F3099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26F992A-A11C-0CB5-5B54-A6BD2D96DB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669603" y="508001"/>
            <a:ext cx="1522396" cy="507999"/>
            <a:chOff x="10669603" y="508001"/>
            <a:chExt cx="1522396" cy="50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F59E467-C4D3-925A-F6A5-A414DCF680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11176801" y="508001"/>
              <a:ext cx="507999" cy="5079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0C1C20E-C774-5532-A81A-333850374D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10669603" y="508001"/>
              <a:ext cx="507999" cy="5079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688F3E3-AF66-E7FB-BADA-90CD051BF3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11684000" y="508001"/>
              <a:ext cx="507999" cy="50799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496079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LIDE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 descr="Jisc logo&#10;">
            <a:extLst>
              <a:ext uri="{FF2B5EF4-FFF2-40B4-BE49-F238E27FC236}">
                <a16:creationId xmlns:a16="http://schemas.microsoft.com/office/drawing/2014/main" id="{94F19010-8F95-D32B-AA87-D5E59286E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33E8AD5-4E99-BCD2-54B2-9E1AA439C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3890"/>
            <a:ext cx="5842000" cy="2517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19605A7-A4B9-7A7E-C34B-4A7E3B54F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2DDB7CB-80AF-62A1-0DAE-6A429FFDDE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984" y="322729"/>
            <a:ext cx="9195017" cy="5519271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7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US" dirty="0"/>
              <a:t>Impact text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AB662C-416A-86C3-0863-2E3D522D5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" y="4826000"/>
            <a:ext cx="508000" cy="50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D306D4-2F10-96C5-42E5-796C65219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" y="5334000"/>
            <a:ext cx="508000" cy="5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A6EBFF-6446-9696-3E70-33D93B70A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668000" y="4318001"/>
            <a:ext cx="1524000" cy="15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3324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S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 descr="Jisc logo&#10;">
            <a:extLst>
              <a:ext uri="{FF2B5EF4-FFF2-40B4-BE49-F238E27FC236}">
                <a16:creationId xmlns:a16="http://schemas.microsoft.com/office/drawing/2014/main" id="{94F19010-8F95-D32B-AA87-D5E59286E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33E8AD5-4E99-BCD2-54B2-9E1AA439C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3890"/>
            <a:ext cx="5842000" cy="2517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ysClr val="windowText" lastClr="000000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19605A7-A4B9-7A7E-C34B-4A7E3B54F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ysClr val="windowText" lastClr="000000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A6EBFF-6446-9696-3E70-33D93B70A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7104"/>
            <a:ext cx="3040681" cy="3040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CAC527-0322-0799-491F-E13C998898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0"/>
            <a:ext cx="2032000" cy="20320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Short page title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1413970-C6C2-23D4-C98B-B0C2D8DF11A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36000" y="508000"/>
            <a:ext cx="3042000" cy="5334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F6D22E-BD86-A128-F41F-061AC5E20E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56000" y="508000"/>
            <a:ext cx="4572000" cy="4572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62EC9D6-5299-E016-A55F-F2CDFD17F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7619999" y="5334001"/>
            <a:ext cx="254000" cy="762001"/>
            <a:chOff x="7874000" y="5080000"/>
            <a:chExt cx="254000" cy="7620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1AB662C-416A-86C3-0863-2E3D522D5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588001"/>
              <a:ext cx="254000" cy="25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D306D4-2F10-96C5-42E5-796C652199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334001"/>
              <a:ext cx="254000" cy="25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D6E9ADF-78CB-24F1-A8A4-C05376E767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080000"/>
              <a:ext cx="254000" cy="25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F99DDA-461B-ABA4-B41A-3C567218C3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8000" y="3556000"/>
            <a:ext cx="2540000" cy="2286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None/>
              <a:defRPr sz="5600">
                <a:latin typeface="Roboto Mono Thin" panose="00000009000000000000" pitchFamily="49" charset="0"/>
                <a:ea typeface="Roboto Mono Thin" panose="00000009000000000000" pitchFamily="49" charset="0"/>
              </a:defRPr>
            </a:lvl1pPr>
            <a:lvl2pPr marL="457166" indent="0">
              <a:buNone/>
              <a:defRPr/>
            </a:lvl2pPr>
            <a:lvl3pPr marL="914330" indent="0">
              <a:buNone/>
              <a:defRPr/>
            </a:lvl3pPr>
            <a:lvl4pPr marL="1371496" indent="0">
              <a:buNone/>
              <a:defRPr/>
            </a:lvl4pPr>
            <a:lvl5pPr marL="1828663" indent="0">
              <a:buNone/>
              <a:defRPr/>
            </a:lvl5pPr>
          </a:lstStyle>
          <a:p>
            <a:pPr lvl="0"/>
            <a:r>
              <a:rPr lang="en-US" dirty="0"/>
              <a:t>Key stat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0154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S A">
    <p:bg>
      <p:bgPr>
        <a:solidFill>
          <a:srgbClr val="FAD5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701288-E8AF-1CEA-86FE-381884329483}"/>
              </a:ext>
            </a:extLst>
          </p:cNvPr>
          <p:cNvSpPr/>
          <p:nvPr userDrawn="1"/>
        </p:nvSpPr>
        <p:spPr>
          <a:xfrm>
            <a:off x="5842000" y="0"/>
            <a:ext cx="6350000" cy="635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 descr="Jisc logo&#10;">
            <a:extLst>
              <a:ext uri="{FF2B5EF4-FFF2-40B4-BE49-F238E27FC236}">
                <a16:creationId xmlns:a16="http://schemas.microsoft.com/office/drawing/2014/main" id="{94F19010-8F95-D32B-AA87-D5E59286E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33E8AD5-4E99-BCD2-54B2-9E1AA439C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3890"/>
            <a:ext cx="5842000" cy="2517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ysClr val="windowText" lastClr="000000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19605A7-A4B9-7A7E-C34B-4A7E3B54F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ysClr val="windowText" lastClr="000000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CAC527-0322-0799-491F-E13C998898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0"/>
            <a:ext cx="4318000" cy="12700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Short page title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1413970-C6C2-23D4-C98B-B0C2D8DF11A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5588000"/>
            <a:ext cx="4318000" cy="254000"/>
          </a:xfrm>
          <a:prstGeom prst="rect">
            <a:avLst/>
          </a:prstGeom>
        </p:spPr>
        <p:txBody>
          <a:bodyPr lIns="0" tIns="0" rIns="0" bIns="0"/>
          <a:lstStyle>
            <a:lvl1pPr marL="0" indent="0" defTabSz="359974">
              <a:lnSpc>
                <a:spcPct val="100000"/>
              </a:lnSpc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241281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482564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723844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952428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Citation</a:t>
            </a:r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F6D22E-BD86-A128-F41F-061AC5E20E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3490" y="519888"/>
            <a:ext cx="5322111" cy="532211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62EC9D6-5299-E016-A55F-F2CDFD17F5E8}"/>
              </a:ext>
            </a:extLst>
          </p:cNvPr>
          <p:cNvGrpSpPr/>
          <p:nvPr userDrawn="1"/>
        </p:nvGrpSpPr>
        <p:grpSpPr>
          <a:xfrm>
            <a:off x="5588000" y="0"/>
            <a:ext cx="254000" cy="762001"/>
            <a:chOff x="7874000" y="5080000"/>
            <a:chExt cx="254000" cy="7620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1AB662C-416A-86C3-0863-2E3D522D5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588001"/>
              <a:ext cx="254000" cy="25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D306D4-2F10-96C5-42E5-796C652199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334001"/>
              <a:ext cx="254000" cy="25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D6E9ADF-78CB-24F1-A8A4-C05376E767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080000"/>
              <a:ext cx="254000" cy="25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F99DDA-461B-ABA4-B41A-3C567218C3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8000" y="2540000"/>
            <a:ext cx="4318000" cy="2794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None/>
              <a:defRPr sz="5600">
                <a:latin typeface="Roboto Mono Thin" panose="00000009000000000000" pitchFamily="49" charset="0"/>
                <a:ea typeface="Roboto Mono Thin" panose="00000009000000000000" pitchFamily="49" charset="0"/>
              </a:defRPr>
            </a:lvl1pPr>
            <a:lvl2pPr marL="457166" indent="0">
              <a:buNone/>
              <a:defRPr/>
            </a:lvl2pPr>
            <a:lvl3pPr marL="914330" indent="0">
              <a:buNone/>
              <a:defRPr/>
            </a:lvl3pPr>
            <a:lvl4pPr marL="1371496" indent="0">
              <a:buNone/>
              <a:defRPr/>
            </a:lvl4pPr>
            <a:lvl5pPr marL="1828663" indent="0">
              <a:buNone/>
              <a:defRPr/>
            </a:lvl5pPr>
          </a:lstStyle>
          <a:p>
            <a:pPr lvl="0"/>
            <a:r>
              <a:rPr lang="en-US" dirty="0"/>
              <a:t>Key stat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21513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5066741-7861-C3B0-75C5-7FDAAE449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3999" y="4373301"/>
            <a:ext cx="508001" cy="1016000"/>
            <a:chOff x="11684000" y="4826000"/>
            <a:chExt cx="508001" cy="1016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66FD053-C59F-9D6D-EB74-1C4B54146A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1684000" y="5333999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C195C5C-1541-55ED-7E4E-F52FB0C8E6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1684000" y="4826000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16BFC05-BABC-7D2E-6AFC-5CB7ADA7BB5F}"/>
              </a:ext>
            </a:extLst>
          </p:cNvPr>
          <p:cNvSpPr/>
          <p:nvPr userDrawn="1"/>
        </p:nvSpPr>
        <p:spPr>
          <a:xfrm>
            <a:off x="6095999" y="762000"/>
            <a:ext cx="5588001" cy="558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4001" y="1296286"/>
            <a:ext cx="4572000" cy="4545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pic>
        <p:nvPicPr>
          <p:cNvPr id="11" name="Graphic 10" descr="Jisc logo&#10;">
            <a:extLst>
              <a:ext uri="{FF2B5EF4-FFF2-40B4-BE49-F238E27FC236}">
                <a16:creationId xmlns:a16="http://schemas.microsoft.com/office/drawing/2014/main" id="{E3BFECF0-BD9E-AD61-488F-C22FFFB885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E15A2E5-D5D5-C5AD-15A8-6177A9074B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3890"/>
            <a:ext cx="5842000" cy="2517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264712E-16E5-1CB8-2100-916F253F56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6432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LUMN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4826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/>
              <a:t>Page title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dynamic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8000" y="1524000"/>
            <a:ext cx="4826000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err="1"/>
              <a:t>Subheader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4826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/>
              <a:t>Main content area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42000" y="0"/>
            <a:ext cx="5842117" cy="5841623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/>
              <a:t>Insert image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670A73-7A9D-CA3B-07A0-D7C87699D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11684000" y="1014413"/>
            <a:ext cx="254000" cy="25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C071F9-C891-2D5C-0210-739102BC7A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1684000" y="508001"/>
            <a:ext cx="254000" cy="2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DB0F76-56D0-ADED-2524-1BA3D37B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1684000" y="761207"/>
            <a:ext cx="254000" cy="25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5083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 descr="Jisc logo&#10;">
            <a:extLst>
              <a:ext uri="{FF2B5EF4-FFF2-40B4-BE49-F238E27FC236}">
                <a16:creationId xmlns:a16="http://schemas.microsoft.com/office/drawing/2014/main" id="{C9253AD7-665C-FD6F-34AA-744C1F0326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4233" y="-1752"/>
            <a:ext cx="760400" cy="7604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1E96F1A-1D75-C100-71A4-4742BDD7B11A}"/>
              </a:ext>
            </a:extLst>
          </p:cNvPr>
          <p:cNvGrpSpPr/>
          <p:nvPr userDrawn="1"/>
        </p:nvGrpSpPr>
        <p:grpSpPr>
          <a:xfrm>
            <a:off x="9143997" y="6097466"/>
            <a:ext cx="2281602" cy="760534"/>
            <a:chOff x="9143997" y="6097466"/>
            <a:chExt cx="2281602" cy="76053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952161-A07F-DE36-F888-974E3267BC1C}"/>
                </a:ext>
              </a:extLst>
            </p:cNvPr>
            <p:cNvSpPr/>
            <p:nvPr userDrawn="1"/>
          </p:nvSpPr>
          <p:spPr>
            <a:xfrm>
              <a:off x="10665065" y="6097466"/>
              <a:ext cx="760534" cy="7605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2C8A5C-7354-CA80-B16D-BD127FEB99C2}"/>
                </a:ext>
              </a:extLst>
            </p:cNvPr>
            <p:cNvSpPr/>
            <p:nvPr userDrawn="1"/>
          </p:nvSpPr>
          <p:spPr>
            <a:xfrm>
              <a:off x="9904531" y="6097466"/>
              <a:ext cx="760534" cy="7605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068AD5-54B8-6AE3-7C2A-84F1718E9D0B}"/>
                </a:ext>
              </a:extLst>
            </p:cNvPr>
            <p:cNvSpPr/>
            <p:nvPr userDrawn="1"/>
          </p:nvSpPr>
          <p:spPr>
            <a:xfrm>
              <a:off x="9143997" y="6097466"/>
              <a:ext cx="760534" cy="7605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864044B-F246-8461-3009-926815A07A79}"/>
              </a:ext>
            </a:extLst>
          </p:cNvPr>
          <p:cNvSpPr/>
          <p:nvPr userDrawn="1"/>
        </p:nvSpPr>
        <p:spPr>
          <a:xfrm>
            <a:off x="762001" y="762000"/>
            <a:ext cx="3810000" cy="380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AB07D1-6EA7-E351-53D3-CB8E5E8B37C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016000" y="1023108"/>
            <a:ext cx="3302000" cy="2024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CD9AA52E-692F-B8D9-7B3F-3EA98EB21AA2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16000" y="3317510"/>
            <a:ext cx="33020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13864730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 TAKEAWAY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620" y="515620"/>
            <a:ext cx="10914380" cy="50038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Key takeaway header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D4FE870-67DB-4B70-C5F0-FE16FE293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39BDCB-9914-3E26-FD33-90EC58980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1053DDEA-636E-CDA5-06EF-85B31F1A04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8000" y="2032000"/>
            <a:ext cx="3556000" cy="3556000"/>
          </a:xfrm>
          <a:prstGeom prst="rect">
            <a:avLst/>
          </a:prstGeom>
          <a:solidFill>
            <a:schemeClr val="bg2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1</a:t>
            </a:r>
            <a:endParaRPr lang="en-GB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91D6479A-3ED7-494F-69D8-CAA95DFF26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0" y="2032000"/>
            <a:ext cx="3556000" cy="3556000"/>
          </a:xfrm>
          <a:prstGeom prst="rect">
            <a:avLst/>
          </a:prstGeom>
          <a:solidFill>
            <a:schemeClr val="bg2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2</a:t>
            </a:r>
            <a:endParaRPr lang="en-GB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E492314A-F809-24E8-BAE4-B4D4CD5152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28000" y="2032000"/>
            <a:ext cx="3556000" cy="3556000"/>
          </a:xfrm>
          <a:prstGeom prst="rect">
            <a:avLst/>
          </a:prstGeom>
          <a:solidFill>
            <a:schemeClr val="bg2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3877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 COVER STRAPLIN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21F95D-1FFD-80B3-9FBE-F807F4F09A58}"/>
              </a:ext>
            </a:extLst>
          </p:cNvPr>
          <p:cNvSpPr txBox="1"/>
          <p:nvPr userDrawn="1"/>
        </p:nvSpPr>
        <p:spPr>
          <a:xfrm>
            <a:off x="511804" y="-861974"/>
            <a:ext cx="3810000" cy="7386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Closing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FE221-3303-76FF-D415-18ADB373750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13726" y="2045619"/>
            <a:ext cx="5328274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7E09062-BA16-A76C-A32C-B639CC82B15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13725" y="2547999"/>
            <a:ext cx="5328275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903FDC7-130C-095F-3A9C-A6EF7A7909FE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15868" y="3042380"/>
            <a:ext cx="5325463" cy="25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email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0E3C9C8-F750-8C36-2F31-4646093AE1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261868" y="5842000"/>
            <a:ext cx="762000" cy="254000"/>
            <a:chOff x="3804" y="3810000"/>
            <a:chExt cx="762000" cy="254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86A180-1D92-E422-ADE9-F88D8863A6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511804" y="3810000"/>
              <a:ext cx="254000" cy="25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C97ED5-E38A-BE15-4827-228D09E8B2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257804" y="3810000"/>
              <a:ext cx="254000" cy="25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A189113-A328-4F9F-766C-BEC881AAE3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3804" y="3810000"/>
              <a:ext cx="254000" cy="25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Graphic 7">
            <a:extLst>
              <a:ext uri="{FF2B5EF4-FFF2-40B4-BE49-F238E27FC236}">
                <a16:creationId xmlns:a16="http://schemas.microsoft.com/office/drawing/2014/main" id="{F9731DA1-2FAC-0AA5-3ADC-2F41D1EB87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700000">
            <a:off x="499215" y="4762821"/>
            <a:ext cx="381000" cy="3810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2963149B-6566-0649-467F-0AB3532C0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3774" y="3792495"/>
            <a:ext cx="357447" cy="3574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541B5CE-910B-8DB1-5F8F-223E940133F0}"/>
              </a:ext>
            </a:extLst>
          </p:cNvPr>
          <p:cNvSpPr txBox="1"/>
          <p:nvPr userDrawn="1"/>
        </p:nvSpPr>
        <p:spPr>
          <a:xfrm>
            <a:off x="1016000" y="3823438"/>
            <a:ext cx="3811072" cy="254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help@jisc.ac.uk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377040-090C-C516-A33D-6A640001181C}"/>
              </a:ext>
            </a:extLst>
          </p:cNvPr>
          <p:cNvSpPr txBox="1"/>
          <p:nvPr userDrawn="1"/>
        </p:nvSpPr>
        <p:spPr>
          <a:xfrm>
            <a:off x="1016000" y="4834561"/>
            <a:ext cx="4064000" cy="256176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jisc.ac.uk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EE63DC-B33F-6777-5630-C031853AD5B3}"/>
              </a:ext>
            </a:extLst>
          </p:cNvPr>
          <p:cNvSpPr txBox="1"/>
          <p:nvPr userDrawn="1"/>
        </p:nvSpPr>
        <p:spPr>
          <a:xfrm>
            <a:off x="1014927" y="4326465"/>
            <a:ext cx="3811072" cy="254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0300 300 2212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2D5371F1-611F-5F3E-36AA-DE37D51CC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4684" y="4247396"/>
            <a:ext cx="437790" cy="437790"/>
          </a:xfrm>
          <a:prstGeom prst="rect">
            <a:avLst/>
          </a:prstGeom>
        </p:spPr>
      </p:pic>
      <p:pic>
        <p:nvPicPr>
          <p:cNvPr id="6" name="Graphic 5" descr="Jisc: for the future of education and research">
            <a:extLst>
              <a:ext uri="{FF2B5EF4-FFF2-40B4-BE49-F238E27FC236}">
                <a16:creationId xmlns:a16="http://schemas.microsoft.com/office/drawing/2014/main" id="{20C4C028-FB55-EA68-A5C8-E831F45EDA6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8000" y="507999"/>
            <a:ext cx="6318000" cy="756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3F1E5C4-2C75-60B4-AF99-F41ECA1D5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636000" y="3302000"/>
            <a:ext cx="3556000" cy="355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3048DE-1FDE-C503-4D7C-BF91FCA39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3956" y="5072113"/>
            <a:ext cx="1417275" cy="511943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AB10D827-C227-6342-F286-2EB068291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896903" y="3589612"/>
            <a:ext cx="253999" cy="224366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73430E1-1880-6110-4B95-70417826A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896902" y="3931766"/>
            <a:ext cx="254000" cy="2540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E7FEC27C-64CC-42B0-E777-988F56FD0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873956" y="4303554"/>
            <a:ext cx="299892" cy="2998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F18DAFC-8AF8-6ACF-3028-7194D7389F65}"/>
              </a:ext>
            </a:extLst>
          </p:cNvPr>
          <p:cNvSpPr txBox="1"/>
          <p:nvPr userDrawn="1"/>
        </p:nvSpPr>
        <p:spPr>
          <a:xfrm>
            <a:off x="9161187" y="3565227"/>
            <a:ext cx="2791056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dirty="0">
                <a:solidFill>
                  <a:schemeClr val="tx1"/>
                </a:solidFill>
                <a:effectLst/>
                <a:latin typeface="+mn-lt"/>
              </a:rPr>
              <a:t>@jisc.bsky.social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E86133-9313-7451-8372-A6671D7560C4}"/>
              </a:ext>
            </a:extLst>
          </p:cNvPr>
          <p:cNvSpPr txBox="1"/>
          <p:nvPr userDrawn="1"/>
        </p:nvSpPr>
        <p:spPr>
          <a:xfrm>
            <a:off x="9158243" y="3948403"/>
            <a:ext cx="2859532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dirty="0">
                <a:solidFill>
                  <a:schemeClr val="tx1"/>
                </a:solidFill>
                <a:effectLst/>
                <a:latin typeface="+mn-lt"/>
              </a:rPr>
              <a:t>@jiscsocial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F88577-0FA0-DF51-CDE6-22DAC515620E}"/>
              </a:ext>
            </a:extLst>
          </p:cNvPr>
          <p:cNvSpPr txBox="1"/>
          <p:nvPr userDrawn="1"/>
        </p:nvSpPr>
        <p:spPr>
          <a:xfrm>
            <a:off x="9158243" y="4337182"/>
            <a:ext cx="2859532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u="none" strike="noStrike" dirty="0">
                <a:solidFill>
                  <a:schemeClr val="tx1"/>
                </a:solidFill>
                <a:effectLst/>
                <a:latin typeface="+mn-lt"/>
              </a:rPr>
              <a:t>linkedin.com/company/jisc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CCD6BC-3535-FF9F-E2AA-0618ADD07CB0}"/>
              </a:ext>
            </a:extLst>
          </p:cNvPr>
          <p:cNvSpPr txBox="1"/>
          <p:nvPr userDrawn="1"/>
        </p:nvSpPr>
        <p:spPr>
          <a:xfrm>
            <a:off x="8900914" y="5842000"/>
            <a:ext cx="306404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chemeClr val="tx1"/>
                </a:solidFill>
              </a:rPr>
              <a:t>Except where otherwise noted, this work is licensed under CC-BY-NC-ND.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B757192-F57D-22F1-54E2-234AEAC465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641565" y="2796432"/>
            <a:ext cx="504000" cy="50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9449336-AF13-2780-C70B-FB7D0E1C8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136686" y="3300774"/>
            <a:ext cx="504879" cy="50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3FED81-4FFC-1826-9F63-5A5BC7A50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136686" y="2796432"/>
            <a:ext cx="504879" cy="504000"/>
          </a:xfrm>
          <a:prstGeom prst="rect">
            <a:avLst/>
          </a:prstGeom>
          <a:solidFill>
            <a:srgbClr val="87FBC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2813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160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7999" y="1524000"/>
            <a:ext cx="10160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10160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8DA152-DC73-1933-89AC-293A1B4552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4000" y="4826000"/>
            <a:ext cx="508001" cy="1016000"/>
            <a:chOff x="11684000" y="4826000"/>
            <a:chExt cx="508001" cy="10160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28FD3CA-9E3A-DA78-2574-4369739657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1684000" y="5333999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379EB88-1A47-5832-2A70-69A019041F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1684000" y="4826000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160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7999" y="1524000"/>
            <a:ext cx="5334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5334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01A46-6D95-A0FE-8F77-657D623F62C7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352903" y="2031999"/>
            <a:ext cx="5334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B74589B-7F48-0071-2B7C-6D1D00946EB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352903" y="1524000"/>
            <a:ext cx="5334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1C2548-2599-74CA-A48F-E04E5463B9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76000" y="3"/>
            <a:ext cx="1016000" cy="1016002"/>
            <a:chOff x="11176000" y="3"/>
            <a:chExt cx="1016000" cy="101600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D62C882-2A69-F748-3C81-589891B1E4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176000" y="3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0C5E306-FF5E-59E6-1425-2F0D7D1F5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6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48C8E8E-E78E-024F-C737-79C115B34A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508004"/>
              <a:ext cx="508001" cy="5080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8667016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414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8000" y="1524002"/>
            <a:ext cx="6858000" cy="2539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6858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73601" y="2032003"/>
            <a:ext cx="3810399" cy="3809998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Insert image </a:t>
            </a:r>
            <a:br>
              <a:rPr lang="en-GB" dirty="0"/>
            </a:b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9621AFC-6EEE-5CB9-7D0C-EC257D494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3999" y="1524002"/>
            <a:ext cx="508003" cy="1523955"/>
            <a:chOff x="11683999" y="1524002"/>
            <a:chExt cx="508003" cy="152395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FFDE108-9F01-AB46-00DC-D51BF0B0B9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001" y="2539956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BE0D5CD-7082-88A0-75F7-1C300BDD41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2031979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36853A9-3B50-F3C9-0E5A-0E1C3A655F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1524002"/>
              <a:ext cx="508001" cy="5080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1819857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4826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8000" y="1524000"/>
            <a:ext cx="4826000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4826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42000" y="0"/>
            <a:ext cx="5842117" cy="5841623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7EA624B-0E8E-2F14-ECFA-C0AA0C9C9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4117" y="4318000"/>
            <a:ext cx="508001" cy="1523623"/>
            <a:chOff x="11684117" y="4318000"/>
            <a:chExt cx="508001" cy="152362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4579711-D799-B1C8-4F15-B13FE22603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117" y="5333622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E3DB07-14C1-3054-F67B-5F57958ABE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117" y="4825811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994D1E-5EFD-912B-5855-FE9AC1A3B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117" y="4318000"/>
              <a:ext cx="508001" cy="5080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771507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1176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8000" y="1524377"/>
            <a:ext cx="11176000" cy="4317624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Insert image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3B14B4-3F6F-7C7D-D8C4-736FD08E25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1684117" y="5334000"/>
            <a:ext cx="508001" cy="50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00710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L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620" y="515620"/>
            <a:ext cx="10914380" cy="50038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Key takeaway header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D4FE870-67DB-4B70-C5F0-FE16FE293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39BDCB-9914-3E26-FD33-90EC58980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12C3C264-1EB3-7E97-6999-6B931A360C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8000" y="2032000"/>
            <a:ext cx="3556000" cy="3556000"/>
          </a:xfrm>
          <a:prstGeom prst="rect">
            <a:avLst/>
          </a:prstGeom>
          <a:solidFill>
            <a:schemeClr val="accent1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1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3DF6B26-00EF-C637-53C4-802DA5C949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0" y="2032000"/>
            <a:ext cx="3556000" cy="3556000"/>
          </a:xfrm>
          <a:prstGeom prst="rect">
            <a:avLst/>
          </a:prstGeom>
          <a:solidFill>
            <a:schemeClr val="accent1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2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9C52DAE-17AF-136B-ED57-8194624364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28000" y="2032000"/>
            <a:ext cx="3556000" cy="3556000"/>
          </a:xfrm>
          <a:prstGeom prst="rect">
            <a:avLst/>
          </a:prstGeom>
          <a:solidFill>
            <a:schemeClr val="accent1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3015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OURC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2E1DB7B-E739-0333-3CA8-8A9FD949624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8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785A4F85-67CD-2B4E-643B-5741F4BA92F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6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3C7DE5F-690C-BCFA-3C24-ECAADB58B9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04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BF4BF040-C19C-30DF-904A-EF89016994A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652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0CC40B0-E3D2-96D1-4E50-921025E3E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BAB850-14F0-F3A3-FD29-0551A1A7C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AEA122-0806-77A7-CFDC-D326B10F87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620" y="515620"/>
            <a:ext cx="10914380" cy="50038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Key resources header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6850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 STATS A">
    <p:bg>
      <p:bgPr>
        <a:solidFill>
          <a:srgbClr val="FAD5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701288-E8AF-1CEA-86FE-381884329483}"/>
              </a:ext>
            </a:extLst>
          </p:cNvPr>
          <p:cNvSpPr/>
          <p:nvPr userDrawn="1"/>
        </p:nvSpPr>
        <p:spPr>
          <a:xfrm>
            <a:off x="5842000" y="0"/>
            <a:ext cx="6350000" cy="635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 descr="Jisc logo&#10;">
            <a:extLst>
              <a:ext uri="{FF2B5EF4-FFF2-40B4-BE49-F238E27FC236}">
                <a16:creationId xmlns:a16="http://schemas.microsoft.com/office/drawing/2014/main" id="{94F19010-8F95-D32B-AA87-D5E59286E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33E8AD5-4E99-BCD2-54B2-9E1AA439C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3890"/>
            <a:ext cx="5842000" cy="2517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ysClr val="windowText" lastClr="000000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19605A7-A4B9-7A7E-C34B-4A7E3B54F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ysClr val="windowText" lastClr="000000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CAC527-0322-0799-491F-E13C998898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0"/>
            <a:ext cx="4318000" cy="12700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Short page title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1413970-C6C2-23D4-C98B-B0C2D8DF11A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5588000"/>
            <a:ext cx="4318000" cy="254000"/>
          </a:xfrm>
          <a:prstGeom prst="rect">
            <a:avLst/>
          </a:prstGeom>
        </p:spPr>
        <p:txBody>
          <a:bodyPr lIns="0" tIns="0" rIns="0" bIns="0"/>
          <a:lstStyle>
            <a:lvl1pPr marL="0" indent="0" defTabSz="359974">
              <a:lnSpc>
                <a:spcPct val="100000"/>
              </a:lnSpc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241281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482564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723844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952428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Citation</a:t>
            </a:r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F6D22E-BD86-A128-F41F-061AC5E20E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3490" y="519888"/>
            <a:ext cx="5322111" cy="532211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62EC9D6-5299-E016-A55F-F2CDFD17F5E8}"/>
              </a:ext>
            </a:extLst>
          </p:cNvPr>
          <p:cNvGrpSpPr/>
          <p:nvPr userDrawn="1"/>
        </p:nvGrpSpPr>
        <p:grpSpPr>
          <a:xfrm>
            <a:off x="5588000" y="0"/>
            <a:ext cx="254000" cy="762001"/>
            <a:chOff x="7874000" y="5080000"/>
            <a:chExt cx="254000" cy="7620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1AB662C-416A-86C3-0863-2E3D522D5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588001"/>
              <a:ext cx="254000" cy="25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D306D4-2F10-96C5-42E5-796C652199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334001"/>
              <a:ext cx="254000" cy="25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D6E9ADF-78CB-24F1-A8A4-C05376E767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080000"/>
              <a:ext cx="254000" cy="25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F99DDA-461B-ABA4-B41A-3C567218C3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8000" y="2540000"/>
            <a:ext cx="4318000" cy="2794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None/>
              <a:defRPr sz="5600">
                <a:latin typeface="Roboto Mono Thin" panose="00000009000000000000" pitchFamily="49" charset="0"/>
                <a:ea typeface="Roboto Mono Thin" panose="00000009000000000000" pitchFamily="49" charset="0"/>
              </a:defRPr>
            </a:lvl1pPr>
            <a:lvl2pPr marL="457166" indent="0">
              <a:buNone/>
              <a:defRPr/>
            </a:lvl2pPr>
            <a:lvl3pPr marL="914330" indent="0">
              <a:buNone/>
              <a:defRPr/>
            </a:lvl3pPr>
            <a:lvl4pPr marL="1371496" indent="0">
              <a:buNone/>
              <a:defRPr/>
            </a:lvl4pPr>
            <a:lvl5pPr marL="1828663" indent="0">
              <a:buNone/>
              <a:defRPr/>
            </a:lvl5pPr>
          </a:lstStyle>
          <a:p>
            <a:pPr lvl="0"/>
            <a:r>
              <a:rPr lang="en-US" dirty="0"/>
              <a:t>Key stat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4497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C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 descr="Jisc logo&#10;">
            <a:extLst>
              <a:ext uri="{FF2B5EF4-FFF2-40B4-BE49-F238E27FC236}">
                <a16:creationId xmlns:a16="http://schemas.microsoft.com/office/drawing/2014/main" id="{C9253AD7-665C-FD6F-34AA-744C1F0326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3600" y="-1601"/>
            <a:ext cx="760400" cy="760400"/>
          </a:xfrm>
          <a:prstGeom prst="rect">
            <a:avLst/>
          </a:prstGeom>
        </p:spPr>
      </p:pic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E532D45C-382A-8A81-152A-CCE6C70E79A0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63600" y="5095510"/>
            <a:ext cx="83804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79313D-E42B-2C02-62D3-2F8DA968DF2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763600" y="3302000"/>
            <a:ext cx="8380400" cy="1770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4F4151-62AA-0C23-BC9A-D9E9859F3681}"/>
              </a:ext>
            </a:extLst>
          </p:cNvPr>
          <p:cNvSpPr/>
          <p:nvPr userDrawn="1"/>
        </p:nvSpPr>
        <p:spPr>
          <a:xfrm>
            <a:off x="10668000" y="5333865"/>
            <a:ext cx="1527201" cy="15272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AC295A-BF39-F726-6AA6-9FCE89A1BDBA}"/>
              </a:ext>
            </a:extLst>
          </p:cNvPr>
          <p:cNvGrpSpPr/>
          <p:nvPr userDrawn="1"/>
        </p:nvGrpSpPr>
        <p:grpSpPr>
          <a:xfrm>
            <a:off x="763600" y="1778000"/>
            <a:ext cx="1524000" cy="508000"/>
            <a:chOff x="762000" y="1524000"/>
            <a:chExt cx="1524000" cy="50800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E6F44BE-2D58-2BAC-808E-D987FF8D3B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270000" y="1524000"/>
              <a:ext cx="508000" cy="5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AC6626B-F478-4CBA-B6D0-174F9F63D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62000" y="15240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0D06099-7CD8-7D33-27DA-D565566F7B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778000" y="1524000"/>
              <a:ext cx="508000" cy="5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556845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160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7999" y="1524000"/>
            <a:ext cx="10160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10160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5066741-7861-C3B0-75C5-7FDAAE449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4000" y="4826000"/>
            <a:ext cx="508001" cy="1016000"/>
            <a:chOff x="11684000" y="4826000"/>
            <a:chExt cx="508001" cy="1016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66FD053-C59F-9D6D-EB74-1C4B54146A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1684000" y="5333999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C195C5C-1541-55ED-7E4E-F52FB0C8E6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1684000" y="4826000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859382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160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7999" y="1524000"/>
            <a:ext cx="5334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5334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01A46-6D95-A0FE-8F77-657D623F62C7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352903" y="2031999"/>
            <a:ext cx="5334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B74589B-7F48-0071-2B7C-6D1D00946EB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352903" y="1524000"/>
            <a:ext cx="5334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EF44DCD-BFB2-BEB3-11B5-319EF3425C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76000" y="3"/>
            <a:ext cx="1016000" cy="1016002"/>
            <a:chOff x="11176000" y="3"/>
            <a:chExt cx="1016000" cy="101600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7CF9C03-0302-CB24-837A-0BA5B86782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176000" y="3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CF7715B-75CD-84AE-D355-608D941EE5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6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DBAD185-8175-1A6A-D5AB-D626EBB851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508004"/>
              <a:ext cx="508001" cy="5080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815686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414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8000" y="1524002"/>
            <a:ext cx="6858000" cy="2539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6858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73601" y="2032003"/>
            <a:ext cx="3810399" cy="3809998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Insert image </a:t>
            </a:r>
            <a:br>
              <a:rPr lang="en-GB" dirty="0"/>
            </a:b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FDB84E4-C5A3-9B32-6189-29DAB2407C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3999" y="1524002"/>
            <a:ext cx="508003" cy="1523955"/>
            <a:chOff x="11683999" y="1524002"/>
            <a:chExt cx="508003" cy="152395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B2CD00A-E39B-B6A1-5B94-9AE69916CF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001" y="2539956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D726B71-AE93-C7BE-497E-96FD371D79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2031979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238A48-FD26-C0E7-E263-3A3501C7A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1524002"/>
              <a:ext cx="508001" cy="5080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278083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4826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8000" y="1524000"/>
            <a:ext cx="4826000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4826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42000" y="0"/>
            <a:ext cx="5842117" cy="5841623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CDB5A58-6D7B-03CD-0C09-558F18AC95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4117" y="4317618"/>
            <a:ext cx="508001" cy="1524005"/>
            <a:chOff x="11684117" y="4317618"/>
            <a:chExt cx="508001" cy="152400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F0421C5-B120-371A-24A8-4D5C5E27AB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117" y="5333622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17D0359-896D-D93A-DFEE-9C62CABA19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117" y="4825620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A015B00-6124-2A68-0F74-0348884CB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117" y="4317618"/>
              <a:ext cx="508001" cy="5080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9974740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1176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8000" y="1524000"/>
            <a:ext cx="11176000" cy="4317624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Insert image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3478DC-6C5E-8B2E-480A-04B7EDD5F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1684117" y="5333623"/>
            <a:ext cx="508001" cy="50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9621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620" y="515620"/>
            <a:ext cx="10914380" cy="50038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Key takeaway header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D4FE870-67DB-4B70-C5F0-FE16FE293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39BDCB-9914-3E26-FD33-90EC58980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1053DDEA-636E-CDA5-06EF-85B31F1A04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8000" y="2032000"/>
            <a:ext cx="3556000" cy="3556000"/>
          </a:xfrm>
          <a:prstGeom prst="rect">
            <a:avLst/>
          </a:prstGeom>
          <a:solidFill>
            <a:schemeClr val="bg2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1</a:t>
            </a:r>
            <a:endParaRPr lang="en-GB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91D6479A-3ED7-494F-69D8-CAA95DFF26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0" y="2032000"/>
            <a:ext cx="3556000" cy="3556000"/>
          </a:xfrm>
          <a:prstGeom prst="rect">
            <a:avLst/>
          </a:prstGeom>
          <a:solidFill>
            <a:schemeClr val="bg2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2</a:t>
            </a:r>
            <a:endParaRPr lang="en-GB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E492314A-F809-24E8-BAE4-B4D4CD5152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28000" y="2032000"/>
            <a:ext cx="3556000" cy="3556000"/>
          </a:xfrm>
          <a:prstGeom prst="rect">
            <a:avLst/>
          </a:prstGeom>
          <a:solidFill>
            <a:schemeClr val="bg2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9612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OURCE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2E1DB7B-E739-0333-3CA8-8A9FD949624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8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785A4F85-67CD-2B4E-643B-5741F4BA92F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4307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3C7DE5F-690C-BCFA-3C24-ECAADB58B9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00614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BF4BF040-C19C-30DF-904A-EF89016994A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64692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0CC40B0-E3D2-96D1-4E50-921025E3E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BAB850-14F0-F3A3-FD29-0551A1A7C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75412C-12A9-441A-6655-EDB9B46292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620" y="515620"/>
            <a:ext cx="10914380" cy="50038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Key resources header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7407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21F95D-1FFD-80B3-9FBE-F807F4F09A58}"/>
              </a:ext>
            </a:extLst>
          </p:cNvPr>
          <p:cNvSpPr txBox="1"/>
          <p:nvPr userDrawn="1"/>
        </p:nvSpPr>
        <p:spPr>
          <a:xfrm>
            <a:off x="511804" y="392668"/>
            <a:ext cx="3810000" cy="7386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FE221-3303-76FF-D415-18ADB373750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13726" y="1543239"/>
            <a:ext cx="5328274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7E09062-BA16-A76C-A32C-B639CC82B15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13725" y="2045619"/>
            <a:ext cx="5328275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903FDC7-130C-095F-3A9C-A6EF7A7909FE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15868" y="2540000"/>
            <a:ext cx="5325463" cy="25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email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63E3-FEEE-6449-83DE-29CAD2565D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858000" y="0"/>
            <a:ext cx="5332731" cy="533400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70E3C9C8-F750-8C36-2F31-4646093AE1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6350000" y="254000"/>
            <a:ext cx="762000" cy="254000"/>
            <a:chOff x="3804" y="3810000"/>
            <a:chExt cx="762000" cy="254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86A180-1D92-E422-ADE9-F88D8863A6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511804" y="3810000"/>
              <a:ext cx="254000" cy="25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C97ED5-E38A-BE15-4827-228D09E8B2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257804" y="3810000"/>
              <a:ext cx="254000" cy="25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A189113-A328-4F9F-766C-BEC881AAE3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3804" y="3810000"/>
              <a:ext cx="254000" cy="25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FAE389B3-DBED-F358-1649-5C25E1200B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8000" y="5334000"/>
            <a:ext cx="5334000" cy="152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71C0F23-D50E-5F2A-7A7B-564FAFCB34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9" y="6096000"/>
            <a:ext cx="1417275" cy="51194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7044CE69-FDDE-EE55-F04B-9BBB37FC5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58660" y="5610209"/>
            <a:ext cx="253999" cy="224366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0A6F7F54-7FEB-B4C3-9F3B-10AA2AE2E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58659" y="5952363"/>
            <a:ext cx="254000" cy="254000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DFDAA620-6C98-0740-99BB-54CD2E08A7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35713" y="6324151"/>
            <a:ext cx="299892" cy="29989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B319E77-96D1-E460-614D-074A62634AFD}"/>
              </a:ext>
            </a:extLst>
          </p:cNvPr>
          <p:cNvSpPr txBox="1"/>
          <p:nvPr userDrawn="1"/>
        </p:nvSpPr>
        <p:spPr>
          <a:xfrm>
            <a:off x="7622944" y="5585824"/>
            <a:ext cx="2791056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dirty="0">
                <a:solidFill>
                  <a:schemeClr val="tx1"/>
                </a:solidFill>
                <a:effectLst/>
                <a:latin typeface="+mn-lt"/>
              </a:rPr>
              <a:t>@jisc.bsky.social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6D1984-9151-E8A9-419D-455D67A1F90B}"/>
              </a:ext>
            </a:extLst>
          </p:cNvPr>
          <p:cNvSpPr txBox="1"/>
          <p:nvPr userDrawn="1"/>
        </p:nvSpPr>
        <p:spPr>
          <a:xfrm>
            <a:off x="7620000" y="5969000"/>
            <a:ext cx="2859532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dirty="0">
                <a:solidFill>
                  <a:schemeClr val="tx1"/>
                </a:solidFill>
                <a:effectLst/>
                <a:latin typeface="+mn-lt"/>
              </a:rPr>
              <a:t>@jiscsocial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E8C9712-034F-FA56-7CA6-EEE9C956DEF7}"/>
              </a:ext>
            </a:extLst>
          </p:cNvPr>
          <p:cNvSpPr txBox="1"/>
          <p:nvPr userDrawn="1"/>
        </p:nvSpPr>
        <p:spPr>
          <a:xfrm>
            <a:off x="7620000" y="6357779"/>
            <a:ext cx="2859532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u="none" strike="noStrike" dirty="0">
                <a:solidFill>
                  <a:schemeClr val="tx1"/>
                </a:solidFill>
                <a:effectLst/>
                <a:latin typeface="+mn-lt"/>
              </a:rPr>
              <a:t>linkedin.com/company/jisc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8" name="Graphic 37" descr="Jisc logo&#10;">
            <a:extLst>
              <a:ext uri="{FF2B5EF4-FFF2-40B4-BE49-F238E27FC236}">
                <a16:creationId xmlns:a16="http://schemas.microsoft.com/office/drawing/2014/main" id="{B8F19E67-77D9-0CC0-F8A9-0AF4FEEEE0EC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183955" y="5335600"/>
            <a:ext cx="760400" cy="7604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9731DA1-2FAC-0AA5-3ADC-2F41D1EB87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700000">
            <a:off x="499215" y="5262356"/>
            <a:ext cx="381000" cy="3810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2963149B-6566-0649-467F-0AB3532C0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93774" y="4292030"/>
            <a:ext cx="357447" cy="3574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541B5CE-910B-8DB1-5F8F-223E940133F0}"/>
              </a:ext>
            </a:extLst>
          </p:cNvPr>
          <p:cNvSpPr txBox="1"/>
          <p:nvPr userDrawn="1"/>
        </p:nvSpPr>
        <p:spPr>
          <a:xfrm>
            <a:off x="1016000" y="4322973"/>
            <a:ext cx="3811072" cy="254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help@jisc.ac.uk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377040-090C-C516-A33D-6A640001181C}"/>
              </a:ext>
            </a:extLst>
          </p:cNvPr>
          <p:cNvSpPr txBox="1"/>
          <p:nvPr userDrawn="1"/>
        </p:nvSpPr>
        <p:spPr>
          <a:xfrm>
            <a:off x="1016000" y="5334096"/>
            <a:ext cx="4064000" cy="256176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jisc.ac.uk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86B71A-9D02-72BC-9390-E97CC701C335}"/>
              </a:ext>
            </a:extLst>
          </p:cNvPr>
          <p:cNvSpPr txBox="1"/>
          <p:nvPr userDrawn="1"/>
        </p:nvSpPr>
        <p:spPr>
          <a:xfrm>
            <a:off x="2203269" y="6103778"/>
            <a:ext cx="37882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/>
              <a:t>Except where otherwise noted, this work is licensed under CC-BY-NC-ND.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EE63DC-B33F-6777-5630-C031853AD5B3}"/>
              </a:ext>
            </a:extLst>
          </p:cNvPr>
          <p:cNvSpPr txBox="1"/>
          <p:nvPr userDrawn="1"/>
        </p:nvSpPr>
        <p:spPr>
          <a:xfrm>
            <a:off x="1014927" y="4826000"/>
            <a:ext cx="3811072" cy="254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0300 300 2212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2D5371F1-611F-5F3E-36AA-DE37D51CC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54684" y="4746931"/>
            <a:ext cx="437790" cy="4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2706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STRAPLIN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FE221-3303-76FF-D415-18ADB373750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13726" y="2033262"/>
            <a:ext cx="5328274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7E09062-BA16-A76C-A32C-B639CC82B152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13725" y="2535642"/>
            <a:ext cx="5328275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903FDC7-130C-095F-3A9C-A6EF7A7909FE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15868" y="3030023"/>
            <a:ext cx="5325463" cy="25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/>
              <a:t>Presenter email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0E3C9C8-F750-8C36-2F31-4646093AE1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261868" y="5842000"/>
            <a:ext cx="762000" cy="254000"/>
            <a:chOff x="3804" y="3810000"/>
            <a:chExt cx="762000" cy="254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86A180-1D92-E422-ADE9-F88D8863A6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511804" y="3810000"/>
              <a:ext cx="254000" cy="25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C97ED5-E38A-BE15-4827-228D09E8B2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257804" y="3810000"/>
              <a:ext cx="254000" cy="25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A189113-A328-4F9F-766C-BEC881AAE3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5400000">
              <a:off x="3804" y="3810000"/>
              <a:ext cx="254000" cy="25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Graphic 7">
            <a:extLst>
              <a:ext uri="{FF2B5EF4-FFF2-40B4-BE49-F238E27FC236}">
                <a16:creationId xmlns:a16="http://schemas.microsoft.com/office/drawing/2014/main" id="{F9731DA1-2FAC-0AA5-3ADC-2F41D1EB87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700000">
            <a:off x="499215" y="4760084"/>
            <a:ext cx="381000" cy="3810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2963149B-6566-0649-467F-0AB3532C0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3774" y="3789758"/>
            <a:ext cx="357447" cy="3574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541B5CE-910B-8DB1-5F8F-223E940133F0}"/>
              </a:ext>
            </a:extLst>
          </p:cNvPr>
          <p:cNvSpPr txBox="1"/>
          <p:nvPr userDrawn="1"/>
        </p:nvSpPr>
        <p:spPr>
          <a:xfrm>
            <a:off x="1016000" y="3820701"/>
            <a:ext cx="3811072" cy="254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help@jisc.ac.uk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377040-090C-C516-A33D-6A640001181C}"/>
              </a:ext>
            </a:extLst>
          </p:cNvPr>
          <p:cNvSpPr txBox="1"/>
          <p:nvPr userDrawn="1"/>
        </p:nvSpPr>
        <p:spPr>
          <a:xfrm>
            <a:off x="1016000" y="4831824"/>
            <a:ext cx="4064000" cy="256176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jisc.ac.uk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EE63DC-B33F-6777-5630-C031853AD5B3}"/>
              </a:ext>
            </a:extLst>
          </p:cNvPr>
          <p:cNvSpPr txBox="1"/>
          <p:nvPr userDrawn="1"/>
        </p:nvSpPr>
        <p:spPr>
          <a:xfrm>
            <a:off x="1014927" y="4323728"/>
            <a:ext cx="3811072" cy="254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lvl="0"/>
            <a:r>
              <a:rPr lang="en-GB" sz="2000" b="0" i="0" dirty="0">
                <a:solidFill>
                  <a:schemeClr val="tx1"/>
                </a:solidFill>
                <a:effectLst/>
                <a:latin typeface="+mn-lt"/>
              </a:rPr>
              <a:t>0300 300 2212</a:t>
            </a:r>
            <a:endParaRPr lang="en-US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2D5371F1-611F-5F3E-36AA-DE37D51CC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4684" y="4244659"/>
            <a:ext cx="437790" cy="437790"/>
          </a:xfrm>
          <a:prstGeom prst="rect">
            <a:avLst/>
          </a:prstGeom>
        </p:spPr>
      </p:pic>
      <p:pic>
        <p:nvPicPr>
          <p:cNvPr id="6" name="Graphic 5" descr="Jisc: for the future of education and research">
            <a:extLst>
              <a:ext uri="{FF2B5EF4-FFF2-40B4-BE49-F238E27FC236}">
                <a16:creationId xmlns:a16="http://schemas.microsoft.com/office/drawing/2014/main" id="{E487B674-5F52-B76B-1517-8D06628CCB7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8000" y="508000"/>
            <a:ext cx="6318000" cy="756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F63FE5-BA15-0708-C3ED-624D7516D5B6}"/>
              </a:ext>
            </a:extLst>
          </p:cNvPr>
          <p:cNvSpPr txBox="1"/>
          <p:nvPr userDrawn="1"/>
        </p:nvSpPr>
        <p:spPr>
          <a:xfrm>
            <a:off x="511804" y="-833620"/>
            <a:ext cx="3810000" cy="7386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Closing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7828DF-DE95-E22B-8769-163BD1FD7A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636000" y="3302000"/>
            <a:ext cx="3556000" cy="3555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F0982B-0F49-3F01-EB01-AF566EACFB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3956" y="5072113"/>
            <a:ext cx="1417275" cy="511943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9F4A896F-F57A-4CC9-893D-5898C031E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896903" y="3589612"/>
            <a:ext cx="253999" cy="224366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4AD5FF5-F6CF-445A-922C-A4245AE5F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896902" y="3931766"/>
            <a:ext cx="254000" cy="2540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068BB99C-AA86-E095-A002-55755C1549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873956" y="4303554"/>
            <a:ext cx="299892" cy="2998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AD12499-18AA-6600-2079-49085A019575}"/>
              </a:ext>
            </a:extLst>
          </p:cNvPr>
          <p:cNvSpPr txBox="1"/>
          <p:nvPr userDrawn="1"/>
        </p:nvSpPr>
        <p:spPr>
          <a:xfrm>
            <a:off x="9161187" y="3565227"/>
            <a:ext cx="2791056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dirty="0">
                <a:solidFill>
                  <a:schemeClr val="tx1"/>
                </a:solidFill>
                <a:effectLst/>
                <a:latin typeface="+mn-lt"/>
              </a:rPr>
              <a:t>@jisc.bsky.social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F213CC-7CA6-3803-07DE-AAFF8B50F397}"/>
              </a:ext>
            </a:extLst>
          </p:cNvPr>
          <p:cNvSpPr txBox="1"/>
          <p:nvPr userDrawn="1"/>
        </p:nvSpPr>
        <p:spPr>
          <a:xfrm>
            <a:off x="9158243" y="3948403"/>
            <a:ext cx="2859532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dirty="0">
                <a:solidFill>
                  <a:schemeClr val="tx1"/>
                </a:solidFill>
                <a:effectLst/>
                <a:latin typeface="+mn-lt"/>
              </a:rPr>
              <a:t>@jiscsocial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5A55A4-EE64-BC08-F2AB-B1DC5A5ECB17}"/>
              </a:ext>
            </a:extLst>
          </p:cNvPr>
          <p:cNvSpPr txBox="1"/>
          <p:nvPr userDrawn="1"/>
        </p:nvSpPr>
        <p:spPr>
          <a:xfrm>
            <a:off x="9158243" y="4337182"/>
            <a:ext cx="2859532" cy="246221"/>
          </a:xfrm>
          <a:prstGeom prst="rect">
            <a:avLst/>
          </a:prstGeom>
          <a:noFill/>
        </p:spPr>
        <p:txBody>
          <a:bodyPr wrap="square" tIns="0" rIns="0" bIns="0" anchor="ctr">
            <a:spAutoFit/>
          </a:bodyPr>
          <a:lstStyle/>
          <a:p>
            <a:pPr lvl="0"/>
            <a:r>
              <a:rPr lang="en-GB" sz="1600" b="0" i="0" u="none" strike="noStrike" dirty="0">
                <a:solidFill>
                  <a:schemeClr val="tx1"/>
                </a:solidFill>
                <a:effectLst/>
                <a:latin typeface="+mn-lt"/>
              </a:rPr>
              <a:t>linkedin.com/company/jisc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58FBD53-4032-E9FB-5B94-36C2B191C85E}"/>
              </a:ext>
            </a:extLst>
          </p:cNvPr>
          <p:cNvSpPr txBox="1"/>
          <p:nvPr userDrawn="1"/>
        </p:nvSpPr>
        <p:spPr>
          <a:xfrm>
            <a:off x="8900914" y="5842000"/>
            <a:ext cx="306404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chemeClr val="tx1"/>
                </a:solidFill>
              </a:rPr>
              <a:t>Except where otherwise noted, this work is licensed under CC-BY-NC-ND.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00BD367-4F03-3982-99AF-E97A641DF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641565" y="2796432"/>
            <a:ext cx="504000" cy="50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A80B6CB-5F42-FE88-01A7-C69E3F7E4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136686" y="3300774"/>
            <a:ext cx="504879" cy="50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4CEF30C-9B08-20C9-C9B8-A002FFEFE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136686" y="2796432"/>
            <a:ext cx="504879" cy="5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3757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160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7999" y="1524000"/>
            <a:ext cx="10160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10160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8DA152-DC73-1933-89AC-293A1B4552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4000" y="4826000"/>
            <a:ext cx="508001" cy="1016000"/>
            <a:chOff x="11684000" y="4826000"/>
            <a:chExt cx="508001" cy="10160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28FD3CA-9E3A-DA78-2574-4369739657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1684000" y="5333999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379EB88-1A47-5832-2A70-69A019041F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1684000" y="4826000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302448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1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E532D45C-382A-8A81-152A-CCE6C70E79A0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63600" y="5095510"/>
            <a:ext cx="83804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79313D-E42B-2C02-62D3-2F8DA968DF2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763600" y="3302000"/>
            <a:ext cx="8380400" cy="1770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4F4151-62AA-0C23-BC9A-D9E9859F3681}"/>
              </a:ext>
            </a:extLst>
          </p:cNvPr>
          <p:cNvSpPr/>
          <p:nvPr userDrawn="1"/>
        </p:nvSpPr>
        <p:spPr>
          <a:xfrm>
            <a:off x="10668000" y="5333865"/>
            <a:ext cx="1527201" cy="15272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Graphic 20" descr="Jisc: for the future of education and research">
            <a:extLst>
              <a:ext uri="{FF2B5EF4-FFF2-40B4-BE49-F238E27FC236}">
                <a16:creationId xmlns:a16="http://schemas.microsoft.com/office/drawing/2014/main" id="{DDD33347-43B7-B2EF-FABC-C2A2A19759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3200" y="763200"/>
            <a:ext cx="6318000" cy="7560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6A28B89E-200B-EF51-8A72-7546370B6687}"/>
              </a:ext>
            </a:extLst>
          </p:cNvPr>
          <p:cNvGrpSpPr/>
          <p:nvPr userDrawn="1"/>
        </p:nvGrpSpPr>
        <p:grpSpPr>
          <a:xfrm rot="5400000">
            <a:off x="10160000" y="1270000"/>
            <a:ext cx="1524000" cy="508000"/>
            <a:chOff x="762000" y="1524000"/>
            <a:chExt cx="1524000" cy="5080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241A77B-37BE-F8FC-3996-F3B7E74BF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270000" y="1524000"/>
              <a:ext cx="508000" cy="5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5A1D73-C193-A2F0-1C3A-18E6478813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62000" y="15240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CE93D76-F2C5-FA42-4EAA-D0B67F80E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778000" y="1524000"/>
              <a:ext cx="508000" cy="5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316403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160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7999" y="1524000"/>
            <a:ext cx="5334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5334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01A46-6D95-A0FE-8F77-657D623F62C7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352903" y="2031999"/>
            <a:ext cx="5334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B74589B-7F48-0071-2B7C-6D1D00946EB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352903" y="1524000"/>
            <a:ext cx="5334001" cy="255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1C2548-2599-74CA-A48F-E04E5463B9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76000" y="3"/>
            <a:ext cx="1016000" cy="1016002"/>
            <a:chOff x="11176000" y="3"/>
            <a:chExt cx="1016000" cy="101600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D62C882-2A69-F748-3C81-589891B1E4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176000" y="3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0C5E306-FF5E-59E6-1425-2F0D7D1F5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6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48C8E8E-E78E-024F-C737-79C115B34A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508004"/>
              <a:ext cx="508001" cy="5080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5870286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0414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8000" y="1524002"/>
            <a:ext cx="6858000" cy="2539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6858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73601" y="2032003"/>
            <a:ext cx="3810399" cy="3809998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Insert image </a:t>
            </a:r>
            <a:br>
              <a:rPr lang="en-GB" dirty="0"/>
            </a:b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9621AFC-6EEE-5CB9-7D0C-EC257D494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3999" y="1524002"/>
            <a:ext cx="508003" cy="1523955"/>
            <a:chOff x="11683999" y="1524002"/>
            <a:chExt cx="508003" cy="152395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FFDE108-9F01-AB46-00DC-D51BF0B0B9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001" y="2539956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BE0D5CD-7082-88A0-75F7-1C300BDD41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2031979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36853A9-3B50-F3C9-0E5A-0E1C3A655F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3999" y="1524002"/>
              <a:ext cx="508001" cy="5080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488344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4826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08000" y="1524000"/>
            <a:ext cx="4826000" cy="254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000" b="1" i="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 dirty="0" err="1"/>
              <a:t>Subheader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2031999"/>
            <a:ext cx="4826000" cy="3810001"/>
          </a:xfrm>
          <a:prstGeom prst="rect">
            <a:avLst/>
          </a:prstGeom>
        </p:spPr>
        <p:txBody>
          <a:bodyPr lIns="0" tIns="0" rIns="0" bIns="0"/>
          <a:lstStyle>
            <a:lvl1pPr marL="177792" indent="-177792" defTabSz="359974">
              <a:lnSpc>
                <a:spcPct val="100000"/>
              </a:lnSpc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82564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723847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952428" indent="-228584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193711" indent="-241283" defTabSz="359974">
              <a:lnSpc>
                <a:spcPct val="100000"/>
              </a:lnSpc>
              <a:buFont typeface="Arial" panose="020B0604020202020204" pitchFamily="34" charset="0"/>
              <a:buChar char="-"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Main content area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42000" y="0"/>
            <a:ext cx="5842117" cy="5841623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7EA624B-0E8E-2F14-ECFA-C0AA0C9C9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684117" y="4318000"/>
            <a:ext cx="508001" cy="1523623"/>
            <a:chOff x="11684117" y="4318000"/>
            <a:chExt cx="508001" cy="152362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4579711-D799-B1C8-4F15-B13FE22603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117" y="5333622"/>
              <a:ext cx="508001" cy="5080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E3DB07-14C1-3054-F67B-5F57958ABE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117" y="4825811"/>
              <a:ext cx="508001" cy="5080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994D1E-5EFD-912B-5855-FE9AC1A3B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11684117" y="4318000"/>
              <a:ext cx="508001" cy="5080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3464811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1"/>
            <a:ext cx="11176000" cy="481714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Page 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16000" y="6350000"/>
            <a:ext cx="5842000" cy="255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EA52A0-223B-AA08-188E-706BC402AB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8000" y="1524377"/>
            <a:ext cx="11176000" cy="4317624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0">
            <a:noFill/>
            <a:miter lim="800000"/>
          </a:ln>
        </p:spPr>
        <p:txBody>
          <a:bodyPr/>
          <a:lstStyle>
            <a:lvl1pPr marL="0" indent="0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Insert image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3B14B4-3F6F-7C7D-D8C4-736FD08E25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11684117" y="5334000"/>
            <a:ext cx="508001" cy="50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3781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L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620" y="515620"/>
            <a:ext cx="10914380" cy="50038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Key takeaway header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D4FE870-67DB-4B70-C5F0-FE16FE293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39BDCB-9914-3E26-FD33-90EC58980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12C3C264-1EB3-7E97-6999-6B931A360C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8000" y="2032000"/>
            <a:ext cx="3556000" cy="3556000"/>
          </a:xfrm>
          <a:prstGeom prst="rect">
            <a:avLst/>
          </a:prstGeom>
          <a:solidFill>
            <a:schemeClr val="accent1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1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3DF6B26-00EF-C637-53C4-802DA5C949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0" y="2032000"/>
            <a:ext cx="3556000" cy="3556000"/>
          </a:xfrm>
          <a:prstGeom prst="rect">
            <a:avLst/>
          </a:prstGeom>
          <a:solidFill>
            <a:schemeClr val="accent1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2</a:t>
            </a:r>
            <a:endParaRPr lang="en-GB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9C52DAE-17AF-136B-ED57-8194624364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28000" y="2032000"/>
            <a:ext cx="3556000" cy="3556000"/>
          </a:xfrm>
          <a:prstGeom prst="rect">
            <a:avLst/>
          </a:prstGeom>
          <a:solidFill>
            <a:schemeClr val="accent1"/>
          </a:solidFill>
        </p:spPr>
        <p:txBody>
          <a:bodyPr lIns="251999" tIns="251999" rIns="251999" bIns="251999" anchor="t"/>
          <a:lstStyle>
            <a:lvl1pPr marL="0" indent="0">
              <a:buNone/>
              <a:defRPr sz="2000">
                <a:latin typeface="+mn-lt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US" dirty="0"/>
              <a:t>Key takeaway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4587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OURC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2E1DB7B-E739-0333-3CA8-8A9FD949624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8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785A4F85-67CD-2B4E-643B-5741F4BA92F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56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3C7DE5F-690C-BCFA-3C24-ECAADB58B9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04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BF4BF040-C19C-30DF-904A-EF89016994A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652000" y="2032000"/>
            <a:ext cx="2032000" cy="203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Click to insert QR code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0CC40B0-E3D2-96D1-4E50-921025E3E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BAB850-14F0-F3A3-FD29-0551A1A7C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AEA122-0806-77A7-CFDC-D326B10F87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620" y="515620"/>
            <a:ext cx="10914380" cy="50038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Key resources header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1549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 STATS A">
    <p:bg>
      <p:bgPr>
        <a:solidFill>
          <a:srgbClr val="FAD5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701288-E8AF-1CEA-86FE-381884329483}"/>
              </a:ext>
            </a:extLst>
          </p:cNvPr>
          <p:cNvSpPr/>
          <p:nvPr userDrawn="1"/>
        </p:nvSpPr>
        <p:spPr>
          <a:xfrm>
            <a:off x="5842000" y="0"/>
            <a:ext cx="6350000" cy="635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 descr="Jisc logo&#10;">
            <a:extLst>
              <a:ext uri="{FF2B5EF4-FFF2-40B4-BE49-F238E27FC236}">
                <a16:creationId xmlns:a16="http://schemas.microsoft.com/office/drawing/2014/main" id="{94F19010-8F95-D32B-AA87-D5E59286E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33E8AD5-4E99-BCD2-54B2-9E1AA439C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3890"/>
            <a:ext cx="5842000" cy="2517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ysClr val="windowText" lastClr="000000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19605A7-A4B9-7A7E-C34B-4A7E3B54F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ysClr val="windowText" lastClr="000000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CAC527-0322-0799-491F-E13C998898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000" y="508000"/>
            <a:ext cx="4318000" cy="1270000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Short page title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1413970-C6C2-23D4-C98B-B0C2D8DF11A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08000" y="5588000"/>
            <a:ext cx="4318000" cy="254000"/>
          </a:xfrm>
          <a:prstGeom prst="rect">
            <a:avLst/>
          </a:prstGeom>
        </p:spPr>
        <p:txBody>
          <a:bodyPr lIns="0" tIns="0" rIns="0" bIns="0"/>
          <a:lstStyle>
            <a:lvl1pPr marL="0" indent="0" defTabSz="359974">
              <a:lnSpc>
                <a:spcPct val="100000"/>
              </a:lnSpc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241281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482564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723844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952428" indent="0" defTabSz="359974">
              <a:lnSpc>
                <a:spcPct val="100000"/>
              </a:lnSpc>
              <a:buFont typeface="Arial" panose="020B0604020202020204" pitchFamily="34" charset="0"/>
              <a:buNone/>
              <a:tabLst/>
              <a:defRPr sz="20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Citation</a:t>
            </a:r>
            <a:endParaRPr lang="en-GB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F6D22E-BD86-A128-F41F-061AC5E20E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3490" y="519888"/>
            <a:ext cx="5322111" cy="532211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62EC9D6-5299-E016-A55F-F2CDFD17F5E8}"/>
              </a:ext>
            </a:extLst>
          </p:cNvPr>
          <p:cNvGrpSpPr/>
          <p:nvPr userDrawn="1"/>
        </p:nvGrpSpPr>
        <p:grpSpPr>
          <a:xfrm>
            <a:off x="5588000" y="0"/>
            <a:ext cx="254000" cy="762001"/>
            <a:chOff x="7874000" y="5080000"/>
            <a:chExt cx="254000" cy="7620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1AB662C-416A-86C3-0863-2E3D522D5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588001"/>
              <a:ext cx="254000" cy="25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D306D4-2F10-96C5-42E5-796C652199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334001"/>
              <a:ext cx="254000" cy="25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D6E9ADF-78CB-24F1-A8A4-C05376E767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6200000">
              <a:off x="7874000" y="5080000"/>
              <a:ext cx="254000" cy="25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F99DDA-461B-ABA4-B41A-3C567218C3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8000" y="2540000"/>
            <a:ext cx="4318000" cy="279400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None/>
              <a:defRPr sz="5600">
                <a:latin typeface="Roboto Mono Thin" panose="00000009000000000000" pitchFamily="49" charset="0"/>
                <a:ea typeface="Roboto Mono Thin" panose="00000009000000000000" pitchFamily="49" charset="0"/>
              </a:defRPr>
            </a:lvl1pPr>
            <a:lvl2pPr marL="457166" indent="0">
              <a:buNone/>
              <a:defRPr/>
            </a:lvl2pPr>
            <a:lvl3pPr marL="914330" indent="0">
              <a:buNone/>
              <a:defRPr/>
            </a:lvl3pPr>
            <a:lvl4pPr marL="1371496" indent="0">
              <a:buNone/>
              <a:defRPr/>
            </a:lvl4pPr>
            <a:lvl5pPr marL="1828663" indent="0">
              <a:buNone/>
              <a:defRPr/>
            </a:lvl5pPr>
          </a:lstStyle>
          <a:p>
            <a:pPr lvl="0"/>
            <a:r>
              <a:rPr lang="en-US" dirty="0"/>
              <a:t>Key stat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4497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66" y="3026178"/>
            <a:ext cx="8691036" cy="455429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2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78366" y="3818238"/>
            <a:ext cx="8691036" cy="34098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2267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9583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16">
          <p15:clr>
            <a:srgbClr val="FBAE40"/>
          </p15:clr>
        </p15:guide>
        <p15:guide id="2" pos="5776">
          <p15:clr>
            <a:srgbClr val="FBAE40"/>
          </p15:clr>
        </p15:guide>
        <p15:guide id="3" orient="horz" pos="252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2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E532D45C-382A-8A81-152A-CCE6C70E79A0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63600" y="5095510"/>
            <a:ext cx="83804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79313D-E42B-2C02-62D3-2F8DA968DF2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763600" y="3302000"/>
            <a:ext cx="8380400" cy="1770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4F4151-62AA-0C23-BC9A-D9E9859F3681}"/>
              </a:ext>
            </a:extLst>
          </p:cNvPr>
          <p:cNvSpPr/>
          <p:nvPr userDrawn="1"/>
        </p:nvSpPr>
        <p:spPr>
          <a:xfrm>
            <a:off x="10668000" y="5333865"/>
            <a:ext cx="1527201" cy="15272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Graphic 19" descr="Jisc: Powering the future of education and research">
            <a:extLst>
              <a:ext uri="{FF2B5EF4-FFF2-40B4-BE49-F238E27FC236}">
                <a16:creationId xmlns:a16="http://schemas.microsoft.com/office/drawing/2014/main" id="{CB4C4682-8BD0-0EF3-287C-28E63604AD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762000"/>
            <a:ext cx="7380000" cy="75600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369BE404-304D-5DD0-148B-DA324D24F962}"/>
              </a:ext>
            </a:extLst>
          </p:cNvPr>
          <p:cNvGrpSpPr/>
          <p:nvPr userDrawn="1"/>
        </p:nvGrpSpPr>
        <p:grpSpPr>
          <a:xfrm rot="5400000">
            <a:off x="10160000" y="1270000"/>
            <a:ext cx="1524000" cy="508000"/>
            <a:chOff x="762000" y="1524000"/>
            <a:chExt cx="1524000" cy="508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23444DB-D6C0-F54E-F5F7-B0C46F271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270000" y="1524000"/>
              <a:ext cx="508000" cy="5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2537347-D469-FF06-292D-EE0FC7487E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62000" y="15240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34E43BD-D0C8-9BAE-83EA-5FF51D5DE5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778000" y="1524000"/>
              <a:ext cx="508000" cy="5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385418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3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E532D45C-382A-8A81-152A-CCE6C70E79A0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63600" y="5095510"/>
            <a:ext cx="83804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79313D-E42B-2C02-62D3-2F8DA968DF2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763600" y="3302000"/>
            <a:ext cx="8380400" cy="1770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4F4151-62AA-0C23-BC9A-D9E9859F3681}"/>
              </a:ext>
            </a:extLst>
          </p:cNvPr>
          <p:cNvSpPr/>
          <p:nvPr userDrawn="1"/>
        </p:nvSpPr>
        <p:spPr>
          <a:xfrm>
            <a:off x="10668000" y="5333865"/>
            <a:ext cx="1527201" cy="15272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phic 8" descr="Jisc: Protecting the future of education and research">
            <a:extLst>
              <a:ext uri="{FF2B5EF4-FFF2-40B4-BE49-F238E27FC236}">
                <a16:creationId xmlns:a16="http://schemas.microsoft.com/office/drawing/2014/main" id="{805614F2-70BD-D819-D62C-215C8F62C8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762000"/>
            <a:ext cx="7380000" cy="756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67C6E47-F89F-A277-B1AD-62AD35B9E5D2}"/>
              </a:ext>
            </a:extLst>
          </p:cNvPr>
          <p:cNvGrpSpPr/>
          <p:nvPr userDrawn="1"/>
        </p:nvGrpSpPr>
        <p:grpSpPr>
          <a:xfrm rot="5400000">
            <a:off x="10160000" y="1270000"/>
            <a:ext cx="1524000" cy="508000"/>
            <a:chOff x="762000" y="1524000"/>
            <a:chExt cx="1524000" cy="50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C6A3849-F9CE-2CFB-8634-830C785AE7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270000" y="1524000"/>
              <a:ext cx="508000" cy="5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518972-C748-473A-0510-4DA256B92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62000" y="15240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BE0A8F0-44BF-F4A0-B63A-41DBD5E15A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778000" y="1524000"/>
              <a:ext cx="508000" cy="5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303508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4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E532D45C-382A-8A81-152A-CCE6C70E79A0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63600" y="5095510"/>
            <a:ext cx="83804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79313D-E42B-2C02-62D3-2F8DA968DF2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763600" y="3302000"/>
            <a:ext cx="8380400" cy="1770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4F4151-62AA-0C23-BC9A-D9E9859F3681}"/>
              </a:ext>
            </a:extLst>
          </p:cNvPr>
          <p:cNvSpPr/>
          <p:nvPr userDrawn="1"/>
        </p:nvSpPr>
        <p:spPr>
          <a:xfrm>
            <a:off x="10668000" y="5333865"/>
            <a:ext cx="1527201" cy="15272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67C6E47-F89F-A277-B1AD-62AD35B9E5D2}"/>
              </a:ext>
            </a:extLst>
          </p:cNvPr>
          <p:cNvGrpSpPr/>
          <p:nvPr userDrawn="1"/>
        </p:nvGrpSpPr>
        <p:grpSpPr>
          <a:xfrm rot="5400000">
            <a:off x="10160000" y="1270000"/>
            <a:ext cx="1524000" cy="508000"/>
            <a:chOff x="762000" y="1524000"/>
            <a:chExt cx="1524000" cy="50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C6A3849-F9CE-2CFB-8634-830C785AE7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270000" y="1524000"/>
              <a:ext cx="508000" cy="5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518972-C748-473A-0510-4DA256B92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62000" y="15240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BE0A8F0-44BF-F4A0-B63A-41DBD5E15A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778000" y="1524000"/>
              <a:ext cx="508000" cy="5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Graphic 3" descr="Jisc: Shaping the future of education and research">
            <a:extLst>
              <a:ext uri="{FF2B5EF4-FFF2-40B4-BE49-F238E27FC236}">
                <a16:creationId xmlns:a16="http://schemas.microsoft.com/office/drawing/2014/main" id="{5F3A3C6B-BE41-D79D-536E-83EAE3EC25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762000"/>
            <a:ext cx="73800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4501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5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E532D45C-382A-8A81-152A-CCE6C70E79A0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63600" y="5095510"/>
            <a:ext cx="83804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79313D-E42B-2C02-62D3-2F8DA968DF2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763600" y="3302000"/>
            <a:ext cx="8380400" cy="1770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4F4151-62AA-0C23-BC9A-D9E9859F3681}"/>
              </a:ext>
            </a:extLst>
          </p:cNvPr>
          <p:cNvSpPr/>
          <p:nvPr userDrawn="1"/>
        </p:nvSpPr>
        <p:spPr>
          <a:xfrm>
            <a:off x="10668000" y="5333865"/>
            <a:ext cx="1527201" cy="15272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67C6E47-F89F-A277-B1AD-62AD35B9E5D2}"/>
              </a:ext>
            </a:extLst>
          </p:cNvPr>
          <p:cNvGrpSpPr/>
          <p:nvPr userDrawn="1"/>
        </p:nvGrpSpPr>
        <p:grpSpPr>
          <a:xfrm rot="5400000">
            <a:off x="10160000" y="1270000"/>
            <a:ext cx="1524000" cy="508000"/>
            <a:chOff x="762000" y="1524000"/>
            <a:chExt cx="1524000" cy="50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C6A3849-F9CE-2CFB-8634-830C785AE7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270000" y="1524000"/>
              <a:ext cx="508000" cy="5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518972-C748-473A-0510-4DA256B92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62000" y="15240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BE0A8F0-44BF-F4A0-B63A-41DBD5E15A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778000" y="1524000"/>
              <a:ext cx="508000" cy="5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Graphic 6" descr="Jisc: Connecting the future of education and research">
            <a:extLst>
              <a:ext uri="{FF2B5EF4-FFF2-40B4-BE49-F238E27FC236}">
                <a16:creationId xmlns:a16="http://schemas.microsoft.com/office/drawing/2014/main" id="{66AAB9DD-29B1-92EC-5C71-2BC2BA3C0A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762000"/>
            <a:ext cx="73800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1421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TRAPLINE 6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E532D45C-382A-8A81-152A-CCE6C70E79A0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63600" y="5095510"/>
            <a:ext cx="8380400" cy="1000490"/>
          </a:xfrm>
          <a:prstGeom prst="rect">
            <a:avLst/>
          </a:prstGeom>
        </p:spPr>
        <p:txBody>
          <a:bodyPr lIns="0" anchor="b"/>
          <a:lstStyle>
            <a:lvl1pPr marL="0" indent="0">
              <a:buFontTx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Speaker name and title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79313D-E42B-2C02-62D3-2F8DA968DF2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763600" y="3302000"/>
            <a:ext cx="8380400" cy="177089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600" b="0" i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4F4151-62AA-0C23-BC9A-D9E9859F3681}"/>
              </a:ext>
            </a:extLst>
          </p:cNvPr>
          <p:cNvSpPr/>
          <p:nvPr userDrawn="1"/>
        </p:nvSpPr>
        <p:spPr>
          <a:xfrm>
            <a:off x="10668000" y="5333865"/>
            <a:ext cx="1527201" cy="15272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67C6E47-F89F-A277-B1AD-62AD35B9E5D2}"/>
              </a:ext>
            </a:extLst>
          </p:cNvPr>
          <p:cNvGrpSpPr/>
          <p:nvPr userDrawn="1"/>
        </p:nvGrpSpPr>
        <p:grpSpPr>
          <a:xfrm rot="5400000">
            <a:off x="10160000" y="1270000"/>
            <a:ext cx="1524000" cy="508000"/>
            <a:chOff x="762000" y="1524000"/>
            <a:chExt cx="1524000" cy="50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C6A3849-F9CE-2CFB-8634-830C785AE7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270000" y="1524000"/>
              <a:ext cx="508000" cy="5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518972-C748-473A-0510-4DA256B92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62000" y="1524000"/>
              <a:ext cx="508000" cy="50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BE0A8F0-44BF-F4A0-B63A-41DBD5E15A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778000" y="1524000"/>
              <a:ext cx="508000" cy="5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Graphic 3" descr="Jisc: Leading the future of education and research">
            <a:extLst>
              <a:ext uri="{FF2B5EF4-FFF2-40B4-BE49-F238E27FC236}">
                <a16:creationId xmlns:a16="http://schemas.microsoft.com/office/drawing/2014/main" id="{DFD7D18C-E726-D7FC-62C6-C656CC9E84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762000"/>
            <a:ext cx="7415143" cy="7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2530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5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image" Target="../media/image2.svg"/><Relationship Id="rId4" Type="http://schemas.openxmlformats.org/officeDocument/2006/relationships/slideLayout" Target="../slideLayouts/slideLayout33.xml"/><Relationship Id="rId9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92" r:id="rId3"/>
    <p:sldLayoutId id="2147483810" r:id="rId4"/>
    <p:sldLayoutId id="2147483811" r:id="rId5"/>
    <p:sldLayoutId id="2147483813" r:id="rId6"/>
    <p:sldLayoutId id="2147483814" r:id="rId7"/>
    <p:sldLayoutId id="2147483815" r:id="rId8"/>
    <p:sldLayoutId id="2147483816" r:id="rId9"/>
    <p:sldLayoutId id="2147483812" r:id="rId10"/>
    <p:sldLayoutId id="2147483822" r:id="rId11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60" userDrawn="1">
          <p15:clr>
            <a:srgbClr val="F26B43"/>
          </p15:clr>
        </p15:guide>
        <p15:guide id="4" pos="320" userDrawn="1">
          <p15:clr>
            <a:srgbClr val="F26B43"/>
          </p15:clr>
        </p15:guide>
        <p15:guide id="5" pos="480" userDrawn="1">
          <p15:clr>
            <a:srgbClr val="F26B43"/>
          </p15:clr>
        </p15:guide>
        <p15:guide id="6" pos="640" userDrawn="1">
          <p15:clr>
            <a:srgbClr val="F26B43"/>
          </p15:clr>
        </p15:guide>
        <p15:guide id="7" pos="800" userDrawn="1">
          <p15:clr>
            <a:srgbClr val="F26B43"/>
          </p15:clr>
        </p15:guide>
        <p15:guide id="8" pos="960" userDrawn="1">
          <p15:clr>
            <a:srgbClr val="F26B43"/>
          </p15:clr>
        </p15:guide>
        <p15:guide id="9" pos="1120" userDrawn="1">
          <p15:clr>
            <a:srgbClr val="F26B43"/>
          </p15:clr>
        </p15:guide>
        <p15:guide id="10" pos="1280" userDrawn="1">
          <p15:clr>
            <a:srgbClr val="F26B43"/>
          </p15:clr>
        </p15:guide>
        <p15:guide id="11" pos="1440" userDrawn="1">
          <p15:clr>
            <a:srgbClr val="F26B43"/>
          </p15:clr>
        </p15:guide>
        <p15:guide id="12" pos="1600" userDrawn="1">
          <p15:clr>
            <a:srgbClr val="F26B43"/>
          </p15:clr>
        </p15:guide>
        <p15:guide id="13" pos="1760" userDrawn="1">
          <p15:clr>
            <a:srgbClr val="F26B43"/>
          </p15:clr>
        </p15:guide>
        <p15:guide id="14" pos="1920" userDrawn="1">
          <p15:clr>
            <a:srgbClr val="F26B43"/>
          </p15:clr>
        </p15:guide>
        <p15:guide id="15" pos="2080" userDrawn="1">
          <p15:clr>
            <a:srgbClr val="F26B43"/>
          </p15:clr>
        </p15:guide>
        <p15:guide id="16" pos="2240" userDrawn="1">
          <p15:clr>
            <a:srgbClr val="F26B43"/>
          </p15:clr>
        </p15:guide>
        <p15:guide id="17" pos="2400" userDrawn="1">
          <p15:clr>
            <a:srgbClr val="F26B43"/>
          </p15:clr>
        </p15:guide>
        <p15:guide id="18" pos="2560" userDrawn="1">
          <p15:clr>
            <a:srgbClr val="F26B43"/>
          </p15:clr>
        </p15:guide>
        <p15:guide id="19" pos="2720" userDrawn="1">
          <p15:clr>
            <a:srgbClr val="F26B43"/>
          </p15:clr>
        </p15:guide>
        <p15:guide id="20" pos="2880" userDrawn="1">
          <p15:clr>
            <a:srgbClr val="F26B43"/>
          </p15:clr>
        </p15:guide>
        <p15:guide id="21" pos="3040" userDrawn="1">
          <p15:clr>
            <a:srgbClr val="F26B43"/>
          </p15:clr>
        </p15:guide>
        <p15:guide id="22" pos="3200" userDrawn="1">
          <p15:clr>
            <a:srgbClr val="F26B43"/>
          </p15:clr>
        </p15:guide>
        <p15:guide id="23" pos="3360" userDrawn="1">
          <p15:clr>
            <a:srgbClr val="F26B43"/>
          </p15:clr>
        </p15:guide>
        <p15:guide id="24" pos="3520" userDrawn="1">
          <p15:clr>
            <a:srgbClr val="F26B43"/>
          </p15:clr>
        </p15:guide>
        <p15:guide id="25" pos="3680" userDrawn="1">
          <p15:clr>
            <a:srgbClr val="F26B43"/>
          </p15:clr>
        </p15:guide>
        <p15:guide id="26" pos="3840" userDrawn="1">
          <p15:clr>
            <a:srgbClr val="F26B43"/>
          </p15:clr>
        </p15:guide>
        <p15:guide id="27" pos="4000" userDrawn="1">
          <p15:clr>
            <a:srgbClr val="F26B43"/>
          </p15:clr>
        </p15:guide>
        <p15:guide id="28" pos="4160" userDrawn="1">
          <p15:clr>
            <a:srgbClr val="F26B43"/>
          </p15:clr>
        </p15:guide>
        <p15:guide id="29" pos="4320" userDrawn="1">
          <p15:clr>
            <a:srgbClr val="F26B43"/>
          </p15:clr>
        </p15:guide>
        <p15:guide id="30" pos="4480" userDrawn="1">
          <p15:clr>
            <a:srgbClr val="F26B43"/>
          </p15:clr>
        </p15:guide>
        <p15:guide id="31" pos="4640" userDrawn="1">
          <p15:clr>
            <a:srgbClr val="F26B43"/>
          </p15:clr>
        </p15:guide>
        <p15:guide id="32" pos="4800" userDrawn="1">
          <p15:clr>
            <a:srgbClr val="F26B43"/>
          </p15:clr>
        </p15:guide>
        <p15:guide id="33" pos="4960" userDrawn="1">
          <p15:clr>
            <a:srgbClr val="F26B43"/>
          </p15:clr>
        </p15:guide>
        <p15:guide id="34" pos="5120" userDrawn="1">
          <p15:clr>
            <a:srgbClr val="F26B43"/>
          </p15:clr>
        </p15:guide>
        <p15:guide id="35" pos="5280" userDrawn="1">
          <p15:clr>
            <a:srgbClr val="F26B43"/>
          </p15:clr>
        </p15:guide>
        <p15:guide id="36" pos="5440" userDrawn="1">
          <p15:clr>
            <a:srgbClr val="F26B43"/>
          </p15:clr>
        </p15:guide>
        <p15:guide id="37" pos="5600" userDrawn="1">
          <p15:clr>
            <a:srgbClr val="F26B43"/>
          </p15:clr>
        </p15:guide>
        <p15:guide id="38" pos="5760" userDrawn="1">
          <p15:clr>
            <a:srgbClr val="F26B43"/>
          </p15:clr>
        </p15:guide>
        <p15:guide id="39" pos="5920" userDrawn="1">
          <p15:clr>
            <a:srgbClr val="F26B43"/>
          </p15:clr>
        </p15:guide>
        <p15:guide id="40" pos="6080" userDrawn="1">
          <p15:clr>
            <a:srgbClr val="F26B43"/>
          </p15:clr>
        </p15:guide>
        <p15:guide id="41" pos="6240" userDrawn="1">
          <p15:clr>
            <a:srgbClr val="F26B43"/>
          </p15:clr>
        </p15:guide>
        <p15:guide id="42" pos="6400" userDrawn="1">
          <p15:clr>
            <a:srgbClr val="F26B43"/>
          </p15:clr>
        </p15:guide>
        <p15:guide id="43" pos="6560" userDrawn="1">
          <p15:clr>
            <a:srgbClr val="F26B43"/>
          </p15:clr>
        </p15:guide>
        <p15:guide id="44" pos="6720" userDrawn="1">
          <p15:clr>
            <a:srgbClr val="F26B43"/>
          </p15:clr>
        </p15:guide>
        <p15:guide id="45" pos="6880" userDrawn="1">
          <p15:clr>
            <a:srgbClr val="F26B43"/>
          </p15:clr>
        </p15:guide>
        <p15:guide id="46" pos="7040" userDrawn="1">
          <p15:clr>
            <a:srgbClr val="F26B43"/>
          </p15:clr>
        </p15:guide>
        <p15:guide id="47" pos="7200" userDrawn="1">
          <p15:clr>
            <a:srgbClr val="F26B43"/>
          </p15:clr>
        </p15:guide>
        <p15:guide id="48" pos="7360" userDrawn="1">
          <p15:clr>
            <a:srgbClr val="F26B43"/>
          </p15:clr>
        </p15:guide>
        <p15:guide id="49" pos="7520" userDrawn="1">
          <p15:clr>
            <a:srgbClr val="F26B43"/>
          </p15:clr>
        </p15:guide>
        <p15:guide id="50" orient="horz" userDrawn="1">
          <p15:clr>
            <a:srgbClr val="F26B43"/>
          </p15:clr>
        </p15:guide>
        <p15:guide id="51" orient="horz" pos="4320" userDrawn="1">
          <p15:clr>
            <a:srgbClr val="F26B43"/>
          </p15:clr>
        </p15:guide>
        <p15:guide id="52" orient="horz" pos="160" userDrawn="1">
          <p15:clr>
            <a:srgbClr val="F26B43"/>
          </p15:clr>
        </p15:guide>
        <p15:guide id="53" orient="horz" pos="320" userDrawn="1">
          <p15:clr>
            <a:srgbClr val="F26B43"/>
          </p15:clr>
        </p15:guide>
        <p15:guide id="54" orient="horz" pos="480" userDrawn="1">
          <p15:clr>
            <a:srgbClr val="F26B43"/>
          </p15:clr>
        </p15:guide>
        <p15:guide id="55" orient="horz" pos="640" userDrawn="1">
          <p15:clr>
            <a:srgbClr val="F26B43"/>
          </p15:clr>
        </p15:guide>
        <p15:guide id="56" orient="horz" pos="800" userDrawn="1">
          <p15:clr>
            <a:srgbClr val="F26B43"/>
          </p15:clr>
        </p15:guide>
        <p15:guide id="57" orient="horz" pos="960" userDrawn="1">
          <p15:clr>
            <a:srgbClr val="F26B43"/>
          </p15:clr>
        </p15:guide>
        <p15:guide id="58" orient="horz" pos="1120" userDrawn="1">
          <p15:clr>
            <a:srgbClr val="F26B43"/>
          </p15:clr>
        </p15:guide>
        <p15:guide id="59" orient="horz" pos="1280" userDrawn="1">
          <p15:clr>
            <a:srgbClr val="F26B43"/>
          </p15:clr>
        </p15:guide>
        <p15:guide id="60" orient="horz" pos="1440" userDrawn="1">
          <p15:clr>
            <a:srgbClr val="F26B43"/>
          </p15:clr>
        </p15:guide>
        <p15:guide id="61" orient="horz" pos="1600" userDrawn="1">
          <p15:clr>
            <a:srgbClr val="F26B43"/>
          </p15:clr>
        </p15:guide>
        <p15:guide id="62" orient="horz" pos="1760" userDrawn="1">
          <p15:clr>
            <a:srgbClr val="F26B43"/>
          </p15:clr>
        </p15:guide>
        <p15:guide id="63" orient="horz" pos="1920" userDrawn="1">
          <p15:clr>
            <a:srgbClr val="F26B43"/>
          </p15:clr>
        </p15:guide>
        <p15:guide id="64" orient="horz" pos="2080" userDrawn="1">
          <p15:clr>
            <a:srgbClr val="F26B43"/>
          </p15:clr>
        </p15:guide>
        <p15:guide id="65" orient="horz" pos="2240" userDrawn="1">
          <p15:clr>
            <a:srgbClr val="F26B43"/>
          </p15:clr>
        </p15:guide>
        <p15:guide id="66" orient="horz" pos="2400" userDrawn="1">
          <p15:clr>
            <a:srgbClr val="F26B43"/>
          </p15:clr>
        </p15:guide>
        <p15:guide id="67" orient="horz" pos="2560" userDrawn="1">
          <p15:clr>
            <a:srgbClr val="F26B43"/>
          </p15:clr>
        </p15:guide>
        <p15:guide id="68" orient="horz" pos="2720" userDrawn="1">
          <p15:clr>
            <a:srgbClr val="F26B43"/>
          </p15:clr>
        </p15:guide>
        <p15:guide id="69" orient="horz" pos="2880" userDrawn="1">
          <p15:clr>
            <a:srgbClr val="F26B43"/>
          </p15:clr>
        </p15:guide>
        <p15:guide id="70" orient="horz" pos="3040" userDrawn="1">
          <p15:clr>
            <a:srgbClr val="F26B43"/>
          </p15:clr>
        </p15:guide>
        <p15:guide id="71" orient="horz" pos="3200" userDrawn="1">
          <p15:clr>
            <a:srgbClr val="F26B43"/>
          </p15:clr>
        </p15:guide>
        <p15:guide id="72" orient="horz" pos="3360" userDrawn="1">
          <p15:clr>
            <a:srgbClr val="F26B43"/>
          </p15:clr>
        </p15:guide>
        <p15:guide id="73" orient="horz" pos="3520" userDrawn="1">
          <p15:clr>
            <a:srgbClr val="F26B43"/>
          </p15:clr>
        </p15:guide>
        <p15:guide id="74" orient="horz" pos="3680" userDrawn="1">
          <p15:clr>
            <a:srgbClr val="F26B43"/>
          </p15:clr>
        </p15:guide>
        <p15:guide id="75" orient="horz" pos="3840" userDrawn="1">
          <p15:clr>
            <a:srgbClr val="F26B43"/>
          </p15:clr>
        </p15:guide>
        <p15:guide id="76" orient="horz" pos="4000" userDrawn="1">
          <p15:clr>
            <a:srgbClr val="F26B43"/>
          </p15:clr>
        </p15:guide>
        <p15:guide id="77" orient="horz" pos="416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39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93" r:id="rId2"/>
    <p:sldLayoutId id="2147483807" r:id="rId3"/>
    <p:sldLayoutId id="2147483778" r:id="rId4"/>
    <p:sldLayoutId id="2147483808" r:id="rId5"/>
    <p:sldLayoutId id="2147483809" r:id="rId6"/>
    <p:sldLayoutId id="2147483818" r:id="rId7"/>
    <p:sldLayoutId id="2147483823" r:id="rId8"/>
    <p:sldLayoutId id="2147483824" r:id="rId9"/>
    <p:sldLayoutId id="2147483826" r:id="rId10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60" userDrawn="1">
          <p15:clr>
            <a:srgbClr val="F26B43"/>
          </p15:clr>
        </p15:guide>
        <p15:guide id="4" pos="320" userDrawn="1">
          <p15:clr>
            <a:srgbClr val="F26B43"/>
          </p15:clr>
        </p15:guide>
        <p15:guide id="5" pos="480" userDrawn="1">
          <p15:clr>
            <a:srgbClr val="F26B43"/>
          </p15:clr>
        </p15:guide>
        <p15:guide id="6" pos="640" userDrawn="1">
          <p15:clr>
            <a:srgbClr val="F26B43"/>
          </p15:clr>
        </p15:guide>
        <p15:guide id="7" pos="800" userDrawn="1">
          <p15:clr>
            <a:srgbClr val="F26B43"/>
          </p15:clr>
        </p15:guide>
        <p15:guide id="8" pos="960" userDrawn="1">
          <p15:clr>
            <a:srgbClr val="F26B43"/>
          </p15:clr>
        </p15:guide>
        <p15:guide id="9" pos="1120" userDrawn="1">
          <p15:clr>
            <a:srgbClr val="F26B43"/>
          </p15:clr>
        </p15:guide>
        <p15:guide id="10" pos="1280" userDrawn="1">
          <p15:clr>
            <a:srgbClr val="F26B43"/>
          </p15:clr>
        </p15:guide>
        <p15:guide id="11" pos="1440" userDrawn="1">
          <p15:clr>
            <a:srgbClr val="F26B43"/>
          </p15:clr>
        </p15:guide>
        <p15:guide id="12" pos="1600" userDrawn="1">
          <p15:clr>
            <a:srgbClr val="F26B43"/>
          </p15:clr>
        </p15:guide>
        <p15:guide id="13" pos="1760" userDrawn="1">
          <p15:clr>
            <a:srgbClr val="F26B43"/>
          </p15:clr>
        </p15:guide>
        <p15:guide id="14" pos="1920" userDrawn="1">
          <p15:clr>
            <a:srgbClr val="F26B43"/>
          </p15:clr>
        </p15:guide>
        <p15:guide id="15" pos="2080" userDrawn="1">
          <p15:clr>
            <a:srgbClr val="F26B43"/>
          </p15:clr>
        </p15:guide>
        <p15:guide id="16" pos="2240" userDrawn="1">
          <p15:clr>
            <a:srgbClr val="F26B43"/>
          </p15:clr>
        </p15:guide>
        <p15:guide id="17" pos="2400" userDrawn="1">
          <p15:clr>
            <a:srgbClr val="F26B43"/>
          </p15:clr>
        </p15:guide>
        <p15:guide id="18" pos="2560" userDrawn="1">
          <p15:clr>
            <a:srgbClr val="F26B43"/>
          </p15:clr>
        </p15:guide>
        <p15:guide id="19" pos="2720" userDrawn="1">
          <p15:clr>
            <a:srgbClr val="F26B43"/>
          </p15:clr>
        </p15:guide>
        <p15:guide id="20" pos="2880" userDrawn="1">
          <p15:clr>
            <a:srgbClr val="F26B43"/>
          </p15:clr>
        </p15:guide>
        <p15:guide id="21" pos="3040" userDrawn="1">
          <p15:clr>
            <a:srgbClr val="F26B43"/>
          </p15:clr>
        </p15:guide>
        <p15:guide id="22" pos="3200" userDrawn="1">
          <p15:clr>
            <a:srgbClr val="F26B43"/>
          </p15:clr>
        </p15:guide>
        <p15:guide id="23" pos="3360" userDrawn="1">
          <p15:clr>
            <a:srgbClr val="F26B43"/>
          </p15:clr>
        </p15:guide>
        <p15:guide id="24" pos="3520" userDrawn="1">
          <p15:clr>
            <a:srgbClr val="F26B43"/>
          </p15:clr>
        </p15:guide>
        <p15:guide id="25" pos="3680" userDrawn="1">
          <p15:clr>
            <a:srgbClr val="F26B43"/>
          </p15:clr>
        </p15:guide>
        <p15:guide id="26" pos="3840" userDrawn="1">
          <p15:clr>
            <a:srgbClr val="F26B43"/>
          </p15:clr>
        </p15:guide>
        <p15:guide id="27" pos="4000" userDrawn="1">
          <p15:clr>
            <a:srgbClr val="F26B43"/>
          </p15:clr>
        </p15:guide>
        <p15:guide id="28" pos="4160" userDrawn="1">
          <p15:clr>
            <a:srgbClr val="F26B43"/>
          </p15:clr>
        </p15:guide>
        <p15:guide id="29" pos="4320" userDrawn="1">
          <p15:clr>
            <a:srgbClr val="F26B43"/>
          </p15:clr>
        </p15:guide>
        <p15:guide id="30" pos="4480" userDrawn="1">
          <p15:clr>
            <a:srgbClr val="F26B43"/>
          </p15:clr>
        </p15:guide>
        <p15:guide id="31" pos="4640" userDrawn="1">
          <p15:clr>
            <a:srgbClr val="F26B43"/>
          </p15:clr>
        </p15:guide>
        <p15:guide id="32" pos="4800" userDrawn="1">
          <p15:clr>
            <a:srgbClr val="F26B43"/>
          </p15:clr>
        </p15:guide>
        <p15:guide id="33" pos="4960" userDrawn="1">
          <p15:clr>
            <a:srgbClr val="F26B43"/>
          </p15:clr>
        </p15:guide>
        <p15:guide id="34" pos="5120" userDrawn="1">
          <p15:clr>
            <a:srgbClr val="F26B43"/>
          </p15:clr>
        </p15:guide>
        <p15:guide id="35" pos="5280" userDrawn="1">
          <p15:clr>
            <a:srgbClr val="F26B43"/>
          </p15:clr>
        </p15:guide>
        <p15:guide id="36" pos="5440" userDrawn="1">
          <p15:clr>
            <a:srgbClr val="F26B43"/>
          </p15:clr>
        </p15:guide>
        <p15:guide id="37" pos="5600" userDrawn="1">
          <p15:clr>
            <a:srgbClr val="F26B43"/>
          </p15:clr>
        </p15:guide>
        <p15:guide id="38" pos="5760" userDrawn="1">
          <p15:clr>
            <a:srgbClr val="F26B43"/>
          </p15:clr>
        </p15:guide>
        <p15:guide id="39" pos="5920" userDrawn="1">
          <p15:clr>
            <a:srgbClr val="F26B43"/>
          </p15:clr>
        </p15:guide>
        <p15:guide id="40" pos="6080" userDrawn="1">
          <p15:clr>
            <a:srgbClr val="F26B43"/>
          </p15:clr>
        </p15:guide>
        <p15:guide id="41" pos="6240" userDrawn="1">
          <p15:clr>
            <a:srgbClr val="F26B43"/>
          </p15:clr>
        </p15:guide>
        <p15:guide id="42" pos="6400" userDrawn="1">
          <p15:clr>
            <a:srgbClr val="F26B43"/>
          </p15:clr>
        </p15:guide>
        <p15:guide id="43" pos="6560" userDrawn="1">
          <p15:clr>
            <a:srgbClr val="F26B43"/>
          </p15:clr>
        </p15:guide>
        <p15:guide id="44" pos="6720" userDrawn="1">
          <p15:clr>
            <a:srgbClr val="F26B43"/>
          </p15:clr>
        </p15:guide>
        <p15:guide id="45" pos="6880" userDrawn="1">
          <p15:clr>
            <a:srgbClr val="F26B43"/>
          </p15:clr>
        </p15:guide>
        <p15:guide id="46" pos="7040" userDrawn="1">
          <p15:clr>
            <a:srgbClr val="F26B43"/>
          </p15:clr>
        </p15:guide>
        <p15:guide id="47" pos="7200" userDrawn="1">
          <p15:clr>
            <a:srgbClr val="F26B43"/>
          </p15:clr>
        </p15:guide>
        <p15:guide id="48" pos="7360" userDrawn="1">
          <p15:clr>
            <a:srgbClr val="F26B43"/>
          </p15:clr>
        </p15:guide>
        <p15:guide id="49" pos="7520" userDrawn="1">
          <p15:clr>
            <a:srgbClr val="F26B43"/>
          </p15:clr>
        </p15:guide>
        <p15:guide id="50" orient="horz" userDrawn="1">
          <p15:clr>
            <a:srgbClr val="F26B43"/>
          </p15:clr>
        </p15:guide>
        <p15:guide id="51" orient="horz" pos="4320" userDrawn="1">
          <p15:clr>
            <a:srgbClr val="F26B43"/>
          </p15:clr>
        </p15:guide>
        <p15:guide id="52" orient="horz" pos="160" userDrawn="1">
          <p15:clr>
            <a:srgbClr val="F26B43"/>
          </p15:clr>
        </p15:guide>
        <p15:guide id="53" orient="horz" pos="320" userDrawn="1">
          <p15:clr>
            <a:srgbClr val="F26B43"/>
          </p15:clr>
        </p15:guide>
        <p15:guide id="54" orient="horz" pos="480" userDrawn="1">
          <p15:clr>
            <a:srgbClr val="F26B43"/>
          </p15:clr>
        </p15:guide>
        <p15:guide id="55" orient="horz" pos="640" userDrawn="1">
          <p15:clr>
            <a:srgbClr val="F26B43"/>
          </p15:clr>
        </p15:guide>
        <p15:guide id="56" orient="horz" pos="800" userDrawn="1">
          <p15:clr>
            <a:srgbClr val="F26B43"/>
          </p15:clr>
        </p15:guide>
        <p15:guide id="57" orient="horz" pos="960" userDrawn="1">
          <p15:clr>
            <a:srgbClr val="F26B43"/>
          </p15:clr>
        </p15:guide>
        <p15:guide id="58" orient="horz" pos="1120" userDrawn="1">
          <p15:clr>
            <a:srgbClr val="F26B43"/>
          </p15:clr>
        </p15:guide>
        <p15:guide id="59" orient="horz" pos="1280" userDrawn="1">
          <p15:clr>
            <a:srgbClr val="F26B43"/>
          </p15:clr>
        </p15:guide>
        <p15:guide id="60" orient="horz" pos="1440" userDrawn="1">
          <p15:clr>
            <a:srgbClr val="F26B43"/>
          </p15:clr>
        </p15:guide>
        <p15:guide id="61" orient="horz" pos="1600" userDrawn="1">
          <p15:clr>
            <a:srgbClr val="F26B43"/>
          </p15:clr>
        </p15:guide>
        <p15:guide id="62" orient="horz" pos="1760" userDrawn="1">
          <p15:clr>
            <a:srgbClr val="F26B43"/>
          </p15:clr>
        </p15:guide>
        <p15:guide id="63" orient="horz" pos="1920" userDrawn="1">
          <p15:clr>
            <a:srgbClr val="F26B43"/>
          </p15:clr>
        </p15:guide>
        <p15:guide id="64" orient="horz" pos="2080" userDrawn="1">
          <p15:clr>
            <a:srgbClr val="F26B43"/>
          </p15:clr>
        </p15:guide>
        <p15:guide id="65" orient="horz" pos="2240" userDrawn="1">
          <p15:clr>
            <a:srgbClr val="F26B43"/>
          </p15:clr>
        </p15:guide>
        <p15:guide id="66" orient="horz" pos="2400" userDrawn="1">
          <p15:clr>
            <a:srgbClr val="F26B43"/>
          </p15:clr>
        </p15:guide>
        <p15:guide id="67" orient="horz" pos="2560" userDrawn="1">
          <p15:clr>
            <a:srgbClr val="F26B43"/>
          </p15:clr>
        </p15:guide>
        <p15:guide id="68" orient="horz" pos="2720" userDrawn="1">
          <p15:clr>
            <a:srgbClr val="F26B43"/>
          </p15:clr>
        </p15:guide>
        <p15:guide id="69" orient="horz" pos="2880" userDrawn="1">
          <p15:clr>
            <a:srgbClr val="F26B43"/>
          </p15:clr>
        </p15:guide>
        <p15:guide id="70" orient="horz" pos="3040" userDrawn="1">
          <p15:clr>
            <a:srgbClr val="F26B43"/>
          </p15:clr>
        </p15:guide>
        <p15:guide id="71" orient="horz" pos="3200" userDrawn="1">
          <p15:clr>
            <a:srgbClr val="F26B43"/>
          </p15:clr>
        </p15:guide>
        <p15:guide id="72" orient="horz" pos="3360" userDrawn="1">
          <p15:clr>
            <a:srgbClr val="F26B43"/>
          </p15:clr>
        </p15:guide>
        <p15:guide id="73" orient="horz" pos="3520" userDrawn="1">
          <p15:clr>
            <a:srgbClr val="F26B43"/>
          </p15:clr>
        </p15:guide>
        <p15:guide id="74" orient="horz" pos="3680" userDrawn="1">
          <p15:clr>
            <a:srgbClr val="F26B43"/>
          </p15:clr>
        </p15:guide>
        <p15:guide id="75" orient="horz" pos="3840" userDrawn="1">
          <p15:clr>
            <a:srgbClr val="F26B43"/>
          </p15:clr>
        </p15:guide>
        <p15:guide id="76" orient="horz" pos="4000" userDrawn="1">
          <p15:clr>
            <a:srgbClr val="F26B43"/>
          </p15:clr>
        </p15:guide>
        <p15:guide id="77" orient="horz" pos="416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Graphic 1" descr="Jisc logo&#10;">
            <a:extLst>
              <a:ext uri="{FF2B5EF4-FFF2-40B4-BE49-F238E27FC236}">
                <a16:creationId xmlns:a16="http://schemas.microsoft.com/office/drawing/2014/main" id="{CC318F41-B371-3764-9C48-7718B0BA85A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702" r:id="rId2"/>
    <p:sldLayoutId id="2147483699" r:id="rId3"/>
    <p:sldLayoutId id="2147483700" r:id="rId4"/>
    <p:sldLayoutId id="2147483701" r:id="rId5"/>
    <p:sldLayoutId id="2147483780" r:id="rId6"/>
    <p:sldLayoutId id="2147483790" r:id="rId7"/>
    <p:sldLayoutId id="2147483837" r:id="rId8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60" userDrawn="1">
          <p15:clr>
            <a:srgbClr val="F26B43"/>
          </p15:clr>
        </p15:guide>
        <p15:guide id="4" pos="320" userDrawn="1">
          <p15:clr>
            <a:srgbClr val="F26B43"/>
          </p15:clr>
        </p15:guide>
        <p15:guide id="5" pos="480" userDrawn="1">
          <p15:clr>
            <a:srgbClr val="F26B43"/>
          </p15:clr>
        </p15:guide>
        <p15:guide id="6" pos="640" userDrawn="1">
          <p15:clr>
            <a:srgbClr val="F26B43"/>
          </p15:clr>
        </p15:guide>
        <p15:guide id="7" pos="800" userDrawn="1">
          <p15:clr>
            <a:srgbClr val="F26B43"/>
          </p15:clr>
        </p15:guide>
        <p15:guide id="8" pos="960" userDrawn="1">
          <p15:clr>
            <a:srgbClr val="F26B43"/>
          </p15:clr>
        </p15:guide>
        <p15:guide id="9" pos="1120" userDrawn="1">
          <p15:clr>
            <a:srgbClr val="F26B43"/>
          </p15:clr>
        </p15:guide>
        <p15:guide id="10" pos="1277" userDrawn="1">
          <p15:clr>
            <a:srgbClr val="F26B43"/>
          </p15:clr>
        </p15:guide>
        <p15:guide id="11" pos="1440" userDrawn="1">
          <p15:clr>
            <a:srgbClr val="F26B43"/>
          </p15:clr>
        </p15:guide>
        <p15:guide id="12" pos="1600" userDrawn="1">
          <p15:clr>
            <a:srgbClr val="F26B43"/>
          </p15:clr>
        </p15:guide>
        <p15:guide id="13" pos="1760" userDrawn="1">
          <p15:clr>
            <a:srgbClr val="F26B43"/>
          </p15:clr>
        </p15:guide>
        <p15:guide id="14" pos="1920" userDrawn="1">
          <p15:clr>
            <a:srgbClr val="F26B43"/>
          </p15:clr>
        </p15:guide>
        <p15:guide id="15" pos="2080" userDrawn="1">
          <p15:clr>
            <a:srgbClr val="F26B43"/>
          </p15:clr>
        </p15:guide>
        <p15:guide id="16" pos="2240" userDrawn="1">
          <p15:clr>
            <a:srgbClr val="F26B43"/>
          </p15:clr>
        </p15:guide>
        <p15:guide id="17" pos="2400" userDrawn="1">
          <p15:clr>
            <a:srgbClr val="F26B43"/>
          </p15:clr>
        </p15:guide>
        <p15:guide id="18" pos="2560" userDrawn="1">
          <p15:clr>
            <a:srgbClr val="F26B43"/>
          </p15:clr>
        </p15:guide>
        <p15:guide id="19" pos="2720" userDrawn="1">
          <p15:clr>
            <a:srgbClr val="F26B43"/>
          </p15:clr>
        </p15:guide>
        <p15:guide id="20" pos="2880" userDrawn="1">
          <p15:clr>
            <a:srgbClr val="F26B43"/>
          </p15:clr>
        </p15:guide>
        <p15:guide id="21" pos="3040" userDrawn="1">
          <p15:clr>
            <a:srgbClr val="F26B43"/>
          </p15:clr>
        </p15:guide>
        <p15:guide id="22" pos="3200" userDrawn="1">
          <p15:clr>
            <a:srgbClr val="F26B43"/>
          </p15:clr>
        </p15:guide>
        <p15:guide id="23" pos="3360" userDrawn="1">
          <p15:clr>
            <a:srgbClr val="F26B43"/>
          </p15:clr>
        </p15:guide>
        <p15:guide id="24" pos="3520" userDrawn="1">
          <p15:clr>
            <a:srgbClr val="F26B43"/>
          </p15:clr>
        </p15:guide>
        <p15:guide id="25" pos="3680" userDrawn="1">
          <p15:clr>
            <a:srgbClr val="F26B43"/>
          </p15:clr>
        </p15:guide>
        <p15:guide id="26" pos="3840" userDrawn="1">
          <p15:clr>
            <a:srgbClr val="F26B43"/>
          </p15:clr>
        </p15:guide>
        <p15:guide id="27" pos="4000" userDrawn="1">
          <p15:clr>
            <a:srgbClr val="F26B43"/>
          </p15:clr>
        </p15:guide>
        <p15:guide id="28" pos="4160" userDrawn="1">
          <p15:clr>
            <a:srgbClr val="F26B43"/>
          </p15:clr>
        </p15:guide>
        <p15:guide id="29" pos="4320" userDrawn="1">
          <p15:clr>
            <a:srgbClr val="F26B43"/>
          </p15:clr>
        </p15:guide>
        <p15:guide id="30" pos="4480" userDrawn="1">
          <p15:clr>
            <a:srgbClr val="F26B43"/>
          </p15:clr>
        </p15:guide>
        <p15:guide id="31" pos="4640" userDrawn="1">
          <p15:clr>
            <a:srgbClr val="F26B43"/>
          </p15:clr>
        </p15:guide>
        <p15:guide id="32" pos="4800" userDrawn="1">
          <p15:clr>
            <a:srgbClr val="F26B43"/>
          </p15:clr>
        </p15:guide>
        <p15:guide id="33" pos="4960" userDrawn="1">
          <p15:clr>
            <a:srgbClr val="F26B43"/>
          </p15:clr>
        </p15:guide>
        <p15:guide id="34" pos="5120" userDrawn="1">
          <p15:clr>
            <a:srgbClr val="F26B43"/>
          </p15:clr>
        </p15:guide>
        <p15:guide id="35" pos="5280" userDrawn="1">
          <p15:clr>
            <a:srgbClr val="F26B43"/>
          </p15:clr>
        </p15:guide>
        <p15:guide id="36" pos="5440" userDrawn="1">
          <p15:clr>
            <a:srgbClr val="F26B43"/>
          </p15:clr>
        </p15:guide>
        <p15:guide id="37" pos="5600" userDrawn="1">
          <p15:clr>
            <a:srgbClr val="F26B43"/>
          </p15:clr>
        </p15:guide>
        <p15:guide id="38" pos="5760" userDrawn="1">
          <p15:clr>
            <a:srgbClr val="F26B43"/>
          </p15:clr>
        </p15:guide>
        <p15:guide id="39" pos="5920" userDrawn="1">
          <p15:clr>
            <a:srgbClr val="F26B43"/>
          </p15:clr>
        </p15:guide>
        <p15:guide id="40" pos="6080" userDrawn="1">
          <p15:clr>
            <a:srgbClr val="F26B43"/>
          </p15:clr>
        </p15:guide>
        <p15:guide id="41" pos="6240" userDrawn="1">
          <p15:clr>
            <a:srgbClr val="F26B43"/>
          </p15:clr>
        </p15:guide>
        <p15:guide id="42" pos="6400" userDrawn="1">
          <p15:clr>
            <a:srgbClr val="F26B43"/>
          </p15:clr>
        </p15:guide>
        <p15:guide id="43" pos="6560" userDrawn="1">
          <p15:clr>
            <a:srgbClr val="F26B43"/>
          </p15:clr>
        </p15:guide>
        <p15:guide id="44" pos="6720" userDrawn="1">
          <p15:clr>
            <a:srgbClr val="F26B43"/>
          </p15:clr>
        </p15:guide>
        <p15:guide id="45" pos="6880" userDrawn="1">
          <p15:clr>
            <a:srgbClr val="F26B43"/>
          </p15:clr>
        </p15:guide>
        <p15:guide id="46" pos="7040" userDrawn="1">
          <p15:clr>
            <a:srgbClr val="F26B43"/>
          </p15:clr>
        </p15:guide>
        <p15:guide id="47" pos="7200" userDrawn="1">
          <p15:clr>
            <a:srgbClr val="F26B43"/>
          </p15:clr>
        </p15:guide>
        <p15:guide id="48" pos="7360" userDrawn="1">
          <p15:clr>
            <a:srgbClr val="F26B43"/>
          </p15:clr>
        </p15:guide>
        <p15:guide id="49" pos="7520" userDrawn="1">
          <p15:clr>
            <a:srgbClr val="F26B43"/>
          </p15:clr>
        </p15:guide>
        <p15:guide id="50" orient="horz" userDrawn="1">
          <p15:clr>
            <a:srgbClr val="F26B43"/>
          </p15:clr>
        </p15:guide>
        <p15:guide id="51" orient="horz" pos="4320" userDrawn="1">
          <p15:clr>
            <a:srgbClr val="F26B43"/>
          </p15:clr>
        </p15:guide>
        <p15:guide id="52" orient="horz" pos="160" userDrawn="1">
          <p15:clr>
            <a:srgbClr val="F26B43"/>
          </p15:clr>
        </p15:guide>
        <p15:guide id="53" orient="horz" pos="320" userDrawn="1">
          <p15:clr>
            <a:srgbClr val="F26B43"/>
          </p15:clr>
        </p15:guide>
        <p15:guide id="54" orient="horz" pos="480" userDrawn="1">
          <p15:clr>
            <a:srgbClr val="F26B43"/>
          </p15:clr>
        </p15:guide>
        <p15:guide id="55" orient="horz" pos="640" userDrawn="1">
          <p15:clr>
            <a:srgbClr val="F26B43"/>
          </p15:clr>
        </p15:guide>
        <p15:guide id="56" orient="horz" pos="799" userDrawn="1">
          <p15:clr>
            <a:srgbClr val="F26B43"/>
          </p15:clr>
        </p15:guide>
        <p15:guide id="57" orient="horz" pos="960" userDrawn="1">
          <p15:clr>
            <a:srgbClr val="F26B43"/>
          </p15:clr>
        </p15:guide>
        <p15:guide id="58" orient="horz" pos="1120" userDrawn="1">
          <p15:clr>
            <a:srgbClr val="F26B43"/>
          </p15:clr>
        </p15:guide>
        <p15:guide id="59" orient="horz" pos="1280" userDrawn="1">
          <p15:clr>
            <a:srgbClr val="F26B43"/>
          </p15:clr>
        </p15:guide>
        <p15:guide id="60" orient="horz" pos="1440" userDrawn="1">
          <p15:clr>
            <a:srgbClr val="F26B43"/>
          </p15:clr>
        </p15:guide>
        <p15:guide id="61" orient="horz" pos="1600" userDrawn="1">
          <p15:clr>
            <a:srgbClr val="F26B43"/>
          </p15:clr>
        </p15:guide>
        <p15:guide id="62" orient="horz" pos="1760" userDrawn="1">
          <p15:clr>
            <a:srgbClr val="F26B43"/>
          </p15:clr>
        </p15:guide>
        <p15:guide id="63" orient="horz" pos="1920" userDrawn="1">
          <p15:clr>
            <a:srgbClr val="F26B43"/>
          </p15:clr>
        </p15:guide>
        <p15:guide id="64" orient="horz" pos="2080" userDrawn="1">
          <p15:clr>
            <a:srgbClr val="F26B43"/>
          </p15:clr>
        </p15:guide>
        <p15:guide id="65" orient="horz" pos="2240" userDrawn="1">
          <p15:clr>
            <a:srgbClr val="F26B43"/>
          </p15:clr>
        </p15:guide>
        <p15:guide id="66" orient="horz" pos="2400" userDrawn="1">
          <p15:clr>
            <a:srgbClr val="F26B43"/>
          </p15:clr>
        </p15:guide>
        <p15:guide id="67" orient="horz" pos="2560" userDrawn="1">
          <p15:clr>
            <a:srgbClr val="F26B43"/>
          </p15:clr>
        </p15:guide>
        <p15:guide id="68" orient="horz" pos="2720" userDrawn="1">
          <p15:clr>
            <a:srgbClr val="F26B43"/>
          </p15:clr>
        </p15:guide>
        <p15:guide id="69" orient="horz" pos="2880" userDrawn="1">
          <p15:clr>
            <a:srgbClr val="F26B43"/>
          </p15:clr>
        </p15:guide>
        <p15:guide id="70" orient="horz" pos="3040" userDrawn="1">
          <p15:clr>
            <a:srgbClr val="F26B43"/>
          </p15:clr>
        </p15:guide>
        <p15:guide id="71" orient="horz" pos="3200" userDrawn="1">
          <p15:clr>
            <a:srgbClr val="F26B43"/>
          </p15:clr>
        </p15:guide>
        <p15:guide id="72" orient="horz" pos="3360" userDrawn="1">
          <p15:clr>
            <a:srgbClr val="F26B43"/>
          </p15:clr>
        </p15:guide>
        <p15:guide id="73" orient="horz" pos="3520" userDrawn="1">
          <p15:clr>
            <a:srgbClr val="F26B43"/>
          </p15:clr>
        </p15:guide>
        <p15:guide id="74" orient="horz" pos="3680" userDrawn="1">
          <p15:clr>
            <a:srgbClr val="F26B43"/>
          </p15:clr>
        </p15:guide>
        <p15:guide id="75" orient="horz" pos="3840" userDrawn="1">
          <p15:clr>
            <a:srgbClr val="F26B43"/>
          </p15:clr>
        </p15:guide>
        <p15:guide id="76" orient="horz" pos="4000" userDrawn="1">
          <p15:clr>
            <a:srgbClr val="F26B43"/>
          </p15:clr>
        </p15:guide>
        <p15:guide id="77" orient="horz" pos="416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Graphic 1" descr="Jisc logo&#10;">
            <a:extLst>
              <a:ext uri="{FF2B5EF4-FFF2-40B4-BE49-F238E27FC236}">
                <a16:creationId xmlns:a16="http://schemas.microsoft.com/office/drawing/2014/main" id="{CC318F41-B371-3764-9C48-7718B0BA85A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17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60" userDrawn="1">
          <p15:clr>
            <a:srgbClr val="F26B43"/>
          </p15:clr>
        </p15:guide>
        <p15:guide id="4" pos="320" userDrawn="1">
          <p15:clr>
            <a:srgbClr val="F26B43"/>
          </p15:clr>
        </p15:guide>
        <p15:guide id="5" pos="480" userDrawn="1">
          <p15:clr>
            <a:srgbClr val="F26B43"/>
          </p15:clr>
        </p15:guide>
        <p15:guide id="6" pos="640" userDrawn="1">
          <p15:clr>
            <a:srgbClr val="F26B43"/>
          </p15:clr>
        </p15:guide>
        <p15:guide id="7" pos="800" userDrawn="1">
          <p15:clr>
            <a:srgbClr val="F26B43"/>
          </p15:clr>
        </p15:guide>
        <p15:guide id="8" pos="960" userDrawn="1">
          <p15:clr>
            <a:srgbClr val="F26B43"/>
          </p15:clr>
        </p15:guide>
        <p15:guide id="9" pos="1120" userDrawn="1">
          <p15:clr>
            <a:srgbClr val="F26B43"/>
          </p15:clr>
        </p15:guide>
        <p15:guide id="10" pos="1277" userDrawn="1">
          <p15:clr>
            <a:srgbClr val="F26B43"/>
          </p15:clr>
        </p15:guide>
        <p15:guide id="11" pos="1440" userDrawn="1">
          <p15:clr>
            <a:srgbClr val="F26B43"/>
          </p15:clr>
        </p15:guide>
        <p15:guide id="12" pos="1600" userDrawn="1">
          <p15:clr>
            <a:srgbClr val="F26B43"/>
          </p15:clr>
        </p15:guide>
        <p15:guide id="13" pos="1760" userDrawn="1">
          <p15:clr>
            <a:srgbClr val="F26B43"/>
          </p15:clr>
        </p15:guide>
        <p15:guide id="14" pos="1920" userDrawn="1">
          <p15:clr>
            <a:srgbClr val="F26B43"/>
          </p15:clr>
        </p15:guide>
        <p15:guide id="15" pos="2080" userDrawn="1">
          <p15:clr>
            <a:srgbClr val="F26B43"/>
          </p15:clr>
        </p15:guide>
        <p15:guide id="16" pos="2240" userDrawn="1">
          <p15:clr>
            <a:srgbClr val="F26B43"/>
          </p15:clr>
        </p15:guide>
        <p15:guide id="17" pos="2400" userDrawn="1">
          <p15:clr>
            <a:srgbClr val="F26B43"/>
          </p15:clr>
        </p15:guide>
        <p15:guide id="18" pos="2560" userDrawn="1">
          <p15:clr>
            <a:srgbClr val="F26B43"/>
          </p15:clr>
        </p15:guide>
        <p15:guide id="19" pos="2720" userDrawn="1">
          <p15:clr>
            <a:srgbClr val="F26B43"/>
          </p15:clr>
        </p15:guide>
        <p15:guide id="20" pos="2880" userDrawn="1">
          <p15:clr>
            <a:srgbClr val="F26B43"/>
          </p15:clr>
        </p15:guide>
        <p15:guide id="21" pos="3040" userDrawn="1">
          <p15:clr>
            <a:srgbClr val="F26B43"/>
          </p15:clr>
        </p15:guide>
        <p15:guide id="22" pos="3200" userDrawn="1">
          <p15:clr>
            <a:srgbClr val="F26B43"/>
          </p15:clr>
        </p15:guide>
        <p15:guide id="23" pos="3360" userDrawn="1">
          <p15:clr>
            <a:srgbClr val="F26B43"/>
          </p15:clr>
        </p15:guide>
        <p15:guide id="24" pos="3520" userDrawn="1">
          <p15:clr>
            <a:srgbClr val="F26B43"/>
          </p15:clr>
        </p15:guide>
        <p15:guide id="25" pos="3680" userDrawn="1">
          <p15:clr>
            <a:srgbClr val="F26B43"/>
          </p15:clr>
        </p15:guide>
        <p15:guide id="26" pos="3840" userDrawn="1">
          <p15:clr>
            <a:srgbClr val="F26B43"/>
          </p15:clr>
        </p15:guide>
        <p15:guide id="27" pos="4000" userDrawn="1">
          <p15:clr>
            <a:srgbClr val="F26B43"/>
          </p15:clr>
        </p15:guide>
        <p15:guide id="28" pos="4160" userDrawn="1">
          <p15:clr>
            <a:srgbClr val="F26B43"/>
          </p15:clr>
        </p15:guide>
        <p15:guide id="29" pos="4320" userDrawn="1">
          <p15:clr>
            <a:srgbClr val="F26B43"/>
          </p15:clr>
        </p15:guide>
        <p15:guide id="30" pos="4480" userDrawn="1">
          <p15:clr>
            <a:srgbClr val="F26B43"/>
          </p15:clr>
        </p15:guide>
        <p15:guide id="31" pos="4640" userDrawn="1">
          <p15:clr>
            <a:srgbClr val="F26B43"/>
          </p15:clr>
        </p15:guide>
        <p15:guide id="32" pos="4800" userDrawn="1">
          <p15:clr>
            <a:srgbClr val="F26B43"/>
          </p15:clr>
        </p15:guide>
        <p15:guide id="33" pos="4960" userDrawn="1">
          <p15:clr>
            <a:srgbClr val="F26B43"/>
          </p15:clr>
        </p15:guide>
        <p15:guide id="34" pos="5120" userDrawn="1">
          <p15:clr>
            <a:srgbClr val="F26B43"/>
          </p15:clr>
        </p15:guide>
        <p15:guide id="35" pos="5280" userDrawn="1">
          <p15:clr>
            <a:srgbClr val="F26B43"/>
          </p15:clr>
        </p15:guide>
        <p15:guide id="36" pos="5440" userDrawn="1">
          <p15:clr>
            <a:srgbClr val="F26B43"/>
          </p15:clr>
        </p15:guide>
        <p15:guide id="37" pos="5600" userDrawn="1">
          <p15:clr>
            <a:srgbClr val="F26B43"/>
          </p15:clr>
        </p15:guide>
        <p15:guide id="38" pos="5760" userDrawn="1">
          <p15:clr>
            <a:srgbClr val="F26B43"/>
          </p15:clr>
        </p15:guide>
        <p15:guide id="39" pos="5920" userDrawn="1">
          <p15:clr>
            <a:srgbClr val="F26B43"/>
          </p15:clr>
        </p15:guide>
        <p15:guide id="40" pos="6080" userDrawn="1">
          <p15:clr>
            <a:srgbClr val="F26B43"/>
          </p15:clr>
        </p15:guide>
        <p15:guide id="41" pos="6240" userDrawn="1">
          <p15:clr>
            <a:srgbClr val="F26B43"/>
          </p15:clr>
        </p15:guide>
        <p15:guide id="42" pos="6400" userDrawn="1">
          <p15:clr>
            <a:srgbClr val="F26B43"/>
          </p15:clr>
        </p15:guide>
        <p15:guide id="43" pos="6560" userDrawn="1">
          <p15:clr>
            <a:srgbClr val="F26B43"/>
          </p15:clr>
        </p15:guide>
        <p15:guide id="44" pos="6720" userDrawn="1">
          <p15:clr>
            <a:srgbClr val="F26B43"/>
          </p15:clr>
        </p15:guide>
        <p15:guide id="45" pos="6880" userDrawn="1">
          <p15:clr>
            <a:srgbClr val="F26B43"/>
          </p15:clr>
        </p15:guide>
        <p15:guide id="46" pos="7040" userDrawn="1">
          <p15:clr>
            <a:srgbClr val="F26B43"/>
          </p15:clr>
        </p15:guide>
        <p15:guide id="47" pos="7200" userDrawn="1">
          <p15:clr>
            <a:srgbClr val="F26B43"/>
          </p15:clr>
        </p15:guide>
        <p15:guide id="48" pos="7360" userDrawn="1">
          <p15:clr>
            <a:srgbClr val="F26B43"/>
          </p15:clr>
        </p15:guide>
        <p15:guide id="49" pos="7520" userDrawn="1">
          <p15:clr>
            <a:srgbClr val="F26B43"/>
          </p15:clr>
        </p15:guide>
        <p15:guide id="50" orient="horz" userDrawn="1">
          <p15:clr>
            <a:srgbClr val="F26B43"/>
          </p15:clr>
        </p15:guide>
        <p15:guide id="51" orient="horz" pos="4320" userDrawn="1">
          <p15:clr>
            <a:srgbClr val="F26B43"/>
          </p15:clr>
        </p15:guide>
        <p15:guide id="52" orient="horz" pos="160" userDrawn="1">
          <p15:clr>
            <a:srgbClr val="F26B43"/>
          </p15:clr>
        </p15:guide>
        <p15:guide id="53" orient="horz" pos="320" userDrawn="1">
          <p15:clr>
            <a:srgbClr val="F26B43"/>
          </p15:clr>
        </p15:guide>
        <p15:guide id="54" orient="horz" pos="480" userDrawn="1">
          <p15:clr>
            <a:srgbClr val="F26B43"/>
          </p15:clr>
        </p15:guide>
        <p15:guide id="55" orient="horz" pos="640" userDrawn="1">
          <p15:clr>
            <a:srgbClr val="F26B43"/>
          </p15:clr>
        </p15:guide>
        <p15:guide id="56" orient="horz" pos="799" userDrawn="1">
          <p15:clr>
            <a:srgbClr val="F26B43"/>
          </p15:clr>
        </p15:guide>
        <p15:guide id="57" orient="horz" pos="960" userDrawn="1">
          <p15:clr>
            <a:srgbClr val="F26B43"/>
          </p15:clr>
        </p15:guide>
        <p15:guide id="58" orient="horz" pos="1120" userDrawn="1">
          <p15:clr>
            <a:srgbClr val="F26B43"/>
          </p15:clr>
        </p15:guide>
        <p15:guide id="59" orient="horz" pos="1280" userDrawn="1">
          <p15:clr>
            <a:srgbClr val="F26B43"/>
          </p15:clr>
        </p15:guide>
        <p15:guide id="60" orient="horz" pos="1440" userDrawn="1">
          <p15:clr>
            <a:srgbClr val="F26B43"/>
          </p15:clr>
        </p15:guide>
        <p15:guide id="61" orient="horz" pos="1600" userDrawn="1">
          <p15:clr>
            <a:srgbClr val="F26B43"/>
          </p15:clr>
        </p15:guide>
        <p15:guide id="62" orient="horz" pos="1760" userDrawn="1">
          <p15:clr>
            <a:srgbClr val="F26B43"/>
          </p15:clr>
        </p15:guide>
        <p15:guide id="63" orient="horz" pos="1920" userDrawn="1">
          <p15:clr>
            <a:srgbClr val="F26B43"/>
          </p15:clr>
        </p15:guide>
        <p15:guide id="64" orient="horz" pos="2080" userDrawn="1">
          <p15:clr>
            <a:srgbClr val="F26B43"/>
          </p15:clr>
        </p15:guide>
        <p15:guide id="65" orient="horz" pos="2240" userDrawn="1">
          <p15:clr>
            <a:srgbClr val="F26B43"/>
          </p15:clr>
        </p15:guide>
        <p15:guide id="66" orient="horz" pos="2400" userDrawn="1">
          <p15:clr>
            <a:srgbClr val="F26B43"/>
          </p15:clr>
        </p15:guide>
        <p15:guide id="67" orient="horz" pos="2560" userDrawn="1">
          <p15:clr>
            <a:srgbClr val="F26B43"/>
          </p15:clr>
        </p15:guide>
        <p15:guide id="68" orient="horz" pos="2720" userDrawn="1">
          <p15:clr>
            <a:srgbClr val="F26B43"/>
          </p15:clr>
        </p15:guide>
        <p15:guide id="69" orient="horz" pos="2880" userDrawn="1">
          <p15:clr>
            <a:srgbClr val="F26B43"/>
          </p15:clr>
        </p15:guide>
        <p15:guide id="70" orient="horz" pos="3040" userDrawn="1">
          <p15:clr>
            <a:srgbClr val="F26B43"/>
          </p15:clr>
        </p15:guide>
        <p15:guide id="71" orient="horz" pos="3200" userDrawn="1">
          <p15:clr>
            <a:srgbClr val="F26B43"/>
          </p15:clr>
        </p15:guide>
        <p15:guide id="72" orient="horz" pos="3360" userDrawn="1">
          <p15:clr>
            <a:srgbClr val="F26B43"/>
          </p15:clr>
        </p15:guide>
        <p15:guide id="73" orient="horz" pos="3520" userDrawn="1">
          <p15:clr>
            <a:srgbClr val="F26B43"/>
          </p15:clr>
        </p15:guide>
        <p15:guide id="74" orient="horz" pos="3680" userDrawn="1">
          <p15:clr>
            <a:srgbClr val="F26B43"/>
          </p15:clr>
        </p15:guide>
        <p15:guide id="75" orient="horz" pos="3840" userDrawn="1">
          <p15:clr>
            <a:srgbClr val="F26B43"/>
          </p15:clr>
        </p15:guide>
        <p15:guide id="76" orient="horz" pos="4000" userDrawn="1">
          <p15:clr>
            <a:srgbClr val="F26B43"/>
          </p15:clr>
        </p15:guide>
        <p15:guide id="77" orient="horz" pos="416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98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817" r:id="rId2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160" userDrawn="1">
          <p15:clr>
            <a:srgbClr val="F26B43"/>
          </p15:clr>
        </p15:guide>
        <p15:guide id="4" pos="320" userDrawn="1">
          <p15:clr>
            <a:srgbClr val="F26B43"/>
          </p15:clr>
        </p15:guide>
        <p15:guide id="5" pos="480" userDrawn="1">
          <p15:clr>
            <a:srgbClr val="F26B43"/>
          </p15:clr>
        </p15:guide>
        <p15:guide id="6" pos="640" userDrawn="1">
          <p15:clr>
            <a:srgbClr val="F26B43"/>
          </p15:clr>
        </p15:guide>
        <p15:guide id="7" pos="800" userDrawn="1">
          <p15:clr>
            <a:srgbClr val="F26B43"/>
          </p15:clr>
        </p15:guide>
        <p15:guide id="8" pos="960" userDrawn="1">
          <p15:clr>
            <a:srgbClr val="F26B43"/>
          </p15:clr>
        </p15:guide>
        <p15:guide id="9" pos="1120" userDrawn="1">
          <p15:clr>
            <a:srgbClr val="F26B43"/>
          </p15:clr>
        </p15:guide>
        <p15:guide id="10" pos="1280" userDrawn="1">
          <p15:clr>
            <a:srgbClr val="F26B43"/>
          </p15:clr>
        </p15:guide>
        <p15:guide id="11" pos="1440" userDrawn="1">
          <p15:clr>
            <a:srgbClr val="F26B43"/>
          </p15:clr>
        </p15:guide>
        <p15:guide id="12" pos="1600" userDrawn="1">
          <p15:clr>
            <a:srgbClr val="F26B43"/>
          </p15:clr>
        </p15:guide>
        <p15:guide id="13" pos="1760" userDrawn="1">
          <p15:clr>
            <a:srgbClr val="F26B43"/>
          </p15:clr>
        </p15:guide>
        <p15:guide id="14" pos="1920" userDrawn="1">
          <p15:clr>
            <a:srgbClr val="F26B43"/>
          </p15:clr>
        </p15:guide>
        <p15:guide id="15" pos="2080" userDrawn="1">
          <p15:clr>
            <a:srgbClr val="F26B43"/>
          </p15:clr>
        </p15:guide>
        <p15:guide id="16" pos="2240" userDrawn="1">
          <p15:clr>
            <a:srgbClr val="F26B43"/>
          </p15:clr>
        </p15:guide>
        <p15:guide id="17" pos="2400" userDrawn="1">
          <p15:clr>
            <a:srgbClr val="F26B43"/>
          </p15:clr>
        </p15:guide>
        <p15:guide id="18" pos="2560" userDrawn="1">
          <p15:clr>
            <a:srgbClr val="F26B43"/>
          </p15:clr>
        </p15:guide>
        <p15:guide id="19" pos="2720" userDrawn="1">
          <p15:clr>
            <a:srgbClr val="F26B43"/>
          </p15:clr>
        </p15:guide>
        <p15:guide id="20" pos="2880" userDrawn="1">
          <p15:clr>
            <a:srgbClr val="F26B43"/>
          </p15:clr>
        </p15:guide>
        <p15:guide id="21" pos="3040" userDrawn="1">
          <p15:clr>
            <a:srgbClr val="F26B43"/>
          </p15:clr>
        </p15:guide>
        <p15:guide id="22" pos="3200" userDrawn="1">
          <p15:clr>
            <a:srgbClr val="F26B43"/>
          </p15:clr>
        </p15:guide>
        <p15:guide id="23" pos="3360" userDrawn="1">
          <p15:clr>
            <a:srgbClr val="F26B43"/>
          </p15:clr>
        </p15:guide>
        <p15:guide id="24" pos="3520" userDrawn="1">
          <p15:clr>
            <a:srgbClr val="F26B43"/>
          </p15:clr>
        </p15:guide>
        <p15:guide id="25" pos="3680" userDrawn="1">
          <p15:clr>
            <a:srgbClr val="F26B43"/>
          </p15:clr>
        </p15:guide>
        <p15:guide id="26" pos="3840" userDrawn="1">
          <p15:clr>
            <a:srgbClr val="F26B43"/>
          </p15:clr>
        </p15:guide>
        <p15:guide id="27" pos="4000" userDrawn="1">
          <p15:clr>
            <a:srgbClr val="F26B43"/>
          </p15:clr>
        </p15:guide>
        <p15:guide id="28" pos="4160" userDrawn="1">
          <p15:clr>
            <a:srgbClr val="F26B43"/>
          </p15:clr>
        </p15:guide>
        <p15:guide id="29" pos="4320" userDrawn="1">
          <p15:clr>
            <a:srgbClr val="F26B43"/>
          </p15:clr>
        </p15:guide>
        <p15:guide id="30" pos="4480" userDrawn="1">
          <p15:clr>
            <a:srgbClr val="F26B43"/>
          </p15:clr>
        </p15:guide>
        <p15:guide id="31" pos="4640" userDrawn="1">
          <p15:clr>
            <a:srgbClr val="F26B43"/>
          </p15:clr>
        </p15:guide>
        <p15:guide id="32" pos="4800" userDrawn="1">
          <p15:clr>
            <a:srgbClr val="F26B43"/>
          </p15:clr>
        </p15:guide>
        <p15:guide id="33" pos="4960" userDrawn="1">
          <p15:clr>
            <a:srgbClr val="F26B43"/>
          </p15:clr>
        </p15:guide>
        <p15:guide id="34" pos="5120" userDrawn="1">
          <p15:clr>
            <a:srgbClr val="F26B43"/>
          </p15:clr>
        </p15:guide>
        <p15:guide id="35" pos="5280" userDrawn="1">
          <p15:clr>
            <a:srgbClr val="F26B43"/>
          </p15:clr>
        </p15:guide>
        <p15:guide id="36" pos="5440" userDrawn="1">
          <p15:clr>
            <a:srgbClr val="F26B43"/>
          </p15:clr>
        </p15:guide>
        <p15:guide id="37" pos="5600" userDrawn="1">
          <p15:clr>
            <a:srgbClr val="F26B43"/>
          </p15:clr>
        </p15:guide>
        <p15:guide id="38" pos="5760" userDrawn="1">
          <p15:clr>
            <a:srgbClr val="F26B43"/>
          </p15:clr>
        </p15:guide>
        <p15:guide id="39" pos="5920" userDrawn="1">
          <p15:clr>
            <a:srgbClr val="F26B43"/>
          </p15:clr>
        </p15:guide>
        <p15:guide id="40" pos="6080" userDrawn="1">
          <p15:clr>
            <a:srgbClr val="F26B43"/>
          </p15:clr>
        </p15:guide>
        <p15:guide id="41" pos="6240" userDrawn="1">
          <p15:clr>
            <a:srgbClr val="F26B43"/>
          </p15:clr>
        </p15:guide>
        <p15:guide id="42" pos="6400" userDrawn="1">
          <p15:clr>
            <a:srgbClr val="F26B43"/>
          </p15:clr>
        </p15:guide>
        <p15:guide id="43" pos="6560" userDrawn="1">
          <p15:clr>
            <a:srgbClr val="F26B43"/>
          </p15:clr>
        </p15:guide>
        <p15:guide id="44" pos="6720" userDrawn="1">
          <p15:clr>
            <a:srgbClr val="F26B43"/>
          </p15:clr>
        </p15:guide>
        <p15:guide id="45" pos="6880" userDrawn="1">
          <p15:clr>
            <a:srgbClr val="F26B43"/>
          </p15:clr>
        </p15:guide>
        <p15:guide id="46" pos="7040" userDrawn="1">
          <p15:clr>
            <a:srgbClr val="F26B43"/>
          </p15:clr>
        </p15:guide>
        <p15:guide id="47" pos="7200" userDrawn="1">
          <p15:clr>
            <a:srgbClr val="F26B43"/>
          </p15:clr>
        </p15:guide>
        <p15:guide id="48" pos="7360" userDrawn="1">
          <p15:clr>
            <a:srgbClr val="F26B43"/>
          </p15:clr>
        </p15:guide>
        <p15:guide id="49" pos="7520" userDrawn="1">
          <p15:clr>
            <a:srgbClr val="F26B43"/>
          </p15:clr>
        </p15:guide>
        <p15:guide id="50" orient="horz" userDrawn="1">
          <p15:clr>
            <a:srgbClr val="F26B43"/>
          </p15:clr>
        </p15:guide>
        <p15:guide id="51" orient="horz" pos="4320" userDrawn="1">
          <p15:clr>
            <a:srgbClr val="F26B43"/>
          </p15:clr>
        </p15:guide>
        <p15:guide id="52" orient="horz" pos="160" userDrawn="1">
          <p15:clr>
            <a:srgbClr val="F26B43"/>
          </p15:clr>
        </p15:guide>
        <p15:guide id="53" orient="horz" pos="320" userDrawn="1">
          <p15:clr>
            <a:srgbClr val="F26B43"/>
          </p15:clr>
        </p15:guide>
        <p15:guide id="54" orient="horz" pos="480" userDrawn="1">
          <p15:clr>
            <a:srgbClr val="F26B43"/>
          </p15:clr>
        </p15:guide>
        <p15:guide id="55" orient="horz" pos="640" userDrawn="1">
          <p15:clr>
            <a:srgbClr val="F26B43"/>
          </p15:clr>
        </p15:guide>
        <p15:guide id="56" orient="horz" pos="800" userDrawn="1">
          <p15:clr>
            <a:srgbClr val="F26B43"/>
          </p15:clr>
        </p15:guide>
        <p15:guide id="57" orient="horz" pos="960" userDrawn="1">
          <p15:clr>
            <a:srgbClr val="F26B43"/>
          </p15:clr>
        </p15:guide>
        <p15:guide id="58" orient="horz" pos="1120" userDrawn="1">
          <p15:clr>
            <a:srgbClr val="F26B43"/>
          </p15:clr>
        </p15:guide>
        <p15:guide id="59" orient="horz" pos="1280" userDrawn="1">
          <p15:clr>
            <a:srgbClr val="F26B43"/>
          </p15:clr>
        </p15:guide>
        <p15:guide id="60" orient="horz" pos="1440" userDrawn="1">
          <p15:clr>
            <a:srgbClr val="F26B43"/>
          </p15:clr>
        </p15:guide>
        <p15:guide id="61" orient="horz" pos="1600" userDrawn="1">
          <p15:clr>
            <a:srgbClr val="F26B43"/>
          </p15:clr>
        </p15:guide>
        <p15:guide id="62" orient="horz" pos="1760" userDrawn="1">
          <p15:clr>
            <a:srgbClr val="F26B43"/>
          </p15:clr>
        </p15:guide>
        <p15:guide id="63" orient="horz" pos="1920" userDrawn="1">
          <p15:clr>
            <a:srgbClr val="F26B43"/>
          </p15:clr>
        </p15:guide>
        <p15:guide id="64" orient="horz" pos="2080" userDrawn="1">
          <p15:clr>
            <a:srgbClr val="F26B43"/>
          </p15:clr>
        </p15:guide>
        <p15:guide id="65" orient="horz" pos="2240" userDrawn="1">
          <p15:clr>
            <a:srgbClr val="F26B43"/>
          </p15:clr>
        </p15:guide>
        <p15:guide id="66" orient="horz" pos="2400" userDrawn="1">
          <p15:clr>
            <a:srgbClr val="F26B43"/>
          </p15:clr>
        </p15:guide>
        <p15:guide id="67" orient="horz" pos="2560" userDrawn="1">
          <p15:clr>
            <a:srgbClr val="F26B43"/>
          </p15:clr>
        </p15:guide>
        <p15:guide id="68" orient="horz" pos="2720" userDrawn="1">
          <p15:clr>
            <a:srgbClr val="F26B43"/>
          </p15:clr>
        </p15:guide>
        <p15:guide id="69" orient="horz" pos="2880" userDrawn="1">
          <p15:clr>
            <a:srgbClr val="F26B43"/>
          </p15:clr>
        </p15:guide>
        <p15:guide id="70" orient="horz" pos="3040" userDrawn="1">
          <p15:clr>
            <a:srgbClr val="F26B43"/>
          </p15:clr>
        </p15:guide>
        <p15:guide id="71" orient="horz" pos="3200" userDrawn="1">
          <p15:clr>
            <a:srgbClr val="F26B43"/>
          </p15:clr>
        </p15:guide>
        <p15:guide id="72" orient="horz" pos="3360" userDrawn="1">
          <p15:clr>
            <a:srgbClr val="F26B43"/>
          </p15:clr>
        </p15:guide>
        <p15:guide id="73" orient="horz" pos="3520" userDrawn="1">
          <p15:clr>
            <a:srgbClr val="F26B43"/>
          </p15:clr>
        </p15:guide>
        <p15:guide id="74" orient="horz" pos="3680" userDrawn="1">
          <p15:clr>
            <a:srgbClr val="F26B43"/>
          </p15:clr>
        </p15:guide>
        <p15:guide id="75" orient="horz" pos="3840" userDrawn="1">
          <p15:clr>
            <a:srgbClr val="F26B43"/>
          </p15:clr>
        </p15:guide>
        <p15:guide id="76" orient="horz" pos="4000" userDrawn="1">
          <p15:clr>
            <a:srgbClr val="F26B43"/>
          </p15:clr>
        </p15:guide>
        <p15:guide id="77" orient="horz" pos="416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6000" y="6350000"/>
            <a:ext cx="8382000" cy="2556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/>
              <a:t>Jisc presentation template: bold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Graphic 1" descr="Jisc logo&#10;">
            <a:extLst>
              <a:ext uri="{FF2B5EF4-FFF2-40B4-BE49-F238E27FC236}">
                <a16:creationId xmlns:a16="http://schemas.microsoft.com/office/drawing/2014/main" id="{CC318F41-B371-3764-9C48-7718B0BA85AA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685601" y="6353891"/>
            <a:ext cx="506399" cy="50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2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>
          <p15:clr>
            <a:srgbClr val="F26B43"/>
          </p15:clr>
        </p15:guide>
        <p15:guide id="2" pos="7680">
          <p15:clr>
            <a:srgbClr val="F26B43"/>
          </p15:clr>
        </p15:guide>
        <p15:guide id="3" pos="160">
          <p15:clr>
            <a:srgbClr val="F26B43"/>
          </p15:clr>
        </p15:guide>
        <p15:guide id="4" pos="320">
          <p15:clr>
            <a:srgbClr val="F26B43"/>
          </p15:clr>
        </p15:guide>
        <p15:guide id="5" pos="480">
          <p15:clr>
            <a:srgbClr val="F26B43"/>
          </p15:clr>
        </p15:guide>
        <p15:guide id="6" pos="640">
          <p15:clr>
            <a:srgbClr val="F26B43"/>
          </p15:clr>
        </p15:guide>
        <p15:guide id="7" pos="800">
          <p15:clr>
            <a:srgbClr val="F26B43"/>
          </p15:clr>
        </p15:guide>
        <p15:guide id="8" pos="960">
          <p15:clr>
            <a:srgbClr val="F26B43"/>
          </p15:clr>
        </p15:guide>
        <p15:guide id="9" pos="1120">
          <p15:clr>
            <a:srgbClr val="F26B43"/>
          </p15:clr>
        </p15:guide>
        <p15:guide id="10" pos="1277">
          <p15:clr>
            <a:srgbClr val="F26B43"/>
          </p15:clr>
        </p15:guide>
        <p15:guide id="11" pos="1440">
          <p15:clr>
            <a:srgbClr val="F26B43"/>
          </p15:clr>
        </p15:guide>
        <p15:guide id="12" pos="1600">
          <p15:clr>
            <a:srgbClr val="F26B43"/>
          </p15:clr>
        </p15:guide>
        <p15:guide id="13" pos="1760">
          <p15:clr>
            <a:srgbClr val="F26B43"/>
          </p15:clr>
        </p15:guide>
        <p15:guide id="14" pos="1920">
          <p15:clr>
            <a:srgbClr val="F26B43"/>
          </p15:clr>
        </p15:guide>
        <p15:guide id="15" pos="2080">
          <p15:clr>
            <a:srgbClr val="F26B43"/>
          </p15:clr>
        </p15:guide>
        <p15:guide id="16" pos="2240">
          <p15:clr>
            <a:srgbClr val="F26B43"/>
          </p15:clr>
        </p15:guide>
        <p15:guide id="17" pos="2400">
          <p15:clr>
            <a:srgbClr val="F26B43"/>
          </p15:clr>
        </p15:guide>
        <p15:guide id="18" pos="2560">
          <p15:clr>
            <a:srgbClr val="F26B43"/>
          </p15:clr>
        </p15:guide>
        <p15:guide id="19" pos="2720">
          <p15:clr>
            <a:srgbClr val="F26B43"/>
          </p15:clr>
        </p15:guide>
        <p15:guide id="20" pos="2880">
          <p15:clr>
            <a:srgbClr val="F26B43"/>
          </p15:clr>
        </p15:guide>
        <p15:guide id="21" pos="3040">
          <p15:clr>
            <a:srgbClr val="F26B43"/>
          </p15:clr>
        </p15:guide>
        <p15:guide id="22" pos="3200">
          <p15:clr>
            <a:srgbClr val="F26B43"/>
          </p15:clr>
        </p15:guide>
        <p15:guide id="23" pos="3360">
          <p15:clr>
            <a:srgbClr val="F26B43"/>
          </p15:clr>
        </p15:guide>
        <p15:guide id="24" pos="3520">
          <p15:clr>
            <a:srgbClr val="F26B43"/>
          </p15:clr>
        </p15:guide>
        <p15:guide id="25" pos="3680">
          <p15:clr>
            <a:srgbClr val="F26B43"/>
          </p15:clr>
        </p15:guide>
        <p15:guide id="26" pos="3840">
          <p15:clr>
            <a:srgbClr val="F26B43"/>
          </p15:clr>
        </p15:guide>
        <p15:guide id="27" pos="4000">
          <p15:clr>
            <a:srgbClr val="F26B43"/>
          </p15:clr>
        </p15:guide>
        <p15:guide id="28" pos="4160">
          <p15:clr>
            <a:srgbClr val="F26B43"/>
          </p15:clr>
        </p15:guide>
        <p15:guide id="29" pos="4320">
          <p15:clr>
            <a:srgbClr val="F26B43"/>
          </p15:clr>
        </p15:guide>
        <p15:guide id="30" pos="4480">
          <p15:clr>
            <a:srgbClr val="F26B43"/>
          </p15:clr>
        </p15:guide>
        <p15:guide id="31" pos="4640">
          <p15:clr>
            <a:srgbClr val="F26B43"/>
          </p15:clr>
        </p15:guide>
        <p15:guide id="32" pos="4800">
          <p15:clr>
            <a:srgbClr val="F26B43"/>
          </p15:clr>
        </p15:guide>
        <p15:guide id="33" pos="4960">
          <p15:clr>
            <a:srgbClr val="F26B43"/>
          </p15:clr>
        </p15:guide>
        <p15:guide id="34" pos="5120">
          <p15:clr>
            <a:srgbClr val="F26B43"/>
          </p15:clr>
        </p15:guide>
        <p15:guide id="35" pos="5280">
          <p15:clr>
            <a:srgbClr val="F26B43"/>
          </p15:clr>
        </p15:guide>
        <p15:guide id="36" pos="5440">
          <p15:clr>
            <a:srgbClr val="F26B43"/>
          </p15:clr>
        </p15:guide>
        <p15:guide id="37" pos="5600">
          <p15:clr>
            <a:srgbClr val="F26B43"/>
          </p15:clr>
        </p15:guide>
        <p15:guide id="38" pos="5760">
          <p15:clr>
            <a:srgbClr val="F26B43"/>
          </p15:clr>
        </p15:guide>
        <p15:guide id="39" pos="5920">
          <p15:clr>
            <a:srgbClr val="F26B43"/>
          </p15:clr>
        </p15:guide>
        <p15:guide id="40" pos="6080">
          <p15:clr>
            <a:srgbClr val="F26B43"/>
          </p15:clr>
        </p15:guide>
        <p15:guide id="41" pos="6240">
          <p15:clr>
            <a:srgbClr val="F26B43"/>
          </p15:clr>
        </p15:guide>
        <p15:guide id="42" pos="6400">
          <p15:clr>
            <a:srgbClr val="F26B43"/>
          </p15:clr>
        </p15:guide>
        <p15:guide id="43" pos="6560">
          <p15:clr>
            <a:srgbClr val="F26B43"/>
          </p15:clr>
        </p15:guide>
        <p15:guide id="44" pos="6720">
          <p15:clr>
            <a:srgbClr val="F26B43"/>
          </p15:clr>
        </p15:guide>
        <p15:guide id="45" pos="6880">
          <p15:clr>
            <a:srgbClr val="F26B43"/>
          </p15:clr>
        </p15:guide>
        <p15:guide id="46" pos="7040">
          <p15:clr>
            <a:srgbClr val="F26B43"/>
          </p15:clr>
        </p15:guide>
        <p15:guide id="47" pos="7200">
          <p15:clr>
            <a:srgbClr val="F26B43"/>
          </p15:clr>
        </p15:guide>
        <p15:guide id="48" pos="7360">
          <p15:clr>
            <a:srgbClr val="F26B43"/>
          </p15:clr>
        </p15:guide>
        <p15:guide id="49" pos="7520">
          <p15:clr>
            <a:srgbClr val="F26B43"/>
          </p15:clr>
        </p15:guide>
        <p15:guide id="50" orient="horz">
          <p15:clr>
            <a:srgbClr val="F26B43"/>
          </p15:clr>
        </p15:guide>
        <p15:guide id="51" orient="horz" pos="4320">
          <p15:clr>
            <a:srgbClr val="F26B43"/>
          </p15:clr>
        </p15:guide>
        <p15:guide id="52" orient="horz" pos="160">
          <p15:clr>
            <a:srgbClr val="F26B43"/>
          </p15:clr>
        </p15:guide>
        <p15:guide id="53" orient="horz" pos="320">
          <p15:clr>
            <a:srgbClr val="F26B43"/>
          </p15:clr>
        </p15:guide>
        <p15:guide id="54" orient="horz" pos="480">
          <p15:clr>
            <a:srgbClr val="F26B43"/>
          </p15:clr>
        </p15:guide>
        <p15:guide id="55" orient="horz" pos="640">
          <p15:clr>
            <a:srgbClr val="F26B43"/>
          </p15:clr>
        </p15:guide>
        <p15:guide id="56" orient="horz" pos="799">
          <p15:clr>
            <a:srgbClr val="F26B43"/>
          </p15:clr>
        </p15:guide>
        <p15:guide id="57" orient="horz" pos="960">
          <p15:clr>
            <a:srgbClr val="F26B43"/>
          </p15:clr>
        </p15:guide>
        <p15:guide id="58" orient="horz" pos="1120">
          <p15:clr>
            <a:srgbClr val="F26B43"/>
          </p15:clr>
        </p15:guide>
        <p15:guide id="59" orient="horz" pos="1280">
          <p15:clr>
            <a:srgbClr val="F26B43"/>
          </p15:clr>
        </p15:guide>
        <p15:guide id="60" orient="horz" pos="1440">
          <p15:clr>
            <a:srgbClr val="F26B43"/>
          </p15:clr>
        </p15:guide>
        <p15:guide id="61" orient="horz" pos="1600">
          <p15:clr>
            <a:srgbClr val="F26B43"/>
          </p15:clr>
        </p15:guide>
        <p15:guide id="62" orient="horz" pos="1760">
          <p15:clr>
            <a:srgbClr val="F26B43"/>
          </p15:clr>
        </p15:guide>
        <p15:guide id="63" orient="horz" pos="1920">
          <p15:clr>
            <a:srgbClr val="F26B43"/>
          </p15:clr>
        </p15:guide>
        <p15:guide id="64" orient="horz" pos="2080">
          <p15:clr>
            <a:srgbClr val="F26B43"/>
          </p15:clr>
        </p15:guide>
        <p15:guide id="65" orient="horz" pos="2240">
          <p15:clr>
            <a:srgbClr val="F26B43"/>
          </p15:clr>
        </p15:guide>
        <p15:guide id="66" orient="horz" pos="2400">
          <p15:clr>
            <a:srgbClr val="F26B43"/>
          </p15:clr>
        </p15:guide>
        <p15:guide id="67" orient="horz" pos="2560">
          <p15:clr>
            <a:srgbClr val="F26B43"/>
          </p15:clr>
        </p15:guide>
        <p15:guide id="68" orient="horz" pos="2720">
          <p15:clr>
            <a:srgbClr val="F26B43"/>
          </p15:clr>
        </p15:guide>
        <p15:guide id="69" orient="horz" pos="2880">
          <p15:clr>
            <a:srgbClr val="F26B43"/>
          </p15:clr>
        </p15:guide>
        <p15:guide id="70" orient="horz" pos="3040">
          <p15:clr>
            <a:srgbClr val="F26B43"/>
          </p15:clr>
        </p15:guide>
        <p15:guide id="71" orient="horz" pos="3200">
          <p15:clr>
            <a:srgbClr val="F26B43"/>
          </p15:clr>
        </p15:guide>
        <p15:guide id="72" orient="horz" pos="3360">
          <p15:clr>
            <a:srgbClr val="F26B43"/>
          </p15:clr>
        </p15:guide>
        <p15:guide id="73" orient="horz" pos="3520">
          <p15:clr>
            <a:srgbClr val="F26B43"/>
          </p15:clr>
        </p15:guide>
        <p15:guide id="74" orient="horz" pos="3680">
          <p15:clr>
            <a:srgbClr val="F26B43"/>
          </p15:clr>
        </p15:guide>
        <p15:guide id="75" orient="horz" pos="3840">
          <p15:clr>
            <a:srgbClr val="F26B43"/>
          </p15:clr>
        </p15:guide>
        <p15:guide id="76" orient="horz" pos="4000">
          <p15:clr>
            <a:srgbClr val="F26B43"/>
          </p15:clr>
        </p15:guide>
        <p15:guide id="77" orient="horz" pos="4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796379-592B-B4A9-BA27-6184FB902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600" y="2175704"/>
            <a:ext cx="8697900" cy="1770892"/>
          </a:xfrm>
        </p:spPr>
        <p:txBody>
          <a:bodyPr/>
          <a:lstStyle/>
          <a:p>
            <a:r>
              <a:rPr lang="en-US" sz="4000" b="1" dirty="0"/>
              <a:t>Accessibility and procurement</a:t>
            </a:r>
            <a:br>
              <a:rPr lang="en-US" b="1" dirty="0"/>
            </a:br>
            <a:br>
              <a:rPr lang="en-US" b="1" dirty="0"/>
            </a:br>
            <a:r>
              <a:rPr lang="en-US" sz="2800" dirty="0"/>
              <a:t>Working together to empower all learners, create a fairer world and meet global regulations</a:t>
            </a:r>
            <a:br>
              <a:rPr lang="en-US" sz="2800" dirty="0"/>
            </a:br>
            <a:br>
              <a:rPr lang="en-US" sz="2800" dirty="0"/>
            </a:br>
            <a:r>
              <a:rPr lang="en-US" sz="2400" dirty="0"/>
              <a:t>Kellie Mote</a:t>
            </a:r>
            <a:br>
              <a:rPr lang="en-US" sz="2400" dirty="0"/>
            </a:br>
            <a:r>
              <a:rPr lang="en-US" sz="2400" dirty="0" err="1"/>
              <a:t>Programme</a:t>
            </a:r>
            <a:r>
              <a:rPr lang="en-US" sz="2400" dirty="0"/>
              <a:t> lead (accessibility)</a:t>
            </a:r>
          </a:p>
        </p:txBody>
      </p:sp>
    </p:spTree>
    <p:extLst>
      <p:ext uri="{BB962C8B-B14F-4D97-AF65-F5344CB8AC3E}">
        <p14:creationId xmlns:p14="http://schemas.microsoft.com/office/powerpoint/2010/main" val="3090245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Kellie a woman wearing glasses and smiling">
            <a:extLst>
              <a:ext uri="{FF2B5EF4-FFF2-40B4-BE49-F238E27FC236}">
                <a16:creationId xmlns:a16="http://schemas.microsoft.com/office/drawing/2014/main" id="{6FDF2C36-C3C6-3035-5835-312B3EFD21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984" y="1773397"/>
            <a:ext cx="2128679" cy="225108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3844AB6-B61D-4D63-B67F-D8EDEDFFD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391" y="669364"/>
            <a:ext cx="9195017" cy="5519271"/>
          </a:xfrm>
        </p:spPr>
        <p:txBody>
          <a:bodyPr lIns="0" tIns="0" rIns="0" bIns="0" anchor="t"/>
          <a:lstStyle/>
          <a:p>
            <a:r>
              <a:rPr lang="en-US" sz="4400" dirty="0">
                <a:solidFill>
                  <a:srgbClr val="F5AFC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Jisc accessibility team</a:t>
            </a:r>
            <a:endParaRPr lang="en-GB" sz="4400" dirty="0">
              <a:solidFill>
                <a:srgbClr val="F5AFC0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pic>
        <p:nvPicPr>
          <p:cNvPr id="8" name="Picture 7" descr="A man with grey hair wearing a suit.">
            <a:extLst>
              <a:ext uri="{FF2B5EF4-FFF2-40B4-BE49-F238E27FC236}">
                <a16:creationId xmlns:a16="http://schemas.microsoft.com/office/drawing/2014/main" id="{B5B0A2F5-F328-CAA5-50C8-C543EC4E97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0817" y="1773397"/>
            <a:ext cx="2251083" cy="2251083"/>
          </a:xfrm>
          <a:prstGeom prst="rect">
            <a:avLst/>
          </a:prstGeom>
        </p:spPr>
      </p:pic>
      <p:pic>
        <p:nvPicPr>
          <p:cNvPr id="9" name="Picture 8" descr="A woman with purple hair smiling.">
            <a:extLst>
              <a:ext uri="{FF2B5EF4-FFF2-40B4-BE49-F238E27FC236}">
                <a16:creationId xmlns:a16="http://schemas.microsoft.com/office/drawing/2014/main" id="{55933151-F869-8A26-9578-120B4F3A5E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8877" y="1773397"/>
            <a:ext cx="2251083" cy="2251083"/>
          </a:xfrm>
          <a:prstGeom prst="rect">
            <a:avLst/>
          </a:prstGeom>
        </p:spPr>
      </p:pic>
      <p:pic>
        <p:nvPicPr>
          <p:cNvPr id="10" name="Picture 9" descr="A woman with long red hair.">
            <a:extLst>
              <a:ext uri="{FF2B5EF4-FFF2-40B4-BE49-F238E27FC236}">
                <a16:creationId xmlns:a16="http://schemas.microsoft.com/office/drawing/2014/main" id="{E70935C5-9DA6-644B-0F2B-6018744488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6937" y="1773397"/>
            <a:ext cx="2251083" cy="22510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B359B1-FB8F-FDBB-703B-90E77793282B}"/>
              </a:ext>
            </a:extLst>
          </p:cNvPr>
          <p:cNvSpPr txBox="1"/>
          <p:nvPr/>
        </p:nvSpPr>
        <p:spPr>
          <a:xfrm>
            <a:off x="964984" y="4235498"/>
            <a:ext cx="2128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AD5DD"/>
                </a:solidFill>
              </a:rPr>
              <a:t>Kellie Mote</a:t>
            </a:r>
          </a:p>
          <a:p>
            <a:r>
              <a:rPr lang="en-GB" dirty="0">
                <a:solidFill>
                  <a:srgbClr val="FAD5DD"/>
                </a:solidFill>
              </a:rPr>
              <a:t>Programme lead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3878BC-C2E6-3E68-794E-F0208CA74C99}"/>
              </a:ext>
            </a:extLst>
          </p:cNvPr>
          <p:cNvSpPr txBox="1"/>
          <p:nvPr/>
        </p:nvSpPr>
        <p:spPr>
          <a:xfrm>
            <a:off x="3357613" y="4216068"/>
            <a:ext cx="2128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AD5DD"/>
                </a:solidFill>
              </a:rPr>
              <a:t>John Kelly</a:t>
            </a:r>
          </a:p>
          <a:p>
            <a:r>
              <a:rPr lang="en-GB" dirty="0">
                <a:solidFill>
                  <a:srgbClr val="FAD5DD"/>
                </a:solidFill>
              </a:rPr>
              <a:t>Regulation and compliance specialist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6392FC-2E3D-8005-015B-84FB78B808DF}"/>
              </a:ext>
            </a:extLst>
          </p:cNvPr>
          <p:cNvSpPr txBox="1"/>
          <p:nvPr/>
        </p:nvSpPr>
        <p:spPr>
          <a:xfrm>
            <a:off x="5935760" y="4216068"/>
            <a:ext cx="2128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AD5DD"/>
                </a:solidFill>
              </a:rPr>
              <a:t>Laura Hutton</a:t>
            </a:r>
          </a:p>
          <a:p>
            <a:r>
              <a:rPr lang="en-GB" dirty="0">
                <a:solidFill>
                  <a:srgbClr val="FAD5DD"/>
                </a:solidFill>
              </a:rPr>
              <a:t>Accessibility specialist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3998C0-EDBA-1E8E-F7BF-06447ED3C990}"/>
              </a:ext>
            </a:extLst>
          </p:cNvPr>
          <p:cNvSpPr txBox="1"/>
          <p:nvPr/>
        </p:nvSpPr>
        <p:spPr>
          <a:xfrm>
            <a:off x="8513908" y="4216068"/>
            <a:ext cx="19100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AD5DD"/>
                </a:solidFill>
              </a:rPr>
              <a:t>Helen Nicholson-Benn</a:t>
            </a:r>
          </a:p>
          <a:p>
            <a:r>
              <a:rPr lang="en-GB" dirty="0">
                <a:solidFill>
                  <a:srgbClr val="FAD5DD"/>
                </a:solidFill>
              </a:rPr>
              <a:t>Assistive technology and AI specialist</a:t>
            </a:r>
          </a:p>
        </p:txBody>
      </p:sp>
    </p:spTree>
    <p:extLst>
      <p:ext uri="{BB962C8B-B14F-4D97-AF65-F5344CB8AC3E}">
        <p14:creationId xmlns:p14="http://schemas.microsoft.com/office/powerpoint/2010/main" val="3017108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13EB1-D41F-1519-74DB-D5EB4B376D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10936-141D-F5E0-6092-32F5855F4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508000"/>
            <a:ext cx="4318000" cy="1270000"/>
          </a:xfrm>
        </p:spPr>
        <p:txBody>
          <a:bodyPr>
            <a:normAutofit/>
          </a:bodyPr>
          <a:lstStyle/>
          <a:p>
            <a:r>
              <a:rPr lang="en-US" b="1"/>
              <a:t>What do we mean by accessible?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5951036-D709-681E-4081-F6EC9D515D1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8000" y="2794000"/>
            <a:ext cx="4318000" cy="2794000"/>
          </a:xfrm>
        </p:spPr>
        <p:txBody>
          <a:bodyPr anchor="b"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</a:rPr>
              <a:t>Digital content and products that </a:t>
            </a:r>
            <a: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</a:rPr>
              <a:t>everyone</a:t>
            </a:r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</a:rPr>
              <a:t> can use, including </a:t>
            </a:r>
            <a: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</a:rPr>
              <a:t>all</a:t>
            </a:r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</a:rPr>
              <a:t>disabled </a:t>
            </a:r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</a:rPr>
              <a:t>people</a:t>
            </a:r>
          </a:p>
          <a:p>
            <a:pPr marL="0" indent="0">
              <a:buNone/>
            </a:pPr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</a:rPr>
              <a:t>Internationally recognised standards such as </a:t>
            </a:r>
            <a:r>
              <a:rPr lang="en-GB" sz="2400" b="1" dirty="0">
                <a:latin typeface="Roboto" panose="02000000000000000000" pitchFamily="2" charset="0"/>
                <a:ea typeface="Roboto" panose="02000000000000000000" pitchFamily="2" charset="0"/>
              </a:rPr>
              <a:t>WCAG*</a:t>
            </a:r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</a:rPr>
              <a:t> provide guidance on how to achieve this</a:t>
            </a: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E8AA6541-971C-8239-3529-4F4A89352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5834742"/>
            <a:ext cx="4318000" cy="254000"/>
          </a:xfrm>
        </p:spPr>
        <p:txBody>
          <a:bodyPr/>
          <a:lstStyle/>
          <a:p>
            <a:r>
              <a:rPr lang="en-US" dirty="0"/>
              <a:t>*Web Content Accessibility Guidelines</a:t>
            </a:r>
          </a:p>
        </p:txBody>
      </p:sp>
      <p:pic>
        <p:nvPicPr>
          <p:cNvPr id="6" name="Picture Placeholder 5" descr="A young blind man holding a white cane, speaks into his mobile phone while waiting at a bus stop.">
            <a:extLst>
              <a:ext uri="{FF2B5EF4-FFF2-40B4-BE49-F238E27FC236}">
                <a16:creationId xmlns:a16="http://schemas.microsoft.com/office/drawing/2014/main" id="{BEEDC892-4A90-404E-57C9-D41DBADA196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28872" r="4628"/>
          <a:stretch>
            <a:fillRect/>
          </a:stretch>
        </p:blipFill>
        <p:spPr>
          <a:xfrm>
            <a:off x="6363490" y="519888"/>
            <a:ext cx="5322111" cy="5322111"/>
          </a:xfr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F290BB-FD6A-5FAD-CF13-A5C6515E7BA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endParaRPr lang="en-GB" dirty="0"/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C02FDC03-9084-57BA-F1A5-BB62D3EAD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</p:spPr>
        <p:txBody>
          <a:bodyPr/>
          <a:lstStyle/>
          <a:p>
            <a:pPr>
              <a:spcAft>
                <a:spcPts val="600"/>
              </a:spcAft>
            </a:pPr>
            <a:fld id="{0BD7AF65-ABD8-9745-9161-1D3466EAFE0E}" type="slidenum">
              <a:rPr lang="en-GB" smtClean="0"/>
              <a:pPr>
                <a:spcAft>
                  <a:spcPts val="600"/>
                </a:spcAft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485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a16="http://schemas.microsoft.com/office/drawing/2014/main" id="{06CC2232-7732-4ED8-33BB-3DF115665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508000"/>
            <a:ext cx="4318000" cy="1270000"/>
          </a:xfrm>
        </p:spPr>
        <p:txBody>
          <a:bodyPr/>
          <a:lstStyle/>
          <a:p>
            <a:r>
              <a:rPr lang="en-US" b="1" dirty="0"/>
              <a:t>Regulations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4414BE8B-93AF-264D-239F-0804063ED1B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8000" y="3683800"/>
            <a:ext cx="4318000" cy="2794000"/>
          </a:xfrm>
        </p:spPr>
        <p:txBody>
          <a:bodyPr/>
          <a:lstStyle/>
          <a:p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UK: </a:t>
            </a:r>
            <a:r>
              <a:rPr lang="en-US" sz="2400" dirty="0">
                <a:latin typeface="Roboto" panose="02000000000000000000" pitchFamily="2" charset="0"/>
                <a:ea typeface="Roboto" panose="02000000000000000000" pitchFamily="2" charset="0"/>
              </a:rPr>
              <a:t>Equality Act 2010 and the Public Sector Bodies (Web Content and Mobile Applications) No.2 Accessibility Act 2018</a:t>
            </a:r>
          </a:p>
          <a:p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USA: </a:t>
            </a:r>
            <a:r>
              <a:rPr lang="en-US" sz="2400" dirty="0">
                <a:latin typeface="Roboto" panose="02000000000000000000" pitchFamily="2" charset="0"/>
                <a:ea typeface="Roboto" panose="02000000000000000000" pitchFamily="2" charset="0"/>
              </a:rPr>
              <a:t>Title II of the Americans with Disabilities Act (ADA) 2024</a:t>
            </a:r>
          </a:p>
          <a:p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</a:rPr>
              <a:t>EU: </a:t>
            </a:r>
            <a:r>
              <a:rPr lang="en-US" sz="2400" dirty="0">
                <a:latin typeface="Roboto" panose="02000000000000000000" pitchFamily="2" charset="0"/>
                <a:ea typeface="Roboto" panose="02000000000000000000" pitchFamily="2" charset="0"/>
              </a:rPr>
              <a:t>European Accessibility Act 2019 and 2025</a:t>
            </a:r>
          </a:p>
          <a:p>
            <a:endParaRPr lang="en-US" sz="2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8" name="Picture Placeholder 9" descr="A hand turning a dial labelled risk, from low, to medium, to high.">
            <a:extLst>
              <a:ext uri="{FF2B5EF4-FFF2-40B4-BE49-F238E27FC236}">
                <a16:creationId xmlns:a16="http://schemas.microsoft.com/office/drawing/2014/main" id="{CB05F661-E4F2-258A-1381-8F26B5F52F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694" r="18694"/>
          <a:stretch/>
        </p:blipFill>
        <p:spPr>
          <a:xfrm>
            <a:off x="6363490" y="524648"/>
            <a:ext cx="5322111" cy="5312590"/>
          </a:xfrm>
          <a:prstGeom prst="rect">
            <a:avLst/>
          </a:prstGeom>
          <a:noFill/>
          <a:ln w="508000">
            <a:noFill/>
            <a:miter lim="800000"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631D4C-4B9A-FDB2-6C00-8D1D2ACD72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BD7AF65-ABD8-9745-9161-1D3466EAFE0E}" type="slidenum">
              <a:rPr lang="en-GB" smtClean="0"/>
              <a:pPr>
                <a:spcAft>
                  <a:spcPts val="600"/>
                </a:spcAft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668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A1FD4-A029-4FB4-6EC3-FB680C117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834" y="990177"/>
            <a:ext cx="10227553" cy="5080000"/>
          </a:xfrm>
        </p:spPr>
        <p:txBody>
          <a:bodyPr anchor="ctr"/>
          <a:lstStyle/>
          <a:p>
            <a:r>
              <a:rPr lang="en-GB" sz="4800" dirty="0"/>
              <a:t>Our recent project </a:t>
            </a:r>
            <a:r>
              <a:rPr lang="en-GB" sz="4800" b="1" dirty="0"/>
              <a:t>Accessible Digital Futures </a:t>
            </a:r>
            <a:r>
              <a:rPr lang="en-GB" sz="4800" dirty="0"/>
              <a:t>discovered that </a:t>
            </a:r>
            <a:r>
              <a:rPr lang="en-GB" sz="4800" b="1" dirty="0"/>
              <a:t>procurement </a:t>
            </a:r>
            <a:r>
              <a:rPr lang="en-GB" sz="4800" dirty="0"/>
              <a:t>is important in helping to ensure we have accessible products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B73BC9-CAE7-7D98-3581-D602A24278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3093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1DBA8A-4C47-E2B8-3630-7C510DD4D2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F6AA042-30ED-BD24-F769-9F7E77C66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recommendations from the project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AD340D-73AB-BE19-2FD5-E36998681E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8000" y="6350000"/>
            <a:ext cx="508000" cy="255600"/>
          </a:xfrm>
        </p:spPr>
        <p:txBody>
          <a:bodyPr/>
          <a:lstStyle/>
          <a:p>
            <a:fld id="{0BD7AF65-ABD8-9745-9161-1D3466EAFE0E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C5BEADF-7265-024C-5828-BB2F24F9A7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Higher education </a:t>
            </a:r>
            <a:r>
              <a:rPr lang="en-GB" b="1" dirty="0"/>
              <a:t>sector buying power should be used </a:t>
            </a:r>
            <a:r>
              <a:rPr lang="en-GB" dirty="0"/>
              <a:t>to positively influence the tech industry to develop accessible tools and provide accurate information about accessibility.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2782A13-8204-A50B-141D-59BFA60AF8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HE providers, procurement consortia, industry experts and sector bodies should agree and adopt sector-wide </a:t>
            </a:r>
            <a:r>
              <a:rPr lang="en-GB" b="1" dirty="0"/>
              <a:t>accessibility standards for digital tools, including AI.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82AC54C-F133-1DA5-FDAB-E70AF68043C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UK universities should grasp the opportunities provided by the recent </a:t>
            </a:r>
            <a:r>
              <a:rPr lang="en-US" b="1" dirty="0"/>
              <a:t>European Accessibility Act </a:t>
            </a:r>
            <a:r>
              <a:rPr lang="en-US" dirty="0"/>
              <a:t>(EAA) and work with partners in the EU to learn and ensure a consistent approach.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102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2299A-32F6-BFF4-0F42-49644D8BA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6C851D-55C5-519A-F0DB-655846CC42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D7AF65-ABD8-9745-9161-1D3466EAFE0E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+mn-cs"/>
              </a:rPr>
              <a:pPr marL="0" marR="0" lvl="0" indent="0" algn="l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BF2E36-4776-D741-8C79-047D75C7E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508000"/>
            <a:ext cx="4885932" cy="1270000"/>
          </a:xfrm>
        </p:spPr>
        <p:txBody>
          <a:bodyPr/>
          <a:lstStyle/>
          <a:p>
            <a:r>
              <a:rPr lang="en-GB" dirty="0"/>
              <a:t>You’re all invited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D7DCC4-DD3E-A637-7055-9B9C0FA9B31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8000" y="2941937"/>
            <a:ext cx="4885933" cy="3544117"/>
          </a:xfrm>
        </p:spPr>
        <p:txBody>
          <a:bodyPr/>
          <a:lstStyle/>
          <a:p>
            <a:r>
              <a:rPr lang="en-GB" sz="2200" dirty="0">
                <a:latin typeface="+mj-lt"/>
              </a:rPr>
              <a:t>Join Jisc’s accessibility and assistive technology </a:t>
            </a:r>
            <a:r>
              <a:rPr lang="en-GB" sz="2200" b="1" dirty="0">
                <a:latin typeface="+mj-lt"/>
              </a:rPr>
              <a:t>communities</a:t>
            </a:r>
            <a:r>
              <a:rPr lang="en-GB" sz="2200" dirty="0">
                <a:latin typeface="+mj-lt"/>
              </a:rPr>
              <a:t>.</a:t>
            </a:r>
            <a:endParaRPr lang="en-GB" sz="2200" b="1" dirty="0">
              <a:latin typeface="+mj-lt"/>
            </a:endParaRPr>
          </a:p>
          <a:p>
            <a:r>
              <a:rPr lang="en-GB" sz="2200" dirty="0">
                <a:latin typeface="+mj-lt"/>
              </a:rPr>
              <a:t>Have a look at our Accessible Digital Futures </a:t>
            </a:r>
            <a:r>
              <a:rPr lang="en-GB" sz="2200" b="1" dirty="0">
                <a:latin typeface="+mj-lt"/>
              </a:rPr>
              <a:t>report</a:t>
            </a:r>
            <a:r>
              <a:rPr lang="en-GB" sz="2200" dirty="0">
                <a:latin typeface="+mj-lt"/>
              </a:rPr>
              <a:t> (launching 30 Jan).</a:t>
            </a:r>
          </a:p>
          <a:p>
            <a:r>
              <a:rPr lang="en-GB" sz="2200" b="1" dirty="0">
                <a:latin typeface="+mj-lt"/>
              </a:rPr>
              <a:t>Talk to us </a:t>
            </a:r>
            <a:r>
              <a:rPr lang="en-GB" sz="2200" dirty="0">
                <a:latin typeface="+mj-lt"/>
              </a:rPr>
              <a:t>to exchange experiences, resources, ideas and to explore practical ways procurement can influence accessibility.</a:t>
            </a:r>
          </a:p>
          <a:p>
            <a:endParaRPr lang="en-GB" sz="2200" dirty="0">
              <a:latin typeface="+mj-lt"/>
            </a:endParaRPr>
          </a:p>
        </p:txBody>
      </p:sp>
      <p:pic>
        <p:nvPicPr>
          <p:cNvPr id="13" name="Picture Placeholder 12" descr="A person wearing a virtual reality headset">
            <a:extLst>
              <a:ext uri="{FF2B5EF4-FFF2-40B4-BE49-F238E27FC236}">
                <a16:creationId xmlns:a16="http://schemas.microsoft.com/office/drawing/2014/main" id="{09E0A0CD-511C-9A4D-3512-6713F3B943C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3369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CF7E9F-91FA-760B-4830-66C85623F3A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13726" y="1901157"/>
            <a:ext cx="5328274" cy="254000"/>
          </a:xfrm>
        </p:spPr>
        <p:txBody>
          <a:bodyPr/>
          <a:lstStyle/>
          <a:p>
            <a:r>
              <a:rPr lang="en-US" sz="2400" dirty="0"/>
              <a:t>Kellie Mote</a:t>
            </a:r>
            <a:br>
              <a:rPr lang="en-US" dirty="0"/>
            </a:br>
            <a:r>
              <a:rPr lang="en-US" b="1" dirty="0"/>
              <a:t>kellie.mote@jisc.ac.uk</a:t>
            </a:r>
          </a:p>
          <a:p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84BD99C-AB0C-9D78-68AB-7FC9E6A1057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899821" y="1901157"/>
            <a:ext cx="2900362" cy="64633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Get involved</a:t>
            </a:r>
          </a:p>
        </p:txBody>
      </p:sp>
      <p:pic>
        <p:nvPicPr>
          <p:cNvPr id="9" name="Picture Placeholder 1" descr="qr code to https://www.jisc.ac.uk/innovation/projects/accessible-digital-futures">
            <a:extLst>
              <a:ext uri="{FF2B5EF4-FFF2-40B4-BE49-F238E27FC236}">
                <a16:creationId xmlns:a16="http://schemas.microsoft.com/office/drawing/2014/main" id="{6054C463-9E87-FF6E-63F0-1B25723426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261" y="2741311"/>
            <a:ext cx="2594921" cy="259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5732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s">
  <a:themeElements>
    <a:clrScheme name="JISC GRAVITAS">
      <a:dk1>
        <a:srgbClr val="000000"/>
      </a:dk1>
      <a:lt1>
        <a:srgbClr val="FFFFFF"/>
      </a:lt1>
      <a:dk2>
        <a:srgbClr val="0D224C"/>
      </a:dk2>
      <a:lt2>
        <a:srgbClr val="F4F4F4"/>
      </a:lt2>
      <a:accent1>
        <a:srgbClr val="2F96C9"/>
      </a:accent1>
      <a:accent2>
        <a:srgbClr val="A879AC"/>
      </a:accent2>
      <a:accent3>
        <a:srgbClr val="D1CFCF"/>
      </a:accent3>
      <a:accent4>
        <a:srgbClr val="ED85A0"/>
      </a:accent4>
      <a:accent5>
        <a:srgbClr val="A4C8E4"/>
      </a:accent5>
      <a:accent6>
        <a:srgbClr val="00FFFF"/>
      </a:accent6>
      <a:hlink>
        <a:srgbClr val="2A4898"/>
      </a:hlink>
      <a:folHlink>
        <a:srgbClr val="512583"/>
      </a:folHlink>
    </a:clrScheme>
    <a:fontScheme name="JISC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D1D86DB-066A-41E7-9D85-326D9D5F8622}" vid="{BEB77CF1-5073-4D20-8856-FFFA549DA29A}"/>
    </a:ext>
  </a:extLst>
</a:theme>
</file>

<file path=ppt/theme/theme2.xml><?xml version="1.0" encoding="utf-8"?>
<a:theme xmlns:a="http://schemas.openxmlformats.org/drawingml/2006/main" name="BREAK, IMPACT AND STAT SLIDES">
  <a:themeElements>
    <a:clrScheme name="JISC GRAVITAS">
      <a:dk1>
        <a:srgbClr val="000000"/>
      </a:dk1>
      <a:lt1>
        <a:srgbClr val="FFFFFF"/>
      </a:lt1>
      <a:dk2>
        <a:srgbClr val="0D224C"/>
      </a:dk2>
      <a:lt2>
        <a:srgbClr val="F4F4F4"/>
      </a:lt2>
      <a:accent1>
        <a:srgbClr val="2F96C9"/>
      </a:accent1>
      <a:accent2>
        <a:srgbClr val="A879AC"/>
      </a:accent2>
      <a:accent3>
        <a:srgbClr val="D1CFCF"/>
      </a:accent3>
      <a:accent4>
        <a:srgbClr val="ED85A0"/>
      </a:accent4>
      <a:accent5>
        <a:srgbClr val="A4C8E4"/>
      </a:accent5>
      <a:accent6>
        <a:srgbClr val="00FFFF"/>
      </a:accent6>
      <a:hlink>
        <a:srgbClr val="2A4898"/>
      </a:hlink>
      <a:folHlink>
        <a:srgbClr val="512583"/>
      </a:folHlink>
    </a:clrScheme>
    <a:fontScheme name="JISC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D1D86DB-066A-41E7-9D85-326D9D5F8622}" vid="{E3D5CCA6-49CC-45FF-A960-55A22BADBA19}"/>
    </a:ext>
  </a:extLst>
</a:theme>
</file>

<file path=ppt/theme/theme3.xml><?xml version="1.0" encoding="utf-8"?>
<a:theme xmlns:a="http://schemas.openxmlformats.org/drawingml/2006/main" name="LIGHT">
  <a:themeElements>
    <a:clrScheme name="JISC GRAVITAS">
      <a:dk1>
        <a:srgbClr val="000000"/>
      </a:dk1>
      <a:lt1>
        <a:srgbClr val="FFFFFF"/>
      </a:lt1>
      <a:dk2>
        <a:srgbClr val="0D224C"/>
      </a:dk2>
      <a:lt2>
        <a:srgbClr val="F4F4F4"/>
      </a:lt2>
      <a:accent1>
        <a:srgbClr val="2F96C9"/>
      </a:accent1>
      <a:accent2>
        <a:srgbClr val="A879AC"/>
      </a:accent2>
      <a:accent3>
        <a:srgbClr val="D1CFCF"/>
      </a:accent3>
      <a:accent4>
        <a:srgbClr val="ED85A0"/>
      </a:accent4>
      <a:accent5>
        <a:srgbClr val="A4C8E4"/>
      </a:accent5>
      <a:accent6>
        <a:srgbClr val="00FFFF"/>
      </a:accent6>
      <a:hlink>
        <a:srgbClr val="2A48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D1D86DB-066A-41E7-9D85-326D9D5F8622}" vid="{EAECAF9C-CFE5-4712-AFC6-6513D891C65A}"/>
    </a:ext>
  </a:extLst>
</a:theme>
</file>

<file path=ppt/theme/theme4.xml><?xml version="1.0" encoding="utf-8"?>
<a:theme xmlns:a="http://schemas.openxmlformats.org/drawingml/2006/main" name="DARK">
  <a:themeElements>
    <a:clrScheme name="JISC GRAVITAS">
      <a:dk1>
        <a:srgbClr val="000000"/>
      </a:dk1>
      <a:lt1>
        <a:srgbClr val="FFFFFF"/>
      </a:lt1>
      <a:dk2>
        <a:srgbClr val="0D224C"/>
      </a:dk2>
      <a:lt2>
        <a:srgbClr val="F4F4F4"/>
      </a:lt2>
      <a:accent1>
        <a:srgbClr val="2F96C9"/>
      </a:accent1>
      <a:accent2>
        <a:srgbClr val="A879AC"/>
      </a:accent2>
      <a:accent3>
        <a:srgbClr val="D1CFCF"/>
      </a:accent3>
      <a:accent4>
        <a:srgbClr val="ED85A0"/>
      </a:accent4>
      <a:accent5>
        <a:srgbClr val="A4C8E4"/>
      </a:accent5>
      <a:accent6>
        <a:srgbClr val="00FFFF"/>
      </a:accent6>
      <a:hlink>
        <a:srgbClr val="2A48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D1D86DB-066A-41E7-9D85-326D9D5F8622}" vid="{2D644800-673A-4C17-A86A-7213D6B93D20}"/>
    </a:ext>
  </a:extLst>
</a:theme>
</file>

<file path=ppt/theme/theme5.xml><?xml version="1.0" encoding="utf-8"?>
<a:theme xmlns:a="http://schemas.openxmlformats.org/drawingml/2006/main" name="CLOSING">
  <a:themeElements>
    <a:clrScheme name="JISC GRAVITAS">
      <a:dk1>
        <a:srgbClr val="000000"/>
      </a:dk1>
      <a:lt1>
        <a:srgbClr val="FFFFFF"/>
      </a:lt1>
      <a:dk2>
        <a:srgbClr val="0D224C"/>
      </a:dk2>
      <a:lt2>
        <a:srgbClr val="F4F4F4"/>
      </a:lt2>
      <a:accent1>
        <a:srgbClr val="2F96C9"/>
      </a:accent1>
      <a:accent2>
        <a:srgbClr val="A879AC"/>
      </a:accent2>
      <a:accent3>
        <a:srgbClr val="D1CFCF"/>
      </a:accent3>
      <a:accent4>
        <a:srgbClr val="ED85A0"/>
      </a:accent4>
      <a:accent5>
        <a:srgbClr val="A4C8E4"/>
      </a:accent5>
      <a:accent6>
        <a:srgbClr val="00FFFF"/>
      </a:accent6>
      <a:hlink>
        <a:srgbClr val="2A4898"/>
      </a:hlink>
      <a:folHlink>
        <a:srgbClr val="512583"/>
      </a:folHlink>
    </a:clrScheme>
    <a:fontScheme name="JISC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D1D86DB-066A-41E7-9D85-326D9D5F8622}" vid="{9789BDDD-BBA5-4B22-9BA1-D4609DC4DE87}"/>
    </a:ext>
  </a:extLst>
</a:theme>
</file>

<file path=ppt/theme/theme6.xml><?xml version="1.0" encoding="utf-8"?>
<a:theme xmlns:a="http://schemas.openxmlformats.org/drawingml/2006/main" name="1_LIGHT">
  <a:themeElements>
    <a:clrScheme name="JISC GRAVITAS">
      <a:dk1>
        <a:srgbClr val="000000"/>
      </a:dk1>
      <a:lt1>
        <a:srgbClr val="FFFFFF"/>
      </a:lt1>
      <a:dk2>
        <a:srgbClr val="0D224C"/>
      </a:dk2>
      <a:lt2>
        <a:srgbClr val="F4F4F4"/>
      </a:lt2>
      <a:accent1>
        <a:srgbClr val="2F96C9"/>
      </a:accent1>
      <a:accent2>
        <a:srgbClr val="A879AC"/>
      </a:accent2>
      <a:accent3>
        <a:srgbClr val="D1CFCF"/>
      </a:accent3>
      <a:accent4>
        <a:srgbClr val="ED85A0"/>
      </a:accent4>
      <a:accent5>
        <a:srgbClr val="A4C8E4"/>
      </a:accent5>
      <a:accent6>
        <a:srgbClr val="00FFFF"/>
      </a:accent6>
      <a:hlink>
        <a:srgbClr val="2A48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D1D86DB-066A-41E7-9D85-326D9D5F8622}" vid="{EAECAF9C-CFE5-4712-AFC6-6513D891C65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79c6cfb5-50bc-4fca-81ee-f60fcea9a646" ContentTypeId="0x0101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FB56782932DD49BDAA7F4F1A7C21F7" ma:contentTypeVersion="13" ma:contentTypeDescription="Create a new document." ma:contentTypeScope="" ma:versionID="53559e802303af960c09bef1a0ecade9">
  <xsd:schema xmlns:xsd="http://www.w3.org/2001/XMLSchema" xmlns:xs="http://www.w3.org/2001/XMLSchema" xmlns:p="http://schemas.microsoft.com/office/2006/metadata/properties" xmlns:ns1="http://schemas.microsoft.com/sharepoint/v3" xmlns:ns2="7c455f33-77d2-4545-9ec6-8ece34099d2f" xmlns:ns3="fed60dd1-978d-4234-81be-5c75651aa337" targetNamespace="http://schemas.microsoft.com/office/2006/metadata/properties" ma:root="true" ma:fieldsID="36690d6deb73d73e2cbbecf1b5c92829" ns1:_="" ns2:_="" ns3:_="">
    <xsd:import namespace="http://schemas.microsoft.com/sharepoint/v3"/>
    <xsd:import namespace="7c455f33-77d2-4545-9ec6-8ece34099d2f"/>
    <xsd:import namespace="fed60dd1-978d-4234-81be-5c75651aa337"/>
    <xsd:element name="properties">
      <xsd:complexType>
        <xsd:sequence>
          <xsd:element name="documentManagement">
            <xsd:complexType>
              <xsd:all>
                <xsd:element ref="ns2:b89bde72cd604427a006be6ed1d4a50e" minOccurs="0"/>
                <xsd:element ref="ns2:TaxCatchAll" minOccurs="0"/>
                <xsd:element ref="ns2:TaxCatchAllLabel" minOccurs="0"/>
                <xsd:element ref="ns2:p0236d4d144d4627bcb169c5987c2c89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1:_ip_UnifiedCompliancePolicyProperties" minOccurs="0"/>
                <xsd:element ref="ns1:_ip_UnifiedCompliancePolicyUIAction" minOccurs="0"/>
                <xsd:element ref="ns3:lcf76f155ced4ddcb4097134ff3c332f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455f33-77d2-4545-9ec6-8ece34099d2f" elementFormDefault="qualified">
    <xsd:import namespace="http://schemas.microsoft.com/office/2006/documentManagement/types"/>
    <xsd:import namespace="http://schemas.microsoft.com/office/infopath/2007/PartnerControls"/>
    <xsd:element name="b89bde72cd604427a006be6ed1d4a50e" ma:index="8" nillable="true" ma:taxonomy="true" ma:internalName="b89bde72cd604427a006be6ed1d4a50e" ma:taxonomyFieldName="Business_x0020_Function" ma:displayName="Business Function" ma:default="" ma:fieldId="{b89bde72-cd60-4427-a006-be6ed1d4a50e}" ma:sspId="79c6cfb5-50bc-4fca-81ee-f60fcea9a646" ma:termSetId="e083faab-cda4-4174-a470-765f029b000e" ma:anchorId="0dc13b50-433d-4bdb-999d-681bda683d09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84690356-d437-47b9-8aa7-722e2ce761be}" ma:internalName="TaxCatchAll" ma:showField="CatchAllData" ma:web="d3c89dc2-d437-4a2c-8c95-e07e2fc367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84690356-d437-47b9-8aa7-722e2ce761be}" ma:internalName="TaxCatchAllLabel" ma:readOnly="true" ma:showField="CatchAllDataLabel" ma:web="d3c89dc2-d437-4a2c-8c95-e07e2fc367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0236d4d144d4627bcb169c5987c2c89" ma:index="12" nillable="true" ma:taxonomy="true" ma:internalName="p0236d4d144d4627bcb169c5987c2c89" ma:taxonomyFieldName="Business_x0020_Activitiy" ma:displayName="Business Activity" ma:fieldId="{90236d4d-144d-4627-bcb1-69c5987c2c89}" ma:sspId="79c6cfb5-50bc-4fca-81ee-f60fcea9a646" ma:termSetId="e083faab-cda4-4174-a470-765f029b000e" ma:anchorId="de6fb188-fa74-481c-913e-47f98ad515a8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d60dd1-978d-4234-81be-5c75651aa3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79c6cfb5-50bc-4fca-81ee-f60fcea9a64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p0236d4d144d4627bcb169c5987c2c89 xmlns="7c455f33-77d2-4545-9ec6-8ece34099d2f">
      <Terms xmlns="http://schemas.microsoft.com/office/infopath/2007/PartnerControls"/>
    </p0236d4d144d4627bcb169c5987c2c89>
    <b89bde72cd604427a006be6ed1d4a50e xmlns="7c455f33-77d2-4545-9ec6-8ece34099d2f">
      <Terms xmlns="http://schemas.microsoft.com/office/infopath/2007/PartnerControls"/>
    </b89bde72cd604427a006be6ed1d4a50e>
    <TaxCatchAll xmlns="7c455f33-77d2-4545-9ec6-8ece34099d2f" xsi:nil="true"/>
    <_ip_UnifiedCompliancePolicyProperties xmlns="http://schemas.microsoft.com/sharepoint/v3" xsi:nil="true"/>
    <lcf76f155ced4ddcb4097134ff3c332f xmlns="fed60dd1-978d-4234-81be-5c75651aa33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171C12D-8023-47CF-8086-85ABFCF634F6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D0C51BC5-9540-4DDC-92DD-9FCD3A65E8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c455f33-77d2-4545-9ec6-8ece34099d2f"/>
    <ds:schemaRef ds:uri="fed60dd1-978d-4234-81be-5c75651aa3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386B21-4026-4BFD-8C5A-D6F3AA59E3CF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E51851B-CCFB-4077-9119-156635D31A86}">
  <ds:schemaRefs>
    <ds:schemaRef ds:uri="http://www.w3.org/XML/1998/namespace"/>
    <ds:schemaRef ds:uri="ebf13169-c280-4fc5-86f8-af5191a5ddf2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0320b4e7-b32f-4671-b42e-1e201ce00970"/>
    <ds:schemaRef ds:uri="7c455f33-77d2-4545-9ec6-8ece34099d2f"/>
    <ds:schemaRef ds:uri="http://purl.org/dc/terms/"/>
    <ds:schemaRef ds:uri="http://schemas.openxmlformats.org/package/2006/metadata/core-properties"/>
    <ds:schemaRef ds:uri="http://schemas.microsoft.com/sharepoint/v3"/>
    <ds:schemaRef ds:uri="http://schemas.microsoft.com/office/2006/metadata/properties"/>
    <ds:schemaRef ds:uri="fed60dd1-978d-4234-81be-5c75651aa337"/>
  </ds:schemaRefs>
</ds:datastoreItem>
</file>

<file path=docMetadata/LabelInfo.xml><?xml version="1.0" encoding="utf-8"?>
<clbl:labelList xmlns:clbl="http://schemas.microsoft.com/office/2020/mipLabelMetadata">
  <clbl:label id="{628f3288-8b3e-408d-a4e1-b1f65b180f66}" enabled="1" method="Privileged" siteId="{48f9394d-8a14-4d27-82a6-f35f1236120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JISC PRESENTATION MASTER_BOLD_3.0</Template>
  <TotalTime>0</TotalTime>
  <Words>436</Words>
  <Application>Microsoft Office PowerPoint</Application>
  <PresentationFormat>Widescreen</PresentationFormat>
  <Paragraphs>49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Roboto</vt:lpstr>
      <vt:lpstr>Roboto Mono Thin</vt:lpstr>
      <vt:lpstr>Roboto Mono Light</vt:lpstr>
      <vt:lpstr>Roboto Light</vt:lpstr>
      <vt:lpstr>Calibri</vt:lpstr>
      <vt:lpstr>Arial</vt:lpstr>
      <vt:lpstr>Covers</vt:lpstr>
      <vt:lpstr>BREAK, IMPACT AND STAT SLIDES</vt:lpstr>
      <vt:lpstr>LIGHT</vt:lpstr>
      <vt:lpstr>DARK</vt:lpstr>
      <vt:lpstr>CLOSING</vt:lpstr>
      <vt:lpstr>1_LIGHT</vt:lpstr>
      <vt:lpstr>Accessibility and procurement  Working together to empower all learners, create a fairer world and meet global regulations  Kellie Mote Programme lead (accessibility)</vt:lpstr>
      <vt:lpstr>The Jisc accessibility team</vt:lpstr>
      <vt:lpstr>What do we mean by accessible?</vt:lpstr>
      <vt:lpstr>Regulations</vt:lpstr>
      <vt:lpstr>Our recent project Accessible Digital Futures discovered that procurement is important in helping to ensure we have accessible products</vt:lpstr>
      <vt:lpstr>Some recommendations from the project</vt:lpstr>
      <vt:lpstr>You’re all invited</vt:lpstr>
      <vt:lpstr>Get involved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Kellie Mote</dc:creator>
  <cp:lastModifiedBy>Kellie Mote</cp:lastModifiedBy>
  <cp:revision>3</cp:revision>
  <cp:lastPrinted>2018-08-23T11:32:46Z</cp:lastPrinted>
  <dcterms:created xsi:type="dcterms:W3CDTF">2025-10-24T16:25:44Z</dcterms:created>
  <dcterms:modified xsi:type="dcterms:W3CDTF">2026-01-13T09:11:59Z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0x01010061FB56782932DD49BDAA7F4F1A7C21F7</vt:lpwstr>
  </property>
  <property fmtid="{D5CDD505-2E9C-101B-9397-08002B2CF9AE}" pid="3" name="Business Activitiy">
    <vt:lpwstr/>
  </property>
  <property fmtid="{D5CDD505-2E9C-101B-9397-08002B2CF9AE}" pid="4" name="MediaServiceImageTags">
    <vt:lpwstr/>
  </property>
  <property fmtid="{D5CDD505-2E9C-101B-9397-08002B2CF9AE}" pid="5" name="Business Function">
    <vt:lpwstr/>
  </property>
  <property fmtid="{D5CDD505-2E9C-101B-9397-08002B2CF9AE}" pid="6" name="_dlc_DocIdItemGuid">
    <vt:lpwstr>c3292b71-3020-4237-9aac-c08c0ca2216f</vt:lpwstr>
  </property>
  <property fmtid="{D5CDD505-2E9C-101B-9397-08002B2CF9AE}" pid="7" name="Business_x0020_Function">
    <vt:lpwstr/>
  </property>
  <property fmtid="{D5CDD505-2E9C-101B-9397-08002B2CF9AE}" pid="8" name="Business_x0020_Activitiy">
    <vt:lpwstr/>
  </property>
</Properties>
</file>