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4.svg" ContentType="image/svg+xml"/>
  <Override PartName="/ppt/media/image15.svg" ContentType="image/svg+xml"/>
  <Override PartName="/ppt/media/image16.svg" ContentType="image/svg+xml"/>
  <Override PartName="/ppt/media/image17.svg" ContentType="image/svg+xml"/>
  <Override PartName="/ppt/media/image18.svg" ContentType="image/sv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2" r:id="rId5"/>
  </p:sldMasterIdLst>
  <p:notesMasterIdLst>
    <p:notesMasterId r:id="rId14"/>
  </p:notesMasterIdLst>
  <p:sldIdLst>
    <p:sldId id="412" r:id="rId6"/>
    <p:sldId id="430" r:id="rId7"/>
    <p:sldId id="402" r:id="rId8"/>
    <p:sldId id="428" r:id="rId9"/>
    <p:sldId id="424" r:id="rId10"/>
    <p:sldId id="429" r:id="rId11"/>
    <p:sldId id="426" r:id="rId12"/>
    <p:sldId id="326" r:id="rId13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2A982"/>
    <a:srgbClr val="FDF8DA"/>
    <a:srgbClr val="E97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68D74E-32A5-414E-955B-DFCDC4BAE672}" v="32" dt="2026-06-29T13:25:51.8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jciech Kozlowski" userId="b9a4ed10-bff3-4d2c-a5a1-68a4aa3d187a" providerId="ADAL" clId="{8A3EFF91-CB8F-49A1-B819-EE6D6CDAAE3C}"/>
    <pc:docChg chg="undo custSel addSld delSld modSld">
      <pc:chgData name="Wojciech Kozlowski" userId="b9a4ed10-bff3-4d2c-a5a1-68a4aa3d187a" providerId="ADAL" clId="{8A3EFF91-CB8F-49A1-B819-EE6D6CDAAE3C}" dt="2026-06-29T13:44:26.464" v="70" actId="1076"/>
      <pc:docMkLst>
        <pc:docMk/>
      </pc:docMkLst>
      <pc:sldChg chg="modSp mod">
        <pc:chgData name="Wojciech Kozlowski" userId="b9a4ed10-bff3-4d2c-a5a1-68a4aa3d187a" providerId="ADAL" clId="{8A3EFF91-CB8F-49A1-B819-EE6D6CDAAE3C}" dt="2026-06-29T13:25:57.082" v="51" actId="1076"/>
        <pc:sldMkLst>
          <pc:docMk/>
          <pc:sldMk cId="2600373530" sldId="412"/>
        </pc:sldMkLst>
        <pc:spChg chg="mod">
          <ac:chgData name="Wojciech Kozlowski" userId="b9a4ed10-bff3-4d2c-a5a1-68a4aa3d187a" providerId="ADAL" clId="{8A3EFF91-CB8F-49A1-B819-EE6D6CDAAE3C}" dt="2026-06-29T13:25:40.708" v="27" actId="1076"/>
          <ac:spMkLst>
            <pc:docMk/>
            <pc:sldMk cId="2600373530" sldId="412"/>
            <ac:spMk id="3" creationId="{472DDE3B-FE03-15D0-D47A-15764BEC7937}"/>
          </ac:spMkLst>
        </pc:spChg>
        <pc:spChg chg="mod">
          <ac:chgData name="Wojciech Kozlowski" userId="b9a4ed10-bff3-4d2c-a5a1-68a4aa3d187a" providerId="ADAL" clId="{8A3EFF91-CB8F-49A1-B819-EE6D6CDAAE3C}" dt="2026-06-29T13:25:57.082" v="51" actId="1076"/>
          <ac:spMkLst>
            <pc:docMk/>
            <pc:sldMk cId="2600373530" sldId="412"/>
            <ac:spMk id="17" creationId="{C9553605-D2DC-3675-BEA0-F2AA7711C81B}"/>
          </ac:spMkLst>
        </pc:spChg>
      </pc:sldChg>
      <pc:sldChg chg="addSp delSp modSp add del mod modClrScheme chgLayout">
        <pc:chgData name="Wojciech Kozlowski" userId="b9a4ed10-bff3-4d2c-a5a1-68a4aa3d187a" providerId="ADAL" clId="{8A3EFF91-CB8F-49A1-B819-EE6D6CDAAE3C}" dt="2026-06-29T13:44:26.464" v="70" actId="1076"/>
        <pc:sldMkLst>
          <pc:docMk/>
          <pc:sldMk cId="1732105867" sldId="430"/>
        </pc:sldMkLst>
        <pc:spChg chg="mod ord">
          <ac:chgData name="Wojciech Kozlowski" userId="b9a4ed10-bff3-4d2c-a5a1-68a4aa3d187a" providerId="ADAL" clId="{8A3EFF91-CB8F-49A1-B819-EE6D6CDAAE3C}" dt="2026-06-29T13:25:22.826" v="18" actId="700"/>
          <ac:spMkLst>
            <pc:docMk/>
            <pc:sldMk cId="1732105867" sldId="430"/>
            <ac:spMk id="2" creationId="{13108743-4E25-7C56-006B-D9BDF2443585}"/>
          </ac:spMkLst>
        </pc:spChg>
        <pc:spChg chg="mod ord">
          <ac:chgData name="Wojciech Kozlowski" userId="b9a4ed10-bff3-4d2c-a5a1-68a4aa3d187a" providerId="ADAL" clId="{8A3EFF91-CB8F-49A1-B819-EE6D6CDAAE3C}" dt="2026-06-29T13:25:22.826" v="18" actId="700"/>
          <ac:spMkLst>
            <pc:docMk/>
            <pc:sldMk cId="1732105867" sldId="430"/>
            <ac:spMk id="3" creationId="{3248928E-C701-AEA6-64AC-8677C45A0B2F}"/>
          </ac:spMkLst>
        </pc:spChg>
        <pc:spChg chg="add del mod ord">
          <ac:chgData name="Wojciech Kozlowski" userId="b9a4ed10-bff3-4d2c-a5a1-68a4aa3d187a" providerId="ADAL" clId="{8A3EFF91-CB8F-49A1-B819-EE6D6CDAAE3C}" dt="2026-06-29T13:25:22.826" v="18" actId="700"/>
          <ac:spMkLst>
            <pc:docMk/>
            <pc:sldMk cId="1732105867" sldId="430"/>
            <ac:spMk id="4" creationId="{B4E398FC-FF23-2739-1266-63299F01A3DD}"/>
          </ac:spMkLst>
        </pc:spChg>
        <pc:spChg chg="mod ord">
          <ac:chgData name="Wojciech Kozlowski" userId="b9a4ed10-bff3-4d2c-a5a1-68a4aa3d187a" providerId="ADAL" clId="{8A3EFF91-CB8F-49A1-B819-EE6D6CDAAE3C}" dt="2026-06-29T13:25:22.826" v="18" actId="700"/>
          <ac:spMkLst>
            <pc:docMk/>
            <pc:sldMk cId="1732105867" sldId="430"/>
            <ac:spMk id="6" creationId="{847E9955-9D58-69C5-90B8-B516767C1A47}"/>
          </ac:spMkLst>
        </pc:spChg>
        <pc:spChg chg="mod">
          <ac:chgData name="Wojciech Kozlowski" userId="b9a4ed10-bff3-4d2c-a5a1-68a4aa3d187a" providerId="ADAL" clId="{8A3EFF91-CB8F-49A1-B819-EE6D6CDAAE3C}" dt="2026-06-29T13:44:21.172" v="69" actId="1076"/>
          <ac:spMkLst>
            <pc:docMk/>
            <pc:sldMk cId="1732105867" sldId="430"/>
            <ac:spMk id="39" creationId="{7EC53161-CD93-E07A-E514-A8D770BC61A3}"/>
          </ac:spMkLst>
        </pc:spChg>
        <pc:spChg chg="add del mod ord">
          <ac:chgData name="Wojciech Kozlowski" userId="b9a4ed10-bff3-4d2c-a5a1-68a4aa3d187a" providerId="ADAL" clId="{8A3EFF91-CB8F-49A1-B819-EE6D6CDAAE3C}" dt="2026-06-29T13:25:22.826" v="18" actId="700"/>
          <ac:spMkLst>
            <pc:docMk/>
            <pc:sldMk cId="1732105867" sldId="430"/>
            <ac:spMk id="40" creationId="{E62160B3-214A-5C7B-C598-CD8AB1B4DA53}"/>
          </ac:spMkLst>
        </pc:spChg>
        <pc:spChg chg="add del mod ord">
          <ac:chgData name="Wojciech Kozlowski" userId="b9a4ed10-bff3-4d2c-a5a1-68a4aa3d187a" providerId="ADAL" clId="{8A3EFF91-CB8F-49A1-B819-EE6D6CDAAE3C}" dt="2026-06-29T13:25:22.826" v="18" actId="700"/>
          <ac:spMkLst>
            <pc:docMk/>
            <pc:sldMk cId="1732105867" sldId="430"/>
            <ac:spMk id="42" creationId="{7B821F1D-317E-435B-0026-10D32500897B}"/>
          </ac:spMkLst>
        </pc:spChg>
        <pc:spChg chg="add mod">
          <ac:chgData name="Wojciech Kozlowski" userId="b9a4ed10-bff3-4d2c-a5a1-68a4aa3d187a" providerId="ADAL" clId="{8A3EFF91-CB8F-49A1-B819-EE6D6CDAAE3C}" dt="2026-06-29T13:44:26.464" v="70" actId="1076"/>
          <ac:spMkLst>
            <pc:docMk/>
            <pc:sldMk cId="1732105867" sldId="430"/>
            <ac:spMk id="43" creationId="{773C05D9-4311-F47B-F5B2-86583927A0B7}"/>
          </ac:spMkLst>
        </pc:spChg>
        <pc:picChg chg="mod">
          <ac:chgData name="Wojciech Kozlowski" userId="b9a4ed10-bff3-4d2c-a5a1-68a4aa3d187a" providerId="ADAL" clId="{8A3EFF91-CB8F-49A1-B819-EE6D6CDAAE3C}" dt="2026-06-29T13:44:21.172" v="69" actId="1076"/>
          <ac:picMkLst>
            <pc:docMk/>
            <pc:sldMk cId="1732105867" sldId="430"/>
            <ac:picMk id="38" creationId="{52083C73-AC25-4ECA-56B4-BA6DEFE4DBD7}"/>
          </ac:picMkLst>
        </pc:picChg>
        <pc:picChg chg="add mod">
          <ac:chgData name="Wojciech Kozlowski" userId="b9a4ed10-bff3-4d2c-a5a1-68a4aa3d187a" providerId="ADAL" clId="{8A3EFF91-CB8F-49A1-B819-EE6D6CDAAE3C}" dt="2026-06-29T13:44:26.464" v="70" actId="1076"/>
          <ac:picMkLst>
            <pc:docMk/>
            <pc:sldMk cId="1732105867" sldId="430"/>
            <ac:picMk id="40" creationId="{6F771613-86E8-8B36-2CC7-C5FE6AC4CFCD}"/>
          </ac:picMkLst>
        </pc:picChg>
      </pc:sldChg>
    </pc:docChg>
  </pc:docChgLst>
  <pc:docChgLst>
    <pc:chgData name="Garazi Muguruza Lasa" userId="c099ade7-c30c-48f8-a443-446b5f65092c" providerId="ADAL" clId="{891D6A94-3327-47C0-96D1-3C8CE34487D5}"/>
    <pc:docChg chg="undo custSel addSld delSld modSld sldOrd">
      <pc:chgData name="Garazi Muguruza Lasa" userId="c099ade7-c30c-48f8-a443-446b5f65092c" providerId="ADAL" clId="{891D6A94-3327-47C0-96D1-3C8CE34487D5}" dt="2026-06-24T12:49:02.466" v="2409"/>
      <pc:docMkLst>
        <pc:docMk/>
      </pc:docMkLst>
      <pc:sldChg chg="addSp delSp modSp mod modAnim">
        <pc:chgData name="Garazi Muguruza Lasa" userId="c099ade7-c30c-48f8-a443-446b5f65092c" providerId="ADAL" clId="{891D6A94-3327-47C0-96D1-3C8CE34487D5}" dt="2026-06-24T12:19:17.392" v="2208"/>
        <pc:sldMkLst>
          <pc:docMk/>
          <pc:sldMk cId="3746990420" sldId="402"/>
        </pc:sldMkLst>
        <pc:spChg chg="mod">
          <ac:chgData name="Garazi Muguruza Lasa" userId="c099ade7-c30c-48f8-a443-446b5f65092c" providerId="ADAL" clId="{891D6A94-3327-47C0-96D1-3C8CE34487D5}" dt="2026-06-23T07:54:55.023" v="1106" actId="20577"/>
          <ac:spMkLst>
            <pc:docMk/>
            <pc:sldMk cId="3746990420" sldId="402"/>
            <ac:spMk id="4" creationId="{DDCA0AD4-71FD-E7CA-1CA5-7959F1F21079}"/>
          </ac:spMkLst>
        </pc:spChg>
        <pc:spChg chg="mod ord topLvl">
          <ac:chgData name="Garazi Muguruza Lasa" userId="c099ade7-c30c-48f8-a443-446b5f65092c" providerId="ADAL" clId="{891D6A94-3327-47C0-96D1-3C8CE34487D5}" dt="2026-06-24T12:18:57.711" v="2204" actId="164"/>
          <ac:spMkLst>
            <pc:docMk/>
            <pc:sldMk cId="3746990420" sldId="402"/>
            <ac:spMk id="14" creationId="{634B3069-E589-BCC9-BD1E-B9D23FB114C9}"/>
          </ac:spMkLst>
        </pc:spChg>
        <pc:spChg chg="mod">
          <ac:chgData name="Garazi Muguruza Lasa" userId="c099ade7-c30c-48f8-a443-446b5f65092c" providerId="ADAL" clId="{891D6A94-3327-47C0-96D1-3C8CE34487D5}" dt="2026-06-23T07:49:54.388" v="694" actId="20577"/>
          <ac:spMkLst>
            <pc:docMk/>
            <pc:sldMk cId="3746990420" sldId="402"/>
            <ac:spMk id="17" creationId="{7A839CD7-422A-3338-38B3-B81A8560A2B5}"/>
          </ac:spMkLst>
        </pc:spChg>
        <pc:spChg chg="mod topLvl">
          <ac:chgData name="Garazi Muguruza Lasa" userId="c099ade7-c30c-48f8-a443-446b5f65092c" providerId="ADAL" clId="{891D6A94-3327-47C0-96D1-3C8CE34487D5}" dt="2026-06-23T07:56:47.553" v="1130" actId="1076"/>
          <ac:spMkLst>
            <pc:docMk/>
            <pc:sldMk cId="3746990420" sldId="402"/>
            <ac:spMk id="18" creationId="{0FB2819E-7CA8-C48A-F960-40D9E520030D}"/>
          </ac:spMkLst>
        </pc:spChg>
        <pc:spChg chg="add mod topLvl">
          <ac:chgData name="Garazi Muguruza Lasa" userId="c099ade7-c30c-48f8-a443-446b5f65092c" providerId="ADAL" clId="{891D6A94-3327-47C0-96D1-3C8CE34487D5}" dt="2026-06-23T07:26:25.472" v="142" actId="164"/>
          <ac:spMkLst>
            <pc:docMk/>
            <pc:sldMk cId="3746990420" sldId="402"/>
            <ac:spMk id="22" creationId="{BA3AC9FD-377C-3B6B-CD12-9ADACC7C5E45}"/>
          </ac:spMkLst>
        </pc:spChg>
        <pc:spChg chg="add mod topLvl">
          <ac:chgData name="Garazi Muguruza Lasa" userId="c099ade7-c30c-48f8-a443-446b5f65092c" providerId="ADAL" clId="{891D6A94-3327-47C0-96D1-3C8CE34487D5}" dt="2026-06-24T12:18:46.726" v="2203" actId="165"/>
          <ac:spMkLst>
            <pc:docMk/>
            <pc:sldMk cId="3746990420" sldId="402"/>
            <ac:spMk id="23" creationId="{2B0DBB1D-451D-EE93-B706-C86C87A0F086}"/>
          </ac:spMkLst>
        </pc:spChg>
        <pc:spChg chg="add mod topLvl">
          <ac:chgData name="Garazi Muguruza Lasa" userId="c099ade7-c30c-48f8-a443-446b5f65092c" providerId="ADAL" clId="{891D6A94-3327-47C0-96D1-3C8CE34487D5}" dt="2026-06-24T12:18:57.711" v="2204" actId="164"/>
          <ac:spMkLst>
            <pc:docMk/>
            <pc:sldMk cId="3746990420" sldId="402"/>
            <ac:spMk id="28" creationId="{96F1BC37-4EB3-13B4-FEAE-B60E74A944C5}"/>
          </ac:spMkLst>
        </pc:spChg>
        <pc:spChg chg="add mod topLvl">
          <ac:chgData name="Garazi Muguruza Lasa" userId="c099ade7-c30c-48f8-a443-446b5f65092c" providerId="ADAL" clId="{891D6A94-3327-47C0-96D1-3C8CE34487D5}" dt="2026-06-24T12:18:57.711" v="2204" actId="164"/>
          <ac:spMkLst>
            <pc:docMk/>
            <pc:sldMk cId="3746990420" sldId="402"/>
            <ac:spMk id="35" creationId="{09B726A0-A3FD-0515-03DE-BF97BE929560}"/>
          </ac:spMkLst>
        </pc:spChg>
        <pc:spChg chg="add mod">
          <ac:chgData name="Garazi Muguruza Lasa" userId="c099ade7-c30c-48f8-a443-446b5f65092c" providerId="ADAL" clId="{891D6A94-3327-47C0-96D1-3C8CE34487D5}" dt="2026-06-23T07:45:14.345" v="602" actId="1076"/>
          <ac:spMkLst>
            <pc:docMk/>
            <pc:sldMk cId="3746990420" sldId="402"/>
            <ac:spMk id="41" creationId="{239EB22E-257D-8569-0DAA-72C4D3494EF3}"/>
          </ac:spMkLst>
        </pc:spChg>
        <pc:spChg chg="add mod topLvl">
          <ac:chgData name="Garazi Muguruza Lasa" userId="c099ade7-c30c-48f8-a443-446b5f65092c" providerId="ADAL" clId="{891D6A94-3327-47C0-96D1-3C8CE34487D5}" dt="2026-06-24T12:18:57.711" v="2204" actId="164"/>
          <ac:spMkLst>
            <pc:docMk/>
            <pc:sldMk cId="3746990420" sldId="402"/>
            <ac:spMk id="42" creationId="{CFA304AC-89D0-C239-2901-3A9D0035AC36}"/>
          </ac:spMkLst>
        </pc:spChg>
        <pc:spChg chg="add mod">
          <ac:chgData name="Garazi Muguruza Lasa" userId="c099ade7-c30c-48f8-a443-446b5f65092c" providerId="ADAL" clId="{891D6A94-3327-47C0-96D1-3C8CE34487D5}" dt="2026-06-24T12:18:57.711" v="2204" actId="164"/>
          <ac:spMkLst>
            <pc:docMk/>
            <pc:sldMk cId="3746990420" sldId="402"/>
            <ac:spMk id="50" creationId="{3AC4AF13-727E-5C49-061F-7358FCDB409E}"/>
          </ac:spMkLst>
        </pc:spChg>
        <pc:spChg chg="add mod topLvl">
          <ac:chgData name="Garazi Muguruza Lasa" userId="c099ade7-c30c-48f8-a443-446b5f65092c" providerId="ADAL" clId="{891D6A94-3327-47C0-96D1-3C8CE34487D5}" dt="2026-06-24T12:18:57.711" v="2204" actId="164"/>
          <ac:spMkLst>
            <pc:docMk/>
            <pc:sldMk cId="3746990420" sldId="402"/>
            <ac:spMk id="51" creationId="{40454F5E-6276-2527-FF3B-BFECD05C8E99}"/>
          </ac:spMkLst>
        </pc:spChg>
        <pc:spChg chg="add mod topLvl">
          <ac:chgData name="Garazi Muguruza Lasa" userId="c099ade7-c30c-48f8-a443-446b5f65092c" providerId="ADAL" clId="{891D6A94-3327-47C0-96D1-3C8CE34487D5}" dt="2026-06-24T12:18:57.711" v="2204" actId="164"/>
          <ac:spMkLst>
            <pc:docMk/>
            <pc:sldMk cId="3746990420" sldId="402"/>
            <ac:spMk id="52" creationId="{E1ED9F1F-25E2-BC23-D61A-CF31817484F0}"/>
          </ac:spMkLst>
        </pc:spChg>
        <pc:spChg chg="add mod topLvl">
          <ac:chgData name="Garazi Muguruza Lasa" userId="c099ade7-c30c-48f8-a443-446b5f65092c" providerId="ADAL" clId="{891D6A94-3327-47C0-96D1-3C8CE34487D5}" dt="2026-06-24T12:18:57.711" v="2204" actId="164"/>
          <ac:spMkLst>
            <pc:docMk/>
            <pc:sldMk cId="3746990420" sldId="402"/>
            <ac:spMk id="53" creationId="{92C9645F-CEBD-3480-3093-410DD2CE795E}"/>
          </ac:spMkLst>
        </pc:spChg>
        <pc:spChg chg="add mod topLvl">
          <ac:chgData name="Garazi Muguruza Lasa" userId="c099ade7-c30c-48f8-a443-446b5f65092c" providerId="ADAL" clId="{891D6A94-3327-47C0-96D1-3C8CE34487D5}" dt="2026-06-24T12:18:57.711" v="2204" actId="164"/>
          <ac:spMkLst>
            <pc:docMk/>
            <pc:sldMk cId="3746990420" sldId="402"/>
            <ac:spMk id="54" creationId="{073E3182-26D2-1CAF-552F-75E23F41D6B0}"/>
          </ac:spMkLst>
        </pc:spChg>
        <pc:spChg chg="add mod topLvl">
          <ac:chgData name="Garazi Muguruza Lasa" userId="c099ade7-c30c-48f8-a443-446b5f65092c" providerId="ADAL" clId="{891D6A94-3327-47C0-96D1-3C8CE34487D5}" dt="2026-06-24T12:18:57.711" v="2204" actId="164"/>
          <ac:spMkLst>
            <pc:docMk/>
            <pc:sldMk cId="3746990420" sldId="402"/>
            <ac:spMk id="55" creationId="{38AA8C9B-17FB-9A72-7998-33E2E3F6B5C4}"/>
          </ac:spMkLst>
        </pc:spChg>
        <pc:spChg chg="add mod">
          <ac:chgData name="Garazi Muguruza Lasa" userId="c099ade7-c30c-48f8-a443-446b5f65092c" providerId="ADAL" clId="{891D6A94-3327-47C0-96D1-3C8CE34487D5}" dt="2026-06-24T12:18:38.572" v="2202" actId="164"/>
          <ac:spMkLst>
            <pc:docMk/>
            <pc:sldMk cId="3746990420" sldId="402"/>
            <ac:spMk id="57" creationId="{5355BEF5-9C5B-C39F-5BC8-548BCAFF38D9}"/>
          </ac:spMkLst>
        </pc:spChg>
        <pc:spChg chg="add mod ord">
          <ac:chgData name="Garazi Muguruza Lasa" userId="c099ade7-c30c-48f8-a443-446b5f65092c" providerId="ADAL" clId="{891D6A94-3327-47C0-96D1-3C8CE34487D5}" dt="2026-06-23T07:56:07.430" v="1122" actId="164"/>
          <ac:spMkLst>
            <pc:docMk/>
            <pc:sldMk cId="3746990420" sldId="402"/>
            <ac:spMk id="60" creationId="{F35FA235-5995-00C5-913F-66F44282682A}"/>
          </ac:spMkLst>
        </pc:spChg>
        <pc:grpChg chg="add mod">
          <ac:chgData name="Garazi Muguruza Lasa" userId="c099ade7-c30c-48f8-a443-446b5f65092c" providerId="ADAL" clId="{891D6A94-3327-47C0-96D1-3C8CE34487D5}" dt="2026-06-24T12:19:07.702" v="2205" actId="164"/>
          <ac:grpSpMkLst>
            <pc:docMk/>
            <pc:sldMk cId="3746990420" sldId="402"/>
            <ac:grpSpMk id="9" creationId="{E6CB6E59-2428-F2C1-C69A-A06585713EC9}"/>
          </ac:grpSpMkLst>
        </pc:grpChg>
        <pc:grpChg chg="add mod">
          <ac:chgData name="Garazi Muguruza Lasa" userId="c099ade7-c30c-48f8-a443-446b5f65092c" providerId="ADAL" clId="{891D6A94-3327-47C0-96D1-3C8CE34487D5}" dt="2026-06-24T12:19:07.702" v="2205" actId="164"/>
          <ac:grpSpMkLst>
            <pc:docMk/>
            <pc:sldMk cId="3746990420" sldId="402"/>
            <ac:grpSpMk id="11" creationId="{B6C6C849-E357-0ADB-E182-E3A10975BD27}"/>
          </ac:grpSpMkLst>
        </pc:grpChg>
        <pc:grpChg chg="add mod">
          <ac:chgData name="Garazi Muguruza Lasa" userId="c099ade7-c30c-48f8-a443-446b5f65092c" providerId="ADAL" clId="{891D6A94-3327-47C0-96D1-3C8CE34487D5}" dt="2026-06-23T07:34:25.556" v="210" actId="1076"/>
          <ac:grpSpMkLst>
            <pc:docMk/>
            <pc:sldMk cId="3746990420" sldId="402"/>
            <ac:grpSpMk id="25" creationId="{22157189-1E57-5EA2-DE5D-DF44FD05A360}"/>
          </ac:grpSpMkLst>
        </pc:grpChg>
        <pc:grpChg chg="add mod">
          <ac:chgData name="Garazi Muguruza Lasa" userId="c099ade7-c30c-48f8-a443-446b5f65092c" providerId="ADAL" clId="{891D6A94-3327-47C0-96D1-3C8CE34487D5}" dt="2026-06-23T07:56:10.944" v="1123" actId="1076"/>
          <ac:grpSpMkLst>
            <pc:docMk/>
            <pc:sldMk cId="3746990420" sldId="402"/>
            <ac:grpSpMk id="61" creationId="{33F2DE92-5C5C-96DE-8FFF-3EEA733283F1}"/>
          </ac:grpSpMkLst>
        </pc:grpChg>
        <pc:picChg chg="add del">
          <ac:chgData name="Garazi Muguruza Lasa" userId="c099ade7-c30c-48f8-a443-446b5f65092c" providerId="ADAL" clId="{891D6A94-3327-47C0-96D1-3C8CE34487D5}" dt="2026-06-23T07:25:03.305" v="121" actId="478"/>
          <ac:picMkLst>
            <pc:docMk/>
            <pc:sldMk cId="3746990420" sldId="402"/>
            <ac:picMk id="6" creationId="{D4AF8226-A8B4-5E90-B18A-4E5D4E0E491C}"/>
          </ac:picMkLst>
        </pc:picChg>
        <pc:cxnChg chg="add mod">
          <ac:chgData name="Garazi Muguruza Lasa" userId="c099ade7-c30c-48f8-a443-446b5f65092c" providerId="ADAL" clId="{891D6A94-3327-47C0-96D1-3C8CE34487D5}" dt="2026-06-24T12:19:07.702" v="2205" actId="164"/>
          <ac:cxnSpMkLst>
            <pc:docMk/>
            <pc:sldMk cId="3746990420" sldId="402"/>
            <ac:cxnSpMk id="8" creationId="{62E00884-93FA-454D-E0F4-BC7865D96DC3}"/>
          </ac:cxnSpMkLst>
        </pc:cxnChg>
        <pc:cxnChg chg="mod topLvl">
          <ac:chgData name="Garazi Muguruza Lasa" userId="c099ade7-c30c-48f8-a443-446b5f65092c" providerId="ADAL" clId="{891D6A94-3327-47C0-96D1-3C8CE34487D5}" dt="2026-06-24T12:18:38.572" v="2202" actId="164"/>
          <ac:cxnSpMkLst>
            <pc:docMk/>
            <pc:sldMk cId="3746990420" sldId="402"/>
            <ac:cxnSpMk id="13" creationId="{0CBCBAB4-EFD2-DC2F-DE99-AFBFA20E5D2A}"/>
          </ac:cxnSpMkLst>
        </pc:cxnChg>
        <pc:cxnChg chg="add mod topLvl">
          <ac:chgData name="Garazi Muguruza Lasa" userId="c099ade7-c30c-48f8-a443-446b5f65092c" providerId="ADAL" clId="{891D6A94-3327-47C0-96D1-3C8CE34487D5}" dt="2026-06-23T07:44:57.579" v="598" actId="14100"/>
          <ac:cxnSpMkLst>
            <pc:docMk/>
            <pc:sldMk cId="3746990420" sldId="402"/>
            <ac:cxnSpMk id="38" creationId="{B8DCD95A-99C1-013A-8C74-16AD15931EF1}"/>
          </ac:cxnSpMkLst>
        </pc:cxnChg>
      </pc:sldChg>
      <pc:sldChg chg="modSp mod modNotesTx">
        <pc:chgData name="Garazi Muguruza Lasa" userId="c099ade7-c30c-48f8-a443-446b5f65092c" providerId="ADAL" clId="{891D6A94-3327-47C0-96D1-3C8CE34487D5}" dt="2026-06-24T12:25:03.097" v="2302" actId="20577"/>
        <pc:sldMkLst>
          <pc:docMk/>
          <pc:sldMk cId="2600373530" sldId="412"/>
        </pc:sldMkLst>
        <pc:spChg chg="mod">
          <ac:chgData name="Garazi Muguruza Lasa" userId="c099ade7-c30c-48f8-a443-446b5f65092c" providerId="ADAL" clId="{891D6A94-3327-47C0-96D1-3C8CE34487D5}" dt="2026-06-22T13:55:46.415" v="21" actId="20577"/>
          <ac:spMkLst>
            <pc:docMk/>
            <pc:sldMk cId="2600373530" sldId="412"/>
            <ac:spMk id="3" creationId="{472DDE3B-FE03-15D0-D47A-15764BEC7937}"/>
          </ac:spMkLst>
        </pc:spChg>
        <pc:spChg chg="mod">
          <ac:chgData name="Garazi Muguruza Lasa" userId="c099ade7-c30c-48f8-a443-446b5f65092c" providerId="ADAL" clId="{891D6A94-3327-47C0-96D1-3C8CE34487D5}" dt="2026-06-24T12:24:49.416" v="2279" actId="20577"/>
          <ac:spMkLst>
            <pc:docMk/>
            <pc:sldMk cId="2600373530" sldId="412"/>
            <ac:spMk id="19" creationId="{92430AB9-EAD4-3B09-CCE0-BD15D9414C57}"/>
          </ac:spMkLst>
        </pc:spChg>
      </pc:sldChg>
      <pc:sldChg chg="addSp delSp modSp mod delAnim modAnim">
        <pc:chgData name="Garazi Muguruza Lasa" userId="c099ade7-c30c-48f8-a443-446b5f65092c" providerId="ADAL" clId="{891D6A94-3327-47C0-96D1-3C8CE34487D5}" dt="2026-06-24T12:49:02.466" v="2409"/>
        <pc:sldMkLst>
          <pc:docMk/>
          <pc:sldMk cId="4210497977" sldId="424"/>
        </pc:sldMkLst>
        <pc:spChg chg="mod">
          <ac:chgData name="Garazi Muguruza Lasa" userId="c099ade7-c30c-48f8-a443-446b5f65092c" providerId="ADAL" clId="{891D6A94-3327-47C0-96D1-3C8CE34487D5}" dt="2026-06-23T08:17:59.405" v="1390"/>
          <ac:spMkLst>
            <pc:docMk/>
            <pc:sldMk cId="4210497977" sldId="424"/>
            <ac:spMk id="7" creationId="{834B6BB2-3466-F3B4-7700-9413533F7B1A}"/>
          </ac:spMkLst>
        </pc:spChg>
        <pc:spChg chg="add mod">
          <ac:chgData name="Garazi Muguruza Lasa" userId="c099ade7-c30c-48f8-a443-446b5f65092c" providerId="ADAL" clId="{891D6A94-3327-47C0-96D1-3C8CE34487D5}" dt="2026-06-23T08:17:49.189" v="1388" actId="164"/>
          <ac:spMkLst>
            <pc:docMk/>
            <pc:sldMk cId="4210497977" sldId="424"/>
            <ac:spMk id="9" creationId="{53414A15-0172-C1CD-097E-17B2A0613D92}"/>
          </ac:spMkLst>
        </pc:spChg>
        <pc:spChg chg="add mod">
          <ac:chgData name="Garazi Muguruza Lasa" userId="c099ade7-c30c-48f8-a443-446b5f65092c" providerId="ADAL" clId="{891D6A94-3327-47C0-96D1-3C8CE34487D5}" dt="2026-06-23T08:17:49.189" v="1388" actId="164"/>
          <ac:spMkLst>
            <pc:docMk/>
            <pc:sldMk cId="4210497977" sldId="424"/>
            <ac:spMk id="10" creationId="{3BD9493B-1595-40F5-F903-CB53589B9E5A}"/>
          </ac:spMkLst>
        </pc:spChg>
        <pc:spChg chg="add mod">
          <ac:chgData name="Garazi Muguruza Lasa" userId="c099ade7-c30c-48f8-a443-446b5f65092c" providerId="ADAL" clId="{891D6A94-3327-47C0-96D1-3C8CE34487D5}" dt="2026-06-23T08:17:49.189" v="1388" actId="164"/>
          <ac:spMkLst>
            <pc:docMk/>
            <pc:sldMk cId="4210497977" sldId="424"/>
            <ac:spMk id="36" creationId="{D85D55C8-BA0A-1E3B-967A-B3FBAD913DE1}"/>
          </ac:spMkLst>
        </pc:spChg>
        <pc:spChg chg="add mod">
          <ac:chgData name="Garazi Muguruza Lasa" userId="c099ade7-c30c-48f8-a443-446b5f65092c" providerId="ADAL" clId="{891D6A94-3327-47C0-96D1-3C8CE34487D5}" dt="2026-06-23T08:24:40.976" v="1582" actId="20577"/>
          <ac:spMkLst>
            <pc:docMk/>
            <pc:sldMk cId="4210497977" sldId="424"/>
            <ac:spMk id="56" creationId="{5DAA98EC-43D3-A1DC-54D8-32AAE6678330}"/>
          </ac:spMkLst>
        </pc:spChg>
        <pc:spChg chg="add mod">
          <ac:chgData name="Garazi Muguruza Lasa" userId="c099ade7-c30c-48f8-a443-446b5f65092c" providerId="ADAL" clId="{891D6A94-3327-47C0-96D1-3C8CE34487D5}" dt="2026-06-23T08:23:36.380" v="1579" actId="164"/>
          <ac:spMkLst>
            <pc:docMk/>
            <pc:sldMk cId="4210497977" sldId="424"/>
            <ac:spMk id="57" creationId="{F5DD5190-D06E-56EE-A26F-C1AE1BF588A9}"/>
          </ac:spMkLst>
        </pc:spChg>
        <pc:spChg chg="add mod">
          <ac:chgData name="Garazi Muguruza Lasa" userId="c099ade7-c30c-48f8-a443-446b5f65092c" providerId="ADAL" clId="{891D6A94-3327-47C0-96D1-3C8CE34487D5}" dt="2026-06-23T08:23:36.380" v="1579" actId="164"/>
          <ac:spMkLst>
            <pc:docMk/>
            <pc:sldMk cId="4210497977" sldId="424"/>
            <ac:spMk id="58" creationId="{D43419C5-0D83-ACD8-E85E-58E10F85C7D1}"/>
          </ac:spMkLst>
        </pc:spChg>
        <pc:spChg chg="add mod">
          <ac:chgData name="Garazi Muguruza Lasa" userId="c099ade7-c30c-48f8-a443-446b5f65092c" providerId="ADAL" clId="{891D6A94-3327-47C0-96D1-3C8CE34487D5}" dt="2026-06-23T08:23:36.380" v="1579" actId="164"/>
          <ac:spMkLst>
            <pc:docMk/>
            <pc:sldMk cId="4210497977" sldId="424"/>
            <ac:spMk id="59" creationId="{5C6167BF-FABD-D454-CC3D-D1E2A88F4286}"/>
          </ac:spMkLst>
        </pc:spChg>
        <pc:grpChg chg="add mod">
          <ac:chgData name="Garazi Muguruza Lasa" userId="c099ade7-c30c-48f8-a443-446b5f65092c" providerId="ADAL" clId="{891D6A94-3327-47C0-96D1-3C8CE34487D5}" dt="2026-06-23T08:23:09.629" v="1575" actId="1076"/>
          <ac:grpSpMkLst>
            <pc:docMk/>
            <pc:sldMk cId="4210497977" sldId="424"/>
            <ac:grpSpMk id="53" creationId="{DB646932-8814-D773-5B52-2C1749F2352A}"/>
          </ac:grpSpMkLst>
        </pc:grpChg>
        <pc:grpChg chg="add mod">
          <ac:chgData name="Garazi Muguruza Lasa" userId="c099ade7-c30c-48f8-a443-446b5f65092c" providerId="ADAL" clId="{891D6A94-3327-47C0-96D1-3C8CE34487D5}" dt="2026-06-23T08:23:36.380" v="1579" actId="164"/>
          <ac:grpSpMkLst>
            <pc:docMk/>
            <pc:sldMk cId="4210497977" sldId="424"/>
            <ac:grpSpMk id="60" creationId="{B44EE0A2-C672-C943-6A02-BEAA628F334B}"/>
          </ac:grpSpMkLst>
        </pc:grpChg>
      </pc:sldChg>
      <pc:sldChg chg="addSp delSp modSp add mod ord modAnim">
        <pc:chgData name="Garazi Muguruza Lasa" userId="c099ade7-c30c-48f8-a443-446b5f65092c" providerId="ADAL" clId="{891D6A94-3327-47C0-96D1-3C8CE34487D5}" dt="2026-06-24T12:19:43.957" v="2209"/>
        <pc:sldMkLst>
          <pc:docMk/>
          <pc:sldMk cId="536522330" sldId="428"/>
        </pc:sldMkLst>
        <pc:spChg chg="add mod ord">
          <ac:chgData name="Garazi Muguruza Lasa" userId="c099ade7-c30c-48f8-a443-446b5f65092c" providerId="ADAL" clId="{891D6A94-3327-47C0-96D1-3C8CE34487D5}" dt="2026-06-23T08:05:34.656" v="1211" actId="167"/>
          <ac:spMkLst>
            <pc:docMk/>
            <pc:sldMk cId="536522330" sldId="428"/>
            <ac:spMk id="11" creationId="{365A4611-C306-D067-6E9F-848EA76F91B1}"/>
          </ac:spMkLst>
        </pc:spChg>
        <pc:spChg chg="add mod ord">
          <ac:chgData name="Garazi Muguruza Lasa" userId="c099ade7-c30c-48f8-a443-446b5f65092c" providerId="ADAL" clId="{891D6A94-3327-47C0-96D1-3C8CE34487D5}" dt="2026-06-23T08:05:39.379" v="1212" actId="167"/>
          <ac:spMkLst>
            <pc:docMk/>
            <pc:sldMk cId="536522330" sldId="428"/>
            <ac:spMk id="24" creationId="{B5FEA4DC-CD4F-928C-F119-EB9A8CC1536C}"/>
          </ac:spMkLst>
        </pc:spChg>
        <pc:spChg chg="add mod ord">
          <ac:chgData name="Garazi Muguruza Lasa" userId="c099ade7-c30c-48f8-a443-446b5f65092c" providerId="ADAL" clId="{891D6A94-3327-47C0-96D1-3C8CE34487D5}" dt="2026-06-23T08:05:50.054" v="1224" actId="167"/>
          <ac:spMkLst>
            <pc:docMk/>
            <pc:sldMk cId="536522330" sldId="428"/>
            <ac:spMk id="25" creationId="{77A30D6E-DC96-E415-DB9F-FAAC51C42F4F}"/>
          </ac:spMkLst>
        </pc:spChg>
        <pc:spChg chg="add mod ord">
          <ac:chgData name="Garazi Muguruza Lasa" userId="c099ade7-c30c-48f8-a443-446b5f65092c" providerId="ADAL" clId="{891D6A94-3327-47C0-96D1-3C8CE34487D5}" dt="2026-06-23T08:05:41.261" v="1213" actId="167"/>
          <ac:spMkLst>
            <pc:docMk/>
            <pc:sldMk cId="536522330" sldId="428"/>
            <ac:spMk id="29" creationId="{E07FD679-5762-E126-76AD-059B81CD9245}"/>
          </ac:spMkLst>
        </pc:spChg>
        <pc:picChg chg="add mod">
          <ac:chgData name="Garazi Muguruza Lasa" userId="c099ade7-c30c-48f8-a443-446b5f65092c" providerId="ADAL" clId="{891D6A94-3327-47C0-96D1-3C8CE34487D5}" dt="2026-06-23T07:59:09.461" v="1154"/>
          <ac:picMkLst>
            <pc:docMk/>
            <pc:sldMk cId="536522330" sldId="428"/>
            <ac:picMk id="5" creationId="{CB0A46D1-F467-303B-E55D-30D59E5B6757}"/>
          </ac:picMkLst>
        </pc:picChg>
        <pc:picChg chg="add mod ord">
          <ac:chgData name="Garazi Muguruza Lasa" userId="c099ade7-c30c-48f8-a443-446b5f65092c" providerId="ADAL" clId="{891D6A94-3327-47C0-96D1-3C8CE34487D5}" dt="2026-06-23T08:03:46.557" v="1181" actId="167"/>
          <ac:picMkLst>
            <pc:docMk/>
            <pc:sldMk cId="536522330" sldId="428"/>
            <ac:picMk id="21" creationId="{3CDFA87C-3CED-CC12-85AC-89BD6DA42959}"/>
          </ac:picMkLst>
        </pc:picChg>
      </pc:sldChg>
      <pc:sldChg chg="addSp delSp modSp add mod delAnim modAnim">
        <pc:chgData name="Garazi Muguruza Lasa" userId="c099ade7-c30c-48f8-a443-446b5f65092c" providerId="ADAL" clId="{891D6A94-3327-47C0-96D1-3C8CE34487D5}" dt="2026-06-24T12:36:45.679" v="2406"/>
        <pc:sldMkLst>
          <pc:docMk/>
          <pc:sldMk cId="3220906891" sldId="429"/>
        </pc:sldMkLst>
        <pc:spChg chg="add del mod">
          <ac:chgData name="Garazi Muguruza Lasa" userId="c099ade7-c30c-48f8-a443-446b5f65092c" providerId="ADAL" clId="{891D6A94-3327-47C0-96D1-3C8CE34487D5}" dt="2026-06-23T08:28:08.358" v="1775" actId="20577"/>
          <ac:spMkLst>
            <pc:docMk/>
            <pc:sldMk cId="3220906891" sldId="429"/>
            <ac:spMk id="10" creationId="{FBF417DF-7BA3-F1D0-773E-1EA9432CB964}"/>
          </ac:spMkLst>
        </pc:spChg>
        <pc:spChg chg="mod topLvl">
          <ac:chgData name="Garazi Muguruza Lasa" userId="c099ade7-c30c-48f8-a443-446b5f65092c" providerId="ADAL" clId="{891D6A94-3327-47C0-96D1-3C8CE34487D5}" dt="2026-06-24T12:36:21.849" v="2405" actId="14100"/>
          <ac:spMkLst>
            <pc:docMk/>
            <pc:sldMk cId="3220906891" sldId="429"/>
            <ac:spMk id="17" creationId="{647D3051-4BF2-5567-D487-B27BC891B2EB}"/>
          </ac:spMkLst>
        </pc:spChg>
        <pc:spChg chg="add mod">
          <ac:chgData name="Garazi Muguruza Lasa" userId="c099ade7-c30c-48f8-a443-446b5f65092c" providerId="ADAL" clId="{891D6A94-3327-47C0-96D1-3C8CE34487D5}" dt="2026-06-24T12:36:14.301" v="2403" actId="20577"/>
          <ac:spMkLst>
            <pc:docMk/>
            <pc:sldMk cId="3220906891" sldId="429"/>
            <ac:spMk id="57" creationId="{1C6745B7-8456-EE2F-B133-EA152D56B8CF}"/>
          </ac:spMkLst>
        </pc:spChg>
        <pc:spChg chg="mod">
          <ac:chgData name="Garazi Muguruza Lasa" userId="c099ade7-c30c-48f8-a443-446b5f65092c" providerId="ADAL" clId="{891D6A94-3327-47C0-96D1-3C8CE34487D5}" dt="2026-06-23T08:28:48.989" v="1828"/>
          <ac:spMkLst>
            <pc:docMk/>
            <pc:sldMk cId="3220906891" sldId="429"/>
            <ac:spMk id="2061" creationId="{BC5F9EF0-43EC-E1E5-A029-8F1A55C185FD}"/>
          </ac:spMkLst>
        </pc:spChg>
        <pc:spChg chg="mod">
          <ac:chgData name="Garazi Muguruza Lasa" userId="c099ade7-c30c-48f8-a443-446b5f65092c" providerId="ADAL" clId="{891D6A94-3327-47C0-96D1-3C8CE34487D5}" dt="2026-06-23T08:28:48.989" v="1828"/>
          <ac:spMkLst>
            <pc:docMk/>
            <pc:sldMk cId="3220906891" sldId="429"/>
            <ac:spMk id="2064" creationId="{B80DA6D1-DA38-4AE3-BFE1-18B7EF51C5C7}"/>
          </ac:spMkLst>
        </pc:spChg>
        <pc:spChg chg="add mod">
          <ac:chgData name="Garazi Muguruza Lasa" userId="c099ade7-c30c-48f8-a443-446b5f65092c" providerId="ADAL" clId="{891D6A94-3327-47C0-96D1-3C8CE34487D5}" dt="2026-06-23T08:28:54.035" v="1830" actId="164"/>
          <ac:spMkLst>
            <pc:docMk/>
            <pc:sldMk cId="3220906891" sldId="429"/>
            <ac:spMk id="2065" creationId="{E15F20A7-0364-6F75-326C-32DDB2ABE04F}"/>
          </ac:spMkLst>
        </pc:spChg>
        <pc:spChg chg="add mod">
          <ac:chgData name="Garazi Muguruza Lasa" userId="c099ade7-c30c-48f8-a443-446b5f65092c" providerId="ADAL" clId="{891D6A94-3327-47C0-96D1-3C8CE34487D5}" dt="2026-06-23T08:28:54.035" v="1830" actId="164"/>
          <ac:spMkLst>
            <pc:docMk/>
            <pc:sldMk cId="3220906891" sldId="429"/>
            <ac:spMk id="2066" creationId="{75E1DDC5-59ED-5834-7121-2C3B00F77120}"/>
          </ac:spMkLst>
        </pc:spChg>
        <pc:spChg chg="add mod">
          <ac:chgData name="Garazi Muguruza Lasa" userId="c099ade7-c30c-48f8-a443-446b5f65092c" providerId="ADAL" clId="{891D6A94-3327-47C0-96D1-3C8CE34487D5}" dt="2026-06-23T08:28:54.035" v="1830" actId="164"/>
          <ac:spMkLst>
            <pc:docMk/>
            <pc:sldMk cId="3220906891" sldId="429"/>
            <ac:spMk id="2076" creationId="{F86103B1-134D-9406-0366-0BCE5A8FECE0}"/>
          </ac:spMkLst>
        </pc:spChg>
        <pc:spChg chg="add mod">
          <ac:chgData name="Garazi Muguruza Lasa" userId="c099ade7-c30c-48f8-a443-446b5f65092c" providerId="ADAL" clId="{891D6A94-3327-47C0-96D1-3C8CE34487D5}" dt="2026-06-23T08:28:54.035" v="1830" actId="164"/>
          <ac:spMkLst>
            <pc:docMk/>
            <pc:sldMk cId="3220906891" sldId="429"/>
            <ac:spMk id="2077" creationId="{434163B2-8B7F-4068-4E13-BC7DE5C7EEA7}"/>
          </ac:spMkLst>
        </pc:spChg>
        <pc:spChg chg="add mod">
          <ac:chgData name="Garazi Muguruza Lasa" userId="c099ade7-c30c-48f8-a443-446b5f65092c" providerId="ADAL" clId="{891D6A94-3327-47C0-96D1-3C8CE34487D5}" dt="2026-06-23T08:30:11.378" v="1902" actId="1076"/>
          <ac:spMkLst>
            <pc:docMk/>
            <pc:sldMk cId="3220906891" sldId="429"/>
            <ac:spMk id="2079" creationId="{AEDD712D-F8BB-4E9E-CFFE-77D0CA196843}"/>
          </ac:spMkLst>
        </pc:spChg>
        <pc:spChg chg="add mod">
          <ac:chgData name="Garazi Muguruza Lasa" userId="c099ade7-c30c-48f8-a443-446b5f65092c" providerId="ADAL" clId="{891D6A94-3327-47C0-96D1-3C8CE34487D5}" dt="2026-06-23T08:33:21.041" v="2198" actId="1076"/>
          <ac:spMkLst>
            <pc:docMk/>
            <pc:sldMk cId="3220906891" sldId="429"/>
            <ac:spMk id="2081" creationId="{B6941AAD-33AB-F099-C014-C05108C89448}"/>
          </ac:spMkLst>
        </pc:spChg>
        <pc:grpChg chg="add mod">
          <ac:chgData name="Garazi Muguruza Lasa" userId="c099ade7-c30c-48f8-a443-446b5f65092c" providerId="ADAL" clId="{891D6A94-3327-47C0-96D1-3C8CE34487D5}" dt="2026-06-23T08:28:54.035" v="1830" actId="164"/>
          <ac:grpSpMkLst>
            <pc:docMk/>
            <pc:sldMk cId="3220906891" sldId="429"/>
            <ac:grpSpMk id="2053" creationId="{28DD79B9-D2F8-46C8-9C3B-7CC7CE04F7A7}"/>
          </ac:grpSpMkLst>
        </pc:grpChg>
        <pc:grpChg chg="mod">
          <ac:chgData name="Garazi Muguruza Lasa" userId="c099ade7-c30c-48f8-a443-446b5f65092c" providerId="ADAL" clId="{891D6A94-3327-47C0-96D1-3C8CE34487D5}" dt="2026-06-23T08:27:39.861" v="1760" actId="1076"/>
          <ac:grpSpMkLst>
            <pc:docMk/>
            <pc:sldMk cId="3220906891" sldId="429"/>
            <ac:grpSpMk id="2067" creationId="{AA6C729C-E43A-9D07-0CA3-7F556742ED95}"/>
          </ac:grpSpMkLst>
        </pc:grpChg>
        <pc:grpChg chg="mod">
          <ac:chgData name="Garazi Muguruza Lasa" userId="c099ade7-c30c-48f8-a443-446b5f65092c" providerId="ADAL" clId="{891D6A94-3327-47C0-96D1-3C8CE34487D5}" dt="2026-06-23T08:27:41.135" v="1761" actId="1076"/>
          <ac:grpSpMkLst>
            <pc:docMk/>
            <pc:sldMk cId="3220906891" sldId="429"/>
            <ac:grpSpMk id="2074" creationId="{57C87F5C-04F9-28E9-EB97-9709179F2DCD}"/>
          </ac:grpSpMkLst>
        </pc:grpChg>
        <pc:grpChg chg="add mod">
          <ac:chgData name="Garazi Muguruza Lasa" userId="c099ade7-c30c-48f8-a443-446b5f65092c" providerId="ADAL" clId="{891D6A94-3327-47C0-96D1-3C8CE34487D5}" dt="2026-06-23T08:30:08.454" v="1901" actId="1076"/>
          <ac:grpSpMkLst>
            <pc:docMk/>
            <pc:sldMk cId="3220906891" sldId="429"/>
            <ac:grpSpMk id="2078" creationId="{F6E34D46-901E-8860-1486-4F569D23C683}"/>
          </ac:grpSpMkLst>
        </pc:grpChg>
        <pc:cxnChg chg="add mod">
          <ac:chgData name="Garazi Muguruza Lasa" userId="c099ade7-c30c-48f8-a443-446b5f65092c" providerId="ADAL" clId="{891D6A94-3327-47C0-96D1-3C8CE34487D5}" dt="2026-06-24T12:36:18.155" v="2404" actId="1076"/>
          <ac:cxnSpMkLst>
            <pc:docMk/>
            <pc:sldMk cId="3220906891" sldId="429"/>
            <ac:cxnSpMk id="36" creationId="{242036BE-7DA5-9F05-60A3-37A4EA33B658}"/>
          </ac:cxnSpMkLst>
        </pc:cxnChg>
        <pc:cxnChg chg="add mod">
          <ac:chgData name="Garazi Muguruza Lasa" userId="c099ade7-c30c-48f8-a443-446b5f65092c" providerId="ADAL" clId="{891D6A94-3327-47C0-96D1-3C8CE34487D5}" dt="2026-06-23T08:28:54.035" v="1830" actId="164"/>
          <ac:cxnSpMkLst>
            <pc:docMk/>
            <pc:sldMk cId="3220906891" sldId="429"/>
            <ac:cxnSpMk id="2075" creationId="{97C58CD4-A1B5-261C-E745-3682E49F8FDF}"/>
          </ac:cxnSpMkLst>
        </pc:cxnChg>
      </pc:sldChg>
      <pc:sldMasterChg chg="delSldLayout">
        <pc:chgData name="Garazi Muguruza Lasa" userId="c099ade7-c30c-48f8-a443-446b5f65092c" providerId="ADAL" clId="{891D6A94-3327-47C0-96D1-3C8CE34487D5}" dt="2026-06-22T13:57:29.430" v="39" actId="47"/>
        <pc:sldMasterMkLst>
          <pc:docMk/>
          <pc:sldMasterMk cId="1877186074" sldId="2147483648"/>
        </pc:sldMasterMkLst>
      </pc:sldMasterChg>
      <pc:sldMasterChg chg="delSldLayout">
        <pc:chgData name="Garazi Muguruza Lasa" userId="c099ade7-c30c-48f8-a443-446b5f65092c" providerId="ADAL" clId="{891D6A94-3327-47C0-96D1-3C8CE34487D5}" dt="2026-06-24T12:34:53.355" v="2303" actId="47"/>
        <pc:sldMasterMkLst>
          <pc:docMk/>
          <pc:sldMasterMk cId="4045304529" sldId="2147483662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B2571-2BA9-4CAB-8A7B-F6F7A517350A}" type="datetimeFigureOut">
              <a:rPr lang="en-NL" smtClean="0"/>
              <a:t>29/06/2026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7D860-F3CF-4547-9C9D-052B97C363F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16840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QKD: commercial, low adoption</a:t>
            </a:r>
          </a:p>
          <a:p>
            <a:r>
              <a:rPr lang="en-US" dirty="0"/>
              <a:t>QI: far away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7D860-F3CF-4547-9C9D-052B97C363F9}" type="slidenum">
              <a:rPr lang="en-NL" smtClean="0"/>
              <a:t>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62896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7D860-F3CF-4547-9C9D-052B97C363F9}" type="slidenum">
              <a:rPr lang="en-NL" smtClean="0"/>
              <a:t>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00788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7D860-F3CF-4547-9C9D-052B97C363F9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3259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176B4-2F3E-4542-A88B-B482618D0CA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899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4E18D-CBB7-3310-0F99-6E88610A82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170297-CB9D-A522-60D7-DCAE534989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1E86C-0080-4B3D-20DF-E3109BF8D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A9160-CD5D-4D6E-AB48-9477F1AF85CD}" type="datetimeFigureOut">
              <a:rPr lang="en-NL" smtClean="0"/>
              <a:t>29/06/2026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0EF7E-1C6A-8DE4-4313-A53DE22C8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BEF45-A320-8CD7-81D8-2031359FD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6F1B-A798-400A-A35E-AEF91483FBC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88474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1230F-887C-799B-007E-B4FF1FBE3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6324A1-3694-00A5-8DB0-43360A578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3479D-0E29-3CF3-C6A8-921AC3E2A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A9160-CD5D-4D6E-AB48-9477F1AF85CD}" type="datetimeFigureOut">
              <a:rPr lang="en-NL" smtClean="0"/>
              <a:t>29/06/2026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A5DAD-34E2-C6F9-FBA5-A246923E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A170F-BBD3-152C-E6B9-430236EF8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6F1B-A798-400A-A35E-AEF91483FBC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49463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753964-6519-E8AA-1FC2-AED70AFC4B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D3F115-00A0-9C71-FB38-53A3AC8A58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64E59-316E-20E5-BA9A-2735401F5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A9160-CD5D-4D6E-AB48-9477F1AF85CD}" type="datetimeFigureOut">
              <a:rPr lang="en-NL" smtClean="0"/>
              <a:t>29/06/2026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8DA78-4D45-9214-1DFE-B5AE91681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78E51-12E9-1C03-0AB9-589F9391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6F1B-A798-400A-A35E-AEF91483FBC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17889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angepaste indel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itel 1">
            <a:extLst>
              <a:ext uri="{FF2B5EF4-FFF2-40B4-BE49-F238E27FC236}">
                <a16:creationId xmlns:a16="http://schemas.microsoft.com/office/drawing/2014/main" id="{809A55DC-AA1C-3E07-8B14-81A5F5F8A444}"/>
              </a:ext>
            </a:extLst>
          </p:cNvPr>
          <p:cNvSpPr txBox="1">
            <a:spLocks/>
          </p:cNvSpPr>
          <p:nvPr userDrawn="1"/>
        </p:nvSpPr>
        <p:spPr>
          <a:xfrm>
            <a:off x="0" y="-367937"/>
            <a:ext cx="2086708" cy="3422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EE7628"/>
                </a:solidFill>
                <a:effectLst/>
                <a:uLnTx/>
                <a:uFillTx/>
                <a:latin typeface="Aptos"/>
                <a:ea typeface="+mj-ea"/>
                <a:cs typeface="+mj-cs"/>
              </a:rPr>
              <a:t>Title slide #3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8DB13761-E528-E6EE-A6FC-CE7E5E4690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8947" y="2589187"/>
            <a:ext cx="3472053" cy="342211"/>
          </a:xfrm>
        </p:spPr>
        <p:txBody>
          <a:bodyPr anchor="b"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Name of speaker here</a:t>
            </a:r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FDDB9DE4-EE0C-640F-963A-BADD6CE52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8947" y="3002633"/>
            <a:ext cx="2409331" cy="16694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97DA82-84C5-4972-A41D-D2D51EA09891}" type="datetime3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 June, 2026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7EEC8868-A337-D072-6DF6-53381DDE063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1633" y="786160"/>
            <a:ext cx="3786867" cy="1661402"/>
          </a:xfrm>
        </p:spPr>
        <p:txBody>
          <a:bodyPr anchor="ctr"/>
          <a:lstStyle>
            <a:lvl1pPr marL="0" indent="0">
              <a:buNone/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The title of the presentation can be placed here</a:t>
            </a:r>
          </a:p>
        </p:txBody>
      </p:sp>
      <p:sp>
        <p:nvSpPr>
          <p:cNvPr id="12" name="Tijdelijke aanduiding voor tekst 15">
            <a:extLst>
              <a:ext uri="{FF2B5EF4-FFF2-40B4-BE49-F238E27FC236}">
                <a16:creationId xmlns:a16="http://schemas.microsoft.com/office/drawing/2014/main" id="{BBD68CED-8AAF-EA33-2026-D09DEBE5FA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8947" y="5597251"/>
            <a:ext cx="1594247" cy="812512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8" name="Tijdelijke aanduiding voor afbeelding 27">
            <a:extLst>
              <a:ext uri="{FF2B5EF4-FFF2-40B4-BE49-F238E27FC236}">
                <a16:creationId xmlns:a16="http://schemas.microsoft.com/office/drawing/2014/main" id="{CE01A23E-D6B8-CA7B-0388-A16045BAB67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030510" y="786160"/>
            <a:ext cx="6870700" cy="4640351"/>
          </a:xfrm>
          <a:custGeom>
            <a:avLst/>
            <a:gdLst>
              <a:gd name="connsiteX0" fmla="*/ 1467044 w 5079872"/>
              <a:gd name="connsiteY0" fmla="*/ 0 h 3430857"/>
              <a:gd name="connsiteX1" fmla="*/ 3472581 w 5079872"/>
              <a:gd name="connsiteY1" fmla="*/ 0 h 3430857"/>
              <a:gd name="connsiteX2" fmla="*/ 3684853 w 5079872"/>
              <a:gd name="connsiteY2" fmla="*/ 212272 h 3430857"/>
              <a:gd name="connsiteX3" fmla="*/ 3684853 w 5079872"/>
              <a:gd name="connsiteY3" fmla="*/ 1368393 h 3430857"/>
              <a:gd name="connsiteX4" fmla="*/ 4275134 w 5079872"/>
              <a:gd name="connsiteY4" fmla="*/ 1368393 h 3430857"/>
              <a:gd name="connsiteX5" fmla="*/ 4275134 w 5079872"/>
              <a:gd name="connsiteY5" fmla="*/ 1368149 h 3430857"/>
              <a:gd name="connsiteX6" fmla="*/ 4364407 w 5079872"/>
              <a:gd name="connsiteY6" fmla="*/ 1368149 h 3430857"/>
              <a:gd name="connsiteX7" fmla="*/ 4460889 w 5079872"/>
              <a:gd name="connsiteY7" fmla="*/ 1304196 h 3430857"/>
              <a:gd name="connsiteX8" fmla="*/ 4468627 w 5079872"/>
              <a:gd name="connsiteY8" fmla="*/ 1265870 h 3430857"/>
              <a:gd name="connsiteX9" fmla="*/ 4468627 w 5079872"/>
              <a:gd name="connsiteY9" fmla="*/ 1143803 h 3430857"/>
              <a:gd name="connsiteX10" fmla="*/ 4592933 w 5079872"/>
              <a:gd name="connsiteY10" fmla="*/ 1019497 h 3430857"/>
              <a:gd name="connsiteX11" fmla="*/ 4955566 w 5079872"/>
              <a:gd name="connsiteY11" fmla="*/ 1019497 h 3430857"/>
              <a:gd name="connsiteX12" fmla="*/ 5079872 w 5079872"/>
              <a:gd name="connsiteY12" fmla="*/ 1143803 h 3430857"/>
              <a:gd name="connsiteX13" fmla="*/ 5079872 w 5079872"/>
              <a:gd name="connsiteY13" fmla="*/ 1302203 h 3430857"/>
              <a:gd name="connsiteX14" fmla="*/ 4955566 w 5079872"/>
              <a:gd name="connsiteY14" fmla="*/ 1426509 h 3430857"/>
              <a:gd name="connsiteX15" fmla="*/ 4665893 w 5079872"/>
              <a:gd name="connsiteY15" fmla="*/ 1426509 h 3430857"/>
              <a:gd name="connsiteX16" fmla="*/ 4637471 w 5079872"/>
              <a:gd name="connsiteY16" fmla="*/ 1432247 h 3430857"/>
              <a:gd name="connsiteX17" fmla="*/ 4573518 w 5079872"/>
              <a:gd name="connsiteY17" fmla="*/ 1528730 h 3430857"/>
              <a:gd name="connsiteX18" fmla="*/ 4573518 w 5079872"/>
              <a:gd name="connsiteY18" fmla="*/ 1598461 h 3430857"/>
              <a:gd name="connsiteX19" fmla="*/ 4569461 w 5079872"/>
              <a:gd name="connsiteY19" fmla="*/ 1598461 h 3430857"/>
              <a:gd name="connsiteX20" fmla="*/ 4569461 w 5079872"/>
              <a:gd name="connsiteY20" fmla="*/ 2820808 h 3430857"/>
              <a:gd name="connsiteX21" fmla="*/ 4372154 w 5079872"/>
              <a:gd name="connsiteY21" fmla="*/ 3018115 h 3430857"/>
              <a:gd name="connsiteX22" fmla="*/ 3684853 w 5079872"/>
              <a:gd name="connsiteY22" fmla="*/ 3018115 h 3430857"/>
              <a:gd name="connsiteX23" fmla="*/ 3684853 w 5079872"/>
              <a:gd name="connsiteY23" fmla="*/ 3218585 h 3430857"/>
              <a:gd name="connsiteX24" fmla="*/ 3472581 w 5079872"/>
              <a:gd name="connsiteY24" fmla="*/ 3430857 h 3430857"/>
              <a:gd name="connsiteX25" fmla="*/ 1467044 w 5079872"/>
              <a:gd name="connsiteY25" fmla="*/ 3430857 h 3430857"/>
              <a:gd name="connsiteX26" fmla="*/ 1254772 w 5079872"/>
              <a:gd name="connsiteY26" fmla="*/ 3218585 h 3430857"/>
              <a:gd name="connsiteX27" fmla="*/ 1254772 w 5079872"/>
              <a:gd name="connsiteY27" fmla="*/ 2481848 h 3430857"/>
              <a:gd name="connsiteX28" fmla="*/ 212272 w 5079872"/>
              <a:gd name="connsiteY28" fmla="*/ 2481848 h 3430857"/>
              <a:gd name="connsiteX29" fmla="*/ 0 w 5079872"/>
              <a:gd name="connsiteY29" fmla="*/ 2269576 h 3430857"/>
              <a:gd name="connsiteX30" fmla="*/ 0 w 5079872"/>
              <a:gd name="connsiteY30" fmla="*/ 919267 h 3430857"/>
              <a:gd name="connsiteX31" fmla="*/ 212272 w 5079872"/>
              <a:gd name="connsiteY31" fmla="*/ 706995 h 3430857"/>
              <a:gd name="connsiteX32" fmla="*/ 1254772 w 5079872"/>
              <a:gd name="connsiteY32" fmla="*/ 706995 h 3430857"/>
              <a:gd name="connsiteX33" fmla="*/ 1254772 w 5079872"/>
              <a:gd name="connsiteY33" fmla="*/ 212272 h 3430857"/>
              <a:gd name="connsiteX34" fmla="*/ 1467044 w 5079872"/>
              <a:gd name="connsiteY34" fmla="*/ 0 h 34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079872" h="3430857">
                <a:moveTo>
                  <a:pt x="1467044" y="0"/>
                </a:moveTo>
                <a:lnTo>
                  <a:pt x="3472581" y="0"/>
                </a:lnTo>
                <a:cubicBezTo>
                  <a:pt x="3589816" y="0"/>
                  <a:pt x="3684853" y="95037"/>
                  <a:pt x="3684853" y="212272"/>
                </a:cubicBezTo>
                <a:lnTo>
                  <a:pt x="3684853" y="1368393"/>
                </a:lnTo>
                <a:lnTo>
                  <a:pt x="4275134" y="1368393"/>
                </a:lnTo>
                <a:lnTo>
                  <a:pt x="4275134" y="1368149"/>
                </a:lnTo>
                <a:lnTo>
                  <a:pt x="4364407" y="1368149"/>
                </a:lnTo>
                <a:cubicBezTo>
                  <a:pt x="4407780" y="1368149"/>
                  <a:pt x="4444994" y="1341779"/>
                  <a:pt x="4460889" y="1304196"/>
                </a:cubicBezTo>
                <a:lnTo>
                  <a:pt x="4468627" y="1265870"/>
                </a:lnTo>
                <a:lnTo>
                  <a:pt x="4468627" y="1143803"/>
                </a:lnTo>
                <a:cubicBezTo>
                  <a:pt x="4468627" y="1075151"/>
                  <a:pt x="4524281" y="1019497"/>
                  <a:pt x="4592933" y="1019497"/>
                </a:cubicBezTo>
                <a:lnTo>
                  <a:pt x="4955566" y="1019497"/>
                </a:lnTo>
                <a:cubicBezTo>
                  <a:pt x="5024218" y="1019497"/>
                  <a:pt x="5079872" y="1075151"/>
                  <a:pt x="5079872" y="1143803"/>
                </a:cubicBezTo>
                <a:lnTo>
                  <a:pt x="5079872" y="1302203"/>
                </a:lnTo>
                <a:cubicBezTo>
                  <a:pt x="5079872" y="1370855"/>
                  <a:pt x="5024218" y="1426509"/>
                  <a:pt x="4955566" y="1426509"/>
                </a:cubicBezTo>
                <a:lnTo>
                  <a:pt x="4665893" y="1426509"/>
                </a:lnTo>
                <a:lnTo>
                  <a:pt x="4637471" y="1432247"/>
                </a:lnTo>
                <a:cubicBezTo>
                  <a:pt x="4599889" y="1448143"/>
                  <a:pt x="4573518" y="1485357"/>
                  <a:pt x="4573518" y="1528730"/>
                </a:cubicBezTo>
                <a:lnTo>
                  <a:pt x="4573518" y="1598461"/>
                </a:lnTo>
                <a:lnTo>
                  <a:pt x="4569461" y="1598461"/>
                </a:lnTo>
                <a:lnTo>
                  <a:pt x="4569461" y="2820808"/>
                </a:lnTo>
                <a:cubicBezTo>
                  <a:pt x="4569461" y="2929778"/>
                  <a:pt x="4481124" y="3018115"/>
                  <a:pt x="4372154" y="3018115"/>
                </a:cubicBezTo>
                <a:lnTo>
                  <a:pt x="3684853" y="3018115"/>
                </a:lnTo>
                <a:lnTo>
                  <a:pt x="3684853" y="3218585"/>
                </a:lnTo>
                <a:cubicBezTo>
                  <a:pt x="3684853" y="3335820"/>
                  <a:pt x="3589816" y="3430857"/>
                  <a:pt x="3472581" y="3430857"/>
                </a:cubicBezTo>
                <a:lnTo>
                  <a:pt x="1467044" y="3430857"/>
                </a:lnTo>
                <a:cubicBezTo>
                  <a:pt x="1349809" y="3430857"/>
                  <a:pt x="1254772" y="3335820"/>
                  <a:pt x="1254772" y="3218585"/>
                </a:cubicBezTo>
                <a:lnTo>
                  <a:pt x="1254772" y="2481848"/>
                </a:lnTo>
                <a:lnTo>
                  <a:pt x="212272" y="2481848"/>
                </a:lnTo>
                <a:cubicBezTo>
                  <a:pt x="95037" y="2481848"/>
                  <a:pt x="0" y="2386811"/>
                  <a:pt x="0" y="2269576"/>
                </a:cubicBezTo>
                <a:lnTo>
                  <a:pt x="0" y="919267"/>
                </a:lnTo>
                <a:cubicBezTo>
                  <a:pt x="0" y="802032"/>
                  <a:pt x="95037" y="706995"/>
                  <a:pt x="212272" y="706995"/>
                </a:cubicBezTo>
                <a:lnTo>
                  <a:pt x="1254772" y="706995"/>
                </a:lnTo>
                <a:lnTo>
                  <a:pt x="1254772" y="212272"/>
                </a:lnTo>
                <a:cubicBezTo>
                  <a:pt x="1254772" y="95037"/>
                  <a:pt x="1349809" y="0"/>
                  <a:pt x="146704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 </a:t>
            </a:r>
          </a:p>
        </p:txBody>
      </p:sp>
      <p:sp>
        <p:nvSpPr>
          <p:cNvPr id="34" name="Tijdelijke aanduiding voor tekst 33">
            <a:extLst>
              <a:ext uri="{FF2B5EF4-FFF2-40B4-BE49-F238E27FC236}">
                <a16:creationId xmlns:a16="http://schemas.microsoft.com/office/drawing/2014/main" id="{0229BCD2-4B05-F977-3CE3-3A4EB5C2C3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3522" y="1163197"/>
            <a:ext cx="938007" cy="1284365"/>
          </a:xfrm>
          <a:prstGeom prst="roundRect">
            <a:avLst>
              <a:gd name="adj" fmla="val 18021"/>
            </a:avLst>
          </a:prstGeom>
          <a:solidFill>
            <a:schemeClr val="accent3">
              <a:alpha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35" name="Tijdelijke aanduiding voor tekst 34">
            <a:extLst>
              <a:ext uri="{FF2B5EF4-FFF2-40B4-BE49-F238E27FC236}">
                <a16:creationId xmlns:a16="http://schemas.microsoft.com/office/drawing/2014/main" id="{5D58449C-5EE6-14AA-6909-4DCD7E63B12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62322" y="4142146"/>
            <a:ext cx="938007" cy="1929694"/>
          </a:xfrm>
          <a:prstGeom prst="roundRect">
            <a:avLst>
              <a:gd name="adj" fmla="val 18021"/>
            </a:avLst>
          </a:prstGeom>
          <a:solidFill>
            <a:srgbClr val="F5AD7E">
              <a:alpha val="75000"/>
            </a:srgb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36" name="Tijdelijke aanduiding voor tekst 35">
            <a:extLst>
              <a:ext uri="{FF2B5EF4-FFF2-40B4-BE49-F238E27FC236}">
                <a16:creationId xmlns:a16="http://schemas.microsoft.com/office/drawing/2014/main" id="{8EE3C824-4997-DAA6-07F7-0616C6AE28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6109176" y="4559772"/>
            <a:ext cx="897219" cy="1616435"/>
          </a:xfrm>
          <a:prstGeom prst="roundRect">
            <a:avLst>
              <a:gd name="adj" fmla="val 18021"/>
            </a:avLst>
          </a:prstGeom>
          <a:solidFill>
            <a:schemeClr val="accent4">
              <a:alpha val="7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37" name="Tijdelijke aanduiding voor tekst 57">
            <a:extLst>
              <a:ext uri="{FF2B5EF4-FFF2-40B4-BE49-F238E27FC236}">
                <a16:creationId xmlns:a16="http://schemas.microsoft.com/office/drawing/2014/main" id="{0CCA808C-E2BC-C898-DBCA-4705B97CF1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577077" y="568423"/>
            <a:ext cx="847721" cy="812512"/>
          </a:xfrm>
          <a:prstGeom prst="roundRect">
            <a:avLst>
              <a:gd name="adj" fmla="val 18246"/>
            </a:avLst>
          </a:prstGeom>
          <a:noFill/>
          <a:ln w="15875">
            <a:solidFill>
              <a:schemeClr val="bg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38" name="Tijdelijke aanduiding voor tekst 57">
            <a:extLst>
              <a:ext uri="{FF2B5EF4-FFF2-40B4-BE49-F238E27FC236}">
                <a16:creationId xmlns:a16="http://schemas.microsoft.com/office/drawing/2014/main" id="{3B7A4FA5-386E-461C-F9AB-3049F1DAD62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97477" y="3022744"/>
            <a:ext cx="847721" cy="812512"/>
          </a:xfrm>
          <a:prstGeom prst="roundRect">
            <a:avLst>
              <a:gd name="adj" fmla="val 18246"/>
            </a:avLst>
          </a:prstGeom>
          <a:noFill/>
          <a:ln w="15875">
            <a:solidFill>
              <a:schemeClr val="accent3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39" name="Tijdelijke aanduiding voor tekst 57">
            <a:extLst>
              <a:ext uri="{FF2B5EF4-FFF2-40B4-BE49-F238E27FC236}">
                <a16:creationId xmlns:a16="http://schemas.microsoft.com/office/drawing/2014/main" id="{9B97111E-C749-04EE-8813-6C69317285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040293" y="5199038"/>
            <a:ext cx="658744" cy="812512"/>
          </a:xfrm>
          <a:prstGeom prst="roundRect">
            <a:avLst>
              <a:gd name="adj" fmla="val 18246"/>
            </a:avLst>
          </a:prstGeom>
          <a:noFill/>
          <a:ln w="15875">
            <a:solidFill>
              <a:schemeClr val="bg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40" name="Tijdelijke aanduiding voor tekst 57">
            <a:extLst>
              <a:ext uri="{FF2B5EF4-FFF2-40B4-BE49-F238E27FC236}">
                <a16:creationId xmlns:a16="http://schemas.microsoft.com/office/drawing/2014/main" id="{7A9BA711-C408-B0C0-28F2-C3CEA1FA12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656493" y="1930610"/>
            <a:ext cx="694008" cy="960570"/>
          </a:xfrm>
          <a:prstGeom prst="roundRect">
            <a:avLst>
              <a:gd name="adj" fmla="val 18246"/>
            </a:avLst>
          </a:prstGeom>
          <a:noFill/>
          <a:ln w="15875">
            <a:solidFill>
              <a:schemeClr val="bg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42" name="Tijdelijke aanduiding voor tekst 41">
            <a:extLst>
              <a:ext uri="{FF2B5EF4-FFF2-40B4-BE49-F238E27FC236}">
                <a16:creationId xmlns:a16="http://schemas.microsoft.com/office/drawing/2014/main" id="{E7AFD3B6-53D8-431C-4C90-8E6C4D987C1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971365" y="182947"/>
            <a:ext cx="1896881" cy="1206426"/>
          </a:xfrm>
          <a:custGeom>
            <a:avLst/>
            <a:gdLst>
              <a:gd name="connsiteX0" fmla="*/ 1496647 w 1896881"/>
              <a:gd name="connsiteY0" fmla="*/ 0 h 1206426"/>
              <a:gd name="connsiteX1" fmla="*/ 1763942 w 1896881"/>
              <a:gd name="connsiteY1" fmla="*/ 0 h 1206426"/>
              <a:gd name="connsiteX2" fmla="*/ 1896881 w 1896881"/>
              <a:gd name="connsiteY2" fmla="*/ 132939 h 1206426"/>
              <a:gd name="connsiteX3" fmla="*/ 1896881 w 1896881"/>
              <a:gd name="connsiteY3" fmla="*/ 241614 h 1206426"/>
              <a:gd name="connsiteX4" fmla="*/ 1763942 w 1896881"/>
              <a:gd name="connsiteY4" fmla="*/ 374554 h 1206426"/>
              <a:gd name="connsiteX5" fmla="*/ 1496647 w 1896881"/>
              <a:gd name="connsiteY5" fmla="*/ 374554 h 1206426"/>
              <a:gd name="connsiteX6" fmla="*/ 1490176 w 1896881"/>
              <a:gd name="connsiteY6" fmla="*/ 373248 h 1206426"/>
              <a:gd name="connsiteX7" fmla="*/ 1463822 w 1896881"/>
              <a:gd name="connsiteY7" fmla="*/ 378569 h 1206426"/>
              <a:gd name="connsiteX8" fmla="*/ 1382628 w 1896881"/>
              <a:gd name="connsiteY8" fmla="*/ 501060 h 1206426"/>
              <a:gd name="connsiteX9" fmla="*/ 1382628 w 1896881"/>
              <a:gd name="connsiteY9" fmla="*/ 555398 h 1206426"/>
              <a:gd name="connsiteX10" fmla="*/ 1380808 w 1896881"/>
              <a:gd name="connsiteY10" fmla="*/ 555398 h 1206426"/>
              <a:gd name="connsiteX11" fmla="*/ 1380808 w 1896881"/>
              <a:gd name="connsiteY11" fmla="*/ 1088113 h 1206426"/>
              <a:gd name="connsiteX12" fmla="*/ 1262494 w 1896881"/>
              <a:gd name="connsiteY12" fmla="*/ 1206426 h 1206426"/>
              <a:gd name="connsiteX13" fmla="*/ 118313 w 1896881"/>
              <a:gd name="connsiteY13" fmla="*/ 1206426 h 1206426"/>
              <a:gd name="connsiteX14" fmla="*/ 0 w 1896881"/>
              <a:gd name="connsiteY14" fmla="*/ 1088113 h 1206426"/>
              <a:gd name="connsiteX15" fmla="*/ 0 w 1896881"/>
              <a:gd name="connsiteY15" fmla="*/ 486940 h 1206426"/>
              <a:gd name="connsiteX16" fmla="*/ 118313 w 1896881"/>
              <a:gd name="connsiteY16" fmla="*/ 368625 h 1206426"/>
              <a:gd name="connsiteX17" fmla="*/ 1098029 w 1896881"/>
              <a:gd name="connsiteY17" fmla="*/ 368625 h 1206426"/>
              <a:gd name="connsiteX18" fmla="*/ 1098029 w 1896881"/>
              <a:gd name="connsiteY18" fmla="*/ 368122 h 1206426"/>
              <a:gd name="connsiteX19" fmla="*/ 1202409 w 1896881"/>
              <a:gd name="connsiteY19" fmla="*/ 368122 h 1206426"/>
              <a:gd name="connsiteX20" fmla="*/ 1360167 w 1896881"/>
              <a:gd name="connsiteY20" fmla="*/ 263554 h 1206426"/>
              <a:gd name="connsiteX21" fmla="*/ 1364152 w 1896881"/>
              <a:gd name="connsiteY21" fmla="*/ 243819 h 1206426"/>
              <a:gd name="connsiteX22" fmla="*/ 1363706 w 1896881"/>
              <a:gd name="connsiteY22" fmla="*/ 241614 h 1206426"/>
              <a:gd name="connsiteX23" fmla="*/ 1363706 w 1896881"/>
              <a:gd name="connsiteY23" fmla="*/ 132939 h 1206426"/>
              <a:gd name="connsiteX24" fmla="*/ 1496647 w 1896881"/>
              <a:gd name="connsiteY24" fmla="*/ 0 h 120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896881" h="1206426">
                <a:moveTo>
                  <a:pt x="1496647" y="0"/>
                </a:moveTo>
                <a:lnTo>
                  <a:pt x="1763942" y="0"/>
                </a:lnTo>
                <a:cubicBezTo>
                  <a:pt x="1837362" y="0"/>
                  <a:pt x="1896881" y="59519"/>
                  <a:pt x="1896881" y="132939"/>
                </a:cubicBezTo>
                <a:lnTo>
                  <a:pt x="1896881" y="241614"/>
                </a:lnTo>
                <a:cubicBezTo>
                  <a:pt x="1896881" y="315035"/>
                  <a:pt x="1837362" y="374554"/>
                  <a:pt x="1763942" y="374554"/>
                </a:cubicBezTo>
                <a:lnTo>
                  <a:pt x="1496647" y="374554"/>
                </a:lnTo>
                <a:lnTo>
                  <a:pt x="1490176" y="373248"/>
                </a:lnTo>
                <a:lnTo>
                  <a:pt x="1463822" y="378569"/>
                </a:lnTo>
                <a:cubicBezTo>
                  <a:pt x="1416107" y="398749"/>
                  <a:pt x="1382628" y="445996"/>
                  <a:pt x="1382628" y="501060"/>
                </a:cubicBezTo>
                <a:lnTo>
                  <a:pt x="1382628" y="555398"/>
                </a:lnTo>
                <a:lnTo>
                  <a:pt x="1380808" y="555398"/>
                </a:lnTo>
                <a:lnTo>
                  <a:pt x="1380808" y="1088113"/>
                </a:lnTo>
                <a:cubicBezTo>
                  <a:pt x="1380808" y="1153455"/>
                  <a:pt x="1327837" y="1206426"/>
                  <a:pt x="1262494" y="1206426"/>
                </a:cubicBezTo>
                <a:lnTo>
                  <a:pt x="118313" y="1206426"/>
                </a:lnTo>
                <a:cubicBezTo>
                  <a:pt x="52971" y="1206426"/>
                  <a:pt x="0" y="1153455"/>
                  <a:pt x="0" y="1088113"/>
                </a:cubicBezTo>
                <a:lnTo>
                  <a:pt x="0" y="486940"/>
                </a:lnTo>
                <a:cubicBezTo>
                  <a:pt x="0" y="421596"/>
                  <a:pt x="52971" y="368625"/>
                  <a:pt x="118313" y="368625"/>
                </a:cubicBezTo>
                <a:lnTo>
                  <a:pt x="1098029" y="368625"/>
                </a:lnTo>
                <a:lnTo>
                  <a:pt x="1098029" y="368122"/>
                </a:lnTo>
                <a:lnTo>
                  <a:pt x="1202409" y="368122"/>
                </a:lnTo>
                <a:cubicBezTo>
                  <a:pt x="1273328" y="368122"/>
                  <a:pt x="1334176" y="325004"/>
                  <a:pt x="1360167" y="263554"/>
                </a:cubicBezTo>
                <a:lnTo>
                  <a:pt x="1364152" y="243819"/>
                </a:lnTo>
                <a:lnTo>
                  <a:pt x="1363706" y="241614"/>
                </a:lnTo>
                <a:lnTo>
                  <a:pt x="1363706" y="132939"/>
                </a:lnTo>
                <a:cubicBezTo>
                  <a:pt x="1363706" y="59519"/>
                  <a:pt x="1423225" y="0"/>
                  <a:pt x="1496647" y="0"/>
                </a:cubicBezTo>
                <a:close/>
              </a:path>
            </a:pathLst>
          </a:custGeom>
          <a:solidFill>
            <a:schemeClr val="accent2">
              <a:alpha val="8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43" name="Tijdelijke aanduiding voor tekst 42">
            <a:extLst>
              <a:ext uri="{FF2B5EF4-FFF2-40B4-BE49-F238E27FC236}">
                <a16:creationId xmlns:a16="http://schemas.microsoft.com/office/drawing/2014/main" id="{DB3FF11D-55B3-370E-6D07-ACFBC6E3AD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92168" y="5046312"/>
            <a:ext cx="523048" cy="760397"/>
          </a:xfrm>
          <a:prstGeom prst="roundRect">
            <a:avLst>
              <a:gd name="adj" fmla="val 21523"/>
            </a:avLst>
          </a:prstGeom>
          <a:solidFill>
            <a:srgbClr val="EE7628">
              <a:lumMod val="20000"/>
              <a:lumOff val="80000"/>
              <a:alpha val="85000"/>
            </a:srgb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grpSp>
        <p:nvGrpSpPr>
          <p:cNvPr id="81" name="INSTRUCTION">
            <a:extLst>
              <a:ext uri="{FF2B5EF4-FFF2-40B4-BE49-F238E27FC236}">
                <a16:creationId xmlns:a16="http://schemas.microsoft.com/office/drawing/2014/main" id="{2BBB7E02-4D80-2A1A-5667-4DFD978A27C5}"/>
              </a:ext>
            </a:extLst>
          </p:cNvPr>
          <p:cNvGrpSpPr/>
          <p:nvPr userDrawn="1"/>
        </p:nvGrpSpPr>
        <p:grpSpPr>
          <a:xfrm>
            <a:off x="12377595" y="0"/>
            <a:ext cx="3693114" cy="6236923"/>
            <a:chOff x="-3786165" y="0"/>
            <a:chExt cx="3693114" cy="6236923"/>
          </a:xfrm>
        </p:grpSpPr>
        <p:sp>
          <p:nvSpPr>
            <p:cNvPr id="82" name="Rechthoek 81">
              <a:extLst>
                <a:ext uri="{FF2B5EF4-FFF2-40B4-BE49-F238E27FC236}">
                  <a16:creationId xmlns:a16="http://schemas.microsoft.com/office/drawing/2014/main" id="{7264AEED-C152-2EE1-11D7-C80CC25FAE30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57062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all" spc="0" normalizeH="0" baseline="0" noProof="0" dirty="0">
                  <a:ln>
                    <a:noFill/>
                  </a:ln>
                  <a:solidFill>
                    <a:srgbClr val="EE7628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Insert/edit an image</a:t>
              </a:r>
            </a:p>
          </p:txBody>
        </p:sp>
        <p:sp>
          <p:nvSpPr>
            <p:cNvPr id="83" name="Ovaal 82">
              <a:extLst>
                <a:ext uri="{FF2B5EF4-FFF2-40B4-BE49-F238E27FC236}">
                  <a16:creationId xmlns:a16="http://schemas.microsoft.com/office/drawing/2014/main" id="{D47795C5-4146-7241-D70F-8F4E3B40CB4B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D5C36463-60C5-EAAE-33DF-17D0A62367B8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‘Slidebuilder’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55CDA6E1-AE36-B175-1BDE-03F22EC2B07D}"/>
                </a:ext>
              </a:extLst>
            </p:cNvPr>
            <p:cNvSpPr/>
            <p:nvPr userDrawn="1"/>
          </p:nvSpPr>
          <p:spPr>
            <a:xfrm>
              <a:off x="-3603587" y="263880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FF1B3FE1-A7C8-F44B-03E7-4195AC906ECB}"/>
                </a:ext>
              </a:extLst>
            </p:cNvPr>
            <p:cNvSpPr/>
            <p:nvPr userDrawn="1"/>
          </p:nvSpPr>
          <p:spPr>
            <a:xfrm>
              <a:off x="-3319415" y="2638809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Click with the right mouse button on the image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‘Send to back’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87" name="Ovaal 86">
              <a:extLst>
                <a:ext uri="{FF2B5EF4-FFF2-40B4-BE49-F238E27FC236}">
                  <a16:creationId xmlns:a16="http://schemas.microsoft.com/office/drawing/2014/main" id="{AF50F71F-675C-C3B5-306C-41A01F20E72D}"/>
                </a:ext>
              </a:extLst>
            </p:cNvPr>
            <p:cNvSpPr/>
            <p:nvPr userDrawn="1"/>
          </p:nvSpPr>
          <p:spPr>
            <a:xfrm>
              <a:off x="-3603587" y="381706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8" name="Rechthoek 87">
              <a:extLst>
                <a:ext uri="{FF2B5EF4-FFF2-40B4-BE49-F238E27FC236}">
                  <a16:creationId xmlns:a16="http://schemas.microsoft.com/office/drawing/2014/main" id="{AFEC397C-EDA8-231C-8B07-34709510E60C}"/>
                </a:ext>
              </a:extLst>
            </p:cNvPr>
            <p:cNvSpPr/>
            <p:nvPr userDrawn="1"/>
          </p:nvSpPr>
          <p:spPr>
            <a:xfrm>
              <a:off x="-3319415" y="3817067"/>
              <a:ext cx="2944086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the spheres and scale the image frame with the brackets.</a:t>
              </a:r>
            </a:p>
          </p:txBody>
        </p:sp>
        <p:grpSp>
          <p:nvGrpSpPr>
            <p:cNvPr id="89" name="Groep 88">
              <a:extLst>
                <a:ext uri="{FF2B5EF4-FFF2-40B4-BE49-F238E27FC236}">
                  <a16:creationId xmlns:a16="http://schemas.microsoft.com/office/drawing/2014/main" id="{0B8D6272-B6EB-13A2-8E04-231CE90B4CFC}"/>
                </a:ext>
              </a:extLst>
            </p:cNvPr>
            <p:cNvGrpSpPr/>
            <p:nvPr userDrawn="1"/>
          </p:nvGrpSpPr>
          <p:grpSpPr>
            <a:xfrm>
              <a:off x="-3314821" y="3054865"/>
              <a:ext cx="1558053" cy="563933"/>
              <a:chOff x="-3314821" y="2981448"/>
              <a:chExt cx="1558053" cy="563933"/>
            </a:xfrm>
          </p:grpSpPr>
          <p:sp>
            <p:nvSpPr>
              <p:cNvPr id="127" name="Rechthoek 126">
                <a:extLst>
                  <a:ext uri="{FF2B5EF4-FFF2-40B4-BE49-F238E27FC236}">
                    <a16:creationId xmlns:a16="http://schemas.microsoft.com/office/drawing/2014/main" id="{3EF670E5-57F6-C701-B774-0D6AE4A1521A}"/>
                  </a:ext>
                </a:extLst>
              </p:cNvPr>
              <p:cNvSpPr/>
              <p:nvPr userDrawn="1"/>
            </p:nvSpPr>
            <p:spPr>
              <a:xfrm>
                <a:off x="-3314821" y="2981448"/>
                <a:ext cx="1558053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128" name="Rechthoek 127">
                <a:extLst>
                  <a:ext uri="{FF2B5EF4-FFF2-40B4-BE49-F238E27FC236}">
                    <a16:creationId xmlns:a16="http://schemas.microsoft.com/office/drawing/2014/main" id="{7C24F081-95F5-A4EF-6C1A-54A6C5CBDFF9}"/>
                  </a:ext>
                </a:extLst>
              </p:cNvPr>
              <p:cNvSpPr/>
              <p:nvPr userDrawn="1"/>
            </p:nvSpPr>
            <p:spPr>
              <a:xfrm>
                <a:off x="-3304719" y="3235173"/>
                <a:ext cx="15403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129" name="Tekstvak 128">
                <a:extLst>
                  <a:ext uri="{FF2B5EF4-FFF2-40B4-BE49-F238E27FC236}">
                    <a16:creationId xmlns:a16="http://schemas.microsoft.com/office/drawing/2014/main" id="{1518B3D3-D800-50F9-E230-55E370C933BE}"/>
                  </a:ext>
                </a:extLst>
              </p:cNvPr>
              <p:cNvSpPr txBox="1"/>
              <p:nvPr userDrawn="1"/>
            </p:nvSpPr>
            <p:spPr>
              <a:xfrm>
                <a:off x="-3069820" y="3038892"/>
                <a:ext cx="1089248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51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Send to front</a:t>
                </a:r>
              </a:p>
            </p:txBody>
          </p:sp>
          <p:sp>
            <p:nvSpPr>
              <p:cNvPr id="130" name="Tekstvak 129">
                <a:extLst>
                  <a:ext uri="{FF2B5EF4-FFF2-40B4-BE49-F238E27FC236}">
                    <a16:creationId xmlns:a16="http://schemas.microsoft.com/office/drawing/2014/main" id="{559401E3-38C8-210F-7332-DDF2289A12D8}"/>
                  </a:ext>
                </a:extLst>
              </p:cNvPr>
              <p:cNvSpPr txBox="1"/>
              <p:nvPr userDrawn="1"/>
            </p:nvSpPr>
            <p:spPr>
              <a:xfrm>
                <a:off x="-3069820" y="3295269"/>
                <a:ext cx="109851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51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Send to back</a:t>
                </a:r>
              </a:p>
            </p:txBody>
          </p:sp>
          <p:sp>
            <p:nvSpPr>
              <p:cNvPr id="131" name="Vrije vorm: vorm 130">
                <a:extLst>
                  <a:ext uri="{FF2B5EF4-FFF2-40B4-BE49-F238E27FC236}">
                    <a16:creationId xmlns:a16="http://schemas.microsoft.com/office/drawing/2014/main" id="{92DA8109-08FF-BB93-E0E2-E0904EBA7704}"/>
                  </a:ext>
                </a:extLst>
              </p:cNvPr>
              <p:cNvSpPr/>
              <p:nvPr userDrawn="1"/>
            </p:nvSpPr>
            <p:spPr>
              <a:xfrm>
                <a:off x="-2051274" y="3365381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132" name="Gelijkbenige driehoek 131">
                <a:extLst>
                  <a:ext uri="{FF2B5EF4-FFF2-40B4-BE49-F238E27FC236}">
                    <a16:creationId xmlns:a16="http://schemas.microsoft.com/office/drawing/2014/main" id="{0D139205-6F15-8E60-43B9-7B015A6A7115}"/>
                  </a:ext>
                </a:extLst>
              </p:cNvPr>
              <p:cNvSpPr/>
              <p:nvPr userDrawn="1"/>
            </p:nvSpPr>
            <p:spPr>
              <a:xfrm rot="5400000">
                <a:off x="-1900674" y="3332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grpSp>
            <p:nvGrpSpPr>
              <p:cNvPr id="133" name="Groep 132">
                <a:extLst>
                  <a:ext uri="{FF2B5EF4-FFF2-40B4-BE49-F238E27FC236}">
                    <a16:creationId xmlns:a16="http://schemas.microsoft.com/office/drawing/2014/main" id="{DB62EBC5-F048-9BBA-347F-E019EC157C94}"/>
                  </a:ext>
                </a:extLst>
              </p:cNvPr>
              <p:cNvGrpSpPr/>
              <p:nvPr userDrawn="1"/>
            </p:nvGrpSpPr>
            <p:grpSpPr>
              <a:xfrm>
                <a:off x="-3257052" y="3032066"/>
                <a:ext cx="182309" cy="163794"/>
                <a:chOff x="12832541" y="3162395"/>
                <a:chExt cx="219532" cy="197236"/>
              </a:xfrm>
            </p:grpSpPr>
            <p:sp>
              <p:nvSpPr>
                <p:cNvPr id="138" name="Rechthoek 137">
                  <a:extLst>
                    <a:ext uri="{FF2B5EF4-FFF2-40B4-BE49-F238E27FC236}">
                      <a16:creationId xmlns:a16="http://schemas.microsoft.com/office/drawing/2014/main" id="{101897C1-756E-2A73-BC49-0EFB3F524999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sp>
              <p:nvSpPr>
                <p:cNvPr id="139" name="Rechthoek 138">
                  <a:extLst>
                    <a:ext uri="{FF2B5EF4-FFF2-40B4-BE49-F238E27FC236}">
                      <a16:creationId xmlns:a16="http://schemas.microsoft.com/office/drawing/2014/main" id="{30F47F72-E42C-C1E3-F17D-8AFE810A3727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sp>
              <p:nvSpPr>
                <p:cNvPr id="140" name="Rechthoek 139">
                  <a:extLst>
                    <a:ext uri="{FF2B5EF4-FFF2-40B4-BE49-F238E27FC236}">
                      <a16:creationId xmlns:a16="http://schemas.microsoft.com/office/drawing/2014/main" id="{2334A9E8-ED81-5495-98C0-0F60D930C5D3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4" name="Groep 133">
                <a:extLst>
                  <a:ext uri="{FF2B5EF4-FFF2-40B4-BE49-F238E27FC236}">
                    <a16:creationId xmlns:a16="http://schemas.microsoft.com/office/drawing/2014/main" id="{47EF5778-AC0A-D6D1-68B5-B9124E896E49}"/>
                  </a:ext>
                </a:extLst>
              </p:cNvPr>
              <p:cNvGrpSpPr/>
              <p:nvPr userDrawn="1"/>
            </p:nvGrpSpPr>
            <p:grpSpPr>
              <a:xfrm>
                <a:off x="-3257053" y="3276580"/>
                <a:ext cx="182309" cy="163794"/>
                <a:chOff x="12832541" y="3162395"/>
                <a:chExt cx="219532" cy="197236"/>
              </a:xfrm>
            </p:grpSpPr>
            <p:sp>
              <p:nvSpPr>
                <p:cNvPr id="135" name="Rechthoek 134">
                  <a:extLst>
                    <a:ext uri="{FF2B5EF4-FFF2-40B4-BE49-F238E27FC236}">
                      <a16:creationId xmlns:a16="http://schemas.microsoft.com/office/drawing/2014/main" id="{DE72798E-4931-760E-222C-7AAC834A0D2B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sp>
              <p:nvSpPr>
                <p:cNvPr id="136" name="Rechthoek 135">
                  <a:extLst>
                    <a:ext uri="{FF2B5EF4-FFF2-40B4-BE49-F238E27FC236}">
                      <a16:creationId xmlns:a16="http://schemas.microsoft.com/office/drawing/2014/main" id="{F3C637B6-E447-436F-8C24-885E887E42C4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sp>
              <p:nvSpPr>
                <p:cNvPr id="137" name="Rechthoek 136">
                  <a:extLst>
                    <a:ext uri="{FF2B5EF4-FFF2-40B4-BE49-F238E27FC236}">
                      <a16:creationId xmlns:a16="http://schemas.microsoft.com/office/drawing/2014/main" id="{25DE68F9-170A-E577-251D-C381C711E2E7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C09C722A-AA01-CF4E-9A88-174A26707F40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947ACD4F-68F4-CAD8-30E9-72F5B0549055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567D544B-896A-D9B4-BC2E-E92DF91750FB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Insert</a:t>
              </a:r>
            </a:p>
          </p:txBody>
        </p:sp>
        <p:grpSp>
          <p:nvGrpSpPr>
            <p:cNvPr id="93" name="Groep 92">
              <a:extLst>
                <a:ext uri="{FF2B5EF4-FFF2-40B4-BE49-F238E27FC236}">
                  <a16:creationId xmlns:a16="http://schemas.microsoft.com/office/drawing/2014/main" id="{1787437C-1199-8739-4FF1-9C34689D9ECC}"/>
                </a:ext>
              </a:extLst>
            </p:cNvPr>
            <p:cNvGrpSpPr/>
            <p:nvPr userDrawn="1"/>
          </p:nvGrpSpPr>
          <p:grpSpPr>
            <a:xfrm>
              <a:off x="-3426605" y="4716809"/>
              <a:ext cx="514284" cy="506545"/>
              <a:chOff x="12617641" y="3403239"/>
              <a:chExt cx="752963" cy="741634"/>
            </a:xfrm>
          </p:grpSpPr>
          <p:grpSp>
            <p:nvGrpSpPr>
              <p:cNvPr id="111" name="Groep 110">
                <a:extLst>
                  <a:ext uri="{FF2B5EF4-FFF2-40B4-BE49-F238E27FC236}">
                    <a16:creationId xmlns:a16="http://schemas.microsoft.com/office/drawing/2014/main" id="{06E9DB06-33B7-3828-B6C8-835D7BBEEEAA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14" name="Groep 113">
                  <a:extLst>
                    <a:ext uri="{FF2B5EF4-FFF2-40B4-BE49-F238E27FC236}">
                      <a16:creationId xmlns:a16="http://schemas.microsoft.com/office/drawing/2014/main" id="{427FB617-33A0-095C-37EF-0782E8FD6633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21" name="Groep 120">
                    <a:extLst>
                      <a:ext uri="{FF2B5EF4-FFF2-40B4-BE49-F238E27FC236}">
                        <a16:creationId xmlns:a16="http://schemas.microsoft.com/office/drawing/2014/main" id="{276D967F-E696-C05B-CB2E-889649A56A4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24" name="Rechthoek 123">
                      <a:extLst>
                        <a:ext uri="{FF2B5EF4-FFF2-40B4-BE49-F238E27FC236}">
                          <a16:creationId xmlns:a16="http://schemas.microsoft.com/office/drawing/2014/main" id="{73F594DD-FF51-A529-F53A-FD4C991FF1B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5" name="Rechthoek 124">
                      <a:extLst>
                        <a:ext uri="{FF2B5EF4-FFF2-40B4-BE49-F238E27FC236}">
                          <a16:creationId xmlns:a16="http://schemas.microsoft.com/office/drawing/2014/main" id="{2CD78C26-6DD7-5EB5-A2E4-E53E98EE402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6" name="Ovaal 125">
                      <a:extLst>
                        <a:ext uri="{FF2B5EF4-FFF2-40B4-BE49-F238E27FC236}">
                          <a16:creationId xmlns:a16="http://schemas.microsoft.com/office/drawing/2014/main" id="{8AF22783-8F25-FD97-DCF5-9CD7FD21C6F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</p:grpSp>
              <p:pic>
                <p:nvPicPr>
                  <p:cNvPr id="122" name="Afbeelding 121">
                    <a:extLst>
                      <a:ext uri="{FF2B5EF4-FFF2-40B4-BE49-F238E27FC236}">
                        <a16:creationId xmlns:a16="http://schemas.microsoft.com/office/drawing/2014/main" id="{736139A0-60A0-3925-4661-9D9A3843ED28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23" name="Afbeelding 122">
                    <a:extLst>
                      <a:ext uri="{FF2B5EF4-FFF2-40B4-BE49-F238E27FC236}">
                        <a16:creationId xmlns:a16="http://schemas.microsoft.com/office/drawing/2014/main" id="{04F61D17-DC3D-5599-3932-4ED55A40B10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5" name="Groep 114">
                  <a:extLst>
                    <a:ext uri="{FF2B5EF4-FFF2-40B4-BE49-F238E27FC236}">
                      <a16:creationId xmlns:a16="http://schemas.microsoft.com/office/drawing/2014/main" id="{EFEA9276-4513-7ADD-385A-D2175988FBB7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9" name="Rechthoek 118">
                    <a:extLst>
                      <a:ext uri="{FF2B5EF4-FFF2-40B4-BE49-F238E27FC236}">
                        <a16:creationId xmlns:a16="http://schemas.microsoft.com/office/drawing/2014/main" id="{105C2565-E5EB-C569-3B51-637A324B0AF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0" name="Rechthoek 119">
                    <a:extLst>
                      <a:ext uri="{FF2B5EF4-FFF2-40B4-BE49-F238E27FC236}">
                        <a16:creationId xmlns:a16="http://schemas.microsoft.com/office/drawing/2014/main" id="{364BFCFD-4412-6C18-07AD-2FE99885C0C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6" name="Groep 115">
                  <a:extLst>
                    <a:ext uri="{FF2B5EF4-FFF2-40B4-BE49-F238E27FC236}">
                      <a16:creationId xmlns:a16="http://schemas.microsoft.com/office/drawing/2014/main" id="{28B2DB80-77B7-22F5-3FE2-83AC459D15D6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7" name="Rechthoek 116">
                    <a:extLst>
                      <a:ext uri="{FF2B5EF4-FFF2-40B4-BE49-F238E27FC236}">
                        <a16:creationId xmlns:a16="http://schemas.microsoft.com/office/drawing/2014/main" id="{7792E3C4-B316-415F-A29D-CAF334FF173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8" name="Rechthoek 117">
                    <a:extLst>
                      <a:ext uri="{FF2B5EF4-FFF2-40B4-BE49-F238E27FC236}">
                        <a16:creationId xmlns:a16="http://schemas.microsoft.com/office/drawing/2014/main" id="{CF9B9B5D-14C1-086C-53E1-11331BF4A88C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12" name="Rechthoek 111">
                <a:extLst>
                  <a:ext uri="{FF2B5EF4-FFF2-40B4-BE49-F238E27FC236}">
                    <a16:creationId xmlns:a16="http://schemas.microsoft.com/office/drawing/2014/main" id="{6FD0518C-7022-B67A-B3DC-4A84E5769634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Crop</a:t>
                </a:r>
              </a:p>
            </p:txBody>
          </p:sp>
          <p:sp>
            <p:nvSpPr>
              <p:cNvPr id="113" name="Gelijkbenige driehoek 112">
                <a:extLst>
                  <a:ext uri="{FF2B5EF4-FFF2-40B4-BE49-F238E27FC236}">
                    <a16:creationId xmlns:a16="http://schemas.microsoft.com/office/drawing/2014/main" id="{D3631CE8-3128-8631-C0FD-49E1AA1757A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</p:grp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7575E7B0-0D9A-D9B5-9644-0CE1A2C24889}"/>
                </a:ext>
              </a:extLst>
            </p:cNvPr>
            <p:cNvSpPr/>
            <p:nvPr userDrawn="1"/>
          </p:nvSpPr>
          <p:spPr>
            <a:xfrm>
              <a:off x="-3786165" y="540892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Want to know more?</a:t>
              </a:r>
              <a:b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Go to the tab</a:t>
              </a: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'SLIDEBUILDER’ 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and click</a:t>
              </a:r>
              <a:b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on the button </a:t>
              </a: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‘Inspiration'</a:t>
              </a:r>
            </a:p>
          </p:txBody>
        </p:sp>
        <p:grpSp>
          <p:nvGrpSpPr>
            <p:cNvPr id="95" name="ICOON_info">
              <a:extLst>
                <a:ext uri="{FF2B5EF4-FFF2-40B4-BE49-F238E27FC236}">
                  <a16:creationId xmlns:a16="http://schemas.microsoft.com/office/drawing/2014/main" id="{107DEA4B-1D3E-8CF5-5CF2-FE7C3F1918DB}"/>
                </a:ext>
              </a:extLst>
            </p:cNvPr>
            <p:cNvGrpSpPr/>
            <p:nvPr userDrawn="1"/>
          </p:nvGrpSpPr>
          <p:grpSpPr>
            <a:xfrm>
              <a:off x="-376736" y="5282697"/>
              <a:ext cx="283685" cy="283685"/>
              <a:chOff x="-510741" y="5913713"/>
              <a:chExt cx="267555" cy="267555"/>
            </a:xfrm>
          </p:grpSpPr>
          <p:sp>
            <p:nvSpPr>
              <p:cNvPr id="109" name="Ovaal 108">
                <a:extLst>
                  <a:ext uri="{FF2B5EF4-FFF2-40B4-BE49-F238E27FC236}">
                    <a16:creationId xmlns:a16="http://schemas.microsoft.com/office/drawing/2014/main" id="{3F837FF6-D81A-BA61-6E5C-A8E44984AC48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110" name="Graphic 163" descr="Informatie">
                <a:extLst>
                  <a:ext uri="{FF2B5EF4-FFF2-40B4-BE49-F238E27FC236}">
                    <a16:creationId xmlns:a16="http://schemas.microsoft.com/office/drawing/2014/main" id="{20ABC893-5B53-611C-C99B-1FE625CE4212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</p:grpSp>
        <p:grpSp>
          <p:nvGrpSpPr>
            <p:cNvPr id="96" name="Groep 95">
              <a:extLst>
                <a:ext uri="{FF2B5EF4-FFF2-40B4-BE49-F238E27FC236}">
                  <a16:creationId xmlns:a16="http://schemas.microsoft.com/office/drawing/2014/main" id="{A708B8FF-9F97-F216-91D4-75414A0EC6B1}"/>
                </a:ext>
              </a:extLst>
            </p:cNvPr>
            <p:cNvGrpSpPr/>
            <p:nvPr userDrawn="1"/>
          </p:nvGrpSpPr>
          <p:grpSpPr>
            <a:xfrm>
              <a:off x="-938434" y="5546300"/>
              <a:ext cx="627798" cy="576693"/>
              <a:chOff x="-938434" y="4570310"/>
              <a:chExt cx="627798" cy="576693"/>
            </a:xfrm>
          </p:grpSpPr>
          <p:grpSp>
            <p:nvGrpSpPr>
              <p:cNvPr id="104" name="Inspireren">
                <a:extLst>
                  <a:ext uri="{FF2B5EF4-FFF2-40B4-BE49-F238E27FC236}">
                    <a16:creationId xmlns:a16="http://schemas.microsoft.com/office/drawing/2014/main" id="{2906DFB1-75DE-3F0B-3D67-189A85B38F2B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06" name="Freeform 12">
                  <a:extLst>
                    <a:ext uri="{FF2B5EF4-FFF2-40B4-BE49-F238E27FC236}">
                      <a16:creationId xmlns:a16="http://schemas.microsoft.com/office/drawing/2014/main" id="{D0791951-4FDF-A3E7-A9D1-1D89C40100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Freeform 13">
                  <a:extLst>
                    <a:ext uri="{FF2B5EF4-FFF2-40B4-BE49-F238E27FC236}">
                      <a16:creationId xmlns:a16="http://schemas.microsoft.com/office/drawing/2014/main" id="{86C1E988-5055-C436-30B6-D23B148EDA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Freeform 14">
                  <a:extLst>
                    <a:ext uri="{FF2B5EF4-FFF2-40B4-BE49-F238E27FC236}">
                      <a16:creationId xmlns:a16="http://schemas.microsoft.com/office/drawing/2014/main" id="{E740022D-851E-7809-4930-119A1B2A3B1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05" name="Tekstvak 104">
                <a:extLst>
                  <a:ext uri="{FF2B5EF4-FFF2-40B4-BE49-F238E27FC236}">
                    <a16:creationId xmlns:a16="http://schemas.microsoft.com/office/drawing/2014/main" id="{5466F517-0A5B-B266-009A-2A32CBFE0C70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Inspiration</a:t>
                </a:r>
              </a:p>
            </p:txBody>
          </p:sp>
        </p:grpSp>
        <p:grpSp>
          <p:nvGrpSpPr>
            <p:cNvPr id="97" name="Groep 96">
              <a:extLst>
                <a:ext uri="{FF2B5EF4-FFF2-40B4-BE49-F238E27FC236}">
                  <a16:creationId xmlns:a16="http://schemas.microsoft.com/office/drawing/2014/main" id="{D268030C-7D34-5EEC-DFF6-AA303870D68A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98" name="Groep 97">
                <a:extLst>
                  <a:ext uri="{FF2B5EF4-FFF2-40B4-BE49-F238E27FC236}">
                    <a16:creationId xmlns:a16="http://schemas.microsoft.com/office/drawing/2014/main" id="{D9DBA47A-61A9-F093-C5E7-8DEE30120730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100" name="Vrije vorm: vorm 99">
                  <a:extLst>
                    <a:ext uri="{FF2B5EF4-FFF2-40B4-BE49-F238E27FC236}">
                      <a16:creationId xmlns:a16="http://schemas.microsoft.com/office/drawing/2014/main" id="{231FA069-C363-7241-3145-94D3FD6496C3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101" name="Groep 100">
                  <a:extLst>
                    <a:ext uri="{FF2B5EF4-FFF2-40B4-BE49-F238E27FC236}">
                      <a16:creationId xmlns:a16="http://schemas.microsoft.com/office/drawing/2014/main" id="{20F71960-4DF8-9724-1552-852AFF41CE27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02" name="Vrije vorm: vorm 101">
                    <a:extLst>
                      <a:ext uri="{FF2B5EF4-FFF2-40B4-BE49-F238E27FC236}">
                        <a16:creationId xmlns:a16="http://schemas.microsoft.com/office/drawing/2014/main" id="{26BCC3DD-9594-9DD6-9917-45D8A263DCEC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7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3" name="Vrije vorm: vorm 102">
                    <a:extLst>
                      <a:ext uri="{FF2B5EF4-FFF2-40B4-BE49-F238E27FC236}">
                        <a16:creationId xmlns:a16="http://schemas.microsoft.com/office/drawing/2014/main" id="{80EFC518-E966-C8AA-5236-C9EDCC6216CB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7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99" name="Tekstvak 98">
                <a:extLst>
                  <a:ext uri="{FF2B5EF4-FFF2-40B4-BE49-F238E27FC236}">
                    <a16:creationId xmlns:a16="http://schemas.microsoft.com/office/drawing/2014/main" id="{3FD73AA2-3B89-3BFD-3383-75F17F9187D6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534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/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E48AD39F-D1BD-4A94-927C-E2D6B75091D7}"/>
              </a:ext>
            </a:extLst>
          </p:cNvPr>
          <p:cNvSpPr/>
          <p:nvPr userDrawn="1"/>
        </p:nvSpPr>
        <p:spPr>
          <a:xfrm>
            <a:off x="0" y="-367937"/>
            <a:ext cx="600998" cy="24622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EE762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Text #1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44E27EC2-81EE-5DE0-2BEB-2F38F88501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6060536"/>
            <a:ext cx="932400" cy="47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92" name="Tijdelijke aanduiding voor tekst 12">
            <a:extLst>
              <a:ext uri="{FF2B5EF4-FFF2-40B4-BE49-F238E27FC236}">
                <a16:creationId xmlns:a16="http://schemas.microsoft.com/office/drawing/2014/main" id="{24E34CC7-AE46-F291-A9D4-1A35660FE5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8207" y="707795"/>
            <a:ext cx="36000" cy="396000"/>
          </a:xfrm>
          <a:custGeom>
            <a:avLst/>
            <a:gdLst>
              <a:gd name="connsiteX0" fmla="*/ 18000 w 36000"/>
              <a:gd name="connsiteY0" fmla="*/ 0 h 396000"/>
              <a:gd name="connsiteX1" fmla="*/ 36000 w 36000"/>
              <a:gd name="connsiteY1" fmla="*/ 18000 h 396000"/>
              <a:gd name="connsiteX2" fmla="*/ 36000 w 36000"/>
              <a:gd name="connsiteY2" fmla="*/ 378000 h 396000"/>
              <a:gd name="connsiteX3" fmla="*/ 18000 w 36000"/>
              <a:gd name="connsiteY3" fmla="*/ 396000 h 396000"/>
              <a:gd name="connsiteX4" fmla="*/ 0 w 36000"/>
              <a:gd name="connsiteY4" fmla="*/ 378000 h 396000"/>
              <a:gd name="connsiteX5" fmla="*/ 0 w 36000"/>
              <a:gd name="connsiteY5" fmla="*/ 18000 h 396000"/>
              <a:gd name="connsiteX6" fmla="*/ 18000 w 36000"/>
              <a:gd name="connsiteY6" fmla="*/ 0 h 3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" h="396000">
                <a:moveTo>
                  <a:pt x="18000" y="0"/>
                </a:moveTo>
                <a:cubicBezTo>
                  <a:pt x="27941" y="0"/>
                  <a:pt x="36000" y="8059"/>
                  <a:pt x="36000" y="18000"/>
                </a:cubicBezTo>
                <a:lnTo>
                  <a:pt x="36000" y="378000"/>
                </a:lnTo>
                <a:cubicBezTo>
                  <a:pt x="36000" y="387941"/>
                  <a:pt x="27941" y="396000"/>
                  <a:pt x="18000" y="396000"/>
                </a:cubicBezTo>
                <a:cubicBezTo>
                  <a:pt x="8059" y="396000"/>
                  <a:pt x="0" y="387941"/>
                  <a:pt x="0" y="378000"/>
                </a:cubicBezTo>
                <a:lnTo>
                  <a:pt x="0" y="18000"/>
                </a:lnTo>
                <a:cubicBezTo>
                  <a:pt x="0" y="8059"/>
                  <a:pt x="8059" y="0"/>
                  <a:pt x="180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93" name="Tijdelijke aanduiding voor titel 1">
            <a:extLst>
              <a:ext uri="{FF2B5EF4-FFF2-40B4-BE49-F238E27FC236}">
                <a16:creationId xmlns:a16="http://schemas.microsoft.com/office/drawing/2014/main" id="{F9DB1A5B-74FB-7FED-54E6-CE4B949D30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5162" y="722313"/>
            <a:ext cx="10559000" cy="3422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the title of the slide here</a:t>
            </a:r>
          </a:p>
        </p:txBody>
      </p:sp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3649715A-38D2-03F3-4957-40291419259B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5162" y="1592262"/>
            <a:ext cx="7428606" cy="40603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Plain text #1</a:t>
            </a:r>
          </a:p>
          <a:p>
            <a:pPr lvl="1"/>
            <a:r>
              <a:rPr lang="en-GB" noProof="0" dirty="0"/>
              <a:t>Plain text #2</a:t>
            </a:r>
          </a:p>
          <a:p>
            <a:pPr lvl="2"/>
            <a:r>
              <a:rPr lang="en-GB" noProof="0" dirty="0"/>
              <a:t>Heading #1</a:t>
            </a:r>
          </a:p>
          <a:p>
            <a:pPr lvl="3"/>
            <a:r>
              <a:rPr lang="en-GB" noProof="0" dirty="0" err="1"/>
              <a:t>Tekst</a:t>
            </a:r>
            <a:endParaRPr lang="en-GB" noProof="0" dirty="0"/>
          </a:p>
          <a:p>
            <a:pPr lvl="4"/>
            <a:r>
              <a:rPr lang="en-GB" noProof="0" dirty="0"/>
              <a:t>Heading #3</a:t>
            </a:r>
          </a:p>
          <a:p>
            <a:pPr lvl="5"/>
            <a:r>
              <a:rPr lang="en-GB" noProof="0" dirty="0"/>
              <a:t>Heading #4</a:t>
            </a:r>
          </a:p>
          <a:p>
            <a:pPr lvl="6"/>
            <a:r>
              <a:rPr lang="en-GB" noProof="0" dirty="0"/>
              <a:t>Numbers</a:t>
            </a:r>
          </a:p>
          <a:p>
            <a:pPr lvl="7"/>
            <a:r>
              <a:rPr lang="en-GB" noProof="0" dirty="0"/>
              <a:t>Letters</a:t>
            </a:r>
          </a:p>
          <a:p>
            <a:pPr marL="0" marR="0" lvl="8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en-GB" noProof="0" dirty="0" err="1"/>
              <a:t>Bronvermelding</a:t>
            </a:r>
            <a:endParaRPr lang="en-GB" noProof="0" dirty="0"/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3FEF774C-6798-2CDA-D16D-C524570ADC2D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6C887830-2765-2EDF-1DA5-B8B813D42CBD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all" spc="0" normalizeH="0" baseline="0" noProof="0" dirty="0">
                  <a:ln>
                    <a:noFill/>
                  </a:ln>
                  <a:solidFill>
                    <a:srgbClr val="EE7628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Choosing text levels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0BB465B5-C8D4-B502-B678-11BA2D7237DC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77F1385A-0947-0C9B-6095-7C4DBE0B35FC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E7628"/>
                </a:buClr>
                <a:buSzPct val="10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D7A0CFB7-14E9-2162-DD49-1110B0585DB9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F8663F83-FDBC-5858-0553-8827C57A96CC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Choose from: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CD816201-5D05-9BDF-A219-5C8E92E16186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47675" marR="0" lvl="1" indent="-2667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70809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Sub-Bullet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7A7263C7-DC6C-20B5-B758-9483DBF4E79C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92C7286-28F9-42B3-542F-602CE6C04936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628650" marR="0" lvl="2" indent="-2667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70809"/>
                </a:buClr>
                <a:buSzTx/>
                <a:buFont typeface="Aptos" panose="020B0004020202020204" pitchFamily="34" charset="0"/>
                <a:buChar char="−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Sub-Bullet #2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A48B0F26-01BB-C45A-2F59-310190A07A6D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3D0E261B-2F93-798B-E787-622F218D75D1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ptos" panose="020B0004020202020204" pitchFamily="34" charset="0"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Tekst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endParaRP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B020055E-166C-3158-879C-C224A56131E2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0C8ABA8A-0B4A-E81A-D133-0EC4ED7224D9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ptos" panose="020B0004020202020204" pitchFamily="34" charset="0"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EE7628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Heading #1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244793F5-D9DD-654B-784C-D90BF2A31286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7BECC238-2E71-96C5-293C-F37E35DE9059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6" indent="-3429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E7628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Numbers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559D0670-FB1B-2BF9-3B2E-930B448EBD7B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678816AE-188B-76B9-60B3-56439C4021E7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7" indent="-3429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E7628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Letters</a:t>
              </a: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26BD8EF6-0DF0-D04F-F158-50EEAAB216F3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E5240D22-ED3C-7CC8-1A53-5013DAE22990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70809"/>
                </a:buClr>
                <a:buSzTx/>
                <a:buFontTx/>
                <a:buNone/>
                <a:tabLst/>
                <a:defRPr/>
              </a:pPr>
              <a:r>
                <a:rPr kumimoji="0" lang="en-GB" sz="11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177AB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Bronvermelding</a:t>
              </a:r>
              <a:endPara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177ABF"/>
                </a:solidFill>
                <a:effectLst/>
                <a:uLnTx/>
                <a:uFillTx/>
                <a:latin typeface="Aptos"/>
                <a:ea typeface="+mn-ea"/>
                <a:cs typeface="+mn-cs"/>
              </a:endParaRPr>
            </a:p>
          </p:txBody>
        </p:sp>
        <p:sp>
          <p:nvSpPr>
            <p:cNvPr id="34" name="Ovaal 33">
              <a:extLst>
                <a:ext uri="{FF2B5EF4-FFF2-40B4-BE49-F238E27FC236}">
                  <a16:creationId xmlns:a16="http://schemas.microsoft.com/office/drawing/2014/main" id="{C8DD6130-4C4C-0190-1E03-E2640DF51A70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42DA1508-64A2-BABE-CCF4-A593C9FAB4B0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5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E7628"/>
                </a:buClr>
                <a:buSzTx/>
                <a:buFont typeface="Aptos" panose="020B0004020202020204" pitchFamily="34" charset="0"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CA055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Heading #2</a:t>
              </a:r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9F9EE05A-AFF4-24AE-B9F6-E02875DDF770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Want to know more?</a:t>
              </a:r>
              <a:b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Go to the tab</a:t>
              </a: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'SLIDEBUILDER’ 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and click</a:t>
              </a:r>
              <a:b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on the button </a:t>
              </a: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‘Inspiration'</a:t>
              </a:r>
            </a:p>
          </p:txBody>
        </p:sp>
        <p:grpSp>
          <p:nvGrpSpPr>
            <p:cNvPr id="37" name="ICOON_info">
              <a:extLst>
                <a:ext uri="{FF2B5EF4-FFF2-40B4-BE49-F238E27FC236}">
                  <a16:creationId xmlns:a16="http://schemas.microsoft.com/office/drawing/2014/main" id="{73944E8F-C20F-CCE1-C826-938B982F4DE8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5" name="Ovaal 84">
                <a:extLst>
                  <a:ext uri="{FF2B5EF4-FFF2-40B4-BE49-F238E27FC236}">
                    <a16:creationId xmlns:a16="http://schemas.microsoft.com/office/drawing/2014/main" id="{C4D91959-95B8-5423-4E25-EFA8E8BC3B2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151" name="Graphic 163" descr="Informatie">
                <a:extLst>
                  <a:ext uri="{FF2B5EF4-FFF2-40B4-BE49-F238E27FC236}">
                    <a16:creationId xmlns:a16="http://schemas.microsoft.com/office/drawing/2014/main" id="{271CA4C8-0FA3-7E83-18B4-8CC86959EE3A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</p:grpSp>
        <p:grpSp>
          <p:nvGrpSpPr>
            <p:cNvPr id="38" name="VOORBEELD">
              <a:extLst>
                <a:ext uri="{FF2B5EF4-FFF2-40B4-BE49-F238E27FC236}">
                  <a16:creationId xmlns:a16="http://schemas.microsoft.com/office/drawing/2014/main" id="{8D9883B6-8F0C-C857-633E-62F166D199B8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5" name="Rechthoek 44">
                <a:extLst>
                  <a:ext uri="{FF2B5EF4-FFF2-40B4-BE49-F238E27FC236}">
                    <a16:creationId xmlns:a16="http://schemas.microsoft.com/office/drawing/2014/main" id="{7058B320-70FE-AA62-7D85-7A20FE357D74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Home</a:t>
                </a:r>
              </a:p>
            </p:txBody>
          </p: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7B603348-B5C2-6BA4-4005-85FD7389A59C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grpSp>
            <p:nvGrpSpPr>
              <p:cNvPr id="47" name="Groep 46">
                <a:extLst>
                  <a:ext uri="{FF2B5EF4-FFF2-40B4-BE49-F238E27FC236}">
                    <a16:creationId xmlns:a16="http://schemas.microsoft.com/office/drawing/2014/main" id="{370B9387-5D54-D3CD-E7E1-849346E7F8E8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6544E565-DCE5-BA9D-98D5-E5F6F913B26B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80" name="Rechte verbindingslijn 79">
                    <a:extLst>
                      <a:ext uri="{FF2B5EF4-FFF2-40B4-BE49-F238E27FC236}">
                        <a16:creationId xmlns:a16="http://schemas.microsoft.com/office/drawing/2014/main" id="{43D9AEF6-1005-4224-249A-86D94282904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1" name="Rechte verbindingslijn 80">
                    <a:extLst>
                      <a:ext uri="{FF2B5EF4-FFF2-40B4-BE49-F238E27FC236}">
                        <a16:creationId xmlns:a16="http://schemas.microsoft.com/office/drawing/2014/main" id="{AF5C623F-D2B9-0FB8-C480-61D67C8B1BD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2" name="Rechte verbindingslijn 81">
                    <a:extLst>
                      <a:ext uri="{FF2B5EF4-FFF2-40B4-BE49-F238E27FC236}">
                        <a16:creationId xmlns:a16="http://schemas.microsoft.com/office/drawing/2014/main" id="{2E9B7A5A-69BF-AEA1-9CCC-F70B98EBB93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688886BB-B10B-7212-1D55-A5D6C62B65D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4" name="Rechte verbindingslijn 83">
                    <a:extLst>
                      <a:ext uri="{FF2B5EF4-FFF2-40B4-BE49-F238E27FC236}">
                        <a16:creationId xmlns:a16="http://schemas.microsoft.com/office/drawing/2014/main" id="{B168F5AD-F3AB-7C81-945B-226A4B0C561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9" name="Pijl: rechts 78">
                  <a:extLst>
                    <a:ext uri="{FF2B5EF4-FFF2-40B4-BE49-F238E27FC236}">
                      <a16:creationId xmlns:a16="http://schemas.microsoft.com/office/drawing/2014/main" id="{F72C0390-499E-B728-36D3-44974CBDE54E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E716C285-ACB3-02BD-4DE0-07B1A74B2195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71" name="Groep 70">
                  <a:extLst>
                    <a:ext uri="{FF2B5EF4-FFF2-40B4-BE49-F238E27FC236}">
                      <a16:creationId xmlns:a16="http://schemas.microsoft.com/office/drawing/2014/main" id="{031B30A8-6900-6EB0-44AF-63D387740D4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6E777EE3-725D-1839-12D6-D81852C8272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21144C2B-2AF6-A1E9-4EF8-8F1A5A64AB2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923271AE-3859-EE92-619E-ECCCDA76AE1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55CA7C6F-8D94-98FF-55EA-4BCEE5C454E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276E2D7C-35D2-48AB-8F7C-BE84A031948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2" name="Pijl: rechts 71">
                  <a:extLst>
                    <a:ext uri="{FF2B5EF4-FFF2-40B4-BE49-F238E27FC236}">
                      <a16:creationId xmlns:a16="http://schemas.microsoft.com/office/drawing/2014/main" id="{5483392B-A6DF-4EF2-5CDB-0EC2EB028C76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49" name="Rechte verbindingslijn 48">
                <a:extLst>
                  <a:ext uri="{FF2B5EF4-FFF2-40B4-BE49-F238E27FC236}">
                    <a16:creationId xmlns:a16="http://schemas.microsoft.com/office/drawing/2014/main" id="{499CA73A-204E-C16A-9452-3B5EA1F5DC2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2A45536C-7CB7-360A-734F-F3614513934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51" name="Rechthoek 50">
                <a:extLst>
                  <a:ext uri="{FF2B5EF4-FFF2-40B4-BE49-F238E27FC236}">
                    <a16:creationId xmlns:a16="http://schemas.microsoft.com/office/drawing/2014/main" id="{02544CF3-6710-4F22-8B7E-D66F927D617A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Text level down</a:t>
                </a:r>
              </a:p>
            </p:txBody>
          </p:sp>
          <p:sp>
            <p:nvSpPr>
              <p:cNvPr id="52" name="Rechthoek 51">
                <a:extLst>
                  <a:ext uri="{FF2B5EF4-FFF2-40B4-BE49-F238E27FC236}">
                    <a16:creationId xmlns:a16="http://schemas.microsoft.com/office/drawing/2014/main" id="{1BF297FE-405B-B694-1E41-460B4BCF8B4B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Text level up</a:t>
                </a:r>
              </a:p>
            </p:txBody>
          </p:sp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E124E1C4-63F8-B2B3-4B57-DE15A94B915A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63" name="Rechthoek 62">
                  <a:extLst>
                    <a:ext uri="{FF2B5EF4-FFF2-40B4-BE49-F238E27FC236}">
                      <a16:creationId xmlns:a16="http://schemas.microsoft.com/office/drawing/2014/main" id="{71E94031-4368-45C4-C018-2C243C184957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09E25DA7-63D4-DDDF-D074-44A977F5D12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6C2E312B-0EFA-2D4F-89CA-265C05B361D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BC264D4A-8AA3-A244-C2BD-67295119998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97ACB481-B2CA-251D-38CB-E0575348464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7FB5BA4E-2F7B-5EB3-0364-05B5130D9EC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9618F701-BE00-DC3D-F243-BD4F326C6FD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5" name="Pijl: rechts 64">
                  <a:extLst>
                    <a:ext uri="{FF2B5EF4-FFF2-40B4-BE49-F238E27FC236}">
                      <a16:creationId xmlns:a16="http://schemas.microsoft.com/office/drawing/2014/main" id="{14366743-ECD8-A7FB-85D8-069A07865C3A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4" name="Groep 53">
                <a:extLst>
                  <a:ext uri="{FF2B5EF4-FFF2-40B4-BE49-F238E27FC236}">
                    <a16:creationId xmlns:a16="http://schemas.microsoft.com/office/drawing/2014/main" id="{52C2B9AE-A456-0F63-584A-78ED89F558D2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B87C63E3-EE8E-AD5D-CAC7-A8E95070846C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grpSp>
              <p:nvGrpSpPr>
                <p:cNvPr id="56" name="Groep 55">
                  <a:extLst>
                    <a:ext uri="{FF2B5EF4-FFF2-40B4-BE49-F238E27FC236}">
                      <a16:creationId xmlns:a16="http://schemas.microsoft.com/office/drawing/2014/main" id="{CB368817-BE93-3F2B-0AD8-9F211B73A47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F3F227DE-628A-DA18-52C1-254949A97C1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58">
                    <a:extLst>
                      <a:ext uri="{FF2B5EF4-FFF2-40B4-BE49-F238E27FC236}">
                        <a16:creationId xmlns:a16="http://schemas.microsoft.com/office/drawing/2014/main" id="{0A5BB5E1-8F09-1BAB-7ABC-76B71E6D429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59">
                    <a:extLst>
                      <a:ext uri="{FF2B5EF4-FFF2-40B4-BE49-F238E27FC236}">
                        <a16:creationId xmlns:a16="http://schemas.microsoft.com/office/drawing/2014/main" id="{7E2900F5-8328-D9F2-E857-BF236260689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2F58D699-8C5E-92A8-C9A5-6752DE0A904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F126E799-B0F4-B038-50F2-40DACF67CA8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7" name="Pijl: rechts 56">
                  <a:extLst>
                    <a:ext uri="{FF2B5EF4-FFF2-40B4-BE49-F238E27FC236}">
                      <a16:creationId xmlns:a16="http://schemas.microsoft.com/office/drawing/2014/main" id="{74F5E1BB-D2F4-B03B-02CA-95FCC9B2E61B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39" name="Groep 38">
              <a:extLst>
                <a:ext uri="{FF2B5EF4-FFF2-40B4-BE49-F238E27FC236}">
                  <a16:creationId xmlns:a16="http://schemas.microsoft.com/office/drawing/2014/main" id="{6C0C7519-CA89-6D9E-4E9A-7E53D680B947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40" name="Inspireren">
                <a:extLst>
                  <a:ext uri="{FF2B5EF4-FFF2-40B4-BE49-F238E27FC236}">
                    <a16:creationId xmlns:a16="http://schemas.microsoft.com/office/drawing/2014/main" id="{60C48C1E-132D-CB24-9B6B-CCC32669D598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42" name="Freeform 12">
                  <a:extLst>
                    <a:ext uri="{FF2B5EF4-FFF2-40B4-BE49-F238E27FC236}">
                      <a16:creationId xmlns:a16="http://schemas.microsoft.com/office/drawing/2014/main" id="{B3DBD062-451C-9B51-6D4F-3985A74DB3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Freeform 13">
                  <a:extLst>
                    <a:ext uri="{FF2B5EF4-FFF2-40B4-BE49-F238E27FC236}">
                      <a16:creationId xmlns:a16="http://schemas.microsoft.com/office/drawing/2014/main" id="{A5E87810-7C59-2CEF-4023-1E6A345011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Freeform 14">
                  <a:extLst>
                    <a:ext uri="{FF2B5EF4-FFF2-40B4-BE49-F238E27FC236}">
                      <a16:creationId xmlns:a16="http://schemas.microsoft.com/office/drawing/2014/main" id="{220D2964-5C51-A85F-17A5-B1F01D02316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1" name="Tekstvak 40">
                <a:extLst>
                  <a:ext uri="{FF2B5EF4-FFF2-40B4-BE49-F238E27FC236}">
                    <a16:creationId xmlns:a16="http://schemas.microsoft.com/office/drawing/2014/main" id="{76CB6002-89AB-50F0-B337-E1D44F24002B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Inspiration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4229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(100%)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nder balkje">
            <a:extLst>
              <a:ext uri="{FF2B5EF4-FFF2-40B4-BE49-F238E27FC236}">
                <a16:creationId xmlns:a16="http://schemas.microsoft.com/office/drawing/2014/main" id="{EC338F84-A3AF-48F4-A412-8D1363198E1A}"/>
              </a:ext>
            </a:extLst>
          </p:cNvPr>
          <p:cNvSpPr>
            <a:spLocks/>
          </p:cNvSpPr>
          <p:nvPr userDrawn="1"/>
        </p:nvSpPr>
        <p:spPr>
          <a:xfrm>
            <a:off x="-2507" y="6785940"/>
            <a:ext cx="12192000" cy="769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A75972-73CC-4A0A-9567-F2B4412F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45707" y="7045418"/>
            <a:ext cx="3140325" cy="216909"/>
          </a:xfrm>
        </p:spPr>
        <p:txBody>
          <a:bodyPr/>
          <a:lstStyle/>
          <a:p>
            <a:fld id="{4B9DCFDA-5821-4714-A7A4-43465064099D}" type="datetime1">
              <a:rPr lang="en-GB" noProof="0" smtClean="0"/>
              <a:t>29/06/2026</a:t>
            </a:fld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7A43D8-7ED9-442E-BF69-FF8902703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6910" y="7045418"/>
            <a:ext cx="6718797" cy="216909"/>
          </a:xfrm>
        </p:spPr>
        <p:txBody>
          <a:bodyPr/>
          <a:lstStyle/>
          <a:p>
            <a:r>
              <a:rPr lang="en-GB" noProof="0" dirty="0"/>
              <a:t>&lt;</a:t>
            </a:r>
            <a:r>
              <a:rPr lang="en-GB" noProof="0" dirty="0" err="1"/>
              <a:t>Plaats</a:t>
            </a:r>
            <a:r>
              <a:rPr lang="en-GB" noProof="0" dirty="0"/>
              <a:t> </a:t>
            </a:r>
            <a:r>
              <a:rPr lang="en-GB" noProof="0" dirty="0" err="1"/>
              <a:t>hier</a:t>
            </a:r>
            <a:r>
              <a:rPr lang="en-GB" noProof="0" dirty="0"/>
              <a:t> je </a:t>
            </a:r>
            <a:r>
              <a:rPr lang="en-GB" noProof="0" dirty="0" err="1"/>
              <a:t>voettekst</a:t>
            </a:r>
            <a:r>
              <a:rPr lang="en-GB" noProof="0" dirty="0"/>
              <a:t>&gt;</a:t>
            </a: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99" y="272177"/>
            <a:ext cx="11149188" cy="600744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Place your title here</a:t>
            </a:r>
          </a:p>
        </p:txBody>
      </p:sp>
      <p:sp>
        <p:nvSpPr>
          <p:cNvPr id="3" name="tekst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523808" y="1400483"/>
            <a:ext cx="4320000" cy="445684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here for bullet. Choose another bullet from the menu Tekstopmaak.</a:t>
            </a:r>
          </a:p>
          <a:p>
            <a:pPr lvl="1"/>
            <a:r>
              <a:rPr lang="en-GB" noProof="0" dirty="0" err="1"/>
              <a:t>Subbullet</a:t>
            </a:r>
            <a:endParaRPr lang="en-GB" noProof="0" dirty="0"/>
          </a:p>
          <a:p>
            <a:pPr lvl="2"/>
            <a:r>
              <a:rPr lang="en-GB" noProof="0" dirty="0"/>
              <a:t>Reading text</a:t>
            </a:r>
          </a:p>
          <a:p>
            <a:pPr lvl="3"/>
            <a:r>
              <a:rPr lang="en-GB" noProof="0" dirty="0"/>
              <a:t>Subtitle</a:t>
            </a:r>
          </a:p>
          <a:p>
            <a:pPr lvl="4"/>
            <a:r>
              <a:rPr lang="en-GB" noProof="0" dirty="0"/>
              <a:t>Numbered bullet</a:t>
            </a:r>
          </a:p>
          <a:p>
            <a:pPr lvl="5"/>
            <a:r>
              <a:rPr lang="en-GB" noProof="0" dirty="0"/>
              <a:t>Bullet</a:t>
            </a:r>
          </a:p>
          <a:p>
            <a:pPr lvl="6"/>
            <a:r>
              <a:rPr lang="en-GB" noProof="0" dirty="0" err="1"/>
              <a:t>Subbullet</a:t>
            </a:r>
            <a:endParaRPr lang="en-GB" noProof="0" dirty="0"/>
          </a:p>
          <a:p>
            <a:pPr lvl="7"/>
            <a:r>
              <a:rPr lang="en-GB" noProof="0" dirty="0"/>
              <a:t>Reading text</a:t>
            </a:r>
          </a:p>
          <a:p>
            <a:pPr lvl="8"/>
            <a:r>
              <a:rPr lang="en-GB" noProof="0" dirty="0"/>
              <a:t>Subtitle</a:t>
            </a:r>
          </a:p>
        </p:txBody>
      </p:sp>
      <p:sp>
        <p:nvSpPr>
          <p:cNvPr id="7" name="Tekstvak">
            <a:extLst>
              <a:ext uri="{FF2B5EF4-FFF2-40B4-BE49-F238E27FC236}">
                <a16:creationId xmlns:a16="http://schemas.microsoft.com/office/drawing/2014/main" id="{A6DE5EA5-27BD-42F3-BD1D-C1E35D802DEE}"/>
              </a:ext>
            </a:extLst>
          </p:cNvPr>
          <p:cNvSpPr txBox="1">
            <a:spLocks/>
          </p:cNvSpPr>
          <p:nvPr userDrawn="1"/>
        </p:nvSpPr>
        <p:spPr>
          <a:xfrm>
            <a:off x="4982294" y="-885712"/>
            <a:ext cx="2227443" cy="548182"/>
          </a:xfrm>
          <a:prstGeom prst="rect">
            <a:avLst/>
          </a:prstGeom>
          <a:solidFill>
            <a:schemeClr val="bg1"/>
          </a:solidFill>
        </p:spPr>
        <p:txBody>
          <a:bodyPr wrap="none" lIns="360000" tIns="180000" rIns="360000" bIns="180000" rtlCol="0">
            <a:spAutoFit/>
          </a:bodyPr>
          <a:lstStyle/>
          <a:p>
            <a:pPr algn="ctr"/>
            <a:r>
              <a:rPr lang="en-GB" sz="1200" b="0" spc="50" baseline="0" noProof="0" dirty="0">
                <a:solidFill>
                  <a:srgbClr val="212121"/>
                </a:solidFill>
                <a:latin typeface="+mn-lt"/>
                <a:cs typeface="Calibri" panose="020F0502020204030204" pitchFamily="34" charset="0"/>
              </a:rPr>
              <a:t>TEXT SLIDE (100%) (2)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EA3F018E-3681-4180-9C3F-F5324D11154E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9754069" y="0"/>
            <a:ext cx="1919032" cy="6858000"/>
          </a:xfrm>
          <a:custGeom>
            <a:avLst/>
            <a:gdLst>
              <a:gd name="connsiteX0" fmla="*/ 2209313 w 2219324"/>
              <a:gd name="connsiteY0" fmla="*/ 0 h 7931150"/>
              <a:gd name="connsiteX1" fmla="*/ 2219324 w 2219324"/>
              <a:gd name="connsiteY1" fmla="*/ 9968 h 7931150"/>
              <a:gd name="connsiteX2" fmla="*/ 2219324 w 2219324"/>
              <a:gd name="connsiteY2" fmla="*/ 2491982 h 7931150"/>
              <a:gd name="connsiteX3" fmla="*/ 1528497 w 2219324"/>
              <a:gd name="connsiteY3" fmla="*/ 3179770 h 7931150"/>
              <a:gd name="connsiteX4" fmla="*/ 690827 w 2219324"/>
              <a:gd name="connsiteY4" fmla="*/ 3179770 h 7931150"/>
              <a:gd name="connsiteX5" fmla="*/ 20024 w 2219324"/>
              <a:gd name="connsiteY5" fmla="*/ 3847621 h 7931150"/>
              <a:gd name="connsiteX6" fmla="*/ 20024 w 2219324"/>
              <a:gd name="connsiteY6" fmla="*/ 7921182 h 7931150"/>
              <a:gd name="connsiteX7" fmla="*/ 10012 w 2219324"/>
              <a:gd name="connsiteY7" fmla="*/ 7931150 h 7931150"/>
              <a:gd name="connsiteX8" fmla="*/ 0 w 2219324"/>
              <a:gd name="connsiteY8" fmla="*/ 7921182 h 7931150"/>
              <a:gd name="connsiteX9" fmla="*/ 0 w 2219324"/>
              <a:gd name="connsiteY9" fmla="*/ 3847621 h 7931150"/>
              <a:gd name="connsiteX10" fmla="*/ 690827 w 2219324"/>
              <a:gd name="connsiteY10" fmla="*/ 3159834 h 7931150"/>
              <a:gd name="connsiteX11" fmla="*/ 1528497 w 2219324"/>
              <a:gd name="connsiteY11" fmla="*/ 3159834 h 7931150"/>
              <a:gd name="connsiteX12" fmla="*/ 2199301 w 2219324"/>
              <a:gd name="connsiteY12" fmla="*/ 2491982 h 7931150"/>
              <a:gd name="connsiteX13" fmla="*/ 2199301 w 2219324"/>
              <a:gd name="connsiteY13" fmla="*/ 9968 h 7931150"/>
              <a:gd name="connsiteX14" fmla="*/ 2209313 w 2219324"/>
              <a:gd name="connsiteY14" fmla="*/ 0 h 793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19324" h="7931150">
                <a:moveTo>
                  <a:pt x="2209313" y="0"/>
                </a:moveTo>
                <a:cubicBezTo>
                  <a:pt x="2215987" y="0"/>
                  <a:pt x="2219324" y="3322"/>
                  <a:pt x="2219324" y="9968"/>
                </a:cubicBezTo>
                <a:cubicBezTo>
                  <a:pt x="2219324" y="2491982"/>
                  <a:pt x="2219324" y="2491982"/>
                  <a:pt x="2219324" y="2491982"/>
                </a:cubicBezTo>
                <a:cubicBezTo>
                  <a:pt x="2219324" y="2870764"/>
                  <a:pt x="1908953" y="3179770"/>
                  <a:pt x="1528497" y="3179770"/>
                </a:cubicBezTo>
                <a:cubicBezTo>
                  <a:pt x="690827" y="3179770"/>
                  <a:pt x="690827" y="3179770"/>
                  <a:pt x="690827" y="3179770"/>
                </a:cubicBezTo>
                <a:cubicBezTo>
                  <a:pt x="320383" y="3179770"/>
                  <a:pt x="20024" y="3478808"/>
                  <a:pt x="20024" y="3847621"/>
                </a:cubicBezTo>
                <a:cubicBezTo>
                  <a:pt x="20024" y="7921182"/>
                  <a:pt x="20024" y="7921182"/>
                  <a:pt x="20024" y="7921182"/>
                </a:cubicBezTo>
                <a:cubicBezTo>
                  <a:pt x="20024" y="7924504"/>
                  <a:pt x="16686" y="7931150"/>
                  <a:pt x="10012" y="7931150"/>
                </a:cubicBezTo>
                <a:cubicBezTo>
                  <a:pt x="3337" y="7931150"/>
                  <a:pt x="0" y="7924504"/>
                  <a:pt x="0" y="7921182"/>
                </a:cubicBezTo>
                <a:cubicBezTo>
                  <a:pt x="0" y="3847621"/>
                  <a:pt x="0" y="3847621"/>
                  <a:pt x="0" y="3847621"/>
                </a:cubicBezTo>
                <a:cubicBezTo>
                  <a:pt x="0" y="3468840"/>
                  <a:pt x="310371" y="3159834"/>
                  <a:pt x="690827" y="3159834"/>
                </a:cubicBezTo>
                <a:cubicBezTo>
                  <a:pt x="1528497" y="3159834"/>
                  <a:pt x="1528497" y="3159834"/>
                  <a:pt x="1528497" y="3159834"/>
                </a:cubicBezTo>
                <a:cubicBezTo>
                  <a:pt x="1898941" y="3159834"/>
                  <a:pt x="2199301" y="2860796"/>
                  <a:pt x="2199301" y="2491982"/>
                </a:cubicBezTo>
                <a:cubicBezTo>
                  <a:pt x="2199301" y="9968"/>
                  <a:pt x="2199301" y="9968"/>
                  <a:pt x="2199301" y="9968"/>
                </a:cubicBezTo>
                <a:cubicBezTo>
                  <a:pt x="2199301" y="3322"/>
                  <a:pt x="2202638" y="0"/>
                  <a:pt x="2209313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6" name="tekst">
            <a:extLst>
              <a:ext uri="{FF2B5EF4-FFF2-40B4-BE49-F238E27FC236}">
                <a16:creationId xmlns:a16="http://schemas.microsoft.com/office/drawing/2014/main" id="{B8C88FFE-EF7A-4AB4-BA5A-008DBDC15DA4}"/>
              </a:ext>
            </a:extLst>
          </p:cNvPr>
          <p:cNvSpPr>
            <a:spLocks noGrp="1"/>
          </p:cNvSpPr>
          <p:nvPr>
            <p:ph type="body" orient="vert" idx="66" hasCustomPrompt="1"/>
          </p:nvPr>
        </p:nvSpPr>
        <p:spPr>
          <a:xfrm>
            <a:off x="5156423" y="1385957"/>
            <a:ext cx="4320000" cy="445684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here for bullet. Choose another bullet from the menu Tekstopmaak.</a:t>
            </a:r>
          </a:p>
          <a:p>
            <a:pPr lvl="1"/>
            <a:r>
              <a:rPr lang="en-GB" noProof="0" dirty="0" err="1"/>
              <a:t>Subbullet</a:t>
            </a:r>
            <a:endParaRPr lang="en-GB" noProof="0" dirty="0"/>
          </a:p>
          <a:p>
            <a:pPr lvl="2"/>
            <a:r>
              <a:rPr lang="en-GB" noProof="0" dirty="0"/>
              <a:t>Reading text</a:t>
            </a:r>
          </a:p>
          <a:p>
            <a:pPr lvl="3"/>
            <a:r>
              <a:rPr lang="en-GB" noProof="0" dirty="0"/>
              <a:t>Subtitle</a:t>
            </a:r>
          </a:p>
          <a:p>
            <a:pPr lvl="4"/>
            <a:r>
              <a:rPr lang="en-GB" noProof="0" dirty="0"/>
              <a:t>Numbered bullet</a:t>
            </a:r>
          </a:p>
          <a:p>
            <a:pPr lvl="5"/>
            <a:r>
              <a:rPr lang="en-GB" noProof="0" dirty="0"/>
              <a:t>Bullet</a:t>
            </a:r>
          </a:p>
          <a:p>
            <a:pPr lvl="6"/>
            <a:r>
              <a:rPr lang="en-GB" noProof="0" dirty="0" err="1"/>
              <a:t>Subbullet</a:t>
            </a:r>
            <a:endParaRPr lang="en-GB" noProof="0" dirty="0"/>
          </a:p>
          <a:p>
            <a:pPr lvl="7"/>
            <a:r>
              <a:rPr lang="en-GB" noProof="0" dirty="0"/>
              <a:t>Reading text</a:t>
            </a:r>
          </a:p>
          <a:p>
            <a:pPr lvl="8"/>
            <a:r>
              <a:rPr lang="en-GB" noProof="0" dirty="0"/>
              <a:t>Subtitle</a:t>
            </a:r>
          </a:p>
        </p:txBody>
      </p:sp>
      <p:sp>
        <p:nvSpPr>
          <p:cNvPr id="29" name="Tijdelijke aanduiding voor dianummer 5">
            <a:extLst>
              <a:ext uri="{FF2B5EF4-FFF2-40B4-BE49-F238E27FC236}">
                <a16:creationId xmlns:a16="http://schemas.microsoft.com/office/drawing/2014/main" id="{E8C4C3C6-686A-490D-B361-C02FAC64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6362" y="6376061"/>
            <a:ext cx="392576" cy="216909"/>
          </a:xfrm>
        </p:spPr>
        <p:txBody>
          <a:bodyPr/>
          <a:lstStyle/>
          <a:p>
            <a:fld id="{7AD0FE45-509C-4BDF-9EDE-64426F8DF3D2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60810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E48AD39F-D1BD-4A94-927C-E2D6B75091D7}"/>
              </a:ext>
            </a:extLst>
          </p:cNvPr>
          <p:cNvSpPr/>
          <p:nvPr userDrawn="1"/>
        </p:nvSpPr>
        <p:spPr>
          <a:xfrm>
            <a:off x="0" y="-367937"/>
            <a:ext cx="600998" cy="24622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EE762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Text #1</a:t>
            </a:r>
          </a:p>
        </p:txBody>
      </p:sp>
      <p:sp>
        <p:nvSpPr>
          <p:cNvPr id="11" name="Tijdelijke aanduiding voor tekst 15">
            <a:extLst>
              <a:ext uri="{FF2B5EF4-FFF2-40B4-BE49-F238E27FC236}">
                <a16:creationId xmlns:a16="http://schemas.microsoft.com/office/drawing/2014/main" id="{44E27EC2-81EE-5DE0-2BEB-2F38F88501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6060536"/>
            <a:ext cx="932400" cy="47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92" name="Tijdelijke aanduiding voor tekst 12">
            <a:extLst>
              <a:ext uri="{FF2B5EF4-FFF2-40B4-BE49-F238E27FC236}">
                <a16:creationId xmlns:a16="http://schemas.microsoft.com/office/drawing/2014/main" id="{24E34CC7-AE46-F291-A9D4-1A35660FE5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8207" y="707795"/>
            <a:ext cx="36000" cy="396000"/>
          </a:xfrm>
          <a:custGeom>
            <a:avLst/>
            <a:gdLst>
              <a:gd name="connsiteX0" fmla="*/ 18000 w 36000"/>
              <a:gd name="connsiteY0" fmla="*/ 0 h 396000"/>
              <a:gd name="connsiteX1" fmla="*/ 36000 w 36000"/>
              <a:gd name="connsiteY1" fmla="*/ 18000 h 396000"/>
              <a:gd name="connsiteX2" fmla="*/ 36000 w 36000"/>
              <a:gd name="connsiteY2" fmla="*/ 378000 h 396000"/>
              <a:gd name="connsiteX3" fmla="*/ 18000 w 36000"/>
              <a:gd name="connsiteY3" fmla="*/ 396000 h 396000"/>
              <a:gd name="connsiteX4" fmla="*/ 0 w 36000"/>
              <a:gd name="connsiteY4" fmla="*/ 378000 h 396000"/>
              <a:gd name="connsiteX5" fmla="*/ 0 w 36000"/>
              <a:gd name="connsiteY5" fmla="*/ 18000 h 396000"/>
              <a:gd name="connsiteX6" fmla="*/ 18000 w 36000"/>
              <a:gd name="connsiteY6" fmla="*/ 0 h 3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" h="396000">
                <a:moveTo>
                  <a:pt x="18000" y="0"/>
                </a:moveTo>
                <a:cubicBezTo>
                  <a:pt x="27941" y="0"/>
                  <a:pt x="36000" y="8059"/>
                  <a:pt x="36000" y="18000"/>
                </a:cubicBezTo>
                <a:lnTo>
                  <a:pt x="36000" y="378000"/>
                </a:lnTo>
                <a:cubicBezTo>
                  <a:pt x="36000" y="387941"/>
                  <a:pt x="27941" y="396000"/>
                  <a:pt x="18000" y="396000"/>
                </a:cubicBezTo>
                <a:cubicBezTo>
                  <a:pt x="8059" y="396000"/>
                  <a:pt x="0" y="387941"/>
                  <a:pt x="0" y="378000"/>
                </a:cubicBezTo>
                <a:lnTo>
                  <a:pt x="0" y="18000"/>
                </a:lnTo>
                <a:cubicBezTo>
                  <a:pt x="0" y="8059"/>
                  <a:pt x="8059" y="0"/>
                  <a:pt x="180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93" name="Tijdelijke aanduiding voor titel 1">
            <a:extLst>
              <a:ext uri="{FF2B5EF4-FFF2-40B4-BE49-F238E27FC236}">
                <a16:creationId xmlns:a16="http://schemas.microsoft.com/office/drawing/2014/main" id="{F9DB1A5B-74FB-7FED-54E6-CE4B949D30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5162" y="722313"/>
            <a:ext cx="10559000" cy="3422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the title of the slide here</a:t>
            </a:r>
          </a:p>
        </p:txBody>
      </p:sp>
      <p:sp>
        <p:nvSpPr>
          <p:cNvPr id="4" name="Tijdelijke aanduiding voor tekst 2">
            <a:extLst>
              <a:ext uri="{FF2B5EF4-FFF2-40B4-BE49-F238E27FC236}">
                <a16:creationId xmlns:a16="http://schemas.microsoft.com/office/drawing/2014/main" id="{3649715A-38D2-03F3-4957-40291419259B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5162" y="1592262"/>
            <a:ext cx="7428606" cy="40603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Plain text #1</a:t>
            </a:r>
          </a:p>
          <a:p>
            <a:pPr lvl="1"/>
            <a:r>
              <a:rPr lang="en-GB" noProof="0" dirty="0"/>
              <a:t>Plain text #2</a:t>
            </a:r>
          </a:p>
          <a:p>
            <a:pPr lvl="2"/>
            <a:r>
              <a:rPr lang="en-GB" noProof="0" dirty="0"/>
              <a:t>Heading #1</a:t>
            </a:r>
          </a:p>
          <a:p>
            <a:pPr lvl="3"/>
            <a:r>
              <a:rPr lang="en-GB" noProof="0" dirty="0" err="1"/>
              <a:t>Tekst</a:t>
            </a:r>
            <a:endParaRPr lang="en-GB" noProof="0" dirty="0"/>
          </a:p>
          <a:p>
            <a:pPr lvl="4"/>
            <a:r>
              <a:rPr lang="en-GB" noProof="0" dirty="0"/>
              <a:t>Heading #3</a:t>
            </a:r>
          </a:p>
          <a:p>
            <a:pPr lvl="5"/>
            <a:r>
              <a:rPr lang="en-GB" noProof="0" dirty="0"/>
              <a:t>Heading #4</a:t>
            </a:r>
          </a:p>
          <a:p>
            <a:pPr lvl="6"/>
            <a:r>
              <a:rPr lang="en-GB" noProof="0" dirty="0"/>
              <a:t>Numbers</a:t>
            </a:r>
          </a:p>
          <a:p>
            <a:pPr lvl="7"/>
            <a:r>
              <a:rPr lang="en-GB" noProof="0" dirty="0"/>
              <a:t>Letters</a:t>
            </a:r>
          </a:p>
          <a:p>
            <a:pPr marL="0" marR="0" lvl="8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en-GB" noProof="0" dirty="0" err="1"/>
              <a:t>Bronvermelding</a:t>
            </a:r>
            <a:endParaRPr lang="en-GB" noProof="0" dirty="0"/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3FEF774C-6798-2CDA-D16D-C524570ADC2D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6C887830-2765-2EDF-1DA5-B8B813D42CBD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all" spc="0" normalizeH="0" baseline="0" noProof="0" dirty="0">
                  <a:ln>
                    <a:noFill/>
                  </a:ln>
                  <a:solidFill>
                    <a:srgbClr val="EE7628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Choosing text levels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0BB465B5-C8D4-B502-B678-11BA2D7237DC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77F1385A-0947-0C9B-6095-7C4DBE0B35FC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E7628"/>
                </a:buClr>
                <a:buSzPct val="10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D7A0CFB7-14E9-2162-DD49-1110B0585DB9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F8663F83-FDBC-5858-0553-8827C57A96CC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Choose from: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CD816201-5D05-9BDF-A219-5C8E92E16186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47675" marR="0" lvl="1" indent="-2667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70809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Sub-Bullet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7A7263C7-DC6C-20B5-B758-9483DBF4E79C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92C7286-28F9-42B3-542F-602CE6C04936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628650" marR="0" lvl="2" indent="-2667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70809"/>
                </a:buClr>
                <a:buSzTx/>
                <a:buFont typeface="Aptos" panose="020B0004020202020204" pitchFamily="34" charset="0"/>
                <a:buChar char="−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Sub-Bullet #2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A48B0F26-01BB-C45A-2F59-310190A07A6D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3D0E261B-2F93-798B-E787-622F218D75D1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ptos" panose="020B0004020202020204" pitchFamily="34" charset="0"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Tekst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endParaRP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B020055E-166C-3158-879C-C224A56131E2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0C8ABA8A-0B4A-E81A-D133-0EC4ED7224D9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ptos" panose="020B0004020202020204" pitchFamily="34" charset="0"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EE7628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Heading #1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244793F5-D9DD-654B-784C-D90BF2A31286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7BECC238-2E71-96C5-293C-F37E35DE9059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6" indent="-3429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E7628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Numbers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559D0670-FB1B-2BF9-3B2E-930B448EBD7B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678816AE-188B-76B9-60B3-56439C4021E7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7" indent="-3429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E7628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Letters</a:t>
              </a: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26BD8EF6-0DF0-D04F-F158-50EEAAB216F3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E5240D22-ED3C-7CC8-1A53-5013DAE22990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70809"/>
                </a:buClr>
                <a:buSzTx/>
                <a:buFontTx/>
                <a:buNone/>
                <a:tabLst/>
                <a:defRPr/>
              </a:pPr>
              <a:r>
                <a:rPr kumimoji="0" lang="en-GB" sz="11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177AB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Bronvermelding</a:t>
              </a:r>
              <a:endPara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177ABF"/>
                </a:solidFill>
                <a:effectLst/>
                <a:uLnTx/>
                <a:uFillTx/>
                <a:latin typeface="Aptos"/>
                <a:ea typeface="+mn-ea"/>
                <a:cs typeface="+mn-cs"/>
              </a:endParaRPr>
            </a:p>
          </p:txBody>
        </p:sp>
        <p:sp>
          <p:nvSpPr>
            <p:cNvPr id="34" name="Ovaal 33">
              <a:extLst>
                <a:ext uri="{FF2B5EF4-FFF2-40B4-BE49-F238E27FC236}">
                  <a16:creationId xmlns:a16="http://schemas.microsoft.com/office/drawing/2014/main" id="{C8DD6130-4C4C-0190-1E03-E2640DF51A70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42DA1508-64A2-BABE-CCF4-A593C9FAB4B0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5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E7628"/>
                </a:buClr>
                <a:buSzTx/>
                <a:buFont typeface="Aptos" panose="020B0004020202020204" pitchFamily="34" charset="0"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CA055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Heading #2</a:t>
              </a:r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9F9EE05A-AFF4-24AE-B9F6-E02875DDF770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Want to know more?</a:t>
              </a:r>
              <a:b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Go to the tab</a:t>
              </a: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'SLIDEBUILDER’ 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and click</a:t>
              </a:r>
              <a:b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on the button </a:t>
              </a: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‘Inspiration'</a:t>
              </a:r>
            </a:p>
          </p:txBody>
        </p:sp>
        <p:grpSp>
          <p:nvGrpSpPr>
            <p:cNvPr id="37" name="ICOON_info">
              <a:extLst>
                <a:ext uri="{FF2B5EF4-FFF2-40B4-BE49-F238E27FC236}">
                  <a16:creationId xmlns:a16="http://schemas.microsoft.com/office/drawing/2014/main" id="{73944E8F-C20F-CCE1-C826-938B982F4DE8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5" name="Ovaal 84">
                <a:extLst>
                  <a:ext uri="{FF2B5EF4-FFF2-40B4-BE49-F238E27FC236}">
                    <a16:creationId xmlns:a16="http://schemas.microsoft.com/office/drawing/2014/main" id="{C4D91959-95B8-5423-4E25-EFA8E8BC3B2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151" name="Graphic 163" descr="Informatie">
                <a:extLst>
                  <a:ext uri="{FF2B5EF4-FFF2-40B4-BE49-F238E27FC236}">
                    <a16:creationId xmlns:a16="http://schemas.microsoft.com/office/drawing/2014/main" id="{271CA4C8-0FA3-7E83-18B4-8CC86959EE3A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</p:grpSp>
        <p:grpSp>
          <p:nvGrpSpPr>
            <p:cNvPr id="38" name="VOORBEELD">
              <a:extLst>
                <a:ext uri="{FF2B5EF4-FFF2-40B4-BE49-F238E27FC236}">
                  <a16:creationId xmlns:a16="http://schemas.microsoft.com/office/drawing/2014/main" id="{8D9883B6-8F0C-C857-633E-62F166D199B8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5" name="Rechthoek 44">
                <a:extLst>
                  <a:ext uri="{FF2B5EF4-FFF2-40B4-BE49-F238E27FC236}">
                    <a16:creationId xmlns:a16="http://schemas.microsoft.com/office/drawing/2014/main" id="{7058B320-70FE-AA62-7D85-7A20FE357D74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Home</a:t>
                </a:r>
              </a:p>
            </p:txBody>
          </p: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7B603348-B5C2-6BA4-4005-85FD7389A59C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grpSp>
            <p:nvGrpSpPr>
              <p:cNvPr id="47" name="Groep 46">
                <a:extLst>
                  <a:ext uri="{FF2B5EF4-FFF2-40B4-BE49-F238E27FC236}">
                    <a16:creationId xmlns:a16="http://schemas.microsoft.com/office/drawing/2014/main" id="{370B9387-5D54-D3CD-E7E1-849346E7F8E8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8" name="Groep 77">
                  <a:extLst>
                    <a:ext uri="{FF2B5EF4-FFF2-40B4-BE49-F238E27FC236}">
                      <a16:creationId xmlns:a16="http://schemas.microsoft.com/office/drawing/2014/main" id="{6544E565-DCE5-BA9D-98D5-E5F6F913B26B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80" name="Rechte verbindingslijn 79">
                    <a:extLst>
                      <a:ext uri="{FF2B5EF4-FFF2-40B4-BE49-F238E27FC236}">
                        <a16:creationId xmlns:a16="http://schemas.microsoft.com/office/drawing/2014/main" id="{43D9AEF6-1005-4224-249A-86D94282904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1" name="Rechte verbindingslijn 80">
                    <a:extLst>
                      <a:ext uri="{FF2B5EF4-FFF2-40B4-BE49-F238E27FC236}">
                        <a16:creationId xmlns:a16="http://schemas.microsoft.com/office/drawing/2014/main" id="{AF5C623F-D2B9-0FB8-C480-61D67C8B1BD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2" name="Rechte verbindingslijn 81">
                    <a:extLst>
                      <a:ext uri="{FF2B5EF4-FFF2-40B4-BE49-F238E27FC236}">
                        <a16:creationId xmlns:a16="http://schemas.microsoft.com/office/drawing/2014/main" id="{2E9B7A5A-69BF-AEA1-9CCC-F70B98EBB93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688886BB-B10B-7212-1D55-A5D6C62B65D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4" name="Rechte verbindingslijn 83">
                    <a:extLst>
                      <a:ext uri="{FF2B5EF4-FFF2-40B4-BE49-F238E27FC236}">
                        <a16:creationId xmlns:a16="http://schemas.microsoft.com/office/drawing/2014/main" id="{B168F5AD-F3AB-7C81-945B-226A4B0C561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9" name="Pijl: rechts 78">
                  <a:extLst>
                    <a:ext uri="{FF2B5EF4-FFF2-40B4-BE49-F238E27FC236}">
                      <a16:creationId xmlns:a16="http://schemas.microsoft.com/office/drawing/2014/main" id="{F72C0390-499E-B728-36D3-44974CBDE54E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E716C285-ACB3-02BD-4DE0-07B1A74B2195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71" name="Groep 70">
                  <a:extLst>
                    <a:ext uri="{FF2B5EF4-FFF2-40B4-BE49-F238E27FC236}">
                      <a16:creationId xmlns:a16="http://schemas.microsoft.com/office/drawing/2014/main" id="{031B30A8-6900-6EB0-44AF-63D387740D4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6E777EE3-725D-1839-12D6-D81852C8272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21144C2B-2AF6-A1E9-4EF8-8F1A5A64AB2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923271AE-3859-EE92-619E-ECCCDA76AE1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55CA7C6F-8D94-98FF-55EA-4BCEE5C454E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276E2D7C-35D2-48AB-8F7C-BE84A031948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2" name="Pijl: rechts 71">
                  <a:extLst>
                    <a:ext uri="{FF2B5EF4-FFF2-40B4-BE49-F238E27FC236}">
                      <a16:creationId xmlns:a16="http://schemas.microsoft.com/office/drawing/2014/main" id="{5483392B-A6DF-4EF2-5CDB-0EC2EB028C76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49" name="Rechte verbindingslijn 48">
                <a:extLst>
                  <a:ext uri="{FF2B5EF4-FFF2-40B4-BE49-F238E27FC236}">
                    <a16:creationId xmlns:a16="http://schemas.microsoft.com/office/drawing/2014/main" id="{499CA73A-204E-C16A-9452-3B5EA1F5DC2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0" name="Rechte verbindingslijn 49">
                <a:extLst>
                  <a:ext uri="{FF2B5EF4-FFF2-40B4-BE49-F238E27FC236}">
                    <a16:creationId xmlns:a16="http://schemas.microsoft.com/office/drawing/2014/main" id="{2A45536C-7CB7-360A-734F-F3614513934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51" name="Rechthoek 50">
                <a:extLst>
                  <a:ext uri="{FF2B5EF4-FFF2-40B4-BE49-F238E27FC236}">
                    <a16:creationId xmlns:a16="http://schemas.microsoft.com/office/drawing/2014/main" id="{02544CF3-6710-4F22-8B7E-D66F927D617A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Text level down</a:t>
                </a:r>
              </a:p>
            </p:txBody>
          </p:sp>
          <p:sp>
            <p:nvSpPr>
              <p:cNvPr id="52" name="Rechthoek 51">
                <a:extLst>
                  <a:ext uri="{FF2B5EF4-FFF2-40B4-BE49-F238E27FC236}">
                    <a16:creationId xmlns:a16="http://schemas.microsoft.com/office/drawing/2014/main" id="{1BF297FE-405B-B694-1E41-460B4BCF8B4B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Text level up</a:t>
                </a:r>
              </a:p>
            </p:txBody>
          </p:sp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E124E1C4-63F8-B2B3-4B57-DE15A94B915A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63" name="Rechthoek 62">
                  <a:extLst>
                    <a:ext uri="{FF2B5EF4-FFF2-40B4-BE49-F238E27FC236}">
                      <a16:creationId xmlns:a16="http://schemas.microsoft.com/office/drawing/2014/main" id="{71E94031-4368-45C4-C018-2C243C184957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09E25DA7-63D4-DDDF-D074-44A977F5D12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6C2E312B-0EFA-2D4F-89CA-265C05B361D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BC264D4A-8AA3-A244-C2BD-67295119998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97ACB481-B2CA-251D-38CB-E0575348464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7FB5BA4E-2F7B-5EB3-0364-05B5130D9EC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9618F701-BE00-DC3D-F243-BD4F326C6FD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5" name="Pijl: rechts 64">
                  <a:extLst>
                    <a:ext uri="{FF2B5EF4-FFF2-40B4-BE49-F238E27FC236}">
                      <a16:creationId xmlns:a16="http://schemas.microsoft.com/office/drawing/2014/main" id="{14366743-ECD8-A7FB-85D8-069A07865C3A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4" name="Groep 53">
                <a:extLst>
                  <a:ext uri="{FF2B5EF4-FFF2-40B4-BE49-F238E27FC236}">
                    <a16:creationId xmlns:a16="http://schemas.microsoft.com/office/drawing/2014/main" id="{52C2B9AE-A456-0F63-584A-78ED89F558D2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B87C63E3-EE8E-AD5D-CAC7-A8E95070846C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grpSp>
              <p:nvGrpSpPr>
                <p:cNvPr id="56" name="Groep 55">
                  <a:extLst>
                    <a:ext uri="{FF2B5EF4-FFF2-40B4-BE49-F238E27FC236}">
                      <a16:creationId xmlns:a16="http://schemas.microsoft.com/office/drawing/2014/main" id="{CB368817-BE93-3F2B-0AD8-9F211B73A47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F3F227DE-628A-DA18-52C1-254949A97C1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58">
                    <a:extLst>
                      <a:ext uri="{FF2B5EF4-FFF2-40B4-BE49-F238E27FC236}">
                        <a16:creationId xmlns:a16="http://schemas.microsoft.com/office/drawing/2014/main" id="{0A5BB5E1-8F09-1BAB-7ABC-76B71E6D429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59">
                    <a:extLst>
                      <a:ext uri="{FF2B5EF4-FFF2-40B4-BE49-F238E27FC236}">
                        <a16:creationId xmlns:a16="http://schemas.microsoft.com/office/drawing/2014/main" id="{7E2900F5-8328-D9F2-E857-BF236260689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2F58D699-8C5E-92A8-C9A5-6752DE0A904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F126E799-B0F4-B038-50F2-40DACF67CA8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7" name="Pijl: rechts 56">
                  <a:extLst>
                    <a:ext uri="{FF2B5EF4-FFF2-40B4-BE49-F238E27FC236}">
                      <a16:creationId xmlns:a16="http://schemas.microsoft.com/office/drawing/2014/main" id="{74F5E1BB-D2F4-B03B-02CA-95FCC9B2E61B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39" name="Groep 38">
              <a:extLst>
                <a:ext uri="{FF2B5EF4-FFF2-40B4-BE49-F238E27FC236}">
                  <a16:creationId xmlns:a16="http://schemas.microsoft.com/office/drawing/2014/main" id="{6C0C7519-CA89-6D9E-4E9A-7E53D680B947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40" name="Inspireren">
                <a:extLst>
                  <a:ext uri="{FF2B5EF4-FFF2-40B4-BE49-F238E27FC236}">
                    <a16:creationId xmlns:a16="http://schemas.microsoft.com/office/drawing/2014/main" id="{60C48C1E-132D-CB24-9B6B-CCC32669D598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42" name="Freeform 12">
                  <a:extLst>
                    <a:ext uri="{FF2B5EF4-FFF2-40B4-BE49-F238E27FC236}">
                      <a16:creationId xmlns:a16="http://schemas.microsoft.com/office/drawing/2014/main" id="{B3DBD062-451C-9B51-6D4F-3985A74DB3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Freeform 13">
                  <a:extLst>
                    <a:ext uri="{FF2B5EF4-FFF2-40B4-BE49-F238E27FC236}">
                      <a16:creationId xmlns:a16="http://schemas.microsoft.com/office/drawing/2014/main" id="{A5E87810-7C59-2CEF-4023-1E6A345011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Freeform 14">
                  <a:extLst>
                    <a:ext uri="{FF2B5EF4-FFF2-40B4-BE49-F238E27FC236}">
                      <a16:creationId xmlns:a16="http://schemas.microsoft.com/office/drawing/2014/main" id="{220D2964-5C51-A85F-17A5-B1F01D02316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1" name="Tekstvak 40">
                <a:extLst>
                  <a:ext uri="{FF2B5EF4-FFF2-40B4-BE49-F238E27FC236}">
                    <a16:creationId xmlns:a16="http://schemas.microsoft.com/office/drawing/2014/main" id="{76CB6002-89AB-50F0-B337-E1D44F24002B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Inspiration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823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ackground ligh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0">
            <a:extLst>
              <a:ext uri="{FF2B5EF4-FFF2-40B4-BE49-F238E27FC236}">
                <a16:creationId xmlns:a16="http://schemas.microsoft.com/office/drawing/2014/main" id="{C5486F79-511F-03A7-9903-B9B40C35C0DD}"/>
              </a:ext>
            </a:extLst>
          </p:cNvPr>
          <p:cNvSpPr txBox="1">
            <a:spLocks/>
          </p:cNvSpPr>
          <p:nvPr userDrawn="1"/>
        </p:nvSpPr>
        <p:spPr>
          <a:xfrm>
            <a:off x="193040" y="225424"/>
            <a:ext cx="11805920" cy="6424295"/>
          </a:xfrm>
          <a:prstGeom prst="roundRect">
            <a:avLst>
              <a:gd name="adj" fmla="val 3563"/>
            </a:avLst>
          </a:prstGeom>
          <a:solidFill>
            <a:schemeClr val="accent2">
              <a:alpha val="20000"/>
            </a:schemeClr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Aptos" panose="020B00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7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ptos" panose="020B00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1813" indent="-176213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ptos" panose="020B00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ptos" panose="020B00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ptos" panose="020B0004020202020204" pitchFamily="34" charset="0"/>
              <a:buNone/>
              <a:defRPr sz="2000" b="1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ptos" panose="020B0004020202020204" pitchFamily="34" charset="0"/>
              <a:buNone/>
              <a:defRPr sz="2000" b="1" i="0" kern="1200" cap="none" baseline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6pPr>
            <a:lvl7pPr marL="3429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+mj-lt"/>
              <a:buAutoNum type="arabicPeriod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" indent="-34290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+mj-lt"/>
              <a:buAutoNum type="alphaL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1338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ptos" panose="020B0004020202020204" pitchFamily="34" charset="0"/>
              <a:buChar char="•"/>
              <a:defRPr sz="16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EE7628"/>
              </a:buClr>
              <a:buSzPct val="110000"/>
              <a:buFont typeface="Aptos" panose="020B0004020202020204" pitchFamily="34" charset="0"/>
              <a:buNone/>
              <a:tabLst/>
              <a:defRPr/>
            </a:pPr>
            <a:r>
              <a:rPr kumimoji="0" lang="en-GB" sz="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EE82F239-2B35-4039-9A61-4FB8C953EA19}"/>
              </a:ext>
            </a:extLst>
          </p:cNvPr>
          <p:cNvSpPr/>
          <p:nvPr userDrawn="1"/>
        </p:nvSpPr>
        <p:spPr>
          <a:xfrm>
            <a:off x="0" y="-367937"/>
            <a:ext cx="2876685" cy="24622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EE762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Title only Background light yellow</a:t>
            </a:r>
          </a:p>
        </p:txBody>
      </p:sp>
      <p:sp>
        <p:nvSpPr>
          <p:cNvPr id="6" name="Tijdelijke aanduiding voor tekst 15">
            <a:extLst>
              <a:ext uri="{FF2B5EF4-FFF2-40B4-BE49-F238E27FC236}">
                <a16:creationId xmlns:a16="http://schemas.microsoft.com/office/drawing/2014/main" id="{09DECA43-D965-9D0A-41D5-F3876840B5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6060536"/>
            <a:ext cx="932400" cy="47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9" name="Tijdelijke aanduiding voor tekst 12">
            <a:extLst>
              <a:ext uri="{FF2B5EF4-FFF2-40B4-BE49-F238E27FC236}">
                <a16:creationId xmlns:a16="http://schemas.microsoft.com/office/drawing/2014/main" id="{08E277AE-61D4-621B-A01F-33E58D465E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8207" y="707795"/>
            <a:ext cx="36000" cy="396000"/>
          </a:xfrm>
          <a:custGeom>
            <a:avLst/>
            <a:gdLst>
              <a:gd name="connsiteX0" fmla="*/ 18000 w 36000"/>
              <a:gd name="connsiteY0" fmla="*/ 0 h 396000"/>
              <a:gd name="connsiteX1" fmla="*/ 36000 w 36000"/>
              <a:gd name="connsiteY1" fmla="*/ 18000 h 396000"/>
              <a:gd name="connsiteX2" fmla="*/ 36000 w 36000"/>
              <a:gd name="connsiteY2" fmla="*/ 378000 h 396000"/>
              <a:gd name="connsiteX3" fmla="*/ 18000 w 36000"/>
              <a:gd name="connsiteY3" fmla="*/ 396000 h 396000"/>
              <a:gd name="connsiteX4" fmla="*/ 0 w 36000"/>
              <a:gd name="connsiteY4" fmla="*/ 378000 h 396000"/>
              <a:gd name="connsiteX5" fmla="*/ 0 w 36000"/>
              <a:gd name="connsiteY5" fmla="*/ 18000 h 396000"/>
              <a:gd name="connsiteX6" fmla="*/ 18000 w 36000"/>
              <a:gd name="connsiteY6" fmla="*/ 0 h 3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" h="396000">
                <a:moveTo>
                  <a:pt x="18000" y="0"/>
                </a:moveTo>
                <a:cubicBezTo>
                  <a:pt x="27941" y="0"/>
                  <a:pt x="36000" y="8059"/>
                  <a:pt x="36000" y="18000"/>
                </a:cubicBezTo>
                <a:lnTo>
                  <a:pt x="36000" y="378000"/>
                </a:lnTo>
                <a:cubicBezTo>
                  <a:pt x="36000" y="387941"/>
                  <a:pt x="27941" y="396000"/>
                  <a:pt x="18000" y="396000"/>
                </a:cubicBezTo>
                <a:cubicBezTo>
                  <a:pt x="8059" y="396000"/>
                  <a:pt x="0" y="387941"/>
                  <a:pt x="0" y="378000"/>
                </a:cubicBezTo>
                <a:lnTo>
                  <a:pt x="0" y="18000"/>
                </a:lnTo>
                <a:cubicBezTo>
                  <a:pt x="0" y="8059"/>
                  <a:pt x="8059" y="0"/>
                  <a:pt x="180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0" name="Tijdelijke aanduiding voor titel 1">
            <a:extLst>
              <a:ext uri="{FF2B5EF4-FFF2-40B4-BE49-F238E27FC236}">
                <a16:creationId xmlns:a16="http://schemas.microsoft.com/office/drawing/2014/main" id="{3BDE1E35-E226-A6FC-616D-413231FAFE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5163" y="722313"/>
            <a:ext cx="10606838" cy="3422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the title of the slide here</a:t>
            </a:r>
          </a:p>
        </p:txBody>
      </p:sp>
      <p:grpSp>
        <p:nvGrpSpPr>
          <p:cNvPr id="3" name="INSTRUCTION">
            <a:extLst>
              <a:ext uri="{FF2B5EF4-FFF2-40B4-BE49-F238E27FC236}">
                <a16:creationId xmlns:a16="http://schemas.microsoft.com/office/drawing/2014/main" id="{A0ED614E-D30D-C631-98E1-DB91E97413F0}"/>
              </a:ext>
            </a:extLst>
          </p:cNvPr>
          <p:cNvGrpSpPr/>
          <p:nvPr userDrawn="1"/>
        </p:nvGrpSpPr>
        <p:grpSpPr>
          <a:xfrm>
            <a:off x="12377323" y="-12068"/>
            <a:ext cx="3693386" cy="6705423"/>
            <a:chOff x="-3786437" y="-12068"/>
            <a:chExt cx="3693386" cy="6705423"/>
          </a:xfrm>
        </p:grpSpPr>
        <p:grpSp>
          <p:nvGrpSpPr>
            <p:cNvPr id="4" name="Groep 3">
              <a:extLst>
                <a:ext uri="{FF2B5EF4-FFF2-40B4-BE49-F238E27FC236}">
                  <a16:creationId xmlns:a16="http://schemas.microsoft.com/office/drawing/2014/main" id="{77EE4ED7-524D-C087-1C85-0A59A2817D05}"/>
                </a:ext>
              </a:extLst>
            </p:cNvPr>
            <p:cNvGrpSpPr/>
            <p:nvPr userDrawn="1"/>
          </p:nvGrpSpPr>
          <p:grpSpPr>
            <a:xfrm>
              <a:off x="-3784148" y="-12068"/>
              <a:ext cx="3592800" cy="3238700"/>
              <a:chOff x="-3784148" y="-12068"/>
              <a:chExt cx="3592800" cy="3238700"/>
            </a:xfrm>
          </p:grpSpPr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52F32E73-8884-68E8-6A84-1B3EF14CAAED}"/>
                  </a:ext>
                </a:extLst>
              </p:cNvPr>
              <p:cNvSpPr/>
              <p:nvPr userDrawn="1"/>
            </p:nvSpPr>
            <p:spPr>
              <a:xfrm>
                <a:off x="-3784148" y="-12068"/>
                <a:ext cx="3592800" cy="3238700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EE7628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Format Table</a:t>
                </a:r>
              </a:p>
            </p:txBody>
          </p:sp>
          <p:sp>
            <p:nvSpPr>
              <p:cNvPr id="81" name="Ovaal 80">
                <a:extLst>
                  <a:ext uri="{FF2B5EF4-FFF2-40B4-BE49-F238E27FC236}">
                    <a16:creationId xmlns:a16="http://schemas.microsoft.com/office/drawing/2014/main" id="{551B6224-50DD-C9A2-FFCF-D44A1DB3E5B4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1</a:t>
                </a:r>
              </a:p>
            </p:txBody>
          </p:sp>
          <p:sp>
            <p:nvSpPr>
              <p:cNvPr id="82" name="Rechthoek 81">
                <a:extLst>
                  <a:ext uri="{FF2B5EF4-FFF2-40B4-BE49-F238E27FC236}">
                    <a16:creationId xmlns:a16="http://schemas.microsoft.com/office/drawing/2014/main" id="{3F3D85DD-8DFB-984D-A933-33BD535CEE86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49950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When you want to change the lay-out of the table, select the preferred part of the table and go to the tab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‘Format’.</a:t>
                </a:r>
                <a:endPara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ptos" panose="020B0004020202020204" pitchFamily="34" charset="0"/>
                </a:endParaRPr>
              </a:p>
            </p:txBody>
          </p:sp>
          <p:grpSp>
            <p:nvGrpSpPr>
              <p:cNvPr id="83" name="Groep 82">
                <a:extLst>
                  <a:ext uri="{FF2B5EF4-FFF2-40B4-BE49-F238E27FC236}">
                    <a16:creationId xmlns:a16="http://schemas.microsoft.com/office/drawing/2014/main" id="{F67CB269-76B0-B264-669E-AF7E6FBAAF51}"/>
                  </a:ext>
                </a:extLst>
              </p:cNvPr>
              <p:cNvGrpSpPr/>
              <p:nvPr userDrawn="1"/>
            </p:nvGrpSpPr>
            <p:grpSpPr>
              <a:xfrm>
                <a:off x="-3312582" y="1060763"/>
                <a:ext cx="576000" cy="246597"/>
                <a:chOff x="-3312582" y="1060763"/>
                <a:chExt cx="576000" cy="246597"/>
              </a:xfrm>
            </p:grpSpPr>
            <p:sp>
              <p:nvSpPr>
                <p:cNvPr id="102" name="Rechthoek 101">
                  <a:extLst>
                    <a:ext uri="{FF2B5EF4-FFF2-40B4-BE49-F238E27FC236}">
                      <a16:creationId xmlns:a16="http://schemas.microsoft.com/office/drawing/2014/main" id="{6638AE74-CB8D-3FA2-C53A-47D17CAD7A8A}"/>
                    </a:ext>
                  </a:extLst>
                </p:cNvPr>
                <p:cNvSpPr/>
                <p:nvPr userDrawn="1"/>
              </p:nvSpPr>
              <p:spPr>
                <a:xfrm>
                  <a:off x="-3312582" y="1060763"/>
                  <a:ext cx="576000" cy="215451"/>
                </a:xfrm>
                <a:prstGeom prst="rect">
                  <a:avLst/>
                </a:prstGeom>
                <a:solidFill>
                  <a:srgbClr val="F8F8F8"/>
                </a:solidFill>
                <a:ln w="6350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1800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B74629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Aptos" panose="020B0004020202020204" pitchFamily="34" charset="0"/>
                    </a:rPr>
                    <a:t>Format</a:t>
                  </a:r>
                </a:p>
              </p:txBody>
            </p:sp>
            <p:sp>
              <p:nvSpPr>
                <p:cNvPr id="103" name="Rechthoek 102">
                  <a:extLst>
                    <a:ext uri="{FF2B5EF4-FFF2-40B4-BE49-F238E27FC236}">
                      <a16:creationId xmlns:a16="http://schemas.microsoft.com/office/drawing/2014/main" id="{D01E2F9C-0E36-0629-3F0A-47165089B083}"/>
                    </a:ext>
                  </a:extLst>
                </p:cNvPr>
                <p:cNvSpPr/>
                <p:nvPr userDrawn="1"/>
              </p:nvSpPr>
              <p:spPr>
                <a:xfrm>
                  <a:off x="-3312582" y="1280189"/>
                  <a:ext cx="576000" cy="27171"/>
                </a:xfrm>
                <a:prstGeom prst="rect">
                  <a:avLst/>
                </a:prstGeom>
                <a:solidFill>
                  <a:srgbClr val="B7462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endParaRPr>
                </a:p>
              </p:txBody>
            </p:sp>
          </p:grpSp>
          <p:sp>
            <p:nvSpPr>
              <p:cNvPr id="84" name="Ovaal 83">
                <a:extLst>
                  <a:ext uri="{FF2B5EF4-FFF2-40B4-BE49-F238E27FC236}">
                    <a16:creationId xmlns:a16="http://schemas.microsoft.com/office/drawing/2014/main" id="{7F24B0DD-52AB-69D9-8197-60405192B8D3}"/>
                  </a:ext>
                </a:extLst>
              </p:cNvPr>
              <p:cNvSpPr/>
              <p:nvPr userDrawn="1"/>
            </p:nvSpPr>
            <p:spPr>
              <a:xfrm>
                <a:off x="-3603587" y="1493635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2</a:t>
                </a:r>
              </a:p>
            </p:txBody>
          </p:sp>
          <p:sp>
            <p:nvSpPr>
              <p:cNvPr id="85" name="Rechthoek 84">
                <a:extLst>
                  <a:ext uri="{FF2B5EF4-FFF2-40B4-BE49-F238E27FC236}">
                    <a16:creationId xmlns:a16="http://schemas.microsoft.com/office/drawing/2014/main" id="{AED8A184-DB64-0E02-5548-7531CFD92E65}"/>
                  </a:ext>
                </a:extLst>
              </p:cNvPr>
              <p:cNvSpPr/>
              <p:nvPr userDrawn="1"/>
            </p:nvSpPr>
            <p:spPr>
              <a:xfrm>
                <a:off x="-3319415" y="1493636"/>
                <a:ext cx="2944682" cy="81348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Under this tab you can choose a different fill colour at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‘Shading’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. You can choose a border format as well. Find and edit this at the section 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‘Draw borders’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and apply this to the table by clicking on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‘Borders’.</a:t>
                </a:r>
              </a:p>
            </p:txBody>
          </p:sp>
          <p:grpSp>
            <p:nvGrpSpPr>
              <p:cNvPr id="86" name="Groep 85">
                <a:extLst>
                  <a:ext uri="{FF2B5EF4-FFF2-40B4-BE49-F238E27FC236}">
                    <a16:creationId xmlns:a16="http://schemas.microsoft.com/office/drawing/2014/main" id="{62FCC84C-23EE-D3A7-6871-E22FB09E1960}"/>
                  </a:ext>
                </a:extLst>
              </p:cNvPr>
              <p:cNvGrpSpPr/>
              <p:nvPr userDrawn="1"/>
            </p:nvGrpSpPr>
            <p:grpSpPr>
              <a:xfrm>
                <a:off x="-3314820" y="2412753"/>
                <a:ext cx="1026864" cy="628849"/>
                <a:chOff x="-3314820" y="2412753"/>
                <a:chExt cx="1026864" cy="628849"/>
              </a:xfrm>
            </p:grpSpPr>
            <p:sp>
              <p:nvSpPr>
                <p:cNvPr id="87" name="Rechthoek 86">
                  <a:extLst>
                    <a:ext uri="{FF2B5EF4-FFF2-40B4-BE49-F238E27FC236}">
                      <a16:creationId xmlns:a16="http://schemas.microsoft.com/office/drawing/2014/main" id="{0E9D56E1-AE95-6604-2430-7F5F5909B5E9}"/>
                    </a:ext>
                  </a:extLst>
                </p:cNvPr>
                <p:cNvSpPr/>
                <p:nvPr userDrawn="1"/>
              </p:nvSpPr>
              <p:spPr>
                <a:xfrm>
                  <a:off x="-3314820" y="2412753"/>
                  <a:ext cx="998435" cy="531042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endParaRPr>
                </a:p>
              </p:txBody>
            </p:sp>
            <p:sp>
              <p:nvSpPr>
                <p:cNvPr id="88" name="Rechthoek 87">
                  <a:extLst>
                    <a:ext uri="{FF2B5EF4-FFF2-40B4-BE49-F238E27FC236}">
                      <a16:creationId xmlns:a16="http://schemas.microsoft.com/office/drawing/2014/main" id="{A08CD15D-A693-2D1D-00FC-C6A48A70AC17}"/>
                    </a:ext>
                  </a:extLst>
                </p:cNvPr>
                <p:cNvSpPr/>
                <p:nvPr userDrawn="1"/>
              </p:nvSpPr>
              <p:spPr>
                <a:xfrm>
                  <a:off x="-3304719" y="2684815"/>
                  <a:ext cx="982999" cy="254009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endParaRPr>
                </a:p>
              </p:txBody>
            </p:sp>
            <p:sp>
              <p:nvSpPr>
                <p:cNvPr id="89" name="Tekstvak 88">
                  <a:extLst>
                    <a:ext uri="{FF2B5EF4-FFF2-40B4-BE49-F238E27FC236}">
                      <a16:creationId xmlns:a16="http://schemas.microsoft.com/office/drawing/2014/main" id="{C15DD18F-3E8D-FAF5-6F06-C24B3A98A53E}"/>
                    </a:ext>
                  </a:extLst>
                </p:cNvPr>
                <p:cNvSpPr txBox="1"/>
                <p:nvPr userDrawn="1"/>
              </p:nvSpPr>
              <p:spPr>
                <a:xfrm>
                  <a:off x="-3083201" y="2494002"/>
                  <a:ext cx="635803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l" defTabSz="1217512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Aptos" panose="020B0004020202020204" pitchFamily="34" charset="0"/>
                    </a:rPr>
                    <a:t>Shading</a:t>
                  </a:r>
                </a:p>
              </p:txBody>
            </p:sp>
            <p:sp>
              <p:nvSpPr>
                <p:cNvPr id="90" name="Vrije vorm: vorm 89">
                  <a:extLst>
                    <a:ext uri="{FF2B5EF4-FFF2-40B4-BE49-F238E27FC236}">
                      <a16:creationId xmlns:a16="http://schemas.microsoft.com/office/drawing/2014/main" id="{BAACBD17-0883-D0FF-7DCB-7D05DD756B26}"/>
                    </a:ext>
                  </a:extLst>
                </p:cNvPr>
                <p:cNvSpPr/>
                <p:nvPr userDrawn="1"/>
              </p:nvSpPr>
              <p:spPr>
                <a:xfrm>
                  <a:off x="-2385518" y="2861602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u="none" strike="noStrike" kern="1200" cap="all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endParaRPr>
                </a:p>
              </p:txBody>
            </p:sp>
            <p:grpSp>
              <p:nvGrpSpPr>
                <p:cNvPr id="91" name="Groep 90">
                  <a:extLst>
                    <a:ext uri="{FF2B5EF4-FFF2-40B4-BE49-F238E27FC236}">
                      <a16:creationId xmlns:a16="http://schemas.microsoft.com/office/drawing/2014/main" id="{56704E73-EA11-0A30-D11D-CD05D789C172}"/>
                    </a:ext>
                  </a:extLst>
                </p:cNvPr>
                <p:cNvGrpSpPr/>
                <p:nvPr userDrawn="1"/>
              </p:nvGrpSpPr>
              <p:grpSpPr>
                <a:xfrm>
                  <a:off x="-3243855" y="2463212"/>
                  <a:ext cx="157453" cy="147831"/>
                  <a:chOff x="-899320" y="3037554"/>
                  <a:chExt cx="175977" cy="165227"/>
                </a:xfrm>
              </p:grpSpPr>
              <p:sp>
                <p:nvSpPr>
                  <p:cNvPr id="99" name="Vrije vorm: vorm 98">
                    <a:extLst>
                      <a:ext uri="{FF2B5EF4-FFF2-40B4-BE49-F238E27FC236}">
                        <a16:creationId xmlns:a16="http://schemas.microsoft.com/office/drawing/2014/main" id="{1825776C-2971-57F5-AFED-64BF141F5E7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804124" y="3081338"/>
                    <a:ext cx="80781" cy="121443"/>
                  </a:xfrm>
                  <a:custGeom>
                    <a:avLst/>
                    <a:gdLst>
                      <a:gd name="connsiteX0" fmla="*/ 0 w 54768"/>
                      <a:gd name="connsiteY0" fmla="*/ 0 h 71437"/>
                      <a:gd name="connsiteX1" fmla="*/ 4762 w 54768"/>
                      <a:gd name="connsiteY1" fmla="*/ 71437 h 71437"/>
                      <a:gd name="connsiteX2" fmla="*/ 54768 w 54768"/>
                      <a:gd name="connsiteY2" fmla="*/ 4762 h 71437"/>
                      <a:gd name="connsiteX3" fmla="*/ 0 w 54768"/>
                      <a:gd name="connsiteY3" fmla="*/ 0 h 71437"/>
                      <a:gd name="connsiteX0" fmla="*/ 0 w 54768"/>
                      <a:gd name="connsiteY0" fmla="*/ 0 h 71437"/>
                      <a:gd name="connsiteX1" fmla="*/ 4762 w 54768"/>
                      <a:gd name="connsiteY1" fmla="*/ 71437 h 71437"/>
                      <a:gd name="connsiteX2" fmla="*/ 54768 w 54768"/>
                      <a:gd name="connsiteY2" fmla="*/ 4762 h 71437"/>
                      <a:gd name="connsiteX3" fmla="*/ 0 w 54768"/>
                      <a:gd name="connsiteY3" fmla="*/ 0 h 71437"/>
                      <a:gd name="connsiteX0" fmla="*/ 0 w 61912"/>
                      <a:gd name="connsiteY0" fmla="*/ 4763 h 76200"/>
                      <a:gd name="connsiteX1" fmla="*/ 4762 w 61912"/>
                      <a:gd name="connsiteY1" fmla="*/ 76200 h 76200"/>
                      <a:gd name="connsiteX2" fmla="*/ 61912 w 61912"/>
                      <a:gd name="connsiteY2" fmla="*/ 0 h 76200"/>
                      <a:gd name="connsiteX3" fmla="*/ 0 w 61912"/>
                      <a:gd name="connsiteY3" fmla="*/ 4763 h 76200"/>
                      <a:gd name="connsiteX0" fmla="*/ 0 w 61912"/>
                      <a:gd name="connsiteY0" fmla="*/ 50015 h 121452"/>
                      <a:gd name="connsiteX1" fmla="*/ 4762 w 61912"/>
                      <a:gd name="connsiteY1" fmla="*/ 121452 h 121452"/>
                      <a:gd name="connsiteX2" fmla="*/ 61912 w 61912"/>
                      <a:gd name="connsiteY2" fmla="*/ 45252 h 121452"/>
                      <a:gd name="connsiteX3" fmla="*/ 7143 w 61912"/>
                      <a:gd name="connsiteY3" fmla="*/ 9 h 121452"/>
                      <a:gd name="connsiteX4" fmla="*/ 0 w 61912"/>
                      <a:gd name="connsiteY4" fmla="*/ 50015 h 121452"/>
                      <a:gd name="connsiteX0" fmla="*/ 30217 w 92129"/>
                      <a:gd name="connsiteY0" fmla="*/ 50015 h 121452"/>
                      <a:gd name="connsiteX1" fmla="*/ 34979 w 92129"/>
                      <a:gd name="connsiteY1" fmla="*/ 121452 h 121452"/>
                      <a:gd name="connsiteX2" fmla="*/ 92129 w 92129"/>
                      <a:gd name="connsiteY2" fmla="*/ 45252 h 121452"/>
                      <a:gd name="connsiteX3" fmla="*/ 37360 w 92129"/>
                      <a:gd name="connsiteY3" fmla="*/ 9 h 121452"/>
                      <a:gd name="connsiteX4" fmla="*/ 30217 w 92129"/>
                      <a:gd name="connsiteY4" fmla="*/ 50015 h 121452"/>
                      <a:gd name="connsiteX0" fmla="*/ 30217 w 92129"/>
                      <a:gd name="connsiteY0" fmla="*/ 50006 h 121443"/>
                      <a:gd name="connsiteX1" fmla="*/ 34979 w 92129"/>
                      <a:gd name="connsiteY1" fmla="*/ 121443 h 121443"/>
                      <a:gd name="connsiteX2" fmla="*/ 92129 w 92129"/>
                      <a:gd name="connsiteY2" fmla="*/ 45243 h 121443"/>
                      <a:gd name="connsiteX3" fmla="*/ 37360 w 92129"/>
                      <a:gd name="connsiteY3" fmla="*/ 0 h 121443"/>
                      <a:gd name="connsiteX4" fmla="*/ 30217 w 92129"/>
                      <a:gd name="connsiteY4" fmla="*/ 50006 h 121443"/>
                      <a:gd name="connsiteX0" fmla="*/ 30217 w 92490"/>
                      <a:gd name="connsiteY0" fmla="*/ 50006 h 121443"/>
                      <a:gd name="connsiteX1" fmla="*/ 34979 w 92490"/>
                      <a:gd name="connsiteY1" fmla="*/ 121443 h 121443"/>
                      <a:gd name="connsiteX2" fmla="*/ 92129 w 92490"/>
                      <a:gd name="connsiteY2" fmla="*/ 45243 h 121443"/>
                      <a:gd name="connsiteX3" fmla="*/ 37360 w 92490"/>
                      <a:gd name="connsiteY3" fmla="*/ 0 h 121443"/>
                      <a:gd name="connsiteX4" fmla="*/ 30217 w 92490"/>
                      <a:gd name="connsiteY4" fmla="*/ 50006 h 121443"/>
                      <a:gd name="connsiteX0" fmla="*/ 30217 w 80781"/>
                      <a:gd name="connsiteY0" fmla="*/ 50006 h 121443"/>
                      <a:gd name="connsiteX1" fmla="*/ 34979 w 80781"/>
                      <a:gd name="connsiteY1" fmla="*/ 121443 h 121443"/>
                      <a:gd name="connsiteX2" fmla="*/ 80222 w 80781"/>
                      <a:gd name="connsiteY2" fmla="*/ 52387 h 121443"/>
                      <a:gd name="connsiteX3" fmla="*/ 37360 w 80781"/>
                      <a:gd name="connsiteY3" fmla="*/ 0 h 121443"/>
                      <a:gd name="connsiteX4" fmla="*/ 30217 w 80781"/>
                      <a:gd name="connsiteY4" fmla="*/ 50006 h 1214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781" h="121443">
                        <a:moveTo>
                          <a:pt x="30217" y="50006"/>
                        </a:moveTo>
                        <a:lnTo>
                          <a:pt x="34979" y="121443"/>
                        </a:lnTo>
                        <a:lnTo>
                          <a:pt x="80222" y="52387"/>
                        </a:lnTo>
                        <a:cubicBezTo>
                          <a:pt x="84191" y="29368"/>
                          <a:pt x="66729" y="1588"/>
                          <a:pt x="37360" y="0"/>
                        </a:cubicBezTo>
                        <a:cubicBezTo>
                          <a:pt x="-43602" y="21431"/>
                          <a:pt x="32598" y="33337"/>
                          <a:pt x="30217" y="50006"/>
                        </a:cubicBezTo>
                        <a:close/>
                      </a:path>
                    </a:pathLst>
                  </a:custGeom>
                  <a:solidFill>
                    <a:srgbClr val="366FA8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0" name="Rechthoek: afgeronde hoeken 99">
                    <a:extLst>
                      <a:ext uri="{FF2B5EF4-FFF2-40B4-BE49-F238E27FC236}">
                        <a16:creationId xmlns:a16="http://schemas.microsoft.com/office/drawing/2014/main" id="{24627C5F-65CA-6696-8C98-6583A675FC1C}"/>
                      </a:ext>
                    </a:extLst>
                  </p:cNvPr>
                  <p:cNvSpPr/>
                  <p:nvPr userDrawn="1"/>
                </p:nvSpPr>
                <p:spPr>
                  <a:xfrm rot="2903873">
                    <a:off x="-887744" y="3085651"/>
                    <a:ext cx="99751" cy="12290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818181"/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7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Aptos" panose="020B0004020202020204" pitchFamily="34" charset="0"/>
                    </a:endParaRPr>
                  </a:p>
                </p:txBody>
              </p:sp>
              <p:sp>
                <p:nvSpPr>
                  <p:cNvPr id="101" name="Vrije vorm: vorm 100">
                    <a:extLst>
                      <a:ext uri="{FF2B5EF4-FFF2-40B4-BE49-F238E27FC236}">
                        <a16:creationId xmlns:a16="http://schemas.microsoft.com/office/drawing/2014/main" id="{3E3EBAA6-C247-D769-5F45-660727F7E69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894646" y="3037554"/>
                    <a:ext cx="64753" cy="85767"/>
                  </a:xfrm>
                  <a:custGeom>
                    <a:avLst/>
                    <a:gdLst>
                      <a:gd name="connsiteX0" fmla="*/ 0 w 52388"/>
                      <a:gd name="connsiteY0" fmla="*/ 76203 h 76203"/>
                      <a:gd name="connsiteX1" fmla="*/ 26194 w 52388"/>
                      <a:gd name="connsiteY1" fmla="*/ 3 h 76203"/>
                      <a:gd name="connsiteX2" fmla="*/ 52388 w 52388"/>
                      <a:gd name="connsiteY2" fmla="*/ 73822 h 76203"/>
                      <a:gd name="connsiteX0" fmla="*/ 0 w 52388"/>
                      <a:gd name="connsiteY0" fmla="*/ 76203 h 76203"/>
                      <a:gd name="connsiteX1" fmla="*/ 26194 w 52388"/>
                      <a:gd name="connsiteY1" fmla="*/ 3 h 76203"/>
                      <a:gd name="connsiteX2" fmla="*/ 52388 w 52388"/>
                      <a:gd name="connsiteY2" fmla="*/ 73822 h 76203"/>
                      <a:gd name="connsiteX0" fmla="*/ 0 w 46443"/>
                      <a:gd name="connsiteY0" fmla="*/ 78387 h 78387"/>
                      <a:gd name="connsiteX1" fmla="*/ 20249 w 46443"/>
                      <a:gd name="connsiteY1" fmla="*/ 11 h 78387"/>
                      <a:gd name="connsiteX2" fmla="*/ 46443 w 46443"/>
                      <a:gd name="connsiteY2" fmla="*/ 73830 h 78387"/>
                      <a:gd name="connsiteX0" fmla="*/ 135 w 46578"/>
                      <a:gd name="connsiteY0" fmla="*/ 78387 h 78387"/>
                      <a:gd name="connsiteX1" fmla="*/ 20384 w 46578"/>
                      <a:gd name="connsiteY1" fmla="*/ 11 h 78387"/>
                      <a:gd name="connsiteX2" fmla="*/ 46578 w 46578"/>
                      <a:gd name="connsiteY2" fmla="*/ 73830 h 78387"/>
                      <a:gd name="connsiteX0" fmla="*/ 295 w 46738"/>
                      <a:gd name="connsiteY0" fmla="*/ 78387 h 78387"/>
                      <a:gd name="connsiteX1" fmla="*/ 20544 w 46738"/>
                      <a:gd name="connsiteY1" fmla="*/ 11 h 78387"/>
                      <a:gd name="connsiteX2" fmla="*/ 46738 w 46738"/>
                      <a:gd name="connsiteY2" fmla="*/ 73830 h 78387"/>
                      <a:gd name="connsiteX0" fmla="*/ 127 w 39137"/>
                      <a:gd name="connsiteY0" fmla="*/ 78452 h 78452"/>
                      <a:gd name="connsiteX1" fmla="*/ 20376 w 39137"/>
                      <a:gd name="connsiteY1" fmla="*/ 76 h 78452"/>
                      <a:gd name="connsiteX2" fmla="*/ 39137 w 39137"/>
                      <a:gd name="connsiteY2" fmla="*/ 67366 h 78452"/>
                      <a:gd name="connsiteX0" fmla="*/ 127 w 39933"/>
                      <a:gd name="connsiteY0" fmla="*/ 78470 h 78470"/>
                      <a:gd name="connsiteX1" fmla="*/ 20376 w 39933"/>
                      <a:gd name="connsiteY1" fmla="*/ 94 h 78470"/>
                      <a:gd name="connsiteX2" fmla="*/ 39137 w 39933"/>
                      <a:gd name="connsiteY2" fmla="*/ 67384 h 78470"/>
                      <a:gd name="connsiteX0" fmla="*/ 219 w 40422"/>
                      <a:gd name="connsiteY0" fmla="*/ 78381 h 78381"/>
                      <a:gd name="connsiteX1" fmla="*/ 20468 w 40422"/>
                      <a:gd name="connsiteY1" fmla="*/ 5 h 78381"/>
                      <a:gd name="connsiteX2" fmla="*/ 39229 w 40422"/>
                      <a:gd name="connsiteY2" fmla="*/ 67295 h 783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0422" h="78381">
                        <a:moveTo>
                          <a:pt x="219" y="78381"/>
                        </a:moveTo>
                        <a:cubicBezTo>
                          <a:pt x="-1454" y="18717"/>
                          <a:pt x="6534" y="-324"/>
                          <a:pt x="20468" y="5"/>
                        </a:cubicBezTo>
                        <a:cubicBezTo>
                          <a:pt x="34402" y="334"/>
                          <a:pt x="43874" y="23658"/>
                          <a:pt x="39229" y="67295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rgbClr val="818181"/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7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Aptos" panose="020B0004020202020204" pitchFamily="34" charset="0"/>
                    </a:endParaRPr>
                  </a:p>
                </p:txBody>
              </p:sp>
            </p:grpSp>
            <p:sp>
              <p:nvSpPr>
                <p:cNvPr id="92" name="Gelijkbenige driehoek 91">
                  <a:extLst>
                    <a:ext uri="{FF2B5EF4-FFF2-40B4-BE49-F238E27FC236}">
                      <a16:creationId xmlns:a16="http://schemas.microsoft.com/office/drawing/2014/main" id="{94759348-EC48-04DC-355B-C5C297516658}"/>
                    </a:ext>
                  </a:extLst>
                </p:cNvPr>
                <p:cNvSpPr/>
                <p:nvPr userDrawn="1"/>
              </p:nvSpPr>
              <p:spPr>
                <a:xfrm rot="10800000">
                  <a:off x="-2528907" y="2540201"/>
                  <a:ext cx="94890" cy="50291"/>
                </a:xfrm>
                <a:prstGeom prst="triangle">
                  <a:avLst/>
                </a:prstGeom>
                <a:solidFill>
                  <a:sysClr val="windowText" lastClr="0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lIns="144000" tIns="144000" rIns="144000" bIns="1440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Tekstvak 92">
                  <a:extLst>
                    <a:ext uri="{FF2B5EF4-FFF2-40B4-BE49-F238E27FC236}">
                      <a16:creationId xmlns:a16="http://schemas.microsoft.com/office/drawing/2014/main" id="{67F4C969-C7CE-1031-9C91-BF2F41FDAC07}"/>
                    </a:ext>
                  </a:extLst>
                </p:cNvPr>
                <p:cNvSpPr txBox="1"/>
                <p:nvPr userDrawn="1"/>
              </p:nvSpPr>
              <p:spPr>
                <a:xfrm>
                  <a:off x="-3083201" y="2750275"/>
                  <a:ext cx="635803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l" defTabSz="1217512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Aptos" panose="020B0004020202020204" pitchFamily="34" charset="0"/>
                    </a:rPr>
                    <a:t>Borders</a:t>
                  </a:r>
                </a:p>
              </p:txBody>
            </p:sp>
            <p:sp>
              <p:nvSpPr>
                <p:cNvPr id="94" name="Gelijkbenige driehoek 93">
                  <a:extLst>
                    <a:ext uri="{FF2B5EF4-FFF2-40B4-BE49-F238E27FC236}">
                      <a16:creationId xmlns:a16="http://schemas.microsoft.com/office/drawing/2014/main" id="{60C5D871-B9C0-1054-AF80-40E125378F9B}"/>
                    </a:ext>
                  </a:extLst>
                </p:cNvPr>
                <p:cNvSpPr/>
                <p:nvPr userDrawn="1"/>
              </p:nvSpPr>
              <p:spPr>
                <a:xfrm rot="10800000">
                  <a:off x="-2528907" y="2796474"/>
                  <a:ext cx="94890" cy="50291"/>
                </a:xfrm>
                <a:prstGeom prst="triangle">
                  <a:avLst/>
                </a:prstGeom>
                <a:solidFill>
                  <a:sysClr val="windowText" lastClr="0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lIns="144000" tIns="144000" rIns="144000" bIns="1440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95" name="Groep 94">
                  <a:extLst>
                    <a:ext uri="{FF2B5EF4-FFF2-40B4-BE49-F238E27FC236}">
                      <a16:creationId xmlns:a16="http://schemas.microsoft.com/office/drawing/2014/main" id="{C262CE5C-780A-7A22-6C8A-A59A428B603A}"/>
                    </a:ext>
                  </a:extLst>
                </p:cNvPr>
                <p:cNvGrpSpPr/>
                <p:nvPr userDrawn="1"/>
              </p:nvGrpSpPr>
              <p:grpSpPr>
                <a:xfrm>
                  <a:off x="-3250409" y="2732592"/>
                  <a:ext cx="164055" cy="164055"/>
                  <a:chOff x="-3258612" y="2724389"/>
                  <a:chExt cx="180460" cy="180460"/>
                </a:xfrm>
              </p:grpSpPr>
              <p:sp>
                <p:nvSpPr>
                  <p:cNvPr id="96" name="Rechthoek 95">
                    <a:extLst>
                      <a:ext uri="{FF2B5EF4-FFF2-40B4-BE49-F238E27FC236}">
                        <a16:creationId xmlns:a16="http://schemas.microsoft.com/office/drawing/2014/main" id="{9017EDA8-ED35-EDEC-5A2E-52DC96EA9E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58612" y="2724389"/>
                    <a:ext cx="180460" cy="180460"/>
                  </a:xfrm>
                  <a:prstGeom prst="rect">
                    <a:avLst/>
                  </a:prstGeom>
                  <a:noFill/>
                  <a:ln>
                    <a:solidFill>
                      <a:srgbClr val="818181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600" b="0" i="0" u="none" strike="noStrike" kern="1200" cap="all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ptos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97" name="Rechte verbindingslijn 96">
                    <a:extLst>
                      <a:ext uri="{FF2B5EF4-FFF2-40B4-BE49-F238E27FC236}">
                        <a16:creationId xmlns:a16="http://schemas.microsoft.com/office/drawing/2014/main" id="{A2567089-77C0-6978-257D-4FF0EF7DCC74}"/>
                      </a:ext>
                    </a:extLst>
                  </p:cNvPr>
                  <p:cNvCxnSpPr>
                    <a:stCxn id="96" idx="0"/>
                    <a:endCxn id="96" idx="2"/>
                  </p:cNvCxnSpPr>
                  <p:nvPr userDrawn="1"/>
                </p:nvCxnSpPr>
                <p:spPr>
                  <a:xfrm>
                    <a:off x="-3168382" y="2724389"/>
                    <a:ext cx="0" cy="180460"/>
                  </a:xfrm>
                  <a:prstGeom prst="line">
                    <a:avLst/>
                  </a:prstGeom>
                  <a:noFill/>
                  <a:ln>
                    <a:solidFill>
                      <a:srgbClr val="818181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8" name="Rechte verbindingslijn 97">
                    <a:extLst>
                      <a:ext uri="{FF2B5EF4-FFF2-40B4-BE49-F238E27FC236}">
                        <a16:creationId xmlns:a16="http://schemas.microsoft.com/office/drawing/2014/main" id="{6F504CC1-6BEA-BB5B-A262-65538761E838}"/>
                      </a:ext>
                    </a:extLst>
                  </p:cNvPr>
                  <p:cNvCxnSpPr>
                    <a:stCxn id="96" idx="1"/>
                    <a:endCxn id="96" idx="3"/>
                  </p:cNvCxnSpPr>
                  <p:nvPr userDrawn="1"/>
                </p:nvCxnSpPr>
                <p:spPr>
                  <a:xfrm>
                    <a:off x="-3258612" y="2814619"/>
                    <a:ext cx="180460" cy="0"/>
                  </a:xfrm>
                  <a:prstGeom prst="line">
                    <a:avLst/>
                  </a:prstGeom>
                  <a:noFill/>
                  <a:ln>
                    <a:solidFill>
                      <a:srgbClr val="818181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42D6CADF-B60D-57AC-E214-06497C22EE15}"/>
                </a:ext>
              </a:extLst>
            </p:cNvPr>
            <p:cNvGrpSpPr/>
            <p:nvPr userDrawn="1"/>
          </p:nvGrpSpPr>
          <p:grpSpPr>
            <a:xfrm>
              <a:off x="-3786437" y="3410167"/>
              <a:ext cx="3693386" cy="3283188"/>
              <a:chOff x="-3786437" y="3410167"/>
              <a:chExt cx="3693386" cy="3283188"/>
            </a:xfrm>
          </p:grpSpPr>
          <p:sp>
            <p:nvSpPr>
              <p:cNvPr id="8" name="Rechthoek 7">
                <a:extLst>
                  <a:ext uri="{FF2B5EF4-FFF2-40B4-BE49-F238E27FC236}">
                    <a16:creationId xmlns:a16="http://schemas.microsoft.com/office/drawing/2014/main" id="{E8B43ED4-A0AE-6728-F933-3A0B07E0FA72}"/>
                  </a:ext>
                </a:extLst>
              </p:cNvPr>
              <p:cNvSpPr/>
              <p:nvPr userDrawn="1"/>
            </p:nvSpPr>
            <p:spPr>
              <a:xfrm>
                <a:off x="-3786165" y="3410167"/>
                <a:ext cx="3593091" cy="2641383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EE7628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Edit table</a:t>
                </a:r>
              </a:p>
            </p:txBody>
          </p:sp>
          <p:sp>
            <p:nvSpPr>
              <p:cNvPr id="11" name="Ovaal 10">
                <a:extLst>
                  <a:ext uri="{FF2B5EF4-FFF2-40B4-BE49-F238E27FC236}">
                    <a16:creationId xmlns:a16="http://schemas.microsoft.com/office/drawing/2014/main" id="{DF8B1AC1-84B0-4568-A417-56FAD7DC0D92}"/>
                  </a:ext>
                </a:extLst>
              </p:cNvPr>
              <p:cNvSpPr/>
              <p:nvPr userDrawn="1"/>
            </p:nvSpPr>
            <p:spPr>
              <a:xfrm>
                <a:off x="-3603587" y="3874766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1</a:t>
                </a:r>
              </a:p>
            </p:txBody>
          </p:sp>
          <p:sp>
            <p:nvSpPr>
              <p:cNvPr id="12" name="Rechthoek 11">
                <a:extLst>
                  <a:ext uri="{FF2B5EF4-FFF2-40B4-BE49-F238E27FC236}">
                    <a16:creationId xmlns:a16="http://schemas.microsoft.com/office/drawing/2014/main" id="{A37A7D5D-C4DE-09F0-6F56-C58A23A6DBB0}"/>
                  </a:ext>
                </a:extLst>
              </p:cNvPr>
              <p:cNvSpPr/>
              <p:nvPr userDrawn="1"/>
            </p:nvSpPr>
            <p:spPr>
              <a:xfrm>
                <a:off x="-3319416" y="3874767"/>
                <a:ext cx="3008779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Select the preferred number of rows and/or columns of the table and go to the tab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‘Layout’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.</a:t>
                </a:r>
              </a:p>
            </p:txBody>
          </p:sp>
          <p:sp>
            <p:nvSpPr>
              <p:cNvPr id="13" name="Rechthoek 12">
                <a:extLst>
                  <a:ext uri="{FF2B5EF4-FFF2-40B4-BE49-F238E27FC236}">
                    <a16:creationId xmlns:a16="http://schemas.microsoft.com/office/drawing/2014/main" id="{FF194C56-18A2-7B19-5C27-E286C40B8FBD}"/>
                  </a:ext>
                </a:extLst>
              </p:cNvPr>
              <p:cNvSpPr/>
              <p:nvPr userDrawn="1"/>
            </p:nvSpPr>
            <p:spPr>
              <a:xfrm>
                <a:off x="-3786437" y="5865355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Want to know more?</a:t>
                </a:r>
                <a:br>
                  <a:rPr kumimoji="0" lang="en-GB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</a:b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Go to the tab</a:t>
                </a:r>
                <a:r>
                  <a:rPr kumimoji="0" lang="en-GB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 'SLIDEBUILDER’ 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and click</a:t>
                </a:r>
                <a:b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</a:b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on the button </a:t>
                </a:r>
                <a:r>
                  <a:rPr kumimoji="0" lang="en-GB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‘Inspiration'</a:t>
                </a:r>
              </a:p>
            </p:txBody>
          </p:sp>
          <p:grpSp>
            <p:nvGrpSpPr>
              <p:cNvPr id="14" name="ICOON_info">
                <a:extLst>
                  <a:ext uri="{FF2B5EF4-FFF2-40B4-BE49-F238E27FC236}">
                    <a16:creationId xmlns:a16="http://schemas.microsoft.com/office/drawing/2014/main" id="{D2283A14-E328-4233-3C4E-C331C2336DC3}"/>
                  </a:ext>
                </a:extLst>
              </p:cNvPr>
              <p:cNvGrpSpPr/>
              <p:nvPr userDrawn="1"/>
            </p:nvGrpSpPr>
            <p:grpSpPr>
              <a:xfrm>
                <a:off x="-376736" y="5729337"/>
                <a:ext cx="283685" cy="283685"/>
                <a:chOff x="-510741" y="5913713"/>
                <a:chExt cx="267555" cy="267555"/>
              </a:xfrm>
            </p:grpSpPr>
            <p:sp>
              <p:nvSpPr>
                <p:cNvPr id="78" name="Ovaal 77">
                  <a:extLst>
                    <a:ext uri="{FF2B5EF4-FFF2-40B4-BE49-F238E27FC236}">
                      <a16:creationId xmlns:a16="http://schemas.microsoft.com/office/drawing/2014/main" id="{71592018-6C07-A4D2-3649-F78075E9AED3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0" i="0" u="none" strike="noStrike" kern="1200" cap="all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endParaRPr>
                </a:p>
              </p:txBody>
            </p:sp>
            <p:sp>
              <p:nvSpPr>
                <p:cNvPr id="79" name="Graphic 163" descr="Informatie">
                  <a:extLst>
                    <a:ext uri="{FF2B5EF4-FFF2-40B4-BE49-F238E27FC236}">
                      <a16:creationId xmlns:a16="http://schemas.microsoft.com/office/drawing/2014/main" id="{7E224CA2-45DA-91E9-6053-7FAF6CB816AE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endParaRPr>
                </a:p>
              </p:txBody>
            </p:sp>
          </p:grpSp>
          <p:grpSp>
            <p:nvGrpSpPr>
              <p:cNvPr id="15" name="Groep 14">
                <a:extLst>
                  <a:ext uri="{FF2B5EF4-FFF2-40B4-BE49-F238E27FC236}">
                    <a16:creationId xmlns:a16="http://schemas.microsoft.com/office/drawing/2014/main" id="{F02179D7-2C5C-07FA-7097-0805B7918E38}"/>
                  </a:ext>
                </a:extLst>
              </p:cNvPr>
              <p:cNvGrpSpPr/>
              <p:nvPr userDrawn="1"/>
            </p:nvGrpSpPr>
            <p:grpSpPr>
              <a:xfrm>
                <a:off x="-938434" y="6002732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73" name="Inspireren">
                  <a:extLst>
                    <a:ext uri="{FF2B5EF4-FFF2-40B4-BE49-F238E27FC236}">
                      <a16:creationId xmlns:a16="http://schemas.microsoft.com/office/drawing/2014/main" id="{5D1B0663-F20B-0685-E84B-6461D8ABEFA2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75" name="Freeform 12">
                    <a:extLst>
                      <a:ext uri="{FF2B5EF4-FFF2-40B4-BE49-F238E27FC236}">
                        <a16:creationId xmlns:a16="http://schemas.microsoft.com/office/drawing/2014/main" id="{E0346ED9-E91C-DEEB-DAE1-05CF9AC4A2E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6" name="Freeform 13">
                    <a:extLst>
                      <a:ext uri="{FF2B5EF4-FFF2-40B4-BE49-F238E27FC236}">
                        <a16:creationId xmlns:a16="http://schemas.microsoft.com/office/drawing/2014/main" id="{74A91FDA-8594-857B-4A82-5895A92E8D5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7" name="Freeform 14">
                    <a:extLst>
                      <a:ext uri="{FF2B5EF4-FFF2-40B4-BE49-F238E27FC236}">
                        <a16:creationId xmlns:a16="http://schemas.microsoft.com/office/drawing/2014/main" id="{2C9FE679-12DE-1909-4AEE-B53710B2D1C4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74" name="Tekstvak 73">
                  <a:extLst>
                    <a:ext uri="{FF2B5EF4-FFF2-40B4-BE49-F238E27FC236}">
                      <a16:creationId xmlns:a16="http://schemas.microsoft.com/office/drawing/2014/main" id="{FA0D0467-4AD2-92B9-5265-B72351E771A8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Aptos" panose="020B0004020202020204" pitchFamily="34" charset="0"/>
                    </a:rPr>
                    <a:t>Inspiration</a:t>
                  </a:r>
                </a:p>
              </p:txBody>
            </p:sp>
          </p:grpSp>
          <p:sp>
            <p:nvSpPr>
              <p:cNvPr id="16" name="Ovaal 15">
                <a:extLst>
                  <a:ext uri="{FF2B5EF4-FFF2-40B4-BE49-F238E27FC236}">
                    <a16:creationId xmlns:a16="http://schemas.microsoft.com/office/drawing/2014/main" id="{45F44453-54B9-FDE5-9FF8-7390105CC918}"/>
                  </a:ext>
                </a:extLst>
              </p:cNvPr>
              <p:cNvSpPr/>
              <p:nvPr userDrawn="1"/>
            </p:nvSpPr>
            <p:spPr>
              <a:xfrm>
                <a:off x="-3603587" y="4396122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2</a:t>
                </a:r>
              </a:p>
            </p:txBody>
          </p:sp>
          <p:sp>
            <p:nvSpPr>
              <p:cNvPr id="17" name="Rechthoek 16">
                <a:extLst>
                  <a:ext uri="{FF2B5EF4-FFF2-40B4-BE49-F238E27FC236}">
                    <a16:creationId xmlns:a16="http://schemas.microsoft.com/office/drawing/2014/main" id="{1F760772-E447-C950-D23D-7680D999DB06}"/>
                  </a:ext>
                </a:extLst>
              </p:cNvPr>
              <p:cNvSpPr/>
              <p:nvPr userDrawn="1"/>
            </p:nvSpPr>
            <p:spPr>
              <a:xfrm>
                <a:off x="-3319415" y="4396123"/>
                <a:ext cx="2944682" cy="49591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At the section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‘Rows and columns’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Aptos" panose="020B0004020202020204" pitchFamily="34" charset="0"/>
                  </a:rPr>
                  <a:t> you can delete or add rows and columns. Choose from the variety of options:</a:t>
                </a:r>
              </a:p>
            </p:txBody>
          </p:sp>
          <p:grpSp>
            <p:nvGrpSpPr>
              <p:cNvPr id="18" name="Groep 17">
                <a:extLst>
                  <a:ext uri="{FF2B5EF4-FFF2-40B4-BE49-F238E27FC236}">
                    <a16:creationId xmlns:a16="http://schemas.microsoft.com/office/drawing/2014/main" id="{44050697-4A00-32A3-0E4D-6E118A853E32}"/>
                  </a:ext>
                </a:extLst>
              </p:cNvPr>
              <p:cNvGrpSpPr/>
              <p:nvPr userDrawn="1"/>
            </p:nvGrpSpPr>
            <p:grpSpPr>
              <a:xfrm>
                <a:off x="-3415313" y="4996916"/>
                <a:ext cx="3013682" cy="673634"/>
                <a:chOff x="-3415313" y="4996916"/>
                <a:chExt cx="3013682" cy="673634"/>
              </a:xfrm>
            </p:grpSpPr>
            <p:grpSp>
              <p:nvGrpSpPr>
                <p:cNvPr id="19" name="Groep 18">
                  <a:extLst>
                    <a:ext uri="{FF2B5EF4-FFF2-40B4-BE49-F238E27FC236}">
                      <a16:creationId xmlns:a16="http://schemas.microsoft.com/office/drawing/2014/main" id="{1534D19F-C95E-D2E6-6A0A-D276188A31BE}"/>
                    </a:ext>
                  </a:extLst>
                </p:cNvPr>
                <p:cNvGrpSpPr/>
                <p:nvPr userDrawn="1"/>
              </p:nvGrpSpPr>
              <p:grpSpPr>
                <a:xfrm>
                  <a:off x="-3415313" y="5041534"/>
                  <a:ext cx="761481" cy="529523"/>
                  <a:chOff x="-3492543" y="5041534"/>
                  <a:chExt cx="761481" cy="529523"/>
                </a:xfrm>
              </p:grpSpPr>
              <p:grpSp>
                <p:nvGrpSpPr>
                  <p:cNvPr id="64" name="Groep 63">
                    <a:extLst>
                      <a:ext uri="{FF2B5EF4-FFF2-40B4-BE49-F238E27FC236}">
                        <a16:creationId xmlns:a16="http://schemas.microsoft.com/office/drawing/2014/main" id="{A72BA0ED-1334-4765-6CC8-FEF39A1792C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07743" y="5041534"/>
                    <a:ext cx="485596" cy="437045"/>
                    <a:chOff x="-3307743" y="4999319"/>
                    <a:chExt cx="644991" cy="580504"/>
                  </a:xfrm>
                </p:grpSpPr>
                <p:grpSp>
                  <p:nvGrpSpPr>
                    <p:cNvPr id="66" name="Groep 65">
                      <a:extLst>
                        <a:ext uri="{FF2B5EF4-FFF2-40B4-BE49-F238E27FC236}">
                          <a16:creationId xmlns:a16="http://schemas.microsoft.com/office/drawing/2014/main" id="{75BBBF59-2B39-BDCB-B180-8525756BF119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3307743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68" name="Rechte verbindingslijn 67">
                        <a:extLst>
                          <a:ext uri="{FF2B5EF4-FFF2-40B4-BE49-F238E27FC236}">
                            <a16:creationId xmlns:a16="http://schemas.microsoft.com/office/drawing/2014/main" id="{5C52816D-4114-C83D-5589-A2311DA745F4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9" name="Rechte verbindingslijn 68">
                        <a:extLst>
                          <a:ext uri="{FF2B5EF4-FFF2-40B4-BE49-F238E27FC236}">
                            <a16:creationId xmlns:a16="http://schemas.microsoft.com/office/drawing/2014/main" id="{01F67862-4117-EB03-6E6E-E0DAC4E555A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0" name="Rechte verbindingslijn 69">
                        <a:extLst>
                          <a:ext uri="{FF2B5EF4-FFF2-40B4-BE49-F238E27FC236}">
                            <a16:creationId xmlns:a16="http://schemas.microsoft.com/office/drawing/2014/main" id="{A1503BBC-4F58-7963-A286-294960328BD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-2969743" y="4999319"/>
                        <a:ext cx="1394" cy="43937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1" name="Rechte verbindingslijn 70">
                        <a:extLst>
                          <a:ext uri="{FF2B5EF4-FFF2-40B4-BE49-F238E27FC236}">
                            <a16:creationId xmlns:a16="http://schemas.microsoft.com/office/drawing/2014/main" id="{7ACA6E82-DF5F-00DA-C431-42438430DA2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-3142021" y="4999319"/>
                        <a:ext cx="1394" cy="43937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72" name="Rechthoek 71">
                        <a:extLst>
                          <a:ext uri="{FF2B5EF4-FFF2-40B4-BE49-F238E27FC236}">
                            <a16:creationId xmlns:a16="http://schemas.microsoft.com/office/drawing/2014/main" id="{AE806DBD-EA7A-C7AE-44EA-9C8E88B8804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7628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ptos" panose="020B00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67" name="Vrije vorm: vorm 66">
                      <a:extLst>
                        <a:ext uri="{FF2B5EF4-FFF2-40B4-BE49-F238E27FC236}">
                          <a16:creationId xmlns:a16="http://schemas.microsoft.com/office/drawing/2014/main" id="{24B4CB30-3248-3749-743D-6836BE0EF5C8}"/>
                        </a:ext>
                      </a:extLst>
                    </p:cNvPr>
                    <p:cNvSpPr/>
                    <p:nvPr userDrawn="1"/>
                  </p:nvSpPr>
                  <p:spPr>
                    <a:xfrm rot="2700000">
                      <a:off x="-3022752" y="5219823"/>
                      <a:ext cx="360000" cy="360000"/>
                    </a:xfrm>
                    <a:custGeom>
                      <a:avLst/>
                      <a:gdLst>
                        <a:gd name="connsiteX0" fmla="*/ 7908 w 360000"/>
                        <a:gd name="connsiteY0" fmla="*/ 160908 h 360000"/>
                        <a:gd name="connsiteX1" fmla="*/ 27000 w 360000"/>
                        <a:gd name="connsiteY1" fmla="*/ 153000 h 360000"/>
                        <a:gd name="connsiteX2" fmla="*/ 153000 w 360000"/>
                        <a:gd name="connsiteY2" fmla="*/ 153000 h 360000"/>
                        <a:gd name="connsiteX3" fmla="*/ 153000 w 360000"/>
                        <a:gd name="connsiteY3" fmla="*/ 27000 h 360000"/>
                        <a:gd name="connsiteX4" fmla="*/ 180000 w 360000"/>
                        <a:gd name="connsiteY4" fmla="*/ 0 h 360000"/>
                        <a:gd name="connsiteX5" fmla="*/ 207000 w 360000"/>
                        <a:gd name="connsiteY5" fmla="*/ 27000 h 360000"/>
                        <a:gd name="connsiteX6" fmla="*/ 207000 w 360000"/>
                        <a:gd name="connsiteY6" fmla="*/ 153000 h 360000"/>
                        <a:gd name="connsiteX7" fmla="*/ 333000 w 360000"/>
                        <a:gd name="connsiteY7" fmla="*/ 153000 h 360000"/>
                        <a:gd name="connsiteX8" fmla="*/ 360000 w 360000"/>
                        <a:gd name="connsiteY8" fmla="*/ 180000 h 360000"/>
                        <a:gd name="connsiteX9" fmla="*/ 333000 w 360000"/>
                        <a:gd name="connsiteY9" fmla="*/ 207000 h 360000"/>
                        <a:gd name="connsiteX10" fmla="*/ 207000 w 360000"/>
                        <a:gd name="connsiteY10" fmla="*/ 207000 h 360000"/>
                        <a:gd name="connsiteX11" fmla="*/ 207000 w 360000"/>
                        <a:gd name="connsiteY11" fmla="*/ 333000 h 360000"/>
                        <a:gd name="connsiteX12" fmla="*/ 180000 w 360000"/>
                        <a:gd name="connsiteY12" fmla="*/ 360000 h 360000"/>
                        <a:gd name="connsiteX13" fmla="*/ 153000 w 360000"/>
                        <a:gd name="connsiteY13" fmla="*/ 333000 h 360000"/>
                        <a:gd name="connsiteX14" fmla="*/ 153000 w 360000"/>
                        <a:gd name="connsiteY14" fmla="*/ 207000 h 360000"/>
                        <a:gd name="connsiteX15" fmla="*/ 27000 w 360000"/>
                        <a:gd name="connsiteY15" fmla="*/ 207000 h 360000"/>
                        <a:gd name="connsiteX16" fmla="*/ 0 w 360000"/>
                        <a:gd name="connsiteY16" fmla="*/ 180000 h 360000"/>
                        <a:gd name="connsiteX17" fmla="*/ 7908 w 360000"/>
                        <a:gd name="connsiteY17" fmla="*/ 160908 h 36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360000" h="360000">
                          <a:moveTo>
                            <a:pt x="7908" y="160908"/>
                          </a:moveTo>
                          <a:cubicBezTo>
                            <a:pt x="12794" y="156022"/>
                            <a:pt x="19544" y="153000"/>
                            <a:pt x="27000" y="153000"/>
                          </a:cubicBezTo>
                          <a:lnTo>
                            <a:pt x="153000" y="153000"/>
                          </a:lnTo>
                          <a:lnTo>
                            <a:pt x="153000" y="27000"/>
                          </a:lnTo>
                          <a:cubicBezTo>
                            <a:pt x="153000" y="12088"/>
                            <a:pt x="165088" y="0"/>
                            <a:pt x="180000" y="0"/>
                          </a:cubicBezTo>
                          <a:cubicBezTo>
                            <a:pt x="194912" y="0"/>
                            <a:pt x="207000" y="12088"/>
                            <a:pt x="207000" y="27000"/>
                          </a:cubicBezTo>
                          <a:lnTo>
                            <a:pt x="207000" y="153000"/>
                          </a:lnTo>
                          <a:lnTo>
                            <a:pt x="333000" y="153000"/>
                          </a:lnTo>
                          <a:cubicBezTo>
                            <a:pt x="347912" y="153000"/>
                            <a:pt x="360000" y="165088"/>
                            <a:pt x="360000" y="180000"/>
                          </a:cubicBezTo>
                          <a:cubicBezTo>
                            <a:pt x="360000" y="194912"/>
                            <a:pt x="347912" y="207000"/>
                            <a:pt x="333000" y="207000"/>
                          </a:cubicBezTo>
                          <a:lnTo>
                            <a:pt x="207000" y="207000"/>
                          </a:lnTo>
                          <a:lnTo>
                            <a:pt x="207000" y="333000"/>
                          </a:lnTo>
                          <a:cubicBezTo>
                            <a:pt x="207000" y="347912"/>
                            <a:pt x="194912" y="360000"/>
                            <a:pt x="180000" y="360000"/>
                          </a:cubicBezTo>
                          <a:cubicBezTo>
                            <a:pt x="165088" y="360000"/>
                            <a:pt x="153000" y="347912"/>
                            <a:pt x="153000" y="333000"/>
                          </a:cubicBezTo>
                          <a:lnTo>
                            <a:pt x="153000" y="207000"/>
                          </a:lnTo>
                          <a:lnTo>
                            <a:pt x="27000" y="207000"/>
                          </a:lnTo>
                          <a:cubicBezTo>
                            <a:pt x="12088" y="207000"/>
                            <a:pt x="0" y="194912"/>
                            <a:pt x="0" y="180000"/>
                          </a:cubicBezTo>
                          <a:cubicBezTo>
                            <a:pt x="0" y="172544"/>
                            <a:pt x="3022" y="165794"/>
                            <a:pt x="7908" y="160908"/>
                          </a:cubicBezTo>
                          <a:close/>
                        </a:path>
                      </a:pathLst>
                    </a:custGeom>
                    <a:solidFill>
                      <a:srgbClr val="F0615F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65" name="Tekstvak 64">
                    <a:extLst>
                      <a:ext uri="{FF2B5EF4-FFF2-40B4-BE49-F238E27FC236}">
                        <a16:creationId xmlns:a16="http://schemas.microsoft.com/office/drawing/2014/main" id="{5C40D678-101A-63F0-0113-2BCBA2AB8F32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3492543" y="5440654"/>
                    <a:ext cx="761481" cy="130403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marR="0" lvl="0" indent="0" algn="ctr" defTabSz="1217512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ptos" panose="020B0004020202020204" pitchFamily="34" charset="0"/>
                      </a:rPr>
                      <a:t>Delete</a:t>
                    </a:r>
                  </a:p>
                </p:txBody>
              </p:sp>
            </p:grpSp>
            <p:grpSp>
              <p:nvGrpSpPr>
                <p:cNvPr id="20" name="Groep 19">
                  <a:extLst>
                    <a:ext uri="{FF2B5EF4-FFF2-40B4-BE49-F238E27FC236}">
                      <a16:creationId xmlns:a16="http://schemas.microsoft.com/office/drawing/2014/main" id="{936B123E-2FE1-9E01-9F40-5453ACBEC0DC}"/>
                    </a:ext>
                  </a:extLst>
                </p:cNvPr>
                <p:cNvGrpSpPr/>
                <p:nvPr userDrawn="1"/>
              </p:nvGrpSpPr>
              <p:grpSpPr>
                <a:xfrm>
                  <a:off x="-2582156" y="4996916"/>
                  <a:ext cx="572112" cy="673634"/>
                  <a:chOff x="-2709168" y="4996916"/>
                  <a:chExt cx="572112" cy="673634"/>
                </a:xfrm>
              </p:grpSpPr>
              <p:grpSp>
                <p:nvGrpSpPr>
                  <p:cNvPr id="54" name="Groep 53">
                    <a:extLst>
                      <a:ext uri="{FF2B5EF4-FFF2-40B4-BE49-F238E27FC236}">
                        <a16:creationId xmlns:a16="http://schemas.microsoft.com/office/drawing/2014/main" id="{4F486A8E-431A-E447-80A4-234E924E8C5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2609993" y="4996916"/>
                    <a:ext cx="389111" cy="375410"/>
                    <a:chOff x="-2542178" y="4940055"/>
                    <a:chExt cx="516835" cy="498637"/>
                  </a:xfrm>
                </p:grpSpPr>
                <p:sp>
                  <p:nvSpPr>
                    <p:cNvPr id="56" name="Rechthoek 55">
                      <a:extLst>
                        <a:ext uri="{FF2B5EF4-FFF2-40B4-BE49-F238E27FC236}">
                          <a16:creationId xmlns:a16="http://schemas.microsoft.com/office/drawing/2014/main" id="{BD99A0C7-5469-E642-90D1-96311B63762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538526" y="5145278"/>
                      <a:ext cx="510738" cy="150388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0" i="0" u="none" strike="noStrike" kern="1200" cap="all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57" name="Groep 56">
                      <a:extLst>
                        <a:ext uri="{FF2B5EF4-FFF2-40B4-BE49-F238E27FC236}">
                          <a16:creationId xmlns:a16="http://schemas.microsoft.com/office/drawing/2014/main" id="{8F862D83-22AC-9D2C-F008-D230F811CD9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8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59" name="Rechte verbindingslijn 58">
                        <a:extLst>
                          <a:ext uri="{FF2B5EF4-FFF2-40B4-BE49-F238E27FC236}">
                            <a16:creationId xmlns:a16="http://schemas.microsoft.com/office/drawing/2014/main" id="{3B116050-961E-6694-E800-B2DE6D115C80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" name="Rechte verbindingslijn 59">
                        <a:extLst>
                          <a:ext uri="{FF2B5EF4-FFF2-40B4-BE49-F238E27FC236}">
                            <a16:creationId xmlns:a16="http://schemas.microsoft.com/office/drawing/2014/main" id="{01D27746-EA91-95AA-437A-9554D189D1D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" name="Rechte verbindingslijn 60">
                        <a:extLst>
                          <a:ext uri="{FF2B5EF4-FFF2-40B4-BE49-F238E27FC236}">
                            <a16:creationId xmlns:a16="http://schemas.microsoft.com/office/drawing/2014/main" id="{D1468084-4A9E-9946-6A55-214CF0D45CD4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2969743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2" name="Rechte verbindingslijn 61">
                        <a:extLst>
                          <a:ext uri="{FF2B5EF4-FFF2-40B4-BE49-F238E27FC236}">
                            <a16:creationId xmlns:a16="http://schemas.microsoft.com/office/drawing/2014/main" id="{65A6B381-DBCD-5E00-B0B0-B9F77750AC4D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142021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63" name="Rechthoek 62">
                        <a:extLst>
                          <a:ext uri="{FF2B5EF4-FFF2-40B4-BE49-F238E27FC236}">
                            <a16:creationId xmlns:a16="http://schemas.microsoft.com/office/drawing/2014/main" id="{AE3311DB-1C94-E001-BA9A-139394B5CEC4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7628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ptos" panose="020B00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58" name="Pijl: rechts 57">
                      <a:extLst>
                        <a:ext uri="{FF2B5EF4-FFF2-40B4-BE49-F238E27FC236}">
                          <a16:creationId xmlns:a16="http://schemas.microsoft.com/office/drawing/2014/main" id="{E6705B67-D887-C05A-EBB6-8A193F0B7E05}"/>
                        </a:ext>
                      </a:extLst>
                    </p:cNvPr>
                    <p:cNvSpPr/>
                    <p:nvPr userDrawn="1"/>
                  </p:nvSpPr>
                  <p:spPr>
                    <a:xfrm rot="16200000">
                      <a:off x="-2415001" y="4945522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ptos" panose="020B0004020202020204" pitchFamily="34" charset="0"/>
                      </a:endParaRPr>
                    </a:p>
                  </p:txBody>
                </p:sp>
              </p:grpSp>
              <p:sp>
                <p:nvSpPr>
                  <p:cNvPr id="55" name="Tekstvak 54">
                    <a:extLst>
                      <a:ext uri="{FF2B5EF4-FFF2-40B4-BE49-F238E27FC236}">
                        <a16:creationId xmlns:a16="http://schemas.microsoft.com/office/drawing/2014/main" id="{721F12FD-E8B8-B220-879B-90BEB9DB1701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2709168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marR="0" lvl="0" indent="0" algn="ctr" defTabSz="1217512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ptos" panose="020B0004020202020204" pitchFamily="34" charset="0"/>
                      </a:rPr>
                      <a:t>Insert Above</a:t>
                    </a:r>
                  </a:p>
                </p:txBody>
              </p:sp>
            </p:grpSp>
            <p:grpSp>
              <p:nvGrpSpPr>
                <p:cNvPr id="21" name="Groep 20">
                  <a:extLst>
                    <a:ext uri="{FF2B5EF4-FFF2-40B4-BE49-F238E27FC236}">
                      <a16:creationId xmlns:a16="http://schemas.microsoft.com/office/drawing/2014/main" id="{1B3FFE3D-09FB-B323-23E6-A662A79E0E12}"/>
                    </a:ext>
                  </a:extLst>
                </p:cNvPr>
                <p:cNvGrpSpPr/>
                <p:nvPr userDrawn="1"/>
              </p:nvGrpSpPr>
              <p:grpSpPr>
                <a:xfrm>
                  <a:off x="-2036147" y="5039725"/>
                  <a:ext cx="572112" cy="630825"/>
                  <a:chOff x="-2099568" y="5039725"/>
                  <a:chExt cx="572112" cy="630825"/>
                </a:xfrm>
              </p:grpSpPr>
              <p:grpSp>
                <p:nvGrpSpPr>
                  <p:cNvPr id="44" name="Groep 43">
                    <a:extLst>
                      <a:ext uri="{FF2B5EF4-FFF2-40B4-BE49-F238E27FC236}">
                        <a16:creationId xmlns:a16="http://schemas.microsoft.com/office/drawing/2014/main" id="{5CC4BE12-7AFB-2235-319D-2C7FDE9E7ED0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-2004261" y="5039725"/>
                    <a:ext cx="389111" cy="375410"/>
                    <a:chOff x="-2542178" y="4940055"/>
                    <a:chExt cx="516835" cy="498637"/>
                  </a:xfrm>
                </p:grpSpPr>
                <p:sp>
                  <p:nvSpPr>
                    <p:cNvPr id="46" name="Rechthoek 45">
                      <a:extLst>
                        <a:ext uri="{FF2B5EF4-FFF2-40B4-BE49-F238E27FC236}">
                          <a16:creationId xmlns:a16="http://schemas.microsoft.com/office/drawing/2014/main" id="{3B4BE31E-79C0-BA51-6D6F-969C8663137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538526" y="5145278"/>
                      <a:ext cx="510738" cy="135578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0" i="0" u="none" strike="noStrike" kern="1200" cap="all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47" name="Groep 46">
                      <a:extLst>
                        <a:ext uri="{FF2B5EF4-FFF2-40B4-BE49-F238E27FC236}">
                          <a16:creationId xmlns:a16="http://schemas.microsoft.com/office/drawing/2014/main" id="{2BD4136F-0204-322F-30D6-F4C9C5CA87B9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8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49" name="Rechte verbindingslijn 48">
                        <a:extLst>
                          <a:ext uri="{FF2B5EF4-FFF2-40B4-BE49-F238E27FC236}">
                            <a16:creationId xmlns:a16="http://schemas.microsoft.com/office/drawing/2014/main" id="{DEF2166A-6CDE-148F-7E95-D738C7626AB8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0" name="Rechte verbindingslijn 49">
                        <a:extLst>
                          <a:ext uri="{FF2B5EF4-FFF2-40B4-BE49-F238E27FC236}">
                            <a16:creationId xmlns:a16="http://schemas.microsoft.com/office/drawing/2014/main" id="{CC0D1B00-3FA7-1095-4BAE-8C1782927932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1" name="Rechte verbindingslijn 50">
                        <a:extLst>
                          <a:ext uri="{FF2B5EF4-FFF2-40B4-BE49-F238E27FC236}">
                            <a16:creationId xmlns:a16="http://schemas.microsoft.com/office/drawing/2014/main" id="{28CC1EA3-2F18-5769-15F4-193962E66FCD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2969743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2" name="Rechte verbindingslijn 51">
                        <a:extLst>
                          <a:ext uri="{FF2B5EF4-FFF2-40B4-BE49-F238E27FC236}">
                            <a16:creationId xmlns:a16="http://schemas.microsoft.com/office/drawing/2014/main" id="{8E75F9FC-FC25-BA37-C90D-E6D7C68A21A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142021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53" name="Rechthoek 52">
                        <a:extLst>
                          <a:ext uri="{FF2B5EF4-FFF2-40B4-BE49-F238E27FC236}">
                            <a16:creationId xmlns:a16="http://schemas.microsoft.com/office/drawing/2014/main" id="{13A70917-79E7-2440-3ACE-CAE4A0E8247E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7628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ptos" panose="020B00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48" name="Pijl: rechts 47">
                      <a:extLst>
                        <a:ext uri="{FF2B5EF4-FFF2-40B4-BE49-F238E27FC236}">
                          <a16:creationId xmlns:a16="http://schemas.microsoft.com/office/drawing/2014/main" id="{AFCB1D47-5FC9-45F4-CB20-43D158251FCA}"/>
                        </a:ext>
                      </a:extLst>
                    </p:cNvPr>
                    <p:cNvSpPr/>
                    <p:nvPr userDrawn="1"/>
                  </p:nvSpPr>
                  <p:spPr>
                    <a:xfrm rot="16200000">
                      <a:off x="-2415001" y="4945522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ptos" panose="020B0004020202020204" pitchFamily="34" charset="0"/>
                      </a:endParaRPr>
                    </a:p>
                  </p:txBody>
                </p:sp>
              </p:grpSp>
              <p:sp>
                <p:nvSpPr>
                  <p:cNvPr id="45" name="Tekstvak 44">
                    <a:extLst>
                      <a:ext uri="{FF2B5EF4-FFF2-40B4-BE49-F238E27FC236}">
                        <a16:creationId xmlns:a16="http://schemas.microsoft.com/office/drawing/2014/main" id="{6E758A4B-7B9F-625D-B6CA-B37D31C0D7EB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2099568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marR="0" lvl="0" indent="0" algn="ctr" defTabSz="1217512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ptos" panose="020B0004020202020204" pitchFamily="34" charset="0"/>
                      </a:rPr>
                      <a:t>Insert Below</a:t>
                    </a:r>
                  </a:p>
                </p:txBody>
              </p:sp>
            </p:grpSp>
            <p:grpSp>
              <p:nvGrpSpPr>
                <p:cNvPr id="22" name="Groep 21">
                  <a:extLst>
                    <a:ext uri="{FF2B5EF4-FFF2-40B4-BE49-F238E27FC236}">
                      <a16:creationId xmlns:a16="http://schemas.microsoft.com/office/drawing/2014/main" id="{06E17594-6CBF-B368-9471-B1801527B277}"/>
                    </a:ext>
                  </a:extLst>
                </p:cNvPr>
                <p:cNvGrpSpPr/>
                <p:nvPr userDrawn="1"/>
              </p:nvGrpSpPr>
              <p:grpSpPr>
                <a:xfrm>
                  <a:off x="-1497156" y="5039725"/>
                  <a:ext cx="572112" cy="630825"/>
                  <a:chOff x="-1501387" y="5039725"/>
                  <a:chExt cx="572112" cy="630825"/>
                </a:xfrm>
              </p:grpSpPr>
              <p:grpSp>
                <p:nvGrpSpPr>
                  <p:cNvPr id="34" name="Groep 33">
                    <a:extLst>
                      <a:ext uri="{FF2B5EF4-FFF2-40B4-BE49-F238E27FC236}">
                        <a16:creationId xmlns:a16="http://schemas.microsoft.com/office/drawing/2014/main" id="{291C442C-3E8F-43F4-4D6F-261115697CDB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-1453772" y="5039725"/>
                    <a:ext cx="426738" cy="332849"/>
                    <a:chOff x="-2542179" y="4996586"/>
                    <a:chExt cx="566814" cy="442106"/>
                  </a:xfrm>
                </p:grpSpPr>
                <p:sp>
                  <p:nvSpPr>
                    <p:cNvPr id="36" name="Rechthoek 35">
                      <a:extLst>
                        <a:ext uri="{FF2B5EF4-FFF2-40B4-BE49-F238E27FC236}">
                          <a16:creationId xmlns:a16="http://schemas.microsoft.com/office/drawing/2014/main" id="{85B408A7-F0CC-1468-8D6C-3C7CF8386B9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375154" y="4996588"/>
                      <a:ext cx="165824" cy="435881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0" i="0" u="none" strike="noStrike" kern="1200" cap="all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37" name="Groep 36">
                      <a:extLst>
                        <a:ext uri="{FF2B5EF4-FFF2-40B4-BE49-F238E27FC236}">
                          <a16:creationId xmlns:a16="http://schemas.microsoft.com/office/drawing/2014/main" id="{B32B1C37-576F-2F87-5C4F-93387E8F336C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9" y="4996586"/>
                      <a:ext cx="516836" cy="442106"/>
                      <a:chOff x="-3307744" y="4996586"/>
                      <a:chExt cx="516836" cy="442106"/>
                    </a:xfrm>
                  </p:grpSpPr>
                  <p:cxnSp>
                    <p:nvCxnSpPr>
                      <p:cNvPr id="39" name="Rechte verbindingslijn 38">
                        <a:extLst>
                          <a:ext uri="{FF2B5EF4-FFF2-40B4-BE49-F238E27FC236}">
                            <a16:creationId xmlns:a16="http://schemas.microsoft.com/office/drawing/2014/main" id="{82507452-555A-F37D-FD8D-C9DD815F964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141843"/>
                        <a:ext cx="162288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0" name="Rechte verbindingslijn 39">
                        <a:extLst>
                          <a:ext uri="{FF2B5EF4-FFF2-40B4-BE49-F238E27FC236}">
                            <a16:creationId xmlns:a16="http://schemas.microsoft.com/office/drawing/2014/main" id="{9F6086C1-4619-30BD-AAB5-80D60508E73B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290267"/>
                        <a:ext cx="16702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1" name="Rechte verbindingslijn 40">
                        <a:extLst>
                          <a:ext uri="{FF2B5EF4-FFF2-40B4-BE49-F238E27FC236}">
                            <a16:creationId xmlns:a16="http://schemas.microsoft.com/office/drawing/2014/main" id="{6B584F96-CA3F-C3B5-E4D4-2DC9C935A6D6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2969743" y="5001324"/>
                        <a:ext cx="0" cy="437367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2" name="Rechte verbindingslijn 41">
                        <a:extLst>
                          <a:ext uri="{FF2B5EF4-FFF2-40B4-BE49-F238E27FC236}">
                            <a16:creationId xmlns:a16="http://schemas.microsoft.com/office/drawing/2014/main" id="{FB320096-F79F-3655-A492-DF12A2CB80AB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3142021" y="4996586"/>
                        <a:ext cx="0" cy="442105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43" name="Rechthoek 42">
                        <a:extLst>
                          <a:ext uri="{FF2B5EF4-FFF2-40B4-BE49-F238E27FC236}">
                            <a16:creationId xmlns:a16="http://schemas.microsoft.com/office/drawing/2014/main" id="{78DF10BE-F3DE-1C58-F585-73434CF47D2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7628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ptos" panose="020B00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8" name="Pijl: rechts 37">
                      <a:extLst>
                        <a:ext uri="{FF2B5EF4-FFF2-40B4-BE49-F238E27FC236}">
                          <a16:creationId xmlns:a16="http://schemas.microsoft.com/office/drawing/2014/main" id="{23BA43BD-2F98-0FD6-264F-32BA2A680A2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253916" y="5077408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ptos" panose="020B0004020202020204" pitchFamily="34" charset="0"/>
                      </a:endParaRPr>
                    </a:p>
                  </p:txBody>
                </p:sp>
              </p:grpSp>
              <p:sp>
                <p:nvSpPr>
                  <p:cNvPr id="35" name="Tekstvak 34">
                    <a:extLst>
                      <a:ext uri="{FF2B5EF4-FFF2-40B4-BE49-F238E27FC236}">
                        <a16:creationId xmlns:a16="http://schemas.microsoft.com/office/drawing/2014/main" id="{A618212D-F30A-486C-6272-3192B4249D65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1501387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marR="0" lvl="0" indent="0" algn="ctr" defTabSz="1217512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ptos" panose="020B0004020202020204" pitchFamily="34" charset="0"/>
                      </a:rPr>
                      <a:t>Insert </a:t>
                    </a:r>
                    <a:br>
                      <a: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ptos" panose="020B0004020202020204" pitchFamily="34" charset="0"/>
                      </a:rPr>
                    </a:br>
                    <a:r>
                      <a: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ptos" panose="020B0004020202020204" pitchFamily="34" charset="0"/>
                      </a:rPr>
                      <a:t>Left</a:t>
                    </a:r>
                  </a:p>
                </p:txBody>
              </p:sp>
            </p:grpSp>
            <p:grpSp>
              <p:nvGrpSpPr>
                <p:cNvPr id="23" name="Groep 22">
                  <a:extLst>
                    <a:ext uri="{FF2B5EF4-FFF2-40B4-BE49-F238E27FC236}">
                      <a16:creationId xmlns:a16="http://schemas.microsoft.com/office/drawing/2014/main" id="{95F85C87-E9F1-2F4D-DCD9-41183263DAA1}"/>
                    </a:ext>
                  </a:extLst>
                </p:cNvPr>
                <p:cNvGrpSpPr/>
                <p:nvPr userDrawn="1"/>
              </p:nvGrpSpPr>
              <p:grpSpPr>
                <a:xfrm>
                  <a:off x="-973743" y="5039725"/>
                  <a:ext cx="572112" cy="630825"/>
                  <a:chOff x="-961551" y="5039725"/>
                  <a:chExt cx="572112" cy="630825"/>
                </a:xfrm>
              </p:grpSpPr>
              <p:grpSp>
                <p:nvGrpSpPr>
                  <p:cNvPr id="24" name="Groep 23">
                    <a:extLst>
                      <a:ext uri="{FF2B5EF4-FFF2-40B4-BE49-F238E27FC236}">
                        <a16:creationId xmlns:a16="http://schemas.microsoft.com/office/drawing/2014/main" id="{41A38F8C-746D-1F72-C54D-97DF05529090}"/>
                      </a:ext>
                    </a:extLst>
                  </p:cNvPr>
                  <p:cNvGrpSpPr/>
                  <p:nvPr userDrawn="1"/>
                </p:nvGrpSpPr>
                <p:grpSpPr>
                  <a:xfrm rot="10800000" flipH="1">
                    <a:off x="-868825" y="5039725"/>
                    <a:ext cx="426738" cy="332849"/>
                    <a:chOff x="-2542179" y="4996586"/>
                    <a:chExt cx="566814" cy="442106"/>
                  </a:xfrm>
                </p:grpSpPr>
                <p:sp>
                  <p:nvSpPr>
                    <p:cNvPr id="26" name="Rechthoek 25">
                      <a:extLst>
                        <a:ext uri="{FF2B5EF4-FFF2-40B4-BE49-F238E27FC236}">
                          <a16:creationId xmlns:a16="http://schemas.microsoft.com/office/drawing/2014/main" id="{05BD1AC0-E030-4EA2-7701-C8D198FAE51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375154" y="4996588"/>
                      <a:ext cx="165824" cy="435881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0" i="0" u="none" strike="noStrike" kern="1200" cap="all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7" name="Groep 26">
                      <a:extLst>
                        <a:ext uri="{FF2B5EF4-FFF2-40B4-BE49-F238E27FC236}">
                          <a16:creationId xmlns:a16="http://schemas.microsoft.com/office/drawing/2014/main" id="{20E66F8A-59B7-86F1-33FD-AD7BC248B53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9" y="4996586"/>
                      <a:ext cx="516836" cy="442106"/>
                      <a:chOff x="-3307744" y="4996586"/>
                      <a:chExt cx="516836" cy="442106"/>
                    </a:xfrm>
                  </p:grpSpPr>
                  <p:cxnSp>
                    <p:nvCxnSpPr>
                      <p:cNvPr id="29" name="Rechte verbindingslijn 28">
                        <a:extLst>
                          <a:ext uri="{FF2B5EF4-FFF2-40B4-BE49-F238E27FC236}">
                            <a16:creationId xmlns:a16="http://schemas.microsoft.com/office/drawing/2014/main" id="{A1F49CD2-7023-8A46-FB02-09ECB4201052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141843"/>
                        <a:ext cx="162288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" name="Rechte verbindingslijn 29">
                        <a:extLst>
                          <a:ext uri="{FF2B5EF4-FFF2-40B4-BE49-F238E27FC236}">
                            <a16:creationId xmlns:a16="http://schemas.microsoft.com/office/drawing/2014/main" id="{E85C1C3F-B104-85D5-5BE0-46FBAAD6ADB0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290267"/>
                        <a:ext cx="16702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" name="Rechte verbindingslijn 30">
                        <a:extLst>
                          <a:ext uri="{FF2B5EF4-FFF2-40B4-BE49-F238E27FC236}">
                            <a16:creationId xmlns:a16="http://schemas.microsoft.com/office/drawing/2014/main" id="{690CF68D-1EE4-448D-16D2-AA8D0373A87C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2969743" y="5001324"/>
                        <a:ext cx="0" cy="437367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2" name="Rechte verbindingslijn 31">
                        <a:extLst>
                          <a:ext uri="{FF2B5EF4-FFF2-40B4-BE49-F238E27FC236}">
                            <a16:creationId xmlns:a16="http://schemas.microsoft.com/office/drawing/2014/main" id="{FBB27C10-B8CC-56BE-D176-FCF906613188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3142021" y="4996586"/>
                        <a:ext cx="0" cy="442105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33" name="Rechthoek 32">
                        <a:extLst>
                          <a:ext uri="{FF2B5EF4-FFF2-40B4-BE49-F238E27FC236}">
                            <a16:creationId xmlns:a16="http://schemas.microsoft.com/office/drawing/2014/main" id="{8C4287CA-E8A7-B7AD-DBAF-855A329CC564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7628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Aptos" panose="020B00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28" name="Pijl: rechts 27">
                      <a:extLst>
                        <a:ext uri="{FF2B5EF4-FFF2-40B4-BE49-F238E27FC236}">
                          <a16:creationId xmlns:a16="http://schemas.microsoft.com/office/drawing/2014/main" id="{58FBED5D-6326-829C-96A1-B69AD1AA7CC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253916" y="5077408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ptos" panose="020B0004020202020204" pitchFamily="34" charset="0"/>
                      </a:endParaRPr>
                    </a:p>
                  </p:txBody>
                </p:sp>
              </p:grpSp>
              <p:sp>
                <p:nvSpPr>
                  <p:cNvPr id="25" name="Tekstvak 24">
                    <a:extLst>
                      <a:ext uri="{FF2B5EF4-FFF2-40B4-BE49-F238E27FC236}">
                        <a16:creationId xmlns:a16="http://schemas.microsoft.com/office/drawing/2014/main" id="{9E3CAB5C-E9BE-FC33-EC42-CCB50EBD41C5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961551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marR="0" lvl="0" indent="0" algn="ctr" defTabSz="1217512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ptos" panose="020B0004020202020204" pitchFamily="34" charset="0"/>
                      </a:rPr>
                      <a:t>Insert</a:t>
                    </a:r>
                    <a:br>
                      <a: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ptos" panose="020B0004020202020204" pitchFamily="34" charset="0"/>
                      </a:rPr>
                    </a:br>
                    <a:r>
                      <a: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Aptos" panose="020B0004020202020204" pitchFamily="34" charset="0"/>
                      </a:rPr>
                      <a:t>Right</a:t>
                    </a: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94638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+ Image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5CD5B878-220D-4F80-B08D-6312746A4F90}"/>
              </a:ext>
            </a:extLst>
          </p:cNvPr>
          <p:cNvSpPr/>
          <p:nvPr userDrawn="1"/>
        </p:nvSpPr>
        <p:spPr>
          <a:xfrm>
            <a:off x="0" y="-367937"/>
            <a:ext cx="1320170" cy="24622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EE762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Text + Image (s)</a:t>
            </a:r>
          </a:p>
        </p:txBody>
      </p:sp>
      <p:sp>
        <p:nvSpPr>
          <p:cNvPr id="163" name="Tijdelijke aanduiding voor tekst 15">
            <a:extLst>
              <a:ext uri="{FF2B5EF4-FFF2-40B4-BE49-F238E27FC236}">
                <a16:creationId xmlns:a16="http://schemas.microsoft.com/office/drawing/2014/main" id="{5EBE72CE-DC40-6D4E-563D-317873C025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6060536"/>
            <a:ext cx="932400" cy="47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65" name="Tijdelijke aanduiding voor tekst 12">
            <a:extLst>
              <a:ext uri="{FF2B5EF4-FFF2-40B4-BE49-F238E27FC236}">
                <a16:creationId xmlns:a16="http://schemas.microsoft.com/office/drawing/2014/main" id="{A2CDA243-2822-FDC1-9656-779DF0EFD1D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8207" y="707795"/>
            <a:ext cx="36000" cy="396000"/>
          </a:xfrm>
          <a:custGeom>
            <a:avLst/>
            <a:gdLst>
              <a:gd name="connsiteX0" fmla="*/ 18000 w 36000"/>
              <a:gd name="connsiteY0" fmla="*/ 0 h 396000"/>
              <a:gd name="connsiteX1" fmla="*/ 36000 w 36000"/>
              <a:gd name="connsiteY1" fmla="*/ 18000 h 396000"/>
              <a:gd name="connsiteX2" fmla="*/ 36000 w 36000"/>
              <a:gd name="connsiteY2" fmla="*/ 378000 h 396000"/>
              <a:gd name="connsiteX3" fmla="*/ 18000 w 36000"/>
              <a:gd name="connsiteY3" fmla="*/ 396000 h 396000"/>
              <a:gd name="connsiteX4" fmla="*/ 0 w 36000"/>
              <a:gd name="connsiteY4" fmla="*/ 378000 h 396000"/>
              <a:gd name="connsiteX5" fmla="*/ 0 w 36000"/>
              <a:gd name="connsiteY5" fmla="*/ 18000 h 396000"/>
              <a:gd name="connsiteX6" fmla="*/ 18000 w 36000"/>
              <a:gd name="connsiteY6" fmla="*/ 0 h 3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" h="396000">
                <a:moveTo>
                  <a:pt x="18000" y="0"/>
                </a:moveTo>
                <a:cubicBezTo>
                  <a:pt x="27941" y="0"/>
                  <a:pt x="36000" y="8059"/>
                  <a:pt x="36000" y="18000"/>
                </a:cubicBezTo>
                <a:lnTo>
                  <a:pt x="36000" y="378000"/>
                </a:lnTo>
                <a:cubicBezTo>
                  <a:pt x="36000" y="387941"/>
                  <a:pt x="27941" y="396000"/>
                  <a:pt x="18000" y="396000"/>
                </a:cubicBezTo>
                <a:cubicBezTo>
                  <a:pt x="8059" y="396000"/>
                  <a:pt x="0" y="387941"/>
                  <a:pt x="0" y="378000"/>
                </a:cubicBezTo>
                <a:lnTo>
                  <a:pt x="0" y="18000"/>
                </a:lnTo>
                <a:cubicBezTo>
                  <a:pt x="0" y="8059"/>
                  <a:pt x="8059" y="0"/>
                  <a:pt x="180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66" name="Tijdelijke aanduiding voor titel 1">
            <a:extLst>
              <a:ext uri="{FF2B5EF4-FFF2-40B4-BE49-F238E27FC236}">
                <a16:creationId xmlns:a16="http://schemas.microsoft.com/office/drawing/2014/main" id="{DA5B9C74-0708-1EC7-E013-F50E81FD6F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5162" y="722313"/>
            <a:ext cx="7342838" cy="3422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the title of the slide here</a:t>
            </a:r>
          </a:p>
        </p:txBody>
      </p:sp>
      <p:sp>
        <p:nvSpPr>
          <p:cNvPr id="2" name="Tijdelijke aanduiding voor afbeelding 16">
            <a:extLst>
              <a:ext uri="{FF2B5EF4-FFF2-40B4-BE49-F238E27FC236}">
                <a16:creationId xmlns:a16="http://schemas.microsoft.com/office/drawing/2014/main" id="{5E6E37D7-192F-D7CE-CAB6-205EFA903A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562290" y="722313"/>
            <a:ext cx="2901015" cy="5083175"/>
          </a:xfrm>
          <a:prstGeom prst="roundRect">
            <a:avLst>
              <a:gd name="adj" fmla="val 5432"/>
            </a:avLst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lIns="360000" tIns="0" rIns="360000" bIns="1620000" anchor="ctr" anchorCtr="0"/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Select this placeholder, go to the tab ‘Slidebuilder’, click on ‘Images’, select the preferred image and click on ‘Insert’.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76200838-2759-6787-4722-969220D8508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2918" y="5054643"/>
            <a:ext cx="1997075" cy="548005"/>
          </a:xfrm>
        </p:spPr>
        <p:txBody>
          <a:bodyPr anchor="b"/>
          <a:lstStyle>
            <a:lvl1pPr marL="0" indent="0">
              <a:lnSpc>
                <a:spcPts val="1400"/>
              </a:lnSpc>
              <a:buNone/>
              <a:defRPr sz="1100">
                <a:solidFill>
                  <a:schemeClr val="bg2"/>
                </a:solidFill>
                <a:effectLst>
                  <a:outerShdw blurRad="228600" dir="5400000" algn="ctr" rotWithShape="0">
                    <a:srgbClr val="000000">
                      <a:alpha val="35000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 err="1"/>
              <a:t>Lorem</a:t>
            </a:r>
            <a:r>
              <a:rPr lang="nl-NL" dirty="0"/>
              <a:t> </a:t>
            </a:r>
            <a:r>
              <a:rPr lang="nl-NL" dirty="0" err="1"/>
              <a:t>ipsum</a:t>
            </a:r>
            <a:r>
              <a:rPr lang="nl-NL" dirty="0"/>
              <a:t> </a:t>
            </a:r>
            <a:r>
              <a:rPr lang="nl-NL" dirty="0" err="1"/>
              <a:t>dolor</a:t>
            </a:r>
            <a:r>
              <a:rPr lang="nl-NL" dirty="0"/>
              <a:t> </a:t>
            </a:r>
            <a:r>
              <a:rPr lang="nl-NL" dirty="0" err="1"/>
              <a:t>sit</a:t>
            </a:r>
            <a:r>
              <a:rPr lang="nl-NL" dirty="0"/>
              <a:t> </a:t>
            </a:r>
            <a:r>
              <a:rPr lang="nl-NL" dirty="0" err="1"/>
              <a:t>amet</a:t>
            </a:r>
            <a:r>
              <a:rPr lang="nl-NL" dirty="0"/>
              <a:t>, </a:t>
            </a:r>
            <a:r>
              <a:rPr lang="nl-NL" dirty="0" err="1"/>
              <a:t>consectet</a:t>
            </a:r>
            <a:r>
              <a:rPr lang="nl-NL" dirty="0"/>
              <a:t> </a:t>
            </a:r>
            <a:r>
              <a:rPr lang="nl-NL" dirty="0" err="1"/>
              <a:t>adipisci</a:t>
            </a:r>
            <a:r>
              <a:rPr lang="nl-NL" dirty="0"/>
              <a:t> </a:t>
            </a:r>
            <a:r>
              <a:rPr lang="nl-NL" dirty="0" err="1"/>
              <a:t>elit</a:t>
            </a:r>
            <a:r>
              <a:rPr lang="nl-NL" dirty="0"/>
              <a:t>. </a:t>
            </a:r>
            <a:r>
              <a:rPr lang="nl-NL" dirty="0" err="1"/>
              <a:t>Pellentes</a:t>
            </a:r>
            <a:r>
              <a:rPr lang="nl-NL" dirty="0"/>
              <a:t> </a:t>
            </a:r>
            <a:r>
              <a:rPr lang="nl-NL" dirty="0" err="1"/>
              <a:t>blandit</a:t>
            </a:r>
            <a:r>
              <a:rPr lang="nl-NL" dirty="0"/>
              <a:t> </a:t>
            </a:r>
            <a:r>
              <a:rPr lang="nl-NL" dirty="0" err="1"/>
              <a:t>felis</a:t>
            </a:r>
            <a:r>
              <a:rPr lang="nl-NL" dirty="0"/>
              <a:t> </a:t>
            </a:r>
            <a:r>
              <a:rPr lang="nl-NL" dirty="0" err="1"/>
              <a:t>eu</a:t>
            </a:r>
            <a:r>
              <a:rPr lang="nl-NL" dirty="0"/>
              <a:t> </a:t>
            </a:r>
            <a:r>
              <a:rPr lang="nl-NL" dirty="0" err="1"/>
              <a:t>ullamcorp</a:t>
            </a:r>
            <a:r>
              <a:rPr lang="nl-NL" dirty="0"/>
              <a:t> temp</a:t>
            </a: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7557B65-0D59-C970-A011-44597C9ED630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720000" y="1592262"/>
            <a:ext cx="7488000" cy="42139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Plain text #1</a:t>
            </a:r>
          </a:p>
          <a:p>
            <a:pPr lvl="1"/>
            <a:r>
              <a:rPr lang="en-GB" noProof="0" dirty="0"/>
              <a:t>Plain text #2</a:t>
            </a:r>
          </a:p>
          <a:p>
            <a:pPr lvl="2"/>
            <a:r>
              <a:rPr lang="en-GB" noProof="0" dirty="0"/>
              <a:t>Heading #1</a:t>
            </a:r>
          </a:p>
          <a:p>
            <a:pPr lvl="3"/>
            <a:r>
              <a:rPr lang="en-GB" noProof="0" dirty="0" err="1"/>
              <a:t>Tekst</a:t>
            </a:r>
            <a:endParaRPr lang="en-GB" noProof="0" dirty="0"/>
          </a:p>
          <a:p>
            <a:pPr lvl="4"/>
            <a:r>
              <a:rPr lang="en-GB" noProof="0" dirty="0"/>
              <a:t>Heading #3</a:t>
            </a:r>
          </a:p>
          <a:p>
            <a:pPr lvl="5"/>
            <a:r>
              <a:rPr lang="en-GB" noProof="0" dirty="0"/>
              <a:t>Heading #4</a:t>
            </a:r>
          </a:p>
          <a:p>
            <a:pPr lvl="6"/>
            <a:r>
              <a:rPr lang="en-GB" noProof="0" dirty="0"/>
              <a:t>Numbers</a:t>
            </a:r>
          </a:p>
          <a:p>
            <a:pPr lvl="7"/>
            <a:r>
              <a:rPr lang="en-GB" noProof="0" dirty="0"/>
              <a:t>Letters</a:t>
            </a:r>
          </a:p>
          <a:p>
            <a:pPr marL="0" marR="0" lvl="8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en-GB" noProof="0" dirty="0" err="1"/>
              <a:t>Bronvermelding</a:t>
            </a:r>
            <a:endParaRPr lang="en-GB" noProof="0" dirty="0"/>
          </a:p>
        </p:txBody>
      </p:sp>
      <p:grpSp>
        <p:nvGrpSpPr>
          <p:cNvPr id="136" name="INSTRUCTION">
            <a:extLst>
              <a:ext uri="{FF2B5EF4-FFF2-40B4-BE49-F238E27FC236}">
                <a16:creationId xmlns:a16="http://schemas.microsoft.com/office/drawing/2014/main" id="{C5D4056C-500C-FE3A-9ED8-AF5562D111AE}"/>
              </a:ext>
            </a:extLst>
          </p:cNvPr>
          <p:cNvGrpSpPr/>
          <p:nvPr userDrawn="1"/>
        </p:nvGrpSpPr>
        <p:grpSpPr>
          <a:xfrm>
            <a:off x="12377595" y="0"/>
            <a:ext cx="3693114" cy="6236923"/>
            <a:chOff x="-3786165" y="0"/>
            <a:chExt cx="3693114" cy="6236923"/>
          </a:xfrm>
        </p:grpSpPr>
        <p:sp>
          <p:nvSpPr>
            <p:cNvPr id="197" name="Rechthoek 196">
              <a:extLst>
                <a:ext uri="{FF2B5EF4-FFF2-40B4-BE49-F238E27FC236}">
                  <a16:creationId xmlns:a16="http://schemas.microsoft.com/office/drawing/2014/main" id="{811AACD5-9A68-968A-B5C2-EBB69A74DBCD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57062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all" spc="0" normalizeH="0" baseline="0" noProof="0" dirty="0">
                  <a:ln>
                    <a:noFill/>
                  </a:ln>
                  <a:solidFill>
                    <a:srgbClr val="EE7628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Insert/edit an image</a:t>
              </a:r>
            </a:p>
          </p:txBody>
        </p:sp>
        <p:sp>
          <p:nvSpPr>
            <p:cNvPr id="198" name="Ovaal 197">
              <a:extLst>
                <a:ext uri="{FF2B5EF4-FFF2-40B4-BE49-F238E27FC236}">
                  <a16:creationId xmlns:a16="http://schemas.microsoft.com/office/drawing/2014/main" id="{CB28C1ED-0041-63A5-A841-7268A2121675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99" name="Rechthoek 198">
              <a:extLst>
                <a:ext uri="{FF2B5EF4-FFF2-40B4-BE49-F238E27FC236}">
                  <a16:creationId xmlns:a16="http://schemas.microsoft.com/office/drawing/2014/main" id="{9FC12C89-C315-3C95-00AF-206680AB2FC3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‘Slidebuilder’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200" name="Ovaal 199">
              <a:extLst>
                <a:ext uri="{FF2B5EF4-FFF2-40B4-BE49-F238E27FC236}">
                  <a16:creationId xmlns:a16="http://schemas.microsoft.com/office/drawing/2014/main" id="{9B0EFEEF-E285-25A9-A179-E59BB3CD61DA}"/>
                </a:ext>
              </a:extLst>
            </p:cNvPr>
            <p:cNvSpPr/>
            <p:nvPr userDrawn="1"/>
          </p:nvSpPr>
          <p:spPr>
            <a:xfrm>
              <a:off x="-3603587" y="263880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01" name="Rechthoek 200">
              <a:extLst>
                <a:ext uri="{FF2B5EF4-FFF2-40B4-BE49-F238E27FC236}">
                  <a16:creationId xmlns:a16="http://schemas.microsoft.com/office/drawing/2014/main" id="{396E0AB2-B717-CC1E-EF15-B1BB38E7D249}"/>
                </a:ext>
              </a:extLst>
            </p:cNvPr>
            <p:cNvSpPr/>
            <p:nvPr userDrawn="1"/>
          </p:nvSpPr>
          <p:spPr>
            <a:xfrm>
              <a:off x="-3319415" y="2638809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Click with the right mouse button on the image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‘Send to back’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202" name="Ovaal 201">
              <a:extLst>
                <a:ext uri="{FF2B5EF4-FFF2-40B4-BE49-F238E27FC236}">
                  <a16:creationId xmlns:a16="http://schemas.microsoft.com/office/drawing/2014/main" id="{26C639F4-50F5-748C-9DE9-85CA529B7228}"/>
                </a:ext>
              </a:extLst>
            </p:cNvPr>
            <p:cNvSpPr/>
            <p:nvPr userDrawn="1"/>
          </p:nvSpPr>
          <p:spPr>
            <a:xfrm>
              <a:off x="-3603587" y="381706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03" name="Rechthoek 202">
              <a:extLst>
                <a:ext uri="{FF2B5EF4-FFF2-40B4-BE49-F238E27FC236}">
                  <a16:creationId xmlns:a16="http://schemas.microsoft.com/office/drawing/2014/main" id="{952EA009-7B92-97E6-4B6F-8CE569788421}"/>
                </a:ext>
              </a:extLst>
            </p:cNvPr>
            <p:cNvSpPr/>
            <p:nvPr userDrawn="1"/>
          </p:nvSpPr>
          <p:spPr>
            <a:xfrm>
              <a:off x="-3319415" y="3817067"/>
              <a:ext cx="2944086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the spheres and scale the image frame with the brackets.</a:t>
              </a:r>
            </a:p>
          </p:txBody>
        </p:sp>
        <p:grpSp>
          <p:nvGrpSpPr>
            <p:cNvPr id="204" name="Groep 203">
              <a:extLst>
                <a:ext uri="{FF2B5EF4-FFF2-40B4-BE49-F238E27FC236}">
                  <a16:creationId xmlns:a16="http://schemas.microsoft.com/office/drawing/2014/main" id="{0EF613DB-02A4-705A-F118-DC4DB1ABCFA1}"/>
                </a:ext>
              </a:extLst>
            </p:cNvPr>
            <p:cNvGrpSpPr/>
            <p:nvPr userDrawn="1"/>
          </p:nvGrpSpPr>
          <p:grpSpPr>
            <a:xfrm>
              <a:off x="-3314821" y="3054865"/>
              <a:ext cx="1558053" cy="563933"/>
              <a:chOff x="-3314821" y="2981448"/>
              <a:chExt cx="1558053" cy="563933"/>
            </a:xfrm>
          </p:grpSpPr>
          <p:sp>
            <p:nvSpPr>
              <p:cNvPr id="242" name="Rechthoek 241">
                <a:extLst>
                  <a:ext uri="{FF2B5EF4-FFF2-40B4-BE49-F238E27FC236}">
                    <a16:creationId xmlns:a16="http://schemas.microsoft.com/office/drawing/2014/main" id="{E9F15CAF-A098-0030-A295-C514DAC2706A}"/>
                  </a:ext>
                </a:extLst>
              </p:cNvPr>
              <p:cNvSpPr/>
              <p:nvPr userDrawn="1"/>
            </p:nvSpPr>
            <p:spPr>
              <a:xfrm>
                <a:off x="-3314821" y="2981448"/>
                <a:ext cx="1558053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243" name="Rechthoek 242">
                <a:extLst>
                  <a:ext uri="{FF2B5EF4-FFF2-40B4-BE49-F238E27FC236}">
                    <a16:creationId xmlns:a16="http://schemas.microsoft.com/office/drawing/2014/main" id="{CE4E0DB8-3579-45E6-848F-199440B50C17}"/>
                  </a:ext>
                </a:extLst>
              </p:cNvPr>
              <p:cNvSpPr/>
              <p:nvPr userDrawn="1"/>
            </p:nvSpPr>
            <p:spPr>
              <a:xfrm>
                <a:off x="-3304719" y="3235173"/>
                <a:ext cx="15403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244" name="Tekstvak 243">
                <a:extLst>
                  <a:ext uri="{FF2B5EF4-FFF2-40B4-BE49-F238E27FC236}">
                    <a16:creationId xmlns:a16="http://schemas.microsoft.com/office/drawing/2014/main" id="{DA3BD082-9896-3237-253D-24E3A1811DCD}"/>
                  </a:ext>
                </a:extLst>
              </p:cNvPr>
              <p:cNvSpPr txBox="1"/>
              <p:nvPr userDrawn="1"/>
            </p:nvSpPr>
            <p:spPr>
              <a:xfrm>
                <a:off x="-3069820" y="3038892"/>
                <a:ext cx="1089248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51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Send to front</a:t>
                </a:r>
              </a:p>
            </p:txBody>
          </p:sp>
          <p:sp>
            <p:nvSpPr>
              <p:cNvPr id="245" name="Tekstvak 244">
                <a:extLst>
                  <a:ext uri="{FF2B5EF4-FFF2-40B4-BE49-F238E27FC236}">
                    <a16:creationId xmlns:a16="http://schemas.microsoft.com/office/drawing/2014/main" id="{D8843A65-B3CB-75DE-A33E-0E3C6D6B9E1C}"/>
                  </a:ext>
                </a:extLst>
              </p:cNvPr>
              <p:cNvSpPr txBox="1"/>
              <p:nvPr userDrawn="1"/>
            </p:nvSpPr>
            <p:spPr>
              <a:xfrm>
                <a:off x="-3069820" y="3295269"/>
                <a:ext cx="109851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51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Send to back</a:t>
                </a:r>
              </a:p>
            </p:txBody>
          </p:sp>
          <p:sp>
            <p:nvSpPr>
              <p:cNvPr id="246" name="Vrije vorm: vorm 245">
                <a:extLst>
                  <a:ext uri="{FF2B5EF4-FFF2-40B4-BE49-F238E27FC236}">
                    <a16:creationId xmlns:a16="http://schemas.microsoft.com/office/drawing/2014/main" id="{2902066A-3D67-7743-7FFD-6878574C1429}"/>
                  </a:ext>
                </a:extLst>
              </p:cNvPr>
              <p:cNvSpPr/>
              <p:nvPr userDrawn="1"/>
            </p:nvSpPr>
            <p:spPr>
              <a:xfrm>
                <a:off x="-2051274" y="3365381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247" name="Gelijkbenige driehoek 246">
                <a:extLst>
                  <a:ext uri="{FF2B5EF4-FFF2-40B4-BE49-F238E27FC236}">
                    <a16:creationId xmlns:a16="http://schemas.microsoft.com/office/drawing/2014/main" id="{04BC13B1-AF11-86BC-6ED0-9E152270A0B7}"/>
                  </a:ext>
                </a:extLst>
              </p:cNvPr>
              <p:cNvSpPr/>
              <p:nvPr userDrawn="1"/>
            </p:nvSpPr>
            <p:spPr>
              <a:xfrm rot="5400000">
                <a:off x="-1900674" y="3332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grpSp>
            <p:nvGrpSpPr>
              <p:cNvPr id="248" name="Groep 247">
                <a:extLst>
                  <a:ext uri="{FF2B5EF4-FFF2-40B4-BE49-F238E27FC236}">
                    <a16:creationId xmlns:a16="http://schemas.microsoft.com/office/drawing/2014/main" id="{762174D7-3AA5-0120-039A-060F391EEC25}"/>
                  </a:ext>
                </a:extLst>
              </p:cNvPr>
              <p:cNvGrpSpPr/>
              <p:nvPr userDrawn="1"/>
            </p:nvGrpSpPr>
            <p:grpSpPr>
              <a:xfrm>
                <a:off x="-3257052" y="3032066"/>
                <a:ext cx="182309" cy="163794"/>
                <a:chOff x="12832541" y="3162395"/>
                <a:chExt cx="219532" cy="197236"/>
              </a:xfrm>
            </p:grpSpPr>
            <p:sp>
              <p:nvSpPr>
                <p:cNvPr id="253" name="Rechthoek 252">
                  <a:extLst>
                    <a:ext uri="{FF2B5EF4-FFF2-40B4-BE49-F238E27FC236}">
                      <a16:creationId xmlns:a16="http://schemas.microsoft.com/office/drawing/2014/main" id="{169901F4-463C-52DB-5EF9-32D9CED46F5B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sp>
              <p:nvSpPr>
                <p:cNvPr id="254" name="Rechthoek 253">
                  <a:extLst>
                    <a:ext uri="{FF2B5EF4-FFF2-40B4-BE49-F238E27FC236}">
                      <a16:creationId xmlns:a16="http://schemas.microsoft.com/office/drawing/2014/main" id="{E671DD40-FBE4-5017-2CE6-96E8B5639449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Rechthoek 254">
                  <a:extLst>
                    <a:ext uri="{FF2B5EF4-FFF2-40B4-BE49-F238E27FC236}">
                      <a16:creationId xmlns:a16="http://schemas.microsoft.com/office/drawing/2014/main" id="{1DDF4514-1966-023E-5AC1-C996F4F72BE6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49" name="Groep 248">
                <a:extLst>
                  <a:ext uri="{FF2B5EF4-FFF2-40B4-BE49-F238E27FC236}">
                    <a16:creationId xmlns:a16="http://schemas.microsoft.com/office/drawing/2014/main" id="{8B9DFD9C-BD0B-540C-3BF9-5326C8F93EB4}"/>
                  </a:ext>
                </a:extLst>
              </p:cNvPr>
              <p:cNvGrpSpPr/>
              <p:nvPr userDrawn="1"/>
            </p:nvGrpSpPr>
            <p:grpSpPr>
              <a:xfrm>
                <a:off x="-3257053" y="3276580"/>
                <a:ext cx="182309" cy="163794"/>
                <a:chOff x="12832541" y="3162395"/>
                <a:chExt cx="219532" cy="197236"/>
              </a:xfrm>
            </p:grpSpPr>
            <p:sp>
              <p:nvSpPr>
                <p:cNvPr id="250" name="Rechthoek 249">
                  <a:extLst>
                    <a:ext uri="{FF2B5EF4-FFF2-40B4-BE49-F238E27FC236}">
                      <a16:creationId xmlns:a16="http://schemas.microsoft.com/office/drawing/2014/main" id="{FED72CE3-2804-B9D7-769F-8DAC6F1508E5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Rechthoek 250">
                  <a:extLst>
                    <a:ext uri="{FF2B5EF4-FFF2-40B4-BE49-F238E27FC236}">
                      <a16:creationId xmlns:a16="http://schemas.microsoft.com/office/drawing/2014/main" id="{9924D05C-8E90-0FAB-EF28-5500EEB3E922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sp>
              <p:nvSpPr>
                <p:cNvPr id="252" name="Rechthoek 251">
                  <a:extLst>
                    <a:ext uri="{FF2B5EF4-FFF2-40B4-BE49-F238E27FC236}">
                      <a16:creationId xmlns:a16="http://schemas.microsoft.com/office/drawing/2014/main" id="{D60B214B-006E-8035-A6C2-BC8615C6D109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05" name="Ovaal 204">
              <a:extLst>
                <a:ext uri="{FF2B5EF4-FFF2-40B4-BE49-F238E27FC236}">
                  <a16:creationId xmlns:a16="http://schemas.microsoft.com/office/drawing/2014/main" id="{320CF1D7-F2F0-94B1-01B8-2E0C82F9A666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06" name="Rechthoek 205">
              <a:extLst>
                <a:ext uri="{FF2B5EF4-FFF2-40B4-BE49-F238E27FC236}">
                  <a16:creationId xmlns:a16="http://schemas.microsoft.com/office/drawing/2014/main" id="{EACAD90B-A905-9A95-924E-12FE64B8E69C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207" name="Rechthoek 206">
              <a:extLst>
                <a:ext uri="{FF2B5EF4-FFF2-40B4-BE49-F238E27FC236}">
                  <a16:creationId xmlns:a16="http://schemas.microsoft.com/office/drawing/2014/main" id="{A1049DF4-75CB-ED6D-9F8C-D4B0C532C147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Insert</a:t>
              </a:r>
            </a:p>
          </p:txBody>
        </p:sp>
        <p:grpSp>
          <p:nvGrpSpPr>
            <p:cNvPr id="208" name="Groep 207">
              <a:extLst>
                <a:ext uri="{FF2B5EF4-FFF2-40B4-BE49-F238E27FC236}">
                  <a16:creationId xmlns:a16="http://schemas.microsoft.com/office/drawing/2014/main" id="{293F2852-EF2E-6A9D-9DAC-46E7095B19EA}"/>
                </a:ext>
              </a:extLst>
            </p:cNvPr>
            <p:cNvGrpSpPr/>
            <p:nvPr userDrawn="1"/>
          </p:nvGrpSpPr>
          <p:grpSpPr>
            <a:xfrm>
              <a:off x="-3426605" y="4716809"/>
              <a:ext cx="514284" cy="506545"/>
              <a:chOff x="12617641" y="3403239"/>
              <a:chExt cx="752963" cy="741634"/>
            </a:xfrm>
          </p:grpSpPr>
          <p:grpSp>
            <p:nvGrpSpPr>
              <p:cNvPr id="226" name="Groep 225">
                <a:extLst>
                  <a:ext uri="{FF2B5EF4-FFF2-40B4-BE49-F238E27FC236}">
                    <a16:creationId xmlns:a16="http://schemas.microsoft.com/office/drawing/2014/main" id="{21814F1C-7846-3F45-1A72-2E3ADD4A454D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229" name="Groep 228">
                  <a:extLst>
                    <a:ext uri="{FF2B5EF4-FFF2-40B4-BE49-F238E27FC236}">
                      <a16:creationId xmlns:a16="http://schemas.microsoft.com/office/drawing/2014/main" id="{6219F5F0-307A-8CB6-C6A9-897CD0958A34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236" name="Groep 235">
                    <a:extLst>
                      <a:ext uri="{FF2B5EF4-FFF2-40B4-BE49-F238E27FC236}">
                        <a16:creationId xmlns:a16="http://schemas.microsoft.com/office/drawing/2014/main" id="{CC25FAA6-0735-B8D5-6C87-361AED8DBD0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239" name="Rechthoek 238">
                      <a:extLst>
                        <a:ext uri="{FF2B5EF4-FFF2-40B4-BE49-F238E27FC236}">
                          <a16:creationId xmlns:a16="http://schemas.microsoft.com/office/drawing/2014/main" id="{3245F89F-170F-DBA3-AA4A-8FEC4D209B2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40" name="Rechthoek 239">
                      <a:extLst>
                        <a:ext uri="{FF2B5EF4-FFF2-40B4-BE49-F238E27FC236}">
                          <a16:creationId xmlns:a16="http://schemas.microsoft.com/office/drawing/2014/main" id="{DCE1EAB5-92EE-0F20-D0A1-7CE67A068AA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41" name="Ovaal 240">
                      <a:extLst>
                        <a:ext uri="{FF2B5EF4-FFF2-40B4-BE49-F238E27FC236}">
                          <a16:creationId xmlns:a16="http://schemas.microsoft.com/office/drawing/2014/main" id="{AE62E1B6-E5EE-BE43-8730-8CD39EA50BE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</p:grpSp>
              <p:pic>
                <p:nvPicPr>
                  <p:cNvPr id="237" name="Afbeelding 236">
                    <a:extLst>
                      <a:ext uri="{FF2B5EF4-FFF2-40B4-BE49-F238E27FC236}">
                        <a16:creationId xmlns:a16="http://schemas.microsoft.com/office/drawing/2014/main" id="{ACD85593-08EE-04BE-4798-EBDCE0CC9EC2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238" name="Afbeelding 237">
                    <a:extLst>
                      <a:ext uri="{FF2B5EF4-FFF2-40B4-BE49-F238E27FC236}">
                        <a16:creationId xmlns:a16="http://schemas.microsoft.com/office/drawing/2014/main" id="{611CC4F6-6E63-A049-D356-35FDA8B57BE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30" name="Groep 229">
                  <a:extLst>
                    <a:ext uri="{FF2B5EF4-FFF2-40B4-BE49-F238E27FC236}">
                      <a16:creationId xmlns:a16="http://schemas.microsoft.com/office/drawing/2014/main" id="{58449841-0C9E-B0EF-5F2A-2FA65474A0AD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34" name="Rechthoek 233">
                    <a:extLst>
                      <a:ext uri="{FF2B5EF4-FFF2-40B4-BE49-F238E27FC236}">
                        <a16:creationId xmlns:a16="http://schemas.microsoft.com/office/drawing/2014/main" id="{F4EC49E0-1617-2195-8D96-A85D8A06FAB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5" name="Rechthoek 234">
                    <a:extLst>
                      <a:ext uri="{FF2B5EF4-FFF2-40B4-BE49-F238E27FC236}">
                        <a16:creationId xmlns:a16="http://schemas.microsoft.com/office/drawing/2014/main" id="{D7C76818-FFB3-86FF-14AC-08E08483425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31" name="Groep 230">
                  <a:extLst>
                    <a:ext uri="{FF2B5EF4-FFF2-40B4-BE49-F238E27FC236}">
                      <a16:creationId xmlns:a16="http://schemas.microsoft.com/office/drawing/2014/main" id="{F4F346D3-6690-3B06-A261-DD67974A430A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32" name="Rechthoek 231">
                    <a:extLst>
                      <a:ext uri="{FF2B5EF4-FFF2-40B4-BE49-F238E27FC236}">
                        <a16:creationId xmlns:a16="http://schemas.microsoft.com/office/drawing/2014/main" id="{2E50A024-6784-843F-E871-494438AD7C7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3" name="Rechthoek 232">
                    <a:extLst>
                      <a:ext uri="{FF2B5EF4-FFF2-40B4-BE49-F238E27FC236}">
                        <a16:creationId xmlns:a16="http://schemas.microsoft.com/office/drawing/2014/main" id="{DC787178-AA00-3C9A-3430-AEAD1E5CDCD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227" name="Rechthoek 226">
                <a:extLst>
                  <a:ext uri="{FF2B5EF4-FFF2-40B4-BE49-F238E27FC236}">
                    <a16:creationId xmlns:a16="http://schemas.microsoft.com/office/drawing/2014/main" id="{C9F4B480-E976-5779-EFFA-40165DDF66B1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Crop</a:t>
                </a:r>
              </a:p>
            </p:txBody>
          </p:sp>
          <p:sp>
            <p:nvSpPr>
              <p:cNvPr id="228" name="Gelijkbenige driehoek 227">
                <a:extLst>
                  <a:ext uri="{FF2B5EF4-FFF2-40B4-BE49-F238E27FC236}">
                    <a16:creationId xmlns:a16="http://schemas.microsoft.com/office/drawing/2014/main" id="{E5BD2D62-5DF1-90C5-4B01-0B44525E676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</p:grpSp>
        <p:sp>
          <p:nvSpPr>
            <p:cNvPr id="209" name="Rechthoek 208">
              <a:extLst>
                <a:ext uri="{FF2B5EF4-FFF2-40B4-BE49-F238E27FC236}">
                  <a16:creationId xmlns:a16="http://schemas.microsoft.com/office/drawing/2014/main" id="{A60F8F52-E549-6C7D-19DE-4AF5C31C5649}"/>
                </a:ext>
              </a:extLst>
            </p:cNvPr>
            <p:cNvSpPr/>
            <p:nvPr userDrawn="1"/>
          </p:nvSpPr>
          <p:spPr>
            <a:xfrm>
              <a:off x="-3786165" y="540892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Want to know more?</a:t>
              </a:r>
              <a:b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Go to the tab</a:t>
              </a: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'SLIDEBUILDER’ 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and click</a:t>
              </a:r>
              <a:b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on the button </a:t>
              </a: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‘Inspiration'</a:t>
              </a:r>
            </a:p>
          </p:txBody>
        </p:sp>
        <p:grpSp>
          <p:nvGrpSpPr>
            <p:cNvPr id="210" name="ICOON_info">
              <a:extLst>
                <a:ext uri="{FF2B5EF4-FFF2-40B4-BE49-F238E27FC236}">
                  <a16:creationId xmlns:a16="http://schemas.microsoft.com/office/drawing/2014/main" id="{DF953E40-F0D3-10C3-CCDD-BC864572A6B2}"/>
                </a:ext>
              </a:extLst>
            </p:cNvPr>
            <p:cNvGrpSpPr/>
            <p:nvPr userDrawn="1"/>
          </p:nvGrpSpPr>
          <p:grpSpPr>
            <a:xfrm>
              <a:off x="-376736" y="5282697"/>
              <a:ext cx="283685" cy="283685"/>
              <a:chOff x="-510741" y="5913713"/>
              <a:chExt cx="267555" cy="267555"/>
            </a:xfrm>
          </p:grpSpPr>
          <p:sp>
            <p:nvSpPr>
              <p:cNvPr id="224" name="Ovaal 223">
                <a:extLst>
                  <a:ext uri="{FF2B5EF4-FFF2-40B4-BE49-F238E27FC236}">
                    <a16:creationId xmlns:a16="http://schemas.microsoft.com/office/drawing/2014/main" id="{693D76EF-DA9C-752D-80CD-455A400429F4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225" name="Graphic 163" descr="Informatie">
                <a:extLst>
                  <a:ext uri="{FF2B5EF4-FFF2-40B4-BE49-F238E27FC236}">
                    <a16:creationId xmlns:a16="http://schemas.microsoft.com/office/drawing/2014/main" id="{18065D96-2378-C6A4-B8A8-E7913DF81399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</p:grpSp>
        <p:grpSp>
          <p:nvGrpSpPr>
            <p:cNvPr id="211" name="Groep 210">
              <a:extLst>
                <a:ext uri="{FF2B5EF4-FFF2-40B4-BE49-F238E27FC236}">
                  <a16:creationId xmlns:a16="http://schemas.microsoft.com/office/drawing/2014/main" id="{9F380D67-6CFE-3C12-F412-70D097EE86F4}"/>
                </a:ext>
              </a:extLst>
            </p:cNvPr>
            <p:cNvGrpSpPr/>
            <p:nvPr userDrawn="1"/>
          </p:nvGrpSpPr>
          <p:grpSpPr>
            <a:xfrm>
              <a:off x="-938434" y="5546300"/>
              <a:ext cx="627798" cy="576693"/>
              <a:chOff x="-938434" y="4570310"/>
              <a:chExt cx="627798" cy="576693"/>
            </a:xfrm>
          </p:grpSpPr>
          <p:grpSp>
            <p:nvGrpSpPr>
              <p:cNvPr id="219" name="Inspireren">
                <a:extLst>
                  <a:ext uri="{FF2B5EF4-FFF2-40B4-BE49-F238E27FC236}">
                    <a16:creationId xmlns:a16="http://schemas.microsoft.com/office/drawing/2014/main" id="{C74BDB64-9D8A-262B-92CA-4A11058F4C6C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221" name="Freeform 12">
                  <a:extLst>
                    <a:ext uri="{FF2B5EF4-FFF2-40B4-BE49-F238E27FC236}">
                      <a16:creationId xmlns:a16="http://schemas.microsoft.com/office/drawing/2014/main" id="{CB34BF8D-12CC-6635-FF32-BEC5DFABB1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2" name="Freeform 13">
                  <a:extLst>
                    <a:ext uri="{FF2B5EF4-FFF2-40B4-BE49-F238E27FC236}">
                      <a16:creationId xmlns:a16="http://schemas.microsoft.com/office/drawing/2014/main" id="{66A6CFCA-221C-EF14-A8D0-A608C3F4B7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3" name="Freeform 14">
                  <a:extLst>
                    <a:ext uri="{FF2B5EF4-FFF2-40B4-BE49-F238E27FC236}">
                      <a16:creationId xmlns:a16="http://schemas.microsoft.com/office/drawing/2014/main" id="{AA44F8CA-0A83-F97D-136F-8DE1157E9E5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20" name="Tekstvak 219">
                <a:extLst>
                  <a:ext uri="{FF2B5EF4-FFF2-40B4-BE49-F238E27FC236}">
                    <a16:creationId xmlns:a16="http://schemas.microsoft.com/office/drawing/2014/main" id="{17B5EF1C-CB46-BF7B-BA33-AF2BA8CD0D87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Inspiration</a:t>
                </a:r>
              </a:p>
            </p:txBody>
          </p:sp>
        </p:grpSp>
        <p:grpSp>
          <p:nvGrpSpPr>
            <p:cNvPr id="212" name="Groep 211">
              <a:extLst>
                <a:ext uri="{FF2B5EF4-FFF2-40B4-BE49-F238E27FC236}">
                  <a16:creationId xmlns:a16="http://schemas.microsoft.com/office/drawing/2014/main" id="{A7B69968-8398-D034-D29F-062FC663836C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13" name="Groep 212">
                <a:extLst>
                  <a:ext uri="{FF2B5EF4-FFF2-40B4-BE49-F238E27FC236}">
                    <a16:creationId xmlns:a16="http://schemas.microsoft.com/office/drawing/2014/main" id="{129A1E3C-A552-EF47-F7C4-0C082EEF1F3C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15" name="Vrije vorm: vorm 214">
                  <a:extLst>
                    <a:ext uri="{FF2B5EF4-FFF2-40B4-BE49-F238E27FC236}">
                      <a16:creationId xmlns:a16="http://schemas.microsoft.com/office/drawing/2014/main" id="{0361D917-ADF4-934D-1F47-D1872D95CBAA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216" name="Groep 215">
                  <a:extLst>
                    <a:ext uri="{FF2B5EF4-FFF2-40B4-BE49-F238E27FC236}">
                      <a16:creationId xmlns:a16="http://schemas.microsoft.com/office/drawing/2014/main" id="{A386A276-3A84-BA5C-3984-B797E0E95277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17" name="Vrije vorm: vorm 216">
                    <a:extLst>
                      <a:ext uri="{FF2B5EF4-FFF2-40B4-BE49-F238E27FC236}">
                        <a16:creationId xmlns:a16="http://schemas.microsoft.com/office/drawing/2014/main" id="{3D5A27FB-5567-AC39-DC42-51D80C5C0263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7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8" name="Vrije vorm: vorm 217">
                    <a:extLst>
                      <a:ext uri="{FF2B5EF4-FFF2-40B4-BE49-F238E27FC236}">
                        <a16:creationId xmlns:a16="http://schemas.microsoft.com/office/drawing/2014/main" id="{53AF2E6F-268B-4D82-47A6-B65DA13CBAA2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7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214" name="Tekstvak 213">
                <a:extLst>
                  <a:ext uri="{FF2B5EF4-FFF2-40B4-BE49-F238E27FC236}">
                    <a16:creationId xmlns:a16="http://schemas.microsoft.com/office/drawing/2014/main" id="{25168B5A-650D-038E-2AD4-0542E793D45F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Images</a:t>
                </a:r>
              </a:p>
            </p:txBody>
          </p:sp>
        </p:grpSp>
      </p:grpSp>
      <p:grpSp>
        <p:nvGrpSpPr>
          <p:cNvPr id="19" name="Groep 18">
            <a:extLst>
              <a:ext uri="{FF2B5EF4-FFF2-40B4-BE49-F238E27FC236}">
                <a16:creationId xmlns:a16="http://schemas.microsoft.com/office/drawing/2014/main" id="{2D85AD62-66FB-6FDA-AF47-EA178DEDCFD2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535711E4-8E86-7668-63BF-8915185A2800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all" spc="0" normalizeH="0" baseline="0" noProof="0" dirty="0">
                  <a:ln>
                    <a:noFill/>
                  </a:ln>
                  <a:solidFill>
                    <a:srgbClr val="EE7628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Choosing text levels</a:t>
              </a: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3280ABB4-3CD0-09BA-0E8D-E1CA8E0EF347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6142167B-9CC7-67B8-1BF5-A19D875DEDAB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266700" marR="0" lvl="0" indent="-2667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E7628"/>
                </a:buClr>
                <a:buSzPct val="10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5EA948C2-4C69-6360-87E8-D15D00873FBF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A668770E-F3B7-F189-4806-9CBAD58476B1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Choose from: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EC0A5ECE-0B63-CF82-CEE0-F656649C77FA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447675" marR="0" lvl="1" indent="-2667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70809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Sub-Bullet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584E3656-3361-27CB-22B7-640B6DB65024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87A4538C-DD04-70C7-CD04-7058EB49FA59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628650" marR="0" lvl="2" indent="-2667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70809"/>
                </a:buClr>
                <a:buSzTx/>
                <a:buFont typeface="Aptos" panose="020B0004020202020204" pitchFamily="34" charset="0"/>
                <a:buChar char="−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Sub-Bullet #2</a:t>
              </a: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9B8E8D79-7958-DD47-46D4-B3FFE74C3C70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E0CD4F1B-E06C-D5EC-1B9A-B56FFFD5E5BA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ptos" panose="020B0004020202020204" pitchFamily="34" charset="0"/>
                <a:buNone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Tekst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endParaRPr>
            </a:p>
          </p:txBody>
        </p:sp>
        <p:sp>
          <p:nvSpPr>
            <p:cNvPr id="34" name="Ovaal 33">
              <a:extLst>
                <a:ext uri="{FF2B5EF4-FFF2-40B4-BE49-F238E27FC236}">
                  <a16:creationId xmlns:a16="http://schemas.microsoft.com/office/drawing/2014/main" id="{9EE4D1A8-3EE5-2C25-FDD3-9B647B708CE8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00916BC6-10D7-253F-A3C9-6354E098CE8C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4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ptos" panose="020B0004020202020204" pitchFamily="34" charset="0"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EE7628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Heading #1</a:t>
              </a:r>
            </a:p>
          </p:txBody>
        </p:sp>
        <p:sp>
          <p:nvSpPr>
            <p:cNvPr id="36" name="Ovaal 35">
              <a:extLst>
                <a:ext uri="{FF2B5EF4-FFF2-40B4-BE49-F238E27FC236}">
                  <a16:creationId xmlns:a16="http://schemas.microsoft.com/office/drawing/2014/main" id="{41BFFC39-151C-619A-FD64-DF8ED24B7318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5E67B1DC-360E-CB1E-7F8F-7986752998D7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6" indent="-3429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E7628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Numbers</a:t>
              </a:r>
            </a:p>
          </p:txBody>
        </p:sp>
        <p:sp>
          <p:nvSpPr>
            <p:cNvPr id="38" name="Ovaal 37">
              <a:extLst>
                <a:ext uri="{FF2B5EF4-FFF2-40B4-BE49-F238E27FC236}">
                  <a16:creationId xmlns:a16="http://schemas.microsoft.com/office/drawing/2014/main" id="{4639EA0F-5979-AA5F-0FCB-0EBC350F4D8F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0596CA9B-B41B-21BC-AEAC-4BF5CD6B1F9D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7" indent="-34290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E7628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Letters</a:t>
              </a:r>
            </a:p>
          </p:txBody>
        </p:sp>
        <p:sp>
          <p:nvSpPr>
            <p:cNvPr id="40" name="Ovaal 39">
              <a:extLst>
                <a:ext uri="{FF2B5EF4-FFF2-40B4-BE49-F238E27FC236}">
                  <a16:creationId xmlns:a16="http://schemas.microsoft.com/office/drawing/2014/main" id="{3F87E963-39C3-C142-845E-07A1D27F9006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41" name="Rechthoek 40">
              <a:extLst>
                <a:ext uri="{FF2B5EF4-FFF2-40B4-BE49-F238E27FC236}">
                  <a16:creationId xmlns:a16="http://schemas.microsoft.com/office/drawing/2014/main" id="{E027B54C-142E-5522-1913-1F7E3267A4FC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70809"/>
                </a:buClr>
                <a:buSzTx/>
                <a:buFontTx/>
                <a:buNone/>
                <a:tabLst/>
                <a:defRPr/>
              </a:pPr>
              <a:r>
                <a:rPr kumimoji="0" lang="en-GB" sz="11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177AB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Bronvermelding</a:t>
              </a:r>
              <a:endPara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177ABF"/>
                </a:solidFill>
                <a:effectLst/>
                <a:uLnTx/>
                <a:uFillTx/>
                <a:latin typeface="Aptos"/>
                <a:ea typeface="+mn-ea"/>
                <a:cs typeface="+mn-cs"/>
              </a:endParaRPr>
            </a:p>
          </p:txBody>
        </p:sp>
        <p:sp>
          <p:nvSpPr>
            <p:cNvPr id="42" name="Ovaal 41">
              <a:extLst>
                <a:ext uri="{FF2B5EF4-FFF2-40B4-BE49-F238E27FC236}">
                  <a16:creationId xmlns:a16="http://schemas.microsoft.com/office/drawing/2014/main" id="{74CA78C8-B8D4-B024-81B7-884A194508E4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F4287F9B-8462-943F-B527-413211DD51D0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5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EE7628"/>
                </a:buClr>
                <a:buSzTx/>
                <a:buFont typeface="Aptos" panose="020B0004020202020204" pitchFamily="34" charset="0"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CA055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Heading #2</a:t>
              </a:r>
            </a:p>
          </p:txBody>
        </p:sp>
        <p:sp>
          <p:nvSpPr>
            <p:cNvPr id="44" name="Rechthoek 43">
              <a:extLst>
                <a:ext uri="{FF2B5EF4-FFF2-40B4-BE49-F238E27FC236}">
                  <a16:creationId xmlns:a16="http://schemas.microsoft.com/office/drawing/2014/main" id="{38AD0E23-EBBF-FE33-C790-9453DB816FF5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Want to know more?</a:t>
              </a:r>
              <a:b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Go to the tab</a:t>
              </a: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'SLIDEBUILDER’ 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and click</a:t>
              </a:r>
              <a:b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on the button </a:t>
              </a: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‘Inspiration'</a:t>
              </a:r>
            </a:p>
          </p:txBody>
        </p:sp>
        <p:grpSp>
          <p:nvGrpSpPr>
            <p:cNvPr id="45" name="ICOON_info">
              <a:extLst>
                <a:ext uri="{FF2B5EF4-FFF2-40B4-BE49-F238E27FC236}">
                  <a16:creationId xmlns:a16="http://schemas.microsoft.com/office/drawing/2014/main" id="{16FCED7D-0E80-DD74-6F6B-F47892646690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149" name="Ovaal 148">
                <a:extLst>
                  <a:ext uri="{FF2B5EF4-FFF2-40B4-BE49-F238E27FC236}">
                    <a16:creationId xmlns:a16="http://schemas.microsoft.com/office/drawing/2014/main" id="{8BC00E32-BEB2-3020-84DA-536453FED312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150" name="Graphic 163" descr="Informatie">
                <a:extLst>
                  <a:ext uri="{FF2B5EF4-FFF2-40B4-BE49-F238E27FC236}">
                    <a16:creationId xmlns:a16="http://schemas.microsoft.com/office/drawing/2014/main" id="{9534588A-20B4-3882-FCF4-42131B48B04F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VOORBEELD">
              <a:extLst>
                <a:ext uri="{FF2B5EF4-FFF2-40B4-BE49-F238E27FC236}">
                  <a16:creationId xmlns:a16="http://schemas.microsoft.com/office/drawing/2014/main" id="{6376AEBB-C138-3497-9C8B-6BBEBC72C705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53" name="Rechthoek 52">
                <a:extLst>
                  <a:ext uri="{FF2B5EF4-FFF2-40B4-BE49-F238E27FC236}">
                    <a16:creationId xmlns:a16="http://schemas.microsoft.com/office/drawing/2014/main" id="{E738012E-B14E-E783-836A-2707054871CC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Home</a:t>
                </a:r>
              </a:p>
            </p:txBody>
          </p: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33804081-25D9-895B-61BF-80FADAABC407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grpSp>
            <p:nvGrpSpPr>
              <p:cNvPr id="55" name="Groep 54">
                <a:extLst>
                  <a:ext uri="{FF2B5EF4-FFF2-40B4-BE49-F238E27FC236}">
                    <a16:creationId xmlns:a16="http://schemas.microsoft.com/office/drawing/2014/main" id="{B552AF70-6EB9-C4A0-C109-DF72C2E176EB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42" name="Groep 141">
                  <a:extLst>
                    <a:ext uri="{FF2B5EF4-FFF2-40B4-BE49-F238E27FC236}">
                      <a16:creationId xmlns:a16="http://schemas.microsoft.com/office/drawing/2014/main" id="{25A993F6-38CE-558B-0450-2D10017B090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44" name="Rechte verbindingslijn 143">
                    <a:extLst>
                      <a:ext uri="{FF2B5EF4-FFF2-40B4-BE49-F238E27FC236}">
                        <a16:creationId xmlns:a16="http://schemas.microsoft.com/office/drawing/2014/main" id="{22037823-C59F-F549-6825-AC0BAE499EF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5" name="Rechte verbindingslijn 144">
                    <a:extLst>
                      <a:ext uri="{FF2B5EF4-FFF2-40B4-BE49-F238E27FC236}">
                        <a16:creationId xmlns:a16="http://schemas.microsoft.com/office/drawing/2014/main" id="{0786E2A7-7F3F-84B4-870F-3F648F4363A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6" name="Rechte verbindingslijn 145">
                    <a:extLst>
                      <a:ext uri="{FF2B5EF4-FFF2-40B4-BE49-F238E27FC236}">
                        <a16:creationId xmlns:a16="http://schemas.microsoft.com/office/drawing/2014/main" id="{EE8FBBBE-B2EF-44EE-99DF-8603833B820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7" name="Rechte verbindingslijn 146">
                    <a:extLst>
                      <a:ext uri="{FF2B5EF4-FFF2-40B4-BE49-F238E27FC236}">
                        <a16:creationId xmlns:a16="http://schemas.microsoft.com/office/drawing/2014/main" id="{B9805518-4B6E-AC0C-AA8A-A86A068FA0B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8" name="Rechte verbindingslijn 147">
                    <a:extLst>
                      <a:ext uri="{FF2B5EF4-FFF2-40B4-BE49-F238E27FC236}">
                        <a16:creationId xmlns:a16="http://schemas.microsoft.com/office/drawing/2014/main" id="{1D1775EF-0DE1-C971-795E-94F6926CE74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3" name="Pijl: rechts 142">
                  <a:extLst>
                    <a:ext uri="{FF2B5EF4-FFF2-40B4-BE49-F238E27FC236}">
                      <a16:creationId xmlns:a16="http://schemas.microsoft.com/office/drawing/2014/main" id="{B10C52B8-FE5B-6820-7D0B-02BA810B5642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6" name="Groep 55">
                <a:extLst>
                  <a:ext uri="{FF2B5EF4-FFF2-40B4-BE49-F238E27FC236}">
                    <a16:creationId xmlns:a16="http://schemas.microsoft.com/office/drawing/2014/main" id="{119F862C-FD65-C72B-7E57-21DE8B2EE4D4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79" name="Groep 78">
                  <a:extLst>
                    <a:ext uri="{FF2B5EF4-FFF2-40B4-BE49-F238E27FC236}">
                      <a16:creationId xmlns:a16="http://schemas.microsoft.com/office/drawing/2014/main" id="{AA844B87-93C1-63EB-4658-E202E525AD2B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37" name="Rechte verbindingslijn 136">
                    <a:extLst>
                      <a:ext uri="{FF2B5EF4-FFF2-40B4-BE49-F238E27FC236}">
                        <a16:creationId xmlns:a16="http://schemas.microsoft.com/office/drawing/2014/main" id="{39A71892-B5D1-0589-4D58-EE9B90A2451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8" name="Rechte verbindingslijn 137">
                    <a:extLst>
                      <a:ext uri="{FF2B5EF4-FFF2-40B4-BE49-F238E27FC236}">
                        <a16:creationId xmlns:a16="http://schemas.microsoft.com/office/drawing/2014/main" id="{5E96E841-0AE2-AB6F-024C-1BFDF959D05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39" name="Rechte verbindingslijn 138">
                    <a:extLst>
                      <a:ext uri="{FF2B5EF4-FFF2-40B4-BE49-F238E27FC236}">
                        <a16:creationId xmlns:a16="http://schemas.microsoft.com/office/drawing/2014/main" id="{116C5D45-0C02-F816-286E-ABC8491F9C9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0" name="Rechte verbindingslijn 139">
                    <a:extLst>
                      <a:ext uri="{FF2B5EF4-FFF2-40B4-BE49-F238E27FC236}">
                        <a16:creationId xmlns:a16="http://schemas.microsoft.com/office/drawing/2014/main" id="{27D4DA8B-6992-E1FB-9BC2-A5EC13CACF3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41" name="Rechte verbindingslijn 140">
                    <a:extLst>
                      <a:ext uri="{FF2B5EF4-FFF2-40B4-BE49-F238E27FC236}">
                        <a16:creationId xmlns:a16="http://schemas.microsoft.com/office/drawing/2014/main" id="{0484C425-5860-8C77-5468-44B4E12FE3E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80" name="Pijl: rechts 79">
                  <a:extLst>
                    <a:ext uri="{FF2B5EF4-FFF2-40B4-BE49-F238E27FC236}">
                      <a16:creationId xmlns:a16="http://schemas.microsoft.com/office/drawing/2014/main" id="{84BED668-7947-44F9-ED2D-046BDE956EB3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57" name="Rechte verbindingslijn 56">
                <a:extLst>
                  <a:ext uri="{FF2B5EF4-FFF2-40B4-BE49-F238E27FC236}">
                    <a16:creationId xmlns:a16="http://schemas.microsoft.com/office/drawing/2014/main" id="{DC076180-E983-D889-9334-5C5FDEACE63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8" name="Rechte verbindingslijn 57">
                <a:extLst>
                  <a:ext uri="{FF2B5EF4-FFF2-40B4-BE49-F238E27FC236}">
                    <a16:creationId xmlns:a16="http://schemas.microsoft.com/office/drawing/2014/main" id="{21C7BF00-33BB-3149-2674-29773B2BB68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59" name="Rechthoek 58">
                <a:extLst>
                  <a:ext uri="{FF2B5EF4-FFF2-40B4-BE49-F238E27FC236}">
                    <a16:creationId xmlns:a16="http://schemas.microsoft.com/office/drawing/2014/main" id="{25D565D9-1FB0-EB6C-8063-DBB20AFF818A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Text level down</a:t>
                </a:r>
              </a:p>
            </p:txBody>
          </p:sp>
          <p:sp>
            <p:nvSpPr>
              <p:cNvPr id="60" name="Rechthoek 59">
                <a:extLst>
                  <a:ext uri="{FF2B5EF4-FFF2-40B4-BE49-F238E27FC236}">
                    <a16:creationId xmlns:a16="http://schemas.microsoft.com/office/drawing/2014/main" id="{603655E7-8E1D-0044-D0F6-52293B2CE09E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Text level up</a:t>
                </a:r>
              </a:p>
            </p:txBody>
          </p:sp>
          <p:grpSp>
            <p:nvGrpSpPr>
              <p:cNvPr id="61" name="Groep 60">
                <a:extLst>
                  <a:ext uri="{FF2B5EF4-FFF2-40B4-BE49-F238E27FC236}">
                    <a16:creationId xmlns:a16="http://schemas.microsoft.com/office/drawing/2014/main" id="{2C7776CA-F95E-E587-02B2-EB461C86282A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71" name="Rechthoek 70">
                  <a:extLst>
                    <a:ext uri="{FF2B5EF4-FFF2-40B4-BE49-F238E27FC236}">
                      <a16:creationId xmlns:a16="http://schemas.microsoft.com/office/drawing/2014/main" id="{75FDD793-6E66-8AEE-06C2-2346AA2D8213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grpSp>
              <p:nvGrpSpPr>
                <p:cNvPr id="72" name="Groep 71">
                  <a:extLst>
                    <a:ext uri="{FF2B5EF4-FFF2-40B4-BE49-F238E27FC236}">
                      <a16:creationId xmlns:a16="http://schemas.microsoft.com/office/drawing/2014/main" id="{69675AE8-AE62-AC10-39D7-B63FD8EEA8B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6F533BF5-FAAD-BF25-40FD-A2FB5EDC137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20C66EB1-D718-E1B2-907A-8BAFE055830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1C96E5CD-668B-62AF-19E3-3D4EF95CB4B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0BF21D3E-8BC7-AC63-2E46-F1C26F46B33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2F1F02E1-0893-5292-E545-38D6C42FD35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3" name="Pijl: rechts 72">
                  <a:extLst>
                    <a:ext uri="{FF2B5EF4-FFF2-40B4-BE49-F238E27FC236}">
                      <a16:creationId xmlns:a16="http://schemas.microsoft.com/office/drawing/2014/main" id="{82F9DF4A-3C39-9F4D-4978-AC4EED2AA6F9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2" name="Groep 61">
                <a:extLst>
                  <a:ext uri="{FF2B5EF4-FFF2-40B4-BE49-F238E27FC236}">
                    <a16:creationId xmlns:a16="http://schemas.microsoft.com/office/drawing/2014/main" id="{6F7E4BC9-FBEA-2873-16F1-A16F84D2C472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63" name="Rechthoek 62">
                  <a:extLst>
                    <a:ext uri="{FF2B5EF4-FFF2-40B4-BE49-F238E27FC236}">
                      <a16:creationId xmlns:a16="http://schemas.microsoft.com/office/drawing/2014/main" id="{C97E4090-7655-ABD6-5844-F361F1ACB706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DC60270D-52F1-509F-2F98-438D1C26995F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551DFAC9-6AF0-9A3E-512A-68AD1601CC0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A0155A13-BDCC-E850-5C2A-39DD3974B47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8A3C2209-7E5D-23D7-3179-77F75718021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6C557255-9CBC-5154-298F-F5C1650900B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4C0916E3-AC23-258B-4C2B-39F0DBE9548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5" name="Pijl: rechts 64">
                  <a:extLst>
                    <a:ext uri="{FF2B5EF4-FFF2-40B4-BE49-F238E27FC236}">
                      <a16:creationId xmlns:a16="http://schemas.microsoft.com/office/drawing/2014/main" id="{35F2B79F-30F2-36B0-B724-BE92DE0A438A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47" name="Groep 46">
              <a:extLst>
                <a:ext uri="{FF2B5EF4-FFF2-40B4-BE49-F238E27FC236}">
                  <a16:creationId xmlns:a16="http://schemas.microsoft.com/office/drawing/2014/main" id="{649E9280-D050-FFAC-03B3-5BE2CDD1D89A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48" name="Inspireren">
                <a:extLst>
                  <a:ext uri="{FF2B5EF4-FFF2-40B4-BE49-F238E27FC236}">
                    <a16:creationId xmlns:a16="http://schemas.microsoft.com/office/drawing/2014/main" id="{7B80E735-FDD8-46E0-564F-6E7770A42AF0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50" name="Freeform 12">
                  <a:extLst>
                    <a:ext uri="{FF2B5EF4-FFF2-40B4-BE49-F238E27FC236}">
                      <a16:creationId xmlns:a16="http://schemas.microsoft.com/office/drawing/2014/main" id="{3C32AEF5-EEB4-9F00-6E5D-A64B5EBA9E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 13">
                  <a:extLst>
                    <a:ext uri="{FF2B5EF4-FFF2-40B4-BE49-F238E27FC236}">
                      <a16:creationId xmlns:a16="http://schemas.microsoft.com/office/drawing/2014/main" id="{FECF98FB-68C9-EE08-B2A1-302CE112DE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 14">
                  <a:extLst>
                    <a:ext uri="{FF2B5EF4-FFF2-40B4-BE49-F238E27FC236}">
                      <a16:creationId xmlns:a16="http://schemas.microsoft.com/office/drawing/2014/main" id="{0F8C63CD-40F1-917D-A92A-10DFB0E0730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9" name="Tekstvak 48">
                <a:extLst>
                  <a:ext uri="{FF2B5EF4-FFF2-40B4-BE49-F238E27FC236}">
                    <a16:creationId xmlns:a16="http://schemas.microsoft.com/office/drawing/2014/main" id="{64A3E7BE-2CB6-07DE-9F22-A77179878C71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Inspiration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840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jdelijke aanduiding voor afbeelding 13">
            <a:extLst>
              <a:ext uri="{FF2B5EF4-FFF2-40B4-BE49-F238E27FC236}">
                <a16:creationId xmlns:a16="http://schemas.microsoft.com/office/drawing/2014/main" id="{9C467D83-E70D-E39E-3202-45C0F4B7C8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3040" y="208280"/>
            <a:ext cx="11805920" cy="6441440"/>
          </a:xfrm>
          <a:custGeom>
            <a:avLst/>
            <a:gdLst>
              <a:gd name="connsiteX0" fmla="*/ 301459 w 11805920"/>
              <a:gd name="connsiteY0" fmla="*/ 0 h 6441440"/>
              <a:gd name="connsiteX1" fmla="*/ 11504461 w 11805920"/>
              <a:gd name="connsiteY1" fmla="*/ 0 h 6441440"/>
              <a:gd name="connsiteX2" fmla="*/ 11805920 w 11805920"/>
              <a:gd name="connsiteY2" fmla="*/ 301459 h 6441440"/>
              <a:gd name="connsiteX3" fmla="*/ 11805920 w 11805920"/>
              <a:gd name="connsiteY3" fmla="*/ 6139981 h 6441440"/>
              <a:gd name="connsiteX4" fmla="*/ 11504461 w 11805920"/>
              <a:gd name="connsiteY4" fmla="*/ 6441440 h 6441440"/>
              <a:gd name="connsiteX5" fmla="*/ 301459 w 11805920"/>
              <a:gd name="connsiteY5" fmla="*/ 6441440 h 6441440"/>
              <a:gd name="connsiteX6" fmla="*/ 0 w 11805920"/>
              <a:gd name="connsiteY6" fmla="*/ 6139981 h 6441440"/>
              <a:gd name="connsiteX7" fmla="*/ 0 w 11805920"/>
              <a:gd name="connsiteY7" fmla="*/ 301459 h 6441440"/>
              <a:gd name="connsiteX8" fmla="*/ 301459 w 11805920"/>
              <a:gd name="connsiteY8" fmla="*/ 0 h 644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05920" h="6441440">
                <a:moveTo>
                  <a:pt x="301459" y="0"/>
                </a:moveTo>
                <a:lnTo>
                  <a:pt x="11504461" y="0"/>
                </a:lnTo>
                <a:cubicBezTo>
                  <a:pt x="11670952" y="0"/>
                  <a:pt x="11805920" y="134968"/>
                  <a:pt x="11805920" y="301459"/>
                </a:cubicBezTo>
                <a:lnTo>
                  <a:pt x="11805920" y="6139981"/>
                </a:lnTo>
                <a:cubicBezTo>
                  <a:pt x="11805920" y="6306472"/>
                  <a:pt x="11670952" y="6441440"/>
                  <a:pt x="11504461" y="6441440"/>
                </a:cubicBezTo>
                <a:lnTo>
                  <a:pt x="301459" y="6441440"/>
                </a:lnTo>
                <a:cubicBezTo>
                  <a:pt x="134968" y="6441440"/>
                  <a:pt x="0" y="6306472"/>
                  <a:pt x="0" y="6139981"/>
                </a:cubicBezTo>
                <a:lnTo>
                  <a:pt x="0" y="301459"/>
                </a:lnTo>
                <a:cubicBezTo>
                  <a:pt x="0" y="134968"/>
                  <a:pt x="134968" y="0"/>
                  <a:pt x="30145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10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‘Slidebuilder’, click on ‘Images’, select the preferred image and click on ‘Insert’.</a:t>
            </a:r>
          </a:p>
        </p:txBody>
      </p:sp>
      <p:sp>
        <p:nvSpPr>
          <p:cNvPr id="32" name="Tijdelijke aanduiding voor titel 1">
            <a:extLst>
              <a:ext uri="{FF2B5EF4-FFF2-40B4-BE49-F238E27FC236}">
                <a16:creationId xmlns:a16="http://schemas.microsoft.com/office/drawing/2014/main" id="{A6B795BF-57C2-A3A8-E59F-B5742A8C81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342024"/>
            <a:ext cx="1247248" cy="244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Closing slide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6C846AB-3C86-0857-5AB2-EA84685F35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914377"/>
            <a:r>
              <a:rPr lang="en-GB">
                <a:solidFill>
                  <a:srgbClr val="000000"/>
                </a:solidFill>
              </a:rPr>
              <a:t>|  Published under cc-by licence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9099001-6957-40AB-CC4E-8A239A79F4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377"/>
            <a:fld id="{D7B5DC5B-6873-43DB-ADC7-B15ACCE0DFDB}" type="slidenum">
              <a:rPr lang="en-GB" smtClean="0">
                <a:solidFill>
                  <a:srgbClr val="000000"/>
                </a:solidFill>
              </a:rPr>
              <a:pPr defTabSz="914377"/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263584D2-CEF1-B0B8-B165-B329A45D8CF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070227" y="2675331"/>
            <a:ext cx="3402829" cy="3141400"/>
          </a:xfrm>
          <a:custGeom>
            <a:avLst/>
            <a:gdLst>
              <a:gd name="connsiteX0" fmla="*/ 163447 w 3402829"/>
              <a:gd name="connsiteY0" fmla="*/ 0 h 3141400"/>
              <a:gd name="connsiteX1" fmla="*/ 3239382 w 3402829"/>
              <a:gd name="connsiteY1" fmla="*/ 0 h 3141400"/>
              <a:gd name="connsiteX2" fmla="*/ 3402829 w 3402829"/>
              <a:gd name="connsiteY2" fmla="*/ 163447 h 3141400"/>
              <a:gd name="connsiteX3" fmla="*/ 3402829 w 3402829"/>
              <a:gd name="connsiteY3" fmla="*/ 2977953 h 3141400"/>
              <a:gd name="connsiteX4" fmla="*/ 3239382 w 3402829"/>
              <a:gd name="connsiteY4" fmla="*/ 3141400 h 3141400"/>
              <a:gd name="connsiteX5" fmla="*/ 163447 w 3402829"/>
              <a:gd name="connsiteY5" fmla="*/ 3141400 h 3141400"/>
              <a:gd name="connsiteX6" fmla="*/ 0 w 3402829"/>
              <a:gd name="connsiteY6" fmla="*/ 2977953 h 3141400"/>
              <a:gd name="connsiteX7" fmla="*/ 0 w 3402829"/>
              <a:gd name="connsiteY7" fmla="*/ 163447 h 3141400"/>
              <a:gd name="connsiteX8" fmla="*/ 163447 w 3402829"/>
              <a:gd name="connsiteY8" fmla="*/ 0 h 314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02829" h="3141400">
                <a:moveTo>
                  <a:pt x="163447" y="0"/>
                </a:moveTo>
                <a:lnTo>
                  <a:pt x="3239382" y="0"/>
                </a:lnTo>
                <a:cubicBezTo>
                  <a:pt x="3329651" y="0"/>
                  <a:pt x="3402829" y="73178"/>
                  <a:pt x="3402829" y="163447"/>
                </a:cubicBezTo>
                <a:lnTo>
                  <a:pt x="3402829" y="2977953"/>
                </a:lnTo>
                <a:cubicBezTo>
                  <a:pt x="3402829" y="3068222"/>
                  <a:pt x="3329651" y="3141400"/>
                  <a:pt x="3239382" y="3141400"/>
                </a:cubicBezTo>
                <a:lnTo>
                  <a:pt x="163447" y="3141400"/>
                </a:lnTo>
                <a:cubicBezTo>
                  <a:pt x="73178" y="3141400"/>
                  <a:pt x="0" y="3068222"/>
                  <a:pt x="0" y="2977953"/>
                </a:cubicBezTo>
                <a:lnTo>
                  <a:pt x="0" y="163447"/>
                </a:lnTo>
                <a:cubicBezTo>
                  <a:pt x="0" y="73178"/>
                  <a:pt x="73178" y="0"/>
                  <a:pt x="16344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>
              <a:defRPr sz="133"/>
            </a:lvl1pPr>
          </a:lstStyle>
          <a:p>
            <a:pPr lvl="0"/>
            <a:r>
              <a:rPr lang="en-GB" dirty="0"/>
              <a:t>  </a:t>
            </a:r>
          </a:p>
        </p:txBody>
      </p:sp>
      <p:sp>
        <p:nvSpPr>
          <p:cNvPr id="36" name="Tijdelijke aanduiding voor tekst 15">
            <a:extLst>
              <a:ext uri="{FF2B5EF4-FFF2-40B4-BE49-F238E27FC236}">
                <a16:creationId xmlns:a16="http://schemas.microsoft.com/office/drawing/2014/main" id="{789E3ED4-F9D7-1F3D-08A6-E8D80BEC99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6060536"/>
            <a:ext cx="932400" cy="47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33"/>
            </a:lvl1pPr>
          </a:lstStyle>
          <a:p>
            <a:pPr lvl="0"/>
            <a:r>
              <a:rPr lang="en-GB" dirty="0"/>
              <a:t> </a:t>
            </a:r>
          </a:p>
        </p:txBody>
      </p:sp>
      <p:grpSp>
        <p:nvGrpSpPr>
          <p:cNvPr id="68" name="INSTRUCTION">
            <a:extLst>
              <a:ext uri="{FF2B5EF4-FFF2-40B4-BE49-F238E27FC236}">
                <a16:creationId xmlns:a16="http://schemas.microsoft.com/office/drawing/2014/main" id="{ED258E61-06CC-E929-B161-4F0766BD4745}"/>
              </a:ext>
            </a:extLst>
          </p:cNvPr>
          <p:cNvGrpSpPr/>
          <p:nvPr userDrawn="1"/>
        </p:nvGrpSpPr>
        <p:grpSpPr>
          <a:xfrm>
            <a:off x="12377595" y="1"/>
            <a:ext cx="3693115" cy="6236923"/>
            <a:chOff x="-3786165" y="0"/>
            <a:chExt cx="3693114" cy="6236923"/>
          </a:xfrm>
        </p:grpSpPr>
        <p:sp>
          <p:nvSpPr>
            <p:cNvPr id="69" name="Rechthoek 68">
              <a:extLst>
                <a:ext uri="{FF2B5EF4-FFF2-40B4-BE49-F238E27FC236}">
                  <a16:creationId xmlns:a16="http://schemas.microsoft.com/office/drawing/2014/main" id="{F668F92A-1E22-2765-3E77-ADE85372840E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57062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all" spc="0" normalizeH="0" baseline="0" noProof="0" dirty="0">
                  <a:ln>
                    <a:noFill/>
                  </a:ln>
                  <a:solidFill>
                    <a:srgbClr val="EE7628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Insert/edit an image</a:t>
              </a:r>
            </a:p>
          </p:txBody>
        </p:sp>
        <p:sp>
          <p:nvSpPr>
            <p:cNvPr id="70" name="Ovaal 69">
              <a:extLst>
                <a:ext uri="{FF2B5EF4-FFF2-40B4-BE49-F238E27FC236}">
                  <a16:creationId xmlns:a16="http://schemas.microsoft.com/office/drawing/2014/main" id="{79CD76EA-DAF5-3DFE-A59C-EC8CDF0D5A3C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71" name="Rechthoek 70">
              <a:extLst>
                <a:ext uri="{FF2B5EF4-FFF2-40B4-BE49-F238E27FC236}">
                  <a16:creationId xmlns:a16="http://schemas.microsoft.com/office/drawing/2014/main" id="{D55DED52-2B2B-5559-B5C2-7BA05BA8413D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‘Slidebuilder’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72" name="Ovaal 71">
              <a:extLst>
                <a:ext uri="{FF2B5EF4-FFF2-40B4-BE49-F238E27FC236}">
                  <a16:creationId xmlns:a16="http://schemas.microsoft.com/office/drawing/2014/main" id="{A0D04A58-E9D4-6962-E005-176AD5A5A7F9}"/>
                </a:ext>
              </a:extLst>
            </p:cNvPr>
            <p:cNvSpPr/>
            <p:nvPr userDrawn="1"/>
          </p:nvSpPr>
          <p:spPr>
            <a:xfrm>
              <a:off x="-3603587" y="263880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73" name="Rechthoek 72">
              <a:extLst>
                <a:ext uri="{FF2B5EF4-FFF2-40B4-BE49-F238E27FC236}">
                  <a16:creationId xmlns:a16="http://schemas.microsoft.com/office/drawing/2014/main" id="{C6BBB2F3-3119-C1FF-38AF-10768D75F9DC}"/>
                </a:ext>
              </a:extLst>
            </p:cNvPr>
            <p:cNvSpPr/>
            <p:nvPr userDrawn="1"/>
          </p:nvSpPr>
          <p:spPr>
            <a:xfrm>
              <a:off x="-3319415" y="2638809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Click with the right mouse button on the image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‘Send to back’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74" name="Ovaal 73">
              <a:extLst>
                <a:ext uri="{FF2B5EF4-FFF2-40B4-BE49-F238E27FC236}">
                  <a16:creationId xmlns:a16="http://schemas.microsoft.com/office/drawing/2014/main" id="{D16A31FC-62DD-0C78-391B-C583ED24E95E}"/>
                </a:ext>
              </a:extLst>
            </p:cNvPr>
            <p:cNvSpPr/>
            <p:nvPr userDrawn="1"/>
          </p:nvSpPr>
          <p:spPr>
            <a:xfrm>
              <a:off x="-3603587" y="381706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75" name="Rechthoek 74">
              <a:extLst>
                <a:ext uri="{FF2B5EF4-FFF2-40B4-BE49-F238E27FC236}">
                  <a16:creationId xmlns:a16="http://schemas.microsoft.com/office/drawing/2014/main" id="{88925981-EBE2-48E7-923F-4AF542D649BC}"/>
                </a:ext>
              </a:extLst>
            </p:cNvPr>
            <p:cNvSpPr/>
            <p:nvPr userDrawn="1"/>
          </p:nvSpPr>
          <p:spPr>
            <a:xfrm>
              <a:off x="-3319415" y="3817067"/>
              <a:ext cx="2944086" cy="9797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the spheres and scale the image frame with the brackets.</a:t>
              </a:r>
            </a:p>
          </p:txBody>
        </p:sp>
        <p:grpSp>
          <p:nvGrpSpPr>
            <p:cNvPr id="76" name="Groep 75">
              <a:extLst>
                <a:ext uri="{FF2B5EF4-FFF2-40B4-BE49-F238E27FC236}">
                  <a16:creationId xmlns:a16="http://schemas.microsoft.com/office/drawing/2014/main" id="{01782A29-61A2-736B-209F-0A4F5C6B0993}"/>
                </a:ext>
              </a:extLst>
            </p:cNvPr>
            <p:cNvGrpSpPr/>
            <p:nvPr userDrawn="1"/>
          </p:nvGrpSpPr>
          <p:grpSpPr>
            <a:xfrm>
              <a:off x="-3314821" y="3054865"/>
              <a:ext cx="1558053" cy="563933"/>
              <a:chOff x="-3314821" y="2981448"/>
              <a:chExt cx="1558053" cy="563933"/>
            </a:xfrm>
          </p:grpSpPr>
          <p:sp>
            <p:nvSpPr>
              <p:cNvPr id="114" name="Rechthoek 113">
                <a:extLst>
                  <a:ext uri="{FF2B5EF4-FFF2-40B4-BE49-F238E27FC236}">
                    <a16:creationId xmlns:a16="http://schemas.microsoft.com/office/drawing/2014/main" id="{8A999CC5-3EFD-D5A6-6690-C92961C66C17}"/>
                  </a:ext>
                </a:extLst>
              </p:cNvPr>
              <p:cNvSpPr/>
              <p:nvPr userDrawn="1"/>
            </p:nvSpPr>
            <p:spPr>
              <a:xfrm>
                <a:off x="-3314821" y="2981448"/>
                <a:ext cx="1558053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115" name="Rechthoek 114">
                <a:extLst>
                  <a:ext uri="{FF2B5EF4-FFF2-40B4-BE49-F238E27FC236}">
                    <a16:creationId xmlns:a16="http://schemas.microsoft.com/office/drawing/2014/main" id="{8D0B600C-B6CD-F117-DA8C-88465F8B0CA3}"/>
                  </a:ext>
                </a:extLst>
              </p:cNvPr>
              <p:cNvSpPr/>
              <p:nvPr userDrawn="1"/>
            </p:nvSpPr>
            <p:spPr>
              <a:xfrm>
                <a:off x="-3304719" y="3235173"/>
                <a:ext cx="15403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116" name="Tekstvak 115">
                <a:extLst>
                  <a:ext uri="{FF2B5EF4-FFF2-40B4-BE49-F238E27FC236}">
                    <a16:creationId xmlns:a16="http://schemas.microsoft.com/office/drawing/2014/main" id="{CF13D426-C7D2-F370-B317-010F87959F54}"/>
                  </a:ext>
                </a:extLst>
              </p:cNvPr>
              <p:cNvSpPr txBox="1"/>
              <p:nvPr userDrawn="1"/>
            </p:nvSpPr>
            <p:spPr>
              <a:xfrm>
                <a:off x="-3069820" y="3038892"/>
                <a:ext cx="1089248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48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Send to front</a:t>
                </a:r>
              </a:p>
            </p:txBody>
          </p:sp>
          <p:sp>
            <p:nvSpPr>
              <p:cNvPr id="117" name="Tekstvak 116">
                <a:extLst>
                  <a:ext uri="{FF2B5EF4-FFF2-40B4-BE49-F238E27FC236}">
                    <a16:creationId xmlns:a16="http://schemas.microsoft.com/office/drawing/2014/main" id="{2804155C-D5B2-A874-418C-34B8F4681012}"/>
                  </a:ext>
                </a:extLst>
              </p:cNvPr>
              <p:cNvSpPr txBox="1"/>
              <p:nvPr userDrawn="1"/>
            </p:nvSpPr>
            <p:spPr>
              <a:xfrm>
                <a:off x="-3069820" y="3295269"/>
                <a:ext cx="109851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48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Send to back</a:t>
                </a:r>
              </a:p>
            </p:txBody>
          </p:sp>
          <p:sp>
            <p:nvSpPr>
              <p:cNvPr id="118" name="Vrije vorm: vorm 117">
                <a:extLst>
                  <a:ext uri="{FF2B5EF4-FFF2-40B4-BE49-F238E27FC236}">
                    <a16:creationId xmlns:a16="http://schemas.microsoft.com/office/drawing/2014/main" id="{7B3C1889-452A-C1ED-3089-724E4A38A59D}"/>
                  </a:ext>
                </a:extLst>
              </p:cNvPr>
              <p:cNvSpPr/>
              <p:nvPr userDrawn="1"/>
            </p:nvSpPr>
            <p:spPr>
              <a:xfrm>
                <a:off x="-2051274" y="3365381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119" name="Gelijkbenige driehoek 118">
                <a:extLst>
                  <a:ext uri="{FF2B5EF4-FFF2-40B4-BE49-F238E27FC236}">
                    <a16:creationId xmlns:a16="http://schemas.microsoft.com/office/drawing/2014/main" id="{4E4B4995-17EE-FBEE-A82E-98780ACD8E6A}"/>
                  </a:ext>
                </a:extLst>
              </p:cNvPr>
              <p:cNvSpPr/>
              <p:nvPr userDrawn="1"/>
            </p:nvSpPr>
            <p:spPr>
              <a:xfrm rot="5400000">
                <a:off x="-1900674" y="3332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grpSp>
            <p:nvGrpSpPr>
              <p:cNvPr id="120" name="Groep 119">
                <a:extLst>
                  <a:ext uri="{FF2B5EF4-FFF2-40B4-BE49-F238E27FC236}">
                    <a16:creationId xmlns:a16="http://schemas.microsoft.com/office/drawing/2014/main" id="{1D3AB53F-D032-9756-1B11-51BB853855F4}"/>
                  </a:ext>
                </a:extLst>
              </p:cNvPr>
              <p:cNvGrpSpPr/>
              <p:nvPr userDrawn="1"/>
            </p:nvGrpSpPr>
            <p:grpSpPr>
              <a:xfrm>
                <a:off x="-3257052" y="3032066"/>
                <a:ext cx="182309" cy="163794"/>
                <a:chOff x="12832541" y="3162395"/>
                <a:chExt cx="219532" cy="197236"/>
              </a:xfrm>
            </p:grpSpPr>
            <p:sp>
              <p:nvSpPr>
                <p:cNvPr id="125" name="Rechthoek 124">
                  <a:extLst>
                    <a:ext uri="{FF2B5EF4-FFF2-40B4-BE49-F238E27FC236}">
                      <a16:creationId xmlns:a16="http://schemas.microsoft.com/office/drawing/2014/main" id="{D5C8C0C6-D8B4-A51C-4D85-F7FB14B5FD99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Rechthoek 125">
                  <a:extLst>
                    <a:ext uri="{FF2B5EF4-FFF2-40B4-BE49-F238E27FC236}">
                      <a16:creationId xmlns:a16="http://schemas.microsoft.com/office/drawing/2014/main" id="{ABB45EAA-30A1-1CF2-2666-4C532889CD1E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sp>
              <p:nvSpPr>
                <p:cNvPr id="127" name="Rechthoek 126">
                  <a:extLst>
                    <a:ext uri="{FF2B5EF4-FFF2-40B4-BE49-F238E27FC236}">
                      <a16:creationId xmlns:a16="http://schemas.microsoft.com/office/drawing/2014/main" id="{0F8BEB76-6843-130A-3819-305354B2FDA3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1" name="Groep 120">
                <a:extLst>
                  <a:ext uri="{FF2B5EF4-FFF2-40B4-BE49-F238E27FC236}">
                    <a16:creationId xmlns:a16="http://schemas.microsoft.com/office/drawing/2014/main" id="{F7D44840-FA14-622B-ED80-3BCF6079E865}"/>
                  </a:ext>
                </a:extLst>
              </p:cNvPr>
              <p:cNvGrpSpPr/>
              <p:nvPr userDrawn="1"/>
            </p:nvGrpSpPr>
            <p:grpSpPr>
              <a:xfrm>
                <a:off x="-3257053" y="3276580"/>
                <a:ext cx="182309" cy="163794"/>
                <a:chOff x="12832541" y="3162395"/>
                <a:chExt cx="219532" cy="197236"/>
              </a:xfrm>
            </p:grpSpPr>
            <p:sp>
              <p:nvSpPr>
                <p:cNvPr id="122" name="Rechthoek 121">
                  <a:extLst>
                    <a:ext uri="{FF2B5EF4-FFF2-40B4-BE49-F238E27FC236}">
                      <a16:creationId xmlns:a16="http://schemas.microsoft.com/office/drawing/2014/main" id="{FA1313DE-ADAB-EC0C-9490-E45811137105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sp>
              <p:nvSpPr>
                <p:cNvPr id="123" name="Rechthoek 122">
                  <a:extLst>
                    <a:ext uri="{FF2B5EF4-FFF2-40B4-BE49-F238E27FC236}">
                      <a16:creationId xmlns:a16="http://schemas.microsoft.com/office/drawing/2014/main" id="{E1DE304D-99D6-D627-904C-2155669D5F11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  <p:sp>
              <p:nvSpPr>
                <p:cNvPr id="124" name="Rechthoek 123">
                  <a:extLst>
                    <a:ext uri="{FF2B5EF4-FFF2-40B4-BE49-F238E27FC236}">
                      <a16:creationId xmlns:a16="http://schemas.microsoft.com/office/drawing/2014/main" id="{A3FDAC9F-529E-5D42-6C3B-790C7CC6276E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77" name="Ovaal 76">
              <a:extLst>
                <a:ext uri="{FF2B5EF4-FFF2-40B4-BE49-F238E27FC236}">
                  <a16:creationId xmlns:a16="http://schemas.microsoft.com/office/drawing/2014/main" id="{BCFDBF83-2154-2C7D-0475-5D86C292960E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78" name="Rechthoek 77">
              <a:extLst>
                <a:ext uri="{FF2B5EF4-FFF2-40B4-BE49-F238E27FC236}">
                  <a16:creationId xmlns:a16="http://schemas.microsoft.com/office/drawing/2014/main" id="{D6DC1FAF-97C7-76C3-8A4C-C2C80256DD83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377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79" name="Rechthoek 78">
              <a:extLst>
                <a:ext uri="{FF2B5EF4-FFF2-40B4-BE49-F238E27FC236}">
                  <a16:creationId xmlns:a16="http://schemas.microsoft.com/office/drawing/2014/main" id="{07D3ECA7-4C1D-7536-38BA-BDF3C5897099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Insert</a:t>
              </a:r>
            </a:p>
          </p:txBody>
        </p:sp>
        <p:grpSp>
          <p:nvGrpSpPr>
            <p:cNvPr id="80" name="Groep 79">
              <a:extLst>
                <a:ext uri="{FF2B5EF4-FFF2-40B4-BE49-F238E27FC236}">
                  <a16:creationId xmlns:a16="http://schemas.microsoft.com/office/drawing/2014/main" id="{72C14182-9615-6CA8-B819-70D6DFF94162}"/>
                </a:ext>
              </a:extLst>
            </p:cNvPr>
            <p:cNvGrpSpPr/>
            <p:nvPr userDrawn="1"/>
          </p:nvGrpSpPr>
          <p:grpSpPr>
            <a:xfrm>
              <a:off x="-3426605" y="4716809"/>
              <a:ext cx="514284" cy="506545"/>
              <a:chOff x="12617641" y="3403239"/>
              <a:chExt cx="752963" cy="741634"/>
            </a:xfrm>
          </p:grpSpPr>
          <p:grpSp>
            <p:nvGrpSpPr>
              <p:cNvPr id="98" name="Groep 97">
                <a:extLst>
                  <a:ext uri="{FF2B5EF4-FFF2-40B4-BE49-F238E27FC236}">
                    <a16:creationId xmlns:a16="http://schemas.microsoft.com/office/drawing/2014/main" id="{34085FBD-11DE-34C3-3B78-2C07C4934B97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01" name="Groep 100">
                  <a:extLst>
                    <a:ext uri="{FF2B5EF4-FFF2-40B4-BE49-F238E27FC236}">
                      <a16:creationId xmlns:a16="http://schemas.microsoft.com/office/drawing/2014/main" id="{FB7195B8-BA16-58BC-1702-7F55E691576E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08" name="Groep 107">
                    <a:extLst>
                      <a:ext uri="{FF2B5EF4-FFF2-40B4-BE49-F238E27FC236}">
                        <a16:creationId xmlns:a16="http://schemas.microsoft.com/office/drawing/2014/main" id="{F77E9702-768B-753F-5640-9DC6E65EE48E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11" name="Rechthoek 110">
                      <a:extLst>
                        <a:ext uri="{FF2B5EF4-FFF2-40B4-BE49-F238E27FC236}">
                          <a16:creationId xmlns:a16="http://schemas.microsoft.com/office/drawing/2014/main" id="{F902729F-071A-1E88-B621-C081BEEE312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2" name="Rechthoek 111">
                      <a:extLst>
                        <a:ext uri="{FF2B5EF4-FFF2-40B4-BE49-F238E27FC236}">
                          <a16:creationId xmlns:a16="http://schemas.microsoft.com/office/drawing/2014/main" id="{EB6EDF57-F326-C29C-8434-8DD3C93F174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3" name="Ovaal 112">
                      <a:extLst>
                        <a:ext uri="{FF2B5EF4-FFF2-40B4-BE49-F238E27FC236}">
                          <a16:creationId xmlns:a16="http://schemas.microsoft.com/office/drawing/2014/main" id="{4F6116EB-91CE-1C7D-39BC-1BA67AB3784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Aptos"/>
                        <a:ea typeface="+mn-ea"/>
                        <a:cs typeface="+mn-cs"/>
                      </a:endParaRPr>
                    </a:p>
                  </p:txBody>
                </p:sp>
              </p:grpSp>
              <p:pic>
                <p:nvPicPr>
                  <p:cNvPr id="109" name="Afbeelding 108">
                    <a:extLst>
                      <a:ext uri="{FF2B5EF4-FFF2-40B4-BE49-F238E27FC236}">
                        <a16:creationId xmlns:a16="http://schemas.microsoft.com/office/drawing/2014/main" id="{39EC4BCA-0140-49AB-0B3F-27CE67A08AD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0" name="Afbeelding 109">
                    <a:extLst>
                      <a:ext uri="{FF2B5EF4-FFF2-40B4-BE49-F238E27FC236}">
                        <a16:creationId xmlns:a16="http://schemas.microsoft.com/office/drawing/2014/main" id="{3E742C42-2807-5658-9BEE-24D1B5C79100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2" name="Groep 101">
                  <a:extLst>
                    <a:ext uri="{FF2B5EF4-FFF2-40B4-BE49-F238E27FC236}">
                      <a16:creationId xmlns:a16="http://schemas.microsoft.com/office/drawing/2014/main" id="{3FE13F07-BA3D-4F59-53C6-EE588A749730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6" name="Rechthoek 105">
                    <a:extLst>
                      <a:ext uri="{FF2B5EF4-FFF2-40B4-BE49-F238E27FC236}">
                        <a16:creationId xmlns:a16="http://schemas.microsoft.com/office/drawing/2014/main" id="{7F68C43E-36A1-53B0-098A-BEF177835FE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7" name="Rechthoek 106">
                    <a:extLst>
                      <a:ext uri="{FF2B5EF4-FFF2-40B4-BE49-F238E27FC236}">
                        <a16:creationId xmlns:a16="http://schemas.microsoft.com/office/drawing/2014/main" id="{C37017AF-A6E4-3B9A-28DC-B06972200D9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3" name="Groep 102">
                  <a:extLst>
                    <a:ext uri="{FF2B5EF4-FFF2-40B4-BE49-F238E27FC236}">
                      <a16:creationId xmlns:a16="http://schemas.microsoft.com/office/drawing/2014/main" id="{E88FFBE4-F352-8653-2899-CAA9A1F81195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04" name="Rechthoek 103">
                    <a:extLst>
                      <a:ext uri="{FF2B5EF4-FFF2-40B4-BE49-F238E27FC236}">
                        <a16:creationId xmlns:a16="http://schemas.microsoft.com/office/drawing/2014/main" id="{2F26135A-F611-C584-8635-258610F0732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5" name="Rechthoek 104">
                    <a:extLst>
                      <a:ext uri="{FF2B5EF4-FFF2-40B4-BE49-F238E27FC236}">
                        <a16:creationId xmlns:a16="http://schemas.microsoft.com/office/drawing/2014/main" id="{839D3D82-FDB7-20EA-775C-5942BB971A8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99" name="Rechthoek 98">
                <a:extLst>
                  <a:ext uri="{FF2B5EF4-FFF2-40B4-BE49-F238E27FC236}">
                    <a16:creationId xmlns:a16="http://schemas.microsoft.com/office/drawing/2014/main" id="{1D1C09CA-DE68-3600-B500-A387E31A29E1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Crop</a:t>
                </a:r>
              </a:p>
            </p:txBody>
          </p:sp>
          <p:sp>
            <p:nvSpPr>
              <p:cNvPr id="100" name="Gelijkbenige driehoek 99">
                <a:extLst>
                  <a:ext uri="{FF2B5EF4-FFF2-40B4-BE49-F238E27FC236}">
                    <a16:creationId xmlns:a16="http://schemas.microsoft.com/office/drawing/2014/main" id="{6A614D81-4813-2C19-8F5F-CCEFB5BA8F5D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</p:grpSp>
        <p:sp>
          <p:nvSpPr>
            <p:cNvPr id="81" name="Rechthoek 80">
              <a:extLst>
                <a:ext uri="{FF2B5EF4-FFF2-40B4-BE49-F238E27FC236}">
                  <a16:creationId xmlns:a16="http://schemas.microsoft.com/office/drawing/2014/main" id="{7F9C3506-62BB-A4DB-50D9-640425560DA7}"/>
                </a:ext>
              </a:extLst>
            </p:cNvPr>
            <p:cNvSpPr/>
            <p:nvPr userDrawn="1"/>
          </p:nvSpPr>
          <p:spPr>
            <a:xfrm>
              <a:off x="-3786165" y="540892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Want to know more?</a:t>
              </a:r>
              <a:b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Go to the tab</a:t>
              </a: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 'SLIDEBUILDER’ 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and click</a:t>
              </a:r>
              <a:b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</a:b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on the button </a:t>
              </a:r>
              <a:r>
                <a:rPr kumimoji="0" lang="en-GB" sz="1200" b="1" i="0" u="none" strike="noStrike" kern="1200" cap="all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‘Inspiration'</a:t>
              </a:r>
            </a:p>
          </p:txBody>
        </p:sp>
        <p:grpSp>
          <p:nvGrpSpPr>
            <p:cNvPr id="82" name="ICOON_info">
              <a:extLst>
                <a:ext uri="{FF2B5EF4-FFF2-40B4-BE49-F238E27FC236}">
                  <a16:creationId xmlns:a16="http://schemas.microsoft.com/office/drawing/2014/main" id="{5FCA9708-93AB-7C2A-89D5-3E0833A6D0FE}"/>
                </a:ext>
              </a:extLst>
            </p:cNvPr>
            <p:cNvGrpSpPr/>
            <p:nvPr userDrawn="1"/>
          </p:nvGrpSpPr>
          <p:grpSpPr>
            <a:xfrm>
              <a:off x="-376736" y="5282697"/>
              <a:ext cx="283685" cy="283685"/>
              <a:chOff x="-510741" y="5913713"/>
              <a:chExt cx="267555" cy="267555"/>
            </a:xfrm>
          </p:grpSpPr>
          <p:sp>
            <p:nvSpPr>
              <p:cNvPr id="96" name="Ovaal 95">
                <a:extLst>
                  <a:ext uri="{FF2B5EF4-FFF2-40B4-BE49-F238E27FC236}">
                    <a16:creationId xmlns:a16="http://schemas.microsoft.com/office/drawing/2014/main" id="{B4F6BBDB-9A4A-21F9-3177-8F8A01AC637F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  <p:sp>
            <p:nvSpPr>
              <p:cNvPr id="97" name="Graphic 163" descr="Informatie">
                <a:extLst>
                  <a:ext uri="{FF2B5EF4-FFF2-40B4-BE49-F238E27FC236}">
                    <a16:creationId xmlns:a16="http://schemas.microsoft.com/office/drawing/2014/main" id="{B33376C7-FD88-8A55-D2A4-318FE7F952B1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endParaRPr>
              </a:p>
            </p:txBody>
          </p:sp>
        </p:grpSp>
        <p:grpSp>
          <p:nvGrpSpPr>
            <p:cNvPr id="83" name="Groep 82">
              <a:extLst>
                <a:ext uri="{FF2B5EF4-FFF2-40B4-BE49-F238E27FC236}">
                  <a16:creationId xmlns:a16="http://schemas.microsoft.com/office/drawing/2014/main" id="{EF895048-0C47-3A18-B0B4-48B0168B279F}"/>
                </a:ext>
              </a:extLst>
            </p:cNvPr>
            <p:cNvGrpSpPr/>
            <p:nvPr userDrawn="1"/>
          </p:nvGrpSpPr>
          <p:grpSpPr>
            <a:xfrm>
              <a:off x="-938434" y="5546300"/>
              <a:ext cx="627798" cy="576693"/>
              <a:chOff x="-938434" y="4570310"/>
              <a:chExt cx="627798" cy="576693"/>
            </a:xfrm>
          </p:grpSpPr>
          <p:grpSp>
            <p:nvGrpSpPr>
              <p:cNvPr id="91" name="Inspireren">
                <a:extLst>
                  <a:ext uri="{FF2B5EF4-FFF2-40B4-BE49-F238E27FC236}">
                    <a16:creationId xmlns:a16="http://schemas.microsoft.com/office/drawing/2014/main" id="{2D184457-8871-F589-1406-F6E30F6F264B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93" name="Freeform 12">
                  <a:extLst>
                    <a:ext uri="{FF2B5EF4-FFF2-40B4-BE49-F238E27FC236}">
                      <a16:creationId xmlns:a16="http://schemas.microsoft.com/office/drawing/2014/main" id="{090D8DCF-6774-83EE-86B1-C306DB7C19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4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Freeform 13">
                  <a:extLst>
                    <a:ext uri="{FF2B5EF4-FFF2-40B4-BE49-F238E27FC236}">
                      <a16:creationId xmlns:a16="http://schemas.microsoft.com/office/drawing/2014/main" id="{810BA7F1-36EF-C907-056D-85B4AA3BDE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4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 14">
                  <a:extLst>
                    <a:ext uri="{FF2B5EF4-FFF2-40B4-BE49-F238E27FC236}">
                      <a16:creationId xmlns:a16="http://schemas.microsoft.com/office/drawing/2014/main" id="{E23B6E48-8941-F547-46D8-C4A254C457D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9544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2" name="Tekstvak 91">
                <a:extLst>
                  <a:ext uri="{FF2B5EF4-FFF2-40B4-BE49-F238E27FC236}">
                    <a16:creationId xmlns:a16="http://schemas.microsoft.com/office/drawing/2014/main" id="{9CCDF1B4-F791-6605-5A58-59998BE532DD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Inspiration</a:t>
                </a:r>
              </a:p>
            </p:txBody>
          </p:sp>
        </p:grpSp>
        <p:grpSp>
          <p:nvGrpSpPr>
            <p:cNvPr id="84" name="Groep 83">
              <a:extLst>
                <a:ext uri="{FF2B5EF4-FFF2-40B4-BE49-F238E27FC236}">
                  <a16:creationId xmlns:a16="http://schemas.microsoft.com/office/drawing/2014/main" id="{4327F770-96AC-720A-D3E4-B19B831FA760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85" name="Groep 84">
                <a:extLst>
                  <a:ext uri="{FF2B5EF4-FFF2-40B4-BE49-F238E27FC236}">
                    <a16:creationId xmlns:a16="http://schemas.microsoft.com/office/drawing/2014/main" id="{F91A9EFD-81A5-0584-90E8-0EE471867AF4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87" name="Vrije vorm: vorm 86">
                  <a:extLst>
                    <a:ext uri="{FF2B5EF4-FFF2-40B4-BE49-F238E27FC236}">
                      <a16:creationId xmlns:a16="http://schemas.microsoft.com/office/drawing/2014/main" id="{3B780B03-2A04-7A0F-CD02-E2847F96F40A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9544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88" name="Groep 87">
                  <a:extLst>
                    <a:ext uri="{FF2B5EF4-FFF2-40B4-BE49-F238E27FC236}">
                      <a16:creationId xmlns:a16="http://schemas.microsoft.com/office/drawing/2014/main" id="{700EC589-1B3A-11B5-7CD2-B36D8A55BA0C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89" name="Vrije vorm: vorm 88">
                    <a:extLst>
                      <a:ext uri="{FF2B5EF4-FFF2-40B4-BE49-F238E27FC236}">
                        <a16:creationId xmlns:a16="http://schemas.microsoft.com/office/drawing/2014/main" id="{EFB18C4A-52F6-5641-9B95-839544A67905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95444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7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0" name="Vrije vorm: vorm 89">
                    <a:extLst>
                      <a:ext uri="{FF2B5EF4-FFF2-40B4-BE49-F238E27FC236}">
                        <a16:creationId xmlns:a16="http://schemas.microsoft.com/office/drawing/2014/main" id="{FAF5E29C-879A-F6CD-D8BD-AA87DE56F90B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95444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7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Aptos" panose="020B0004020202020204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86" name="Tekstvak 85">
                <a:extLst>
                  <a:ext uri="{FF2B5EF4-FFF2-40B4-BE49-F238E27FC236}">
                    <a16:creationId xmlns:a16="http://schemas.microsoft.com/office/drawing/2014/main" id="{A4D37CAF-B4CA-2538-BCE2-AB980E869471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Aptos"/>
                    <a:ea typeface="+mn-ea"/>
                    <a:cs typeface="+mn-cs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03938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4A3F6-8F3B-232E-7BA0-72D2E3474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A45B2-BFBF-5DDE-EC57-5EF786D34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ED6BC-D351-3DE5-AEF1-F9B44B6B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A9160-CD5D-4D6E-AB48-9477F1AF85CD}" type="datetimeFigureOut">
              <a:rPr lang="en-NL" smtClean="0"/>
              <a:t>29/06/2026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0BAB2-2310-8569-0354-12522D94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90352-6E5F-2244-BAF9-970ECA70B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6F1B-A798-400A-A35E-AEF91483FBC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7722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537BC-67D8-1FB2-398D-922068C0B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F4BAE7-0A53-8E9A-FB42-5C28B7607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05287-1912-9B57-995B-E40DE9836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A9160-CD5D-4D6E-AB48-9477F1AF85CD}" type="datetimeFigureOut">
              <a:rPr lang="en-NL" smtClean="0"/>
              <a:t>29/06/2026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CF744-ED9B-F304-8A01-9E9D32332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E610-E012-3588-5545-D4D56DFE9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6F1B-A798-400A-A35E-AEF91483FBC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62399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13987-274C-39FA-7263-6FBE5FBB7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D1823-42F2-D0AE-FCAA-23346B86E6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5F2A25-BD40-E4AF-EAB2-0C21A9A79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6EA92-25EA-8B85-83B5-E5BC55C61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A9160-CD5D-4D6E-AB48-9477F1AF85CD}" type="datetimeFigureOut">
              <a:rPr lang="en-NL" smtClean="0"/>
              <a:t>29/06/2026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1F1FE-C387-9912-25CC-C75D48983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61B870-91AB-528B-AF10-9AF853967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6F1B-A798-400A-A35E-AEF91483FBC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3468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27888-BD24-1D7A-F322-A039AF59D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741C3-A3FC-80A9-2A6E-539B9B2D5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33C5A5-57F8-179E-FD25-66B95E8B2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6D525D-F174-C741-2D65-0D19E7E627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046DBF-4707-4BB6-50A8-AD73C5D347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8943DB-3B76-C1C1-42D2-EAA7708EB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A9160-CD5D-4D6E-AB48-9477F1AF85CD}" type="datetimeFigureOut">
              <a:rPr lang="en-NL" smtClean="0"/>
              <a:t>29/06/2026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E48944-061D-A1F5-6672-704199EFA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9D3FCF-A47E-4C54-511E-8A39E86DF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6F1B-A798-400A-A35E-AEF91483FBC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19403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BD49C-F01F-5BB5-00FC-B8E966F61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5ECDC3-A56E-A611-E690-1C62F13D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A9160-CD5D-4D6E-AB48-9477F1AF85CD}" type="datetimeFigureOut">
              <a:rPr lang="en-NL" smtClean="0"/>
              <a:t>29/06/2026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66DC12-969D-4CC6-1352-BE5646E0A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D5D8C9-5DAB-E4C6-3B80-94934440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6F1B-A798-400A-A35E-AEF91483FBC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0639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EE7572-98E1-E1C6-F177-2C93EA34D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A9160-CD5D-4D6E-AB48-9477F1AF85CD}" type="datetimeFigureOut">
              <a:rPr lang="en-NL" smtClean="0"/>
              <a:t>29/06/2026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20C42-462C-76DF-DD9F-EC793390B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57F984-E8B8-D9F9-54AE-417FD669B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6F1B-A798-400A-A35E-AEF91483FBC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7059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B2423-D890-80ED-155B-CE68ED872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6DE53-F16B-5C41-BD78-CF118B46D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70AB8-E5B4-2720-7DFD-3F453291B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3FE60C-1CFC-7B98-9F33-32F2D8141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A9160-CD5D-4D6E-AB48-9477F1AF85CD}" type="datetimeFigureOut">
              <a:rPr lang="en-NL" smtClean="0"/>
              <a:t>29/06/2026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D42C0-0A79-E8DE-214E-A9B84BADC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E4BB0F-8CCC-6581-F31D-3B27A490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6F1B-A798-400A-A35E-AEF91483FBC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075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BC79B-A9F3-E5D7-B78A-731D34159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014814-0D3C-D7C9-1637-B94341210E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2A21B9-10C1-BE12-0236-D8DDA48B6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BE69DC-6929-54AB-8A0B-1BB213308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A9160-CD5D-4D6E-AB48-9477F1AF85CD}" type="datetimeFigureOut">
              <a:rPr lang="en-NL" smtClean="0"/>
              <a:t>29/06/2026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4F94C0-E6A3-4F0F-0284-9297FEEB2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2E1987-2B07-F0BA-C4BF-0800DD4E1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B6F1B-A798-400A-A35E-AEF91483FBC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3342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F23B3D-13FC-62D2-666E-F6C25D308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34518-D3F6-3CC5-165D-2FB1DE457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25706-3FCC-C3EA-D93B-C8BFA3ADD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DA9160-CD5D-4D6E-AB48-9477F1AF85CD}" type="datetimeFigureOut">
              <a:rPr lang="en-NL" smtClean="0"/>
              <a:t>29/06/2026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0C2E7-8E9F-1134-1BD4-F5962DFD6F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8EB2E1-755E-71DF-7214-C5961ADFA5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6B6F1B-A798-400A-A35E-AEF91483FBC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77186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19B37A3-82F2-45D5-868F-F00F93F6E7B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65163" y="722313"/>
            <a:ext cx="10582630" cy="3422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Place the title of the slide here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720000" y="1592262"/>
            <a:ext cx="10752000" cy="42139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</a:t>
            </a:r>
          </a:p>
          <a:p>
            <a:pPr lvl="2"/>
            <a:r>
              <a:rPr lang="en-GB" noProof="0" dirty="0"/>
              <a:t>Sub-Bullet #2</a:t>
            </a:r>
          </a:p>
          <a:p>
            <a:pPr lvl="3"/>
            <a:r>
              <a:rPr lang="en-GB" noProof="0" dirty="0" err="1"/>
              <a:t>Tekst</a:t>
            </a:r>
            <a:endParaRPr lang="en-GB" noProof="0" dirty="0"/>
          </a:p>
          <a:p>
            <a:pPr lvl="4"/>
            <a:r>
              <a:rPr lang="en-GB" noProof="0" dirty="0"/>
              <a:t>Heading #1</a:t>
            </a:r>
          </a:p>
          <a:p>
            <a:pPr lvl="5"/>
            <a:r>
              <a:rPr lang="en-GB" noProof="0" dirty="0"/>
              <a:t>Heading #2</a:t>
            </a:r>
          </a:p>
          <a:p>
            <a:pPr lvl="6"/>
            <a:r>
              <a:rPr lang="en-GB" noProof="0" dirty="0"/>
              <a:t>Numbers</a:t>
            </a:r>
          </a:p>
          <a:p>
            <a:pPr lvl="7"/>
            <a:r>
              <a:rPr lang="en-GB" noProof="0" dirty="0"/>
              <a:t>Letters</a:t>
            </a:r>
          </a:p>
          <a:p>
            <a:pPr marL="0" marR="0" lvl="8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en-GB" noProof="0" dirty="0" err="1"/>
              <a:t>Bronvermelding</a:t>
            </a:r>
            <a:endParaRPr lang="en-GB" noProof="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3B2B64-2362-45C8-9E78-5ECAAAF3478D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266793" y="7267316"/>
            <a:ext cx="4114800" cy="15179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|  Published under cc-by licence</a:t>
            </a:r>
            <a:endParaRPr lang="en-GB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49FE6F-67CB-4243-BE03-A9A3C4007850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175566" y="7255814"/>
            <a:ext cx="284597" cy="15179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000" b="1">
                <a:solidFill>
                  <a:schemeClr val="tx1"/>
                </a:solidFill>
                <a:latin typeface="+mj-lt"/>
              </a:defRPr>
            </a:lvl1pPr>
          </a:lstStyle>
          <a:p>
            <a:fld id="{D7B5DC5B-6873-43DB-ADC7-B15ACCE0DFDB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5" name="GRID" hidden="1">
            <a:extLst>
              <a:ext uri="{FF2B5EF4-FFF2-40B4-BE49-F238E27FC236}">
                <a16:creationId xmlns:a16="http://schemas.microsoft.com/office/drawing/2014/main" id="{4129D105-9E64-446B-9706-45C80CEFF79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chemeClr val="tx1">
              <a:alpha val="20000"/>
            </a:schemeClr>
          </a:solidFill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7D9988B5-FF41-44BF-9EBA-8ED0383D0B4A}"/>
                </a:ext>
              </a:extLst>
            </p:cNvPr>
            <p:cNvSpPr/>
            <p:nvPr userDrawn="1"/>
          </p:nvSpPr>
          <p:spPr>
            <a:xfrm>
              <a:off x="0" y="0"/>
              <a:ext cx="12192000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223B51F0-7066-4BAC-B391-CBE4243866E1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986314BC-5B6A-423E-A18F-BE67EEBFD0AA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459F3FC6-346A-4720-8A58-EF51F3E955F9}"/>
                </a:ext>
              </a:extLst>
            </p:cNvPr>
            <p:cNvSpPr/>
            <p:nvPr userDrawn="1"/>
          </p:nvSpPr>
          <p:spPr>
            <a:xfrm>
              <a:off x="0" y="106452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3D4E2D73-574C-4613-A3A4-5612A2E130A4}"/>
                </a:ext>
              </a:extLst>
            </p:cNvPr>
            <p:cNvSpPr/>
            <p:nvPr userDrawn="1"/>
          </p:nvSpPr>
          <p:spPr>
            <a:xfrm>
              <a:off x="0" y="6498000"/>
              <a:ext cx="12192000" cy="3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52775937-D9EA-4974-9459-412AF5D1CBD4}"/>
                </a:ext>
              </a:extLst>
            </p:cNvPr>
            <p:cNvSpPr/>
            <p:nvPr userDrawn="1"/>
          </p:nvSpPr>
          <p:spPr>
            <a:xfrm>
              <a:off x="0" y="5806208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</p:grpSp>
      <p:sp>
        <p:nvSpPr>
          <p:cNvPr id="20" name="Tekstvak 19">
            <a:extLst>
              <a:ext uri="{FF2B5EF4-FFF2-40B4-BE49-F238E27FC236}">
                <a16:creationId xmlns:a16="http://schemas.microsoft.com/office/drawing/2014/main" id="{88A106C3-3B5C-4817-A9B9-E1AA65368768}"/>
              </a:ext>
            </a:extLst>
          </p:cNvPr>
          <p:cNvSpPr txBox="1"/>
          <p:nvPr userDrawn="1"/>
        </p:nvSpPr>
        <p:spPr>
          <a:xfrm>
            <a:off x="-12032" y="-542026"/>
            <a:ext cx="2129051" cy="15012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000" b="0" cap="all" baseline="0" noProof="0" dirty="0">
                <a:latin typeface="+mj-lt"/>
              </a:rPr>
              <a:t>Name of the layout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8839A4-EDB3-CD18-65F6-1247F05B03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7267317"/>
            <a:ext cx="1451700" cy="15178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35A72ECF-8B84-41B2-B55D-F6FF3126552C}" type="datetime3">
              <a:rPr lang="en-GB" smtClean="0"/>
              <a:t>29 June, 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30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8" r:id="rId2"/>
    <p:sldLayoutId id="2147483672" r:id="rId3"/>
    <p:sldLayoutId id="2147483673" r:id="rId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7675" indent="-2667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2667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 typeface="Aptos" panose="020B0004020202020204" pitchFamily="34" charset="0"/>
        <a:buChar char="−"/>
        <a:defRPr sz="1800" b="0" kern="1200">
          <a:solidFill>
            <a:schemeClr val="tx1"/>
          </a:solidFill>
          <a:latin typeface="+mj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ptos" panose="020B0004020202020204" pitchFamily="34" charset="0"/>
        <a:buNone/>
        <a:defRPr sz="1800" b="0" kern="1200">
          <a:solidFill>
            <a:schemeClr val="tx1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ptos" panose="020B0004020202020204" pitchFamily="34" charset="0"/>
        <a:buNone/>
        <a:defRPr sz="2000" b="1" kern="1200">
          <a:solidFill>
            <a:schemeClr val="accent1"/>
          </a:solidFill>
          <a:latin typeface="+mj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ptos" panose="020B0004020202020204" pitchFamily="34" charset="0"/>
        <a:buNone/>
        <a:defRPr sz="2000" b="1" i="0" kern="1200" cap="none" baseline="0">
          <a:solidFill>
            <a:schemeClr val="accent4"/>
          </a:solidFill>
          <a:latin typeface="+mj-lt"/>
          <a:ea typeface="+mn-ea"/>
          <a:cs typeface="+mn-cs"/>
        </a:defRPr>
      </a:lvl6pPr>
      <a:lvl7pPr marL="342900" indent="-3429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AutoNum type="arabicPeriod"/>
        <a:tabLst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" indent="-34290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tx2"/>
        </a:buClr>
        <a:buFontTx/>
        <a:buNone/>
        <a:tabLst/>
        <a:defRPr sz="1400" i="1" kern="120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03">
          <p15:clr>
            <a:srgbClr val="F26B43"/>
          </p15:clr>
        </p15:guide>
        <p15:guide id="2" pos="450">
          <p15:clr>
            <a:srgbClr val="F26B43"/>
          </p15:clr>
        </p15:guide>
        <p15:guide id="3" orient="horz" pos="3657">
          <p15:clr>
            <a:srgbClr val="F26B43"/>
          </p15:clr>
        </p15:guide>
        <p15:guide id="4" orient="horz" pos="3997">
          <p15:clr>
            <a:srgbClr val="A4A3A4"/>
          </p15:clr>
        </p15:guide>
        <p15:guide id="5" orient="horz" pos="4092">
          <p15:clr>
            <a:srgbClr val="A4A3A4"/>
          </p15:clr>
        </p15:guide>
        <p15:guide id="6" pos="7219">
          <p15:clr>
            <a:srgbClr val="F26B43"/>
          </p15:clr>
        </p15:guide>
        <p15:guide id="7" orient="horz" pos="669">
          <p15:clr>
            <a:srgbClr val="A4A3A4"/>
          </p15:clr>
        </p15:guide>
        <p15:guide id="8" orient="horz" pos="455">
          <p15:clr>
            <a:srgbClr val="A4A3A4"/>
          </p15:clr>
        </p15:guide>
        <p15:guide id="9" orient="horz" pos="2160">
          <p15:clr>
            <a:srgbClr val="F26B43"/>
          </p15:clr>
        </p15:guide>
        <p15:guide id="10" orient="horz" pos="142">
          <p15:clr>
            <a:srgbClr val="5ACBF0"/>
          </p15:clr>
        </p15:guide>
        <p15:guide id="11" orient="horz" pos="4178">
          <p15:clr>
            <a:srgbClr val="5ACBF0"/>
          </p15:clr>
        </p15:guide>
        <p15:guide id="12" pos="3840">
          <p15:clr>
            <a:srgbClr val="F26B43"/>
          </p15:clr>
        </p15:guide>
        <p15:guide id="13" pos="121">
          <p15:clr>
            <a:srgbClr val="5ACBF0"/>
          </p15:clr>
        </p15:guide>
        <p15:guide id="14" pos="7559">
          <p15:clr>
            <a:srgbClr val="5ACBF0"/>
          </p15:clr>
        </p15:guide>
        <p15:guide id="15" orient="horz">
          <p15:clr>
            <a:srgbClr val="FDE53C"/>
          </p15:clr>
        </p15:guide>
        <p15:guide id="16" pos="7680">
          <p15:clr>
            <a:srgbClr val="FDE53C"/>
          </p15:clr>
        </p15:guide>
        <p15:guide id="17">
          <p15:clr>
            <a:srgbClr val="FDE53C"/>
          </p15:clr>
        </p15:guide>
        <p15:guide id="18" orient="horz" pos="4320">
          <p15:clr>
            <a:srgbClr val="FDE53C"/>
          </p15:clr>
        </p15:guide>
        <p15:guide id="19" pos="4021">
          <p15:clr>
            <a:srgbClr val="F26B43"/>
          </p15:clr>
        </p15:guide>
        <p15:guide id="20" pos="363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15" Type="http://schemas.openxmlformats.org/officeDocument/2006/relationships/image" Target="../media/image27.png"/><Relationship Id="rId4" Type="http://schemas.openxmlformats.org/officeDocument/2006/relationships/image" Target="../media/image15.sv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ndertitel 16">
            <a:extLst>
              <a:ext uri="{FF2B5EF4-FFF2-40B4-BE49-F238E27FC236}">
                <a16:creationId xmlns:a16="http://schemas.microsoft.com/office/drawing/2014/main" id="{C9553605-D2DC-3675-BEA0-F2AA7711C8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947" y="2469523"/>
            <a:ext cx="3472053" cy="680286"/>
          </a:xfrm>
        </p:spPr>
        <p:txBody>
          <a:bodyPr>
            <a:normAutofit fontScale="92500" lnSpcReduction="10000"/>
          </a:bodyPr>
          <a:lstStyle/>
          <a:p>
            <a:r>
              <a:rPr lang="nl-NL" dirty="0"/>
              <a:t>Garazi Muguruza Lasa,</a:t>
            </a:r>
          </a:p>
          <a:p>
            <a:r>
              <a:rPr lang="nl-NL" dirty="0"/>
              <a:t>Wojciech Kozlowski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72DDE3B-FE03-15D0-D47A-15764BEC79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2476" y="3345529"/>
            <a:ext cx="2409331" cy="16694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000000"/>
                </a:solidFill>
                <a:latin typeface="Aptos"/>
              </a:rPr>
              <a:t>30</a:t>
            </a:r>
            <a:r>
              <a:rPr lang="en-GB" baseline="30000" dirty="0">
                <a:solidFill>
                  <a:srgbClr val="000000"/>
                </a:solidFill>
                <a:latin typeface="Aptos"/>
              </a:rPr>
              <a:t>th</a:t>
            </a:r>
            <a:r>
              <a:rPr lang="en-GB" dirty="0">
                <a:solidFill>
                  <a:srgbClr val="000000"/>
                </a:solidFill>
                <a:latin typeface="Aptos"/>
              </a:rPr>
              <a:t> June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, 2026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2430AB9-EAD4-3B09-CCE0-BD15D9414C5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1633" y="786160"/>
            <a:ext cx="3786867" cy="1661402"/>
          </a:xfrm>
        </p:spPr>
        <p:txBody>
          <a:bodyPr/>
          <a:lstStyle/>
          <a:p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i="1" dirty="0" err="1"/>
              <a:t>else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we do </a:t>
            </a:r>
            <a:r>
              <a:rPr lang="nl-NL" dirty="0" err="1"/>
              <a:t>with</a:t>
            </a:r>
            <a:r>
              <a:rPr lang="nl-NL" dirty="0"/>
              <a:t> Quantum Networks?</a:t>
            </a:r>
          </a:p>
        </p:txBody>
      </p:sp>
      <p:sp>
        <p:nvSpPr>
          <p:cNvPr id="40" name="Tijdelijke aanduiding voor tekst 39">
            <a:extLst>
              <a:ext uri="{FF2B5EF4-FFF2-40B4-BE49-F238E27FC236}">
                <a16:creationId xmlns:a16="http://schemas.microsoft.com/office/drawing/2014/main" id="{EE49449A-46C4-B01B-BF33-1172F688570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nl-NL" dirty="0"/>
              <a:t> </a:t>
            </a:r>
          </a:p>
        </p:txBody>
      </p:sp>
      <p:pic>
        <p:nvPicPr>
          <p:cNvPr id="30" name="Tijdelijke aanduiding voor afbeelding 11" descr="Afbeelding met Kleurrijkheid, kunst&#10;&#10;Automatisch gegenereerde beschrijving">
            <a:extLst>
              <a:ext uri="{FF2B5EF4-FFF2-40B4-BE49-F238E27FC236}">
                <a16:creationId xmlns:a16="http://schemas.microsoft.com/office/drawing/2014/main" id="{075B6DA5-D1E8-122F-4271-B7D47326255A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" b="6"/>
          <a:stretch/>
        </p:blipFill>
        <p:spPr>
          <a:xfrm>
            <a:off x="5030510" y="786160"/>
            <a:ext cx="6870700" cy="4640351"/>
          </a:xfrm>
        </p:spPr>
      </p:pic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641E1E33-5925-7BE5-703C-E0EF8F342B0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93522" y="1163197"/>
            <a:ext cx="938007" cy="1284365"/>
          </a:xfrm>
        </p:spPr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160291A8-273A-EBF9-3BA9-EEC8F5A17AF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662322" y="4142146"/>
            <a:ext cx="938007" cy="1929694"/>
          </a:xfrm>
        </p:spPr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FAD3BA2-3016-4DEA-7CC4-90EC8D065F1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 rot="16200000">
            <a:off x="6109176" y="4559772"/>
            <a:ext cx="897219" cy="1616435"/>
          </a:xfrm>
        </p:spPr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41" name="Tijdelijke aanduiding voor tekst 40">
            <a:extLst>
              <a:ext uri="{FF2B5EF4-FFF2-40B4-BE49-F238E27FC236}">
                <a16:creationId xmlns:a16="http://schemas.microsoft.com/office/drawing/2014/main" id="{A5D990F1-FE30-080F-532E-FB5A0ED9726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FEF43103-4F8F-B58C-4E99-B081694B4B2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697477" y="3022744"/>
            <a:ext cx="847721" cy="812512"/>
          </a:xfrm>
        </p:spPr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42" name="Tijdelijke aanduiding voor tekst 41">
            <a:extLst>
              <a:ext uri="{FF2B5EF4-FFF2-40B4-BE49-F238E27FC236}">
                <a16:creationId xmlns:a16="http://schemas.microsoft.com/office/drawing/2014/main" id="{97B1CA24-679F-62A8-4552-F680281EE96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3" name="Tijdelijke aanduiding voor tekst 42">
            <a:extLst>
              <a:ext uri="{FF2B5EF4-FFF2-40B4-BE49-F238E27FC236}">
                <a16:creationId xmlns:a16="http://schemas.microsoft.com/office/drawing/2014/main" id="{0E250BE0-28AD-23FC-ED2A-A47486D174C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46B62DE5-8D9B-A4C5-367B-B0E5BB87AFD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971365" y="182947"/>
            <a:ext cx="1896881" cy="1206426"/>
          </a:xfrm>
        </p:spPr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5283E05D-C444-6841-565D-2D1D31C5C04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992168" y="5046312"/>
            <a:ext cx="523048" cy="760397"/>
          </a:xfrm>
        </p:spPr>
        <p:txBody>
          <a:bodyPr/>
          <a:lstStyle/>
          <a:p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0373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E9955-9D58-69C5-90B8-B516767C1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0FE45-509C-4BDF-9EDE-64426F8DF3D2}" type="slidenum">
              <a:rPr lang="en-GB" noProof="0" smtClean="0"/>
              <a:t>2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08743-4E25-7C56-006B-D9BDF2443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eduQKD</a:t>
            </a:r>
            <a:endParaRPr lang="en-NL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48928E-C701-AEA6-64AC-8677C45A0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8882" y="1104482"/>
            <a:ext cx="4457813" cy="3209348"/>
          </a:xfrm>
        </p:spPr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Open-source software stack (Apache 2).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Fully integrated with production A&amp;O Workflow Orchestrator.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Stack consists of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/>
              <a:t>eduQDC</a:t>
            </a:r>
            <a:r>
              <a:rPr lang="en-US" dirty="0"/>
              <a:t>: quantum domain controller.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/>
              <a:t>eduKMS</a:t>
            </a:r>
            <a:r>
              <a:rPr lang="en-US" dirty="0"/>
              <a:t>: key management server.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Cross-domain support will be added for Benelux-QCI.</a:t>
            </a:r>
          </a:p>
          <a:p>
            <a:pPr>
              <a:buFont typeface="Arial" panose="020B0604020202020204" pitchFamily="34" charset="0"/>
              <a:buChar char="•"/>
            </a:pPr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E398FC-FF23-2739-1266-63299F01A3DD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endParaRPr lang="en-NL" dirty="0"/>
          </a:p>
        </p:txBody>
      </p:sp>
      <p:pic>
        <p:nvPicPr>
          <p:cNvPr id="7" name="Picture 6" descr="A white and black logo&#10;&#10;Description automatically generated">
            <a:extLst>
              <a:ext uri="{FF2B5EF4-FFF2-40B4-BE49-F238E27FC236}">
                <a16:creationId xmlns:a16="http://schemas.microsoft.com/office/drawing/2014/main" id="{737704E0-64CC-C163-19CD-576B810AE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889" y="4851339"/>
            <a:ext cx="752475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27ACA2DF-05B7-9651-9508-8FABAF238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439" y="4829856"/>
            <a:ext cx="1083520" cy="1097808"/>
          </a:xfrm>
          <a:prstGeom prst="rect">
            <a:avLst/>
          </a:prstGeom>
        </p:spPr>
      </p:pic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C5C245D0-7A4A-6162-92DD-AB2242D6B26C}"/>
              </a:ext>
            </a:extLst>
          </p:cNvPr>
          <p:cNvSpPr/>
          <p:nvPr/>
        </p:nvSpPr>
        <p:spPr>
          <a:xfrm>
            <a:off x="6214606" y="272177"/>
            <a:ext cx="2696489" cy="71767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D9FA1"/>
              </a:gs>
              <a:gs pos="70000">
                <a:srgbClr val="729FCF"/>
              </a:gs>
            </a:gsLst>
            <a:lin ang="2700000"/>
          </a:gradFill>
          <a:ln w="6480">
            <a:solidFill>
              <a:schemeClr val="accent3"/>
            </a:solidFill>
            <a:miter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NL" sz="1800" b="0" u="none" strike="noStrike">
              <a:solidFill>
                <a:schemeClr val="dk1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0D1A6C1A-DF39-4523-C46B-C2FFA70BDBAE}"/>
              </a:ext>
            </a:extLst>
          </p:cNvPr>
          <p:cNvSpPr/>
          <p:nvPr/>
        </p:nvSpPr>
        <p:spPr>
          <a:xfrm>
            <a:off x="6214606" y="1537616"/>
            <a:ext cx="2696489" cy="71767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EA9E"/>
              </a:gs>
              <a:gs pos="100000">
                <a:srgbClr val="FFE690"/>
              </a:gs>
            </a:gsLst>
            <a:lin ang="5400000"/>
          </a:gradFill>
          <a:ln w="6480">
            <a:solidFill>
              <a:schemeClr val="accent5"/>
            </a:solidFill>
            <a:miter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NL" sz="1400" b="0" u="none" strike="noStrike" dirty="0">
              <a:solidFill>
                <a:schemeClr val="dk1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047B0793-2186-55A4-DC3B-FE79FB13CA1F}"/>
              </a:ext>
            </a:extLst>
          </p:cNvPr>
          <p:cNvSpPr/>
          <p:nvPr/>
        </p:nvSpPr>
        <p:spPr>
          <a:xfrm>
            <a:off x="5785194" y="2803383"/>
            <a:ext cx="848823" cy="71767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EFA6A4"/>
              </a:gs>
              <a:gs pos="100000">
                <a:srgbClr val="EB9895"/>
              </a:gs>
            </a:gsLst>
            <a:lin ang="5400000"/>
          </a:gradFill>
          <a:ln w="6480">
            <a:solidFill>
              <a:schemeClr val="accent2"/>
            </a:solidFill>
            <a:miter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NL" sz="1800" b="0" u="none" strike="noStrike">
              <a:solidFill>
                <a:schemeClr val="dk1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2DAC6A05-27A8-ADBD-9DFB-6082EFD103C9}"/>
              </a:ext>
            </a:extLst>
          </p:cNvPr>
          <p:cNvSpPr/>
          <p:nvPr/>
        </p:nvSpPr>
        <p:spPr>
          <a:xfrm>
            <a:off x="5897790" y="2918185"/>
            <a:ext cx="848823" cy="71767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EFA6A4"/>
              </a:gs>
              <a:gs pos="100000">
                <a:srgbClr val="EB9895"/>
              </a:gs>
            </a:gsLst>
            <a:lin ang="5400000"/>
          </a:gradFill>
          <a:ln w="6480">
            <a:solidFill>
              <a:schemeClr val="accent2"/>
            </a:solidFill>
            <a:miter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NL" sz="1800" b="0" u="none" strike="noStrike">
              <a:solidFill>
                <a:schemeClr val="dk1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2369016D-7DAF-FF48-3FA2-7D3D43354E02}"/>
              </a:ext>
            </a:extLst>
          </p:cNvPr>
          <p:cNvSpPr/>
          <p:nvPr/>
        </p:nvSpPr>
        <p:spPr>
          <a:xfrm>
            <a:off x="6011031" y="3032658"/>
            <a:ext cx="848823" cy="71767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EFA6A4"/>
              </a:gs>
              <a:gs pos="100000">
                <a:srgbClr val="EB9895"/>
              </a:gs>
            </a:gsLst>
            <a:lin ang="5400000"/>
          </a:gradFill>
          <a:ln w="6480">
            <a:solidFill>
              <a:schemeClr val="accent2"/>
            </a:solidFill>
            <a:miter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NL" sz="1800" b="0" u="none" strike="noStrike">
              <a:solidFill>
                <a:schemeClr val="dk1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42FE0B60-E6C1-4512-4EF8-272F0E6E2302}"/>
              </a:ext>
            </a:extLst>
          </p:cNvPr>
          <p:cNvSpPr/>
          <p:nvPr/>
        </p:nvSpPr>
        <p:spPr>
          <a:xfrm>
            <a:off x="6980515" y="2799447"/>
            <a:ext cx="848823" cy="71767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EFA6A4"/>
              </a:gs>
              <a:gs pos="100000">
                <a:srgbClr val="EB9895"/>
              </a:gs>
            </a:gsLst>
            <a:lin ang="5400000"/>
          </a:gradFill>
          <a:ln w="6480">
            <a:solidFill>
              <a:schemeClr val="accent2"/>
            </a:solidFill>
            <a:miter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NL" sz="1800" b="0" u="none" strike="noStrike">
              <a:solidFill>
                <a:schemeClr val="dk1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E31FCD83-9220-F25A-3286-503EF65C6E7F}"/>
              </a:ext>
            </a:extLst>
          </p:cNvPr>
          <p:cNvSpPr/>
          <p:nvPr/>
        </p:nvSpPr>
        <p:spPr>
          <a:xfrm>
            <a:off x="8059368" y="2803383"/>
            <a:ext cx="848823" cy="71767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B89D"/>
              </a:gs>
              <a:gs pos="100000">
                <a:srgbClr val="F8AC90"/>
              </a:gs>
            </a:gsLst>
            <a:lin ang="5400000"/>
          </a:gradFill>
          <a:ln w="6480">
            <a:solidFill>
              <a:schemeClr val="accent1"/>
            </a:solidFill>
            <a:miter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NL" sz="1800" b="0" u="none" strike="noStrike">
              <a:solidFill>
                <a:schemeClr val="dk1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16" name="Rounded Rectangle 11">
            <a:extLst>
              <a:ext uri="{FF2B5EF4-FFF2-40B4-BE49-F238E27FC236}">
                <a16:creationId xmlns:a16="http://schemas.microsoft.com/office/drawing/2014/main" id="{085B69CE-CCD7-6653-CFBD-834476FE8978}"/>
              </a:ext>
            </a:extLst>
          </p:cNvPr>
          <p:cNvSpPr/>
          <p:nvPr/>
        </p:nvSpPr>
        <p:spPr>
          <a:xfrm>
            <a:off x="8172287" y="2918185"/>
            <a:ext cx="848823" cy="71767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B89D"/>
              </a:gs>
              <a:gs pos="100000">
                <a:srgbClr val="F8AC90"/>
              </a:gs>
            </a:gsLst>
            <a:lin ang="5400000"/>
          </a:gradFill>
          <a:ln w="6480">
            <a:solidFill>
              <a:schemeClr val="accent1"/>
            </a:solidFill>
            <a:miter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NL" sz="1800" b="0" u="none" strike="noStrike">
              <a:solidFill>
                <a:schemeClr val="dk1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B0806ABC-4DF9-7AB3-8B5C-3AF884DD3DE6}"/>
              </a:ext>
            </a:extLst>
          </p:cNvPr>
          <p:cNvSpPr/>
          <p:nvPr/>
        </p:nvSpPr>
        <p:spPr>
          <a:xfrm>
            <a:off x="8285205" y="3032658"/>
            <a:ext cx="848823" cy="71767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B89D"/>
              </a:gs>
              <a:gs pos="100000">
                <a:srgbClr val="F8AC90"/>
              </a:gs>
            </a:gsLst>
            <a:lin ang="5400000"/>
          </a:gradFill>
          <a:ln w="6480">
            <a:solidFill>
              <a:schemeClr val="accent1"/>
            </a:solidFill>
            <a:miter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NL" sz="1800" b="0" u="none" strike="noStrike">
              <a:solidFill>
                <a:schemeClr val="dk1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5680A521-51ED-2EDD-8029-BE43BC3F8970}"/>
              </a:ext>
            </a:extLst>
          </p:cNvPr>
          <p:cNvSpPr/>
          <p:nvPr/>
        </p:nvSpPr>
        <p:spPr>
          <a:xfrm>
            <a:off x="8398123" y="3147787"/>
            <a:ext cx="848823" cy="71767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B89D"/>
              </a:gs>
              <a:gs pos="100000">
                <a:srgbClr val="F8AC90"/>
              </a:gs>
            </a:gsLst>
            <a:lin ang="5400000"/>
          </a:gradFill>
          <a:ln w="6480">
            <a:solidFill>
              <a:schemeClr val="accent1"/>
            </a:solidFill>
            <a:miter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400" b="1" u="none" strike="noStrike" dirty="0">
                <a:solidFill>
                  <a:schemeClr val="dk1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lang="en-NL" sz="1400" b="1" u="none" strike="noStrike" dirty="0">
                <a:solidFill>
                  <a:schemeClr val="dk1"/>
                </a:solidFill>
                <a:effectLst/>
                <a:uFillTx/>
                <a:latin typeface="Calibri"/>
                <a:ea typeface="DejaVu Sans"/>
              </a:rPr>
              <a:t>KMS</a:t>
            </a:r>
            <a:r>
              <a:rPr lang="en-NL" sz="1400" b="0" u="none" strike="noStrike" dirty="0">
                <a:solidFill>
                  <a:schemeClr val="dk1"/>
                </a:solidFill>
                <a:effectLst/>
                <a:uFillTx/>
                <a:latin typeface="Calibri"/>
                <a:ea typeface="DejaVu Sans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en-US" sz="1200" b="0" i="1" u="none" strike="noStrike" dirty="0" err="1">
                <a:solidFill>
                  <a:schemeClr val="dk1"/>
                </a:solidFill>
                <a:effectLst/>
                <a:uFillTx/>
                <a:latin typeface="Arial"/>
                <a:ea typeface="DejaVu Sans"/>
              </a:rPr>
              <a:t>eduKMS</a:t>
            </a:r>
            <a:endParaRPr lang="en-NL" sz="1200" b="0" u="none" strike="noStrike" dirty="0">
              <a:solidFill>
                <a:schemeClr val="dk1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E4283E84-8E0D-003F-75C1-79829C3C0732}"/>
              </a:ext>
            </a:extLst>
          </p:cNvPr>
          <p:cNvSpPr/>
          <p:nvPr/>
        </p:nvSpPr>
        <p:spPr>
          <a:xfrm>
            <a:off x="6479917" y="443124"/>
            <a:ext cx="1494325" cy="3925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NL" sz="14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Service A&amp;O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NL" sz="1400" b="0" i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Workflow Orchestrator</a:t>
            </a:r>
          </a:p>
        </p:txBody>
      </p:sp>
      <p:sp>
        <p:nvSpPr>
          <p:cNvPr id="20" name="Straight Arrow Connector 16">
            <a:extLst>
              <a:ext uri="{FF2B5EF4-FFF2-40B4-BE49-F238E27FC236}">
                <a16:creationId xmlns:a16="http://schemas.microsoft.com/office/drawing/2014/main" id="{234B0082-8161-DF09-947A-79DB3180EC96}"/>
              </a:ext>
            </a:extLst>
          </p:cNvPr>
          <p:cNvSpPr/>
          <p:nvPr/>
        </p:nvSpPr>
        <p:spPr>
          <a:xfrm>
            <a:off x="7564786" y="994442"/>
            <a:ext cx="323" cy="539238"/>
          </a:xfrm>
          <a:custGeom>
            <a:avLst/>
            <a:gdLst>
              <a:gd name="textAreaLeft" fmla="*/ 0 w 360"/>
              <a:gd name="textAreaRight" fmla="*/ 5898240 w 360"/>
              <a:gd name="textAreaTop" fmla="*/ 0 h 591840"/>
              <a:gd name="textAreaBottom" fmla="*/ 595800 h 5918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48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21" name="Straight Arrow Connector 17">
            <a:extLst>
              <a:ext uri="{FF2B5EF4-FFF2-40B4-BE49-F238E27FC236}">
                <a16:creationId xmlns:a16="http://schemas.microsoft.com/office/drawing/2014/main" id="{9F8719FA-F028-CA27-CB9F-454170B550D9}"/>
              </a:ext>
            </a:extLst>
          </p:cNvPr>
          <p:cNvSpPr/>
          <p:nvPr/>
        </p:nvSpPr>
        <p:spPr>
          <a:xfrm flipH="1">
            <a:off x="8482005" y="2259553"/>
            <a:ext cx="221965" cy="539566"/>
          </a:xfrm>
          <a:custGeom>
            <a:avLst/>
            <a:gdLst>
              <a:gd name="textAreaLeft" fmla="*/ -1800 w 247680"/>
              <a:gd name="textAreaRight" fmla="*/ 249480 w 247680"/>
              <a:gd name="textAreaTop" fmla="*/ 0 h 592200"/>
              <a:gd name="textAreaBottom" fmla="*/ 596160 h 5922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48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22" name="Straight Arrow Connector 18">
            <a:extLst>
              <a:ext uri="{FF2B5EF4-FFF2-40B4-BE49-F238E27FC236}">
                <a16:creationId xmlns:a16="http://schemas.microsoft.com/office/drawing/2014/main" id="{220DF91F-F1A6-8428-4B6A-BC99A3CDB0D2}"/>
              </a:ext>
            </a:extLst>
          </p:cNvPr>
          <p:cNvSpPr/>
          <p:nvPr/>
        </p:nvSpPr>
        <p:spPr>
          <a:xfrm flipH="1">
            <a:off x="8587503" y="2259225"/>
            <a:ext cx="108724" cy="654368"/>
          </a:xfrm>
          <a:custGeom>
            <a:avLst/>
            <a:gdLst>
              <a:gd name="textAreaLeft" fmla="*/ -1800 w 121320"/>
              <a:gd name="textAreaRight" fmla="*/ 123120 w 121320"/>
              <a:gd name="textAreaTop" fmla="*/ 0 h 718200"/>
              <a:gd name="textAreaBottom" fmla="*/ 722160 h 7182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48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23" name="Straight Arrow Connector 19">
            <a:extLst>
              <a:ext uri="{FF2B5EF4-FFF2-40B4-BE49-F238E27FC236}">
                <a16:creationId xmlns:a16="http://schemas.microsoft.com/office/drawing/2014/main" id="{EA961870-F4EF-216E-3C71-01E72E071D37}"/>
              </a:ext>
            </a:extLst>
          </p:cNvPr>
          <p:cNvSpPr/>
          <p:nvPr/>
        </p:nvSpPr>
        <p:spPr>
          <a:xfrm>
            <a:off x="8711713" y="2259553"/>
            <a:ext cx="323" cy="769169"/>
          </a:xfrm>
          <a:custGeom>
            <a:avLst/>
            <a:gdLst>
              <a:gd name="textAreaLeft" fmla="*/ 0 w 360"/>
              <a:gd name="textAreaRight" fmla="*/ 5898240 w 360"/>
              <a:gd name="textAreaTop" fmla="*/ 0 h 844200"/>
              <a:gd name="textAreaBottom" fmla="*/ 848160 h 8442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48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24" name="Straight Arrow Connector 20">
            <a:extLst>
              <a:ext uri="{FF2B5EF4-FFF2-40B4-BE49-F238E27FC236}">
                <a16:creationId xmlns:a16="http://schemas.microsoft.com/office/drawing/2014/main" id="{2A477FB9-A006-1EB7-05DF-303D87C75B9E}"/>
              </a:ext>
            </a:extLst>
          </p:cNvPr>
          <p:cNvSpPr/>
          <p:nvPr/>
        </p:nvSpPr>
        <p:spPr>
          <a:xfrm>
            <a:off x="8711391" y="2259225"/>
            <a:ext cx="109047" cy="883971"/>
          </a:xfrm>
          <a:custGeom>
            <a:avLst/>
            <a:gdLst>
              <a:gd name="textAreaLeft" fmla="*/ 0 w 121680"/>
              <a:gd name="textAreaRight" fmla="*/ 125640 w 121680"/>
              <a:gd name="textAreaTop" fmla="*/ 0 h 970200"/>
              <a:gd name="textAreaBottom" fmla="*/ 974160 h 9702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48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25" name="Rounded Rectangle 22">
            <a:extLst>
              <a:ext uri="{FF2B5EF4-FFF2-40B4-BE49-F238E27FC236}">
                <a16:creationId xmlns:a16="http://schemas.microsoft.com/office/drawing/2014/main" id="{C634C995-1FEC-79CE-321B-966CB8954D71}"/>
              </a:ext>
            </a:extLst>
          </p:cNvPr>
          <p:cNvSpPr/>
          <p:nvPr/>
        </p:nvSpPr>
        <p:spPr>
          <a:xfrm>
            <a:off x="7093433" y="2914249"/>
            <a:ext cx="848823" cy="71767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EFA6A4"/>
              </a:gs>
              <a:gs pos="100000">
                <a:srgbClr val="EB9895"/>
              </a:gs>
            </a:gsLst>
            <a:lin ang="5400000"/>
          </a:gradFill>
          <a:ln w="6480">
            <a:solidFill>
              <a:schemeClr val="accent2"/>
            </a:solidFill>
            <a:miter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NL" sz="1800" b="0" u="none" strike="noStrike">
              <a:solidFill>
                <a:schemeClr val="dk1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26" name="Straight Arrow Connector 21">
            <a:extLst>
              <a:ext uri="{FF2B5EF4-FFF2-40B4-BE49-F238E27FC236}">
                <a16:creationId xmlns:a16="http://schemas.microsoft.com/office/drawing/2014/main" id="{6DC94E8A-B847-7DAB-F992-7311F4A38FF2}"/>
              </a:ext>
            </a:extLst>
          </p:cNvPr>
          <p:cNvSpPr/>
          <p:nvPr/>
        </p:nvSpPr>
        <p:spPr>
          <a:xfrm flipH="1">
            <a:off x="6207508" y="2274969"/>
            <a:ext cx="241968" cy="524150"/>
          </a:xfrm>
          <a:custGeom>
            <a:avLst/>
            <a:gdLst>
              <a:gd name="textAreaLeft" fmla="*/ 1800 w 270000"/>
              <a:gd name="textAreaRight" fmla="*/ 276120 w 270000"/>
              <a:gd name="textAreaTop" fmla="*/ 0 h 575280"/>
              <a:gd name="textAreaBottom" fmla="*/ 579240 h 5752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48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27" name="Straight Arrow Connector 22">
            <a:extLst>
              <a:ext uri="{FF2B5EF4-FFF2-40B4-BE49-F238E27FC236}">
                <a16:creationId xmlns:a16="http://schemas.microsoft.com/office/drawing/2014/main" id="{2F266D62-20F5-2B9C-DF55-0D1688D3DA42}"/>
              </a:ext>
            </a:extLst>
          </p:cNvPr>
          <p:cNvSpPr/>
          <p:nvPr/>
        </p:nvSpPr>
        <p:spPr>
          <a:xfrm flipH="1">
            <a:off x="6313329" y="2274969"/>
            <a:ext cx="154537" cy="638952"/>
          </a:xfrm>
          <a:custGeom>
            <a:avLst/>
            <a:gdLst>
              <a:gd name="textAreaLeft" fmla="*/ -1800 w 172440"/>
              <a:gd name="textAreaRight" fmla="*/ 174240 w 172440"/>
              <a:gd name="textAreaTop" fmla="*/ 0 h 701280"/>
              <a:gd name="textAreaBottom" fmla="*/ 705240 h 7012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48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28" name="Straight Arrow Connector 23">
            <a:extLst>
              <a:ext uri="{FF2B5EF4-FFF2-40B4-BE49-F238E27FC236}">
                <a16:creationId xmlns:a16="http://schemas.microsoft.com/office/drawing/2014/main" id="{EB8B3F17-F8DA-BA4A-7717-0F64941A02B5}"/>
              </a:ext>
            </a:extLst>
          </p:cNvPr>
          <p:cNvSpPr/>
          <p:nvPr/>
        </p:nvSpPr>
        <p:spPr>
          <a:xfrm flipH="1">
            <a:off x="6426247" y="2274969"/>
            <a:ext cx="41618" cy="753425"/>
          </a:xfrm>
          <a:custGeom>
            <a:avLst/>
            <a:gdLst>
              <a:gd name="textAreaLeft" fmla="*/ -1800 w 46440"/>
              <a:gd name="textAreaRight" fmla="*/ 48240 w 46440"/>
              <a:gd name="textAreaTop" fmla="*/ 0 h 826920"/>
              <a:gd name="textAreaBottom" fmla="*/ 830880 h 82692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48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29" name="Straight Arrow Connector 24">
            <a:extLst>
              <a:ext uri="{FF2B5EF4-FFF2-40B4-BE49-F238E27FC236}">
                <a16:creationId xmlns:a16="http://schemas.microsoft.com/office/drawing/2014/main" id="{C8B8CD3F-BCC7-5520-3831-FE8C8030263B}"/>
              </a:ext>
            </a:extLst>
          </p:cNvPr>
          <p:cNvSpPr/>
          <p:nvPr/>
        </p:nvSpPr>
        <p:spPr>
          <a:xfrm flipH="1">
            <a:off x="7395409" y="2267425"/>
            <a:ext cx="24842" cy="527758"/>
          </a:xfrm>
          <a:custGeom>
            <a:avLst/>
            <a:gdLst>
              <a:gd name="textAreaLeft" fmla="*/ 1800 w 27720"/>
              <a:gd name="textAreaRight" fmla="*/ 33840 w 27720"/>
              <a:gd name="textAreaTop" fmla="*/ 0 h 579240"/>
              <a:gd name="textAreaBottom" fmla="*/ 583200 h 5792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48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30" name="Straight Arrow Connector 25">
            <a:extLst>
              <a:ext uri="{FF2B5EF4-FFF2-40B4-BE49-F238E27FC236}">
                <a16:creationId xmlns:a16="http://schemas.microsoft.com/office/drawing/2014/main" id="{69F24BFF-11E8-AC83-6CB5-EFA60B130184}"/>
              </a:ext>
            </a:extLst>
          </p:cNvPr>
          <p:cNvSpPr/>
          <p:nvPr/>
        </p:nvSpPr>
        <p:spPr>
          <a:xfrm>
            <a:off x="7432510" y="2274969"/>
            <a:ext cx="83237" cy="635016"/>
          </a:xfrm>
          <a:custGeom>
            <a:avLst/>
            <a:gdLst>
              <a:gd name="textAreaLeft" fmla="*/ 0 w 92880"/>
              <a:gd name="textAreaRight" fmla="*/ 96840 w 92880"/>
              <a:gd name="textAreaTop" fmla="*/ 0 h 696960"/>
              <a:gd name="textAreaBottom" fmla="*/ 700920 h 6969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48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  <a:ea typeface="DejaVu Sans"/>
            </a:endParaRPr>
          </a:p>
        </p:txBody>
      </p:sp>
      <p:sp>
        <p:nvSpPr>
          <p:cNvPr id="31" name="TextBox 18">
            <a:extLst>
              <a:ext uri="{FF2B5EF4-FFF2-40B4-BE49-F238E27FC236}">
                <a16:creationId xmlns:a16="http://schemas.microsoft.com/office/drawing/2014/main" id="{99D55C70-C53A-220F-B345-FC2937BCAB27}"/>
              </a:ext>
            </a:extLst>
          </p:cNvPr>
          <p:cNvSpPr/>
          <p:nvPr/>
        </p:nvSpPr>
        <p:spPr>
          <a:xfrm>
            <a:off x="6122981" y="3177636"/>
            <a:ext cx="667508" cy="38934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NL" sz="1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QKM</a:t>
            </a:r>
            <a:r>
              <a:rPr lang="en-NL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NL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Vendor #1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TextBox 19">
            <a:extLst>
              <a:ext uri="{FF2B5EF4-FFF2-40B4-BE49-F238E27FC236}">
                <a16:creationId xmlns:a16="http://schemas.microsoft.com/office/drawing/2014/main" id="{04C33E8F-CE4D-C65F-A7C1-DB60858F4BEC}"/>
              </a:ext>
            </a:extLst>
          </p:cNvPr>
          <p:cNvSpPr/>
          <p:nvPr/>
        </p:nvSpPr>
        <p:spPr>
          <a:xfrm>
            <a:off x="7173444" y="3091371"/>
            <a:ext cx="667508" cy="38934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NL" sz="14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QKM</a:t>
            </a:r>
            <a:r>
              <a:rPr lang="en-NL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NL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Vendor #2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TextBox 21">
            <a:extLst>
              <a:ext uri="{FF2B5EF4-FFF2-40B4-BE49-F238E27FC236}">
                <a16:creationId xmlns:a16="http://schemas.microsoft.com/office/drawing/2014/main" id="{2CD55387-C384-2C04-8096-2D1EBB0E78EA}"/>
              </a:ext>
            </a:extLst>
          </p:cNvPr>
          <p:cNvSpPr/>
          <p:nvPr/>
        </p:nvSpPr>
        <p:spPr>
          <a:xfrm>
            <a:off x="7655766" y="1167300"/>
            <a:ext cx="564914" cy="1948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NL" sz="1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REST API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" name="Picture 33" descr="A logo with a lock&#10;&#10;AI-generated content may be incorrect.">
            <a:extLst>
              <a:ext uri="{FF2B5EF4-FFF2-40B4-BE49-F238E27FC236}">
                <a16:creationId xmlns:a16="http://schemas.microsoft.com/office/drawing/2014/main" id="{DEF519A7-C825-DB40-0005-505E1F8130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653" y="1580071"/>
            <a:ext cx="584824" cy="59457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A456ED9-A2E8-ABA3-E0B3-D112773CDD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5118" y="374122"/>
            <a:ext cx="521894" cy="530597"/>
          </a:xfrm>
          <a:prstGeom prst="rect">
            <a:avLst/>
          </a:prstGeom>
        </p:spPr>
      </p:pic>
      <p:sp>
        <p:nvSpPr>
          <p:cNvPr id="36" name="TextBox 14">
            <a:extLst>
              <a:ext uri="{FF2B5EF4-FFF2-40B4-BE49-F238E27FC236}">
                <a16:creationId xmlns:a16="http://schemas.microsoft.com/office/drawing/2014/main" id="{E2BD1FF6-CC04-B111-7F0A-91E489EEA1EC}"/>
              </a:ext>
            </a:extLst>
          </p:cNvPr>
          <p:cNvSpPr/>
          <p:nvPr/>
        </p:nvSpPr>
        <p:spPr>
          <a:xfrm>
            <a:off x="6737858" y="1683951"/>
            <a:ext cx="1053871" cy="3925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Domain Control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1400" b="0" i="1" u="none" strike="noStrike" dirty="0" err="1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eduQDC</a:t>
            </a:r>
            <a:endParaRPr lang="en-NL" sz="1400" b="0" i="1" u="none" strike="noStrike" dirty="0">
              <a:solidFill>
                <a:srgbClr val="000000"/>
              </a:solidFill>
              <a:effectLst/>
              <a:uFillTx/>
              <a:latin typeface="Calibri"/>
              <a:ea typeface="DejaVu Sans"/>
            </a:endParaRPr>
          </a:p>
        </p:txBody>
      </p:sp>
      <p:pic>
        <p:nvPicPr>
          <p:cNvPr id="37" name="Picture 36" descr="A logo with a lock&#10;&#10;AI-generated content may be incorrect.">
            <a:extLst>
              <a:ext uri="{FF2B5EF4-FFF2-40B4-BE49-F238E27FC236}">
                <a16:creationId xmlns:a16="http://schemas.microsoft.com/office/drawing/2014/main" id="{A4D4E9AB-1CDB-7674-A58D-9222ED8492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404" y="3107952"/>
            <a:ext cx="271343" cy="275868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52083C73-AC25-4ECA-56B4-BA6DEFE4DBD7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9941026" y="341066"/>
            <a:ext cx="1568160" cy="1568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EC53161-CD93-E07A-E514-A8D770BC61A3}"/>
              </a:ext>
            </a:extLst>
          </p:cNvPr>
          <p:cNvSpPr/>
          <p:nvPr/>
        </p:nvSpPr>
        <p:spPr>
          <a:xfrm>
            <a:off x="10100349" y="1813241"/>
            <a:ext cx="1370520" cy="28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 dirty="0" err="1">
                <a:solidFill>
                  <a:srgbClr val="000000"/>
                </a:solidFill>
                <a:uFillTx/>
                <a:latin typeface="Arial"/>
              </a:rPr>
              <a:t>eduQKD</a:t>
            </a:r>
            <a:r>
              <a:rPr lang="en-US" sz="1200" b="1" u="none" strike="noStrike" dirty="0">
                <a:solidFill>
                  <a:srgbClr val="000000"/>
                </a:solidFill>
                <a:uFillTx/>
                <a:latin typeface="Arial"/>
              </a:rPr>
              <a:t> repo</a:t>
            </a:r>
            <a:endParaRPr lang="en-US" sz="12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9098BB8-F64A-2CB2-B0B0-500B661CD7E2}"/>
              </a:ext>
            </a:extLst>
          </p:cNvPr>
          <p:cNvSpPr/>
          <p:nvPr/>
        </p:nvSpPr>
        <p:spPr>
          <a:xfrm>
            <a:off x="1282419" y="4700882"/>
            <a:ext cx="6958588" cy="1770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5" name="drawing">
            <a:extLst>
              <a:ext uri="{FF2B5EF4-FFF2-40B4-BE49-F238E27FC236}">
                <a16:creationId xmlns:a16="http://schemas.microsoft.com/office/drawing/2014/main" id="{2ED82827-CC2D-B2D3-9C18-E5A4BBDEDF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4276" y="4069150"/>
            <a:ext cx="7246772" cy="2551343"/>
          </a:xfrm>
          <a:prstGeom prst="rect">
            <a:avLst/>
          </a:prstGeom>
        </p:spPr>
      </p:pic>
      <p:pic>
        <p:nvPicPr>
          <p:cNvPr id="40" name="Picture 39" descr="QR code for workspace invite link">
            <a:extLst>
              <a:ext uri="{FF2B5EF4-FFF2-40B4-BE49-F238E27FC236}">
                <a16:creationId xmlns:a16="http://schemas.microsoft.com/office/drawing/2014/main" id="{6F771613-86E8-8B36-2CC7-C5FE6AC4CF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07593" y="2927203"/>
            <a:ext cx="1501593" cy="1501593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773C05D9-4311-F47B-F5B2-86583927A0B7}"/>
              </a:ext>
            </a:extLst>
          </p:cNvPr>
          <p:cNvSpPr/>
          <p:nvPr/>
        </p:nvSpPr>
        <p:spPr>
          <a:xfrm>
            <a:off x="10181674" y="4441918"/>
            <a:ext cx="1370520" cy="28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 dirty="0" err="1">
                <a:solidFill>
                  <a:srgbClr val="000000"/>
                </a:solidFill>
                <a:uFillTx/>
                <a:latin typeface="Arial"/>
              </a:rPr>
              <a:t>eduQKD</a:t>
            </a:r>
            <a:r>
              <a:rPr lang="en-US" sz="1200" b="1" u="none" strike="noStrike" dirty="0">
                <a:solidFill>
                  <a:srgbClr val="000000"/>
                </a:solidFill>
                <a:uFillTx/>
                <a:latin typeface="Arial"/>
              </a:rPr>
              <a:t> slack</a:t>
            </a:r>
            <a:endParaRPr lang="en-US" sz="12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210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87A890E-C00D-9197-00A6-88BD19A651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C98650D-C22E-DF84-F100-67830B77CEC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DCA0AD4-71FD-E7CA-1CA5-7959F1F21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What happens inside QKD boxes</a:t>
            </a:r>
            <a:r>
              <a:rPr lang="en-GB" b="0" noProof="0" dirty="0"/>
              <a:t>?</a:t>
            </a:r>
            <a:endParaRPr lang="nl-NL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AF8226-A8B4-5E90-B18A-4E5D4E0E4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4207" y="1477222"/>
            <a:ext cx="2780410" cy="13902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6330DD-DE94-8662-BE40-47B6E45C74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395" y="1477222"/>
            <a:ext cx="2780410" cy="13902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A839CD7-422A-3338-38B3-B81A8560A2B5}"/>
              </a:ext>
            </a:extLst>
          </p:cNvPr>
          <p:cNvSpPr txBox="1"/>
          <p:nvPr/>
        </p:nvSpPr>
        <p:spPr>
          <a:xfrm>
            <a:off x="4088782" y="1509089"/>
            <a:ext cx="3349776" cy="15406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000" dirty="0"/>
              <a:t>Goal: </a:t>
            </a:r>
            <a:r>
              <a:rPr lang="nl-NL" sz="2000" dirty="0" err="1"/>
              <a:t>either</a:t>
            </a:r>
            <a:r>
              <a:rPr lang="nl-NL" sz="2000" dirty="0"/>
              <a:t> </a:t>
            </a:r>
            <a:r>
              <a:rPr lang="nl-NL" sz="2000" dirty="0" err="1"/>
              <a:t>both</a:t>
            </a:r>
            <a:r>
              <a:rPr lang="nl-NL" sz="2000" dirty="0"/>
              <a:t> </a:t>
            </a:r>
            <a:r>
              <a:rPr lang="nl-NL" sz="2000" dirty="0" err="1"/>
              <a:t>parties</a:t>
            </a:r>
            <a:r>
              <a:rPr lang="nl-NL" sz="2000" dirty="0"/>
              <a:t> have </a:t>
            </a:r>
            <a:r>
              <a:rPr lang="nl-NL" sz="2000" dirty="0" err="1"/>
              <a:t>the</a:t>
            </a:r>
            <a:r>
              <a:rPr lang="nl-NL" sz="2000" dirty="0"/>
              <a:t> </a:t>
            </a:r>
            <a:r>
              <a:rPr lang="nl-NL" sz="2000" b="1" dirty="0" err="1"/>
              <a:t>same</a:t>
            </a:r>
            <a:r>
              <a:rPr lang="nl-NL" sz="2000" b="1" dirty="0"/>
              <a:t> </a:t>
            </a:r>
            <a:r>
              <a:rPr lang="nl-NL" sz="2000" b="1" dirty="0" err="1"/>
              <a:t>secret</a:t>
            </a:r>
            <a:r>
              <a:rPr lang="nl-NL" sz="2000" b="1" dirty="0"/>
              <a:t> bitstring k</a:t>
            </a:r>
            <a:r>
              <a:rPr lang="nl-NL" sz="2000" dirty="0"/>
              <a:t>, or </a:t>
            </a:r>
            <a:r>
              <a:rPr lang="nl-NL" sz="2000" dirty="0" err="1"/>
              <a:t>they</a:t>
            </a:r>
            <a:r>
              <a:rPr lang="nl-NL" sz="2000" dirty="0"/>
              <a:t> </a:t>
            </a:r>
            <a:r>
              <a:rPr lang="nl-NL" sz="2000" dirty="0" err="1"/>
              <a:t>know</a:t>
            </a:r>
            <a:r>
              <a:rPr lang="nl-NL" sz="2000" dirty="0"/>
              <a:t> </a:t>
            </a:r>
            <a:r>
              <a:rPr lang="nl-NL" sz="2000" dirty="0" err="1"/>
              <a:t>that</a:t>
            </a:r>
            <a:r>
              <a:rPr lang="nl-NL" sz="2000" dirty="0"/>
              <a:t> </a:t>
            </a:r>
            <a:r>
              <a:rPr lang="nl-NL" sz="2000" dirty="0" err="1"/>
              <a:t>someone</a:t>
            </a:r>
            <a:r>
              <a:rPr lang="nl-NL" sz="2000" dirty="0"/>
              <a:t> was </a:t>
            </a:r>
            <a:r>
              <a:rPr lang="nl-NL" sz="2000" dirty="0" err="1"/>
              <a:t>eavesdropping</a:t>
            </a:r>
            <a:r>
              <a:rPr lang="nl-NL" sz="2000" dirty="0"/>
              <a:t>.</a:t>
            </a:r>
          </a:p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NL" sz="2000" dirty="0" err="1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3F2DE92-5C5C-96DE-8FFF-3EEA733283F1}"/>
              </a:ext>
            </a:extLst>
          </p:cNvPr>
          <p:cNvGrpSpPr/>
          <p:nvPr/>
        </p:nvGrpSpPr>
        <p:grpSpPr>
          <a:xfrm>
            <a:off x="7976427" y="4753657"/>
            <a:ext cx="3742636" cy="1959429"/>
            <a:chOff x="2658164" y="4898571"/>
            <a:chExt cx="3742636" cy="1959429"/>
          </a:xfrm>
        </p:grpSpPr>
        <p:sp>
          <p:nvSpPr>
            <p:cNvPr id="60" name="Cloud 59">
              <a:extLst>
                <a:ext uri="{FF2B5EF4-FFF2-40B4-BE49-F238E27FC236}">
                  <a16:creationId xmlns:a16="http://schemas.microsoft.com/office/drawing/2014/main" id="{F35FA235-5995-00C5-913F-66F44282682A}"/>
                </a:ext>
              </a:extLst>
            </p:cNvPr>
            <p:cNvSpPr/>
            <p:nvPr/>
          </p:nvSpPr>
          <p:spPr>
            <a:xfrm>
              <a:off x="2658164" y="4898571"/>
              <a:ext cx="3742636" cy="1959429"/>
            </a:xfrm>
            <a:prstGeom prst="cloud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nl-NL" sz="1600" dirty="0" err="1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FB2819E-7CA8-C48A-F960-40D9E520030D}"/>
                </a:ext>
              </a:extLst>
            </p:cNvPr>
            <p:cNvSpPr txBox="1"/>
            <p:nvPr/>
          </p:nvSpPr>
          <p:spPr>
            <a:xfrm>
              <a:off x="3107142" y="5486430"/>
              <a:ext cx="2933091" cy="126367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2000" dirty="0" err="1">
                  <a:solidFill>
                    <a:schemeClr val="accent1"/>
                  </a:solidFill>
                </a:rPr>
                <a:t>What</a:t>
              </a:r>
              <a:r>
                <a:rPr lang="nl-NL" sz="2000" dirty="0">
                  <a:solidFill>
                    <a:schemeClr val="accent1"/>
                  </a:solidFill>
                </a:rPr>
                <a:t> </a:t>
              </a:r>
              <a:r>
                <a:rPr lang="nl-NL" sz="2000" dirty="0" err="1">
                  <a:solidFill>
                    <a:schemeClr val="accent1"/>
                  </a:solidFill>
                </a:rPr>
                <a:t>other</a:t>
              </a:r>
              <a:r>
                <a:rPr lang="nl-NL" sz="2000" dirty="0">
                  <a:solidFill>
                    <a:schemeClr val="accent1"/>
                  </a:solidFill>
                </a:rPr>
                <a:t> </a:t>
              </a:r>
              <a:r>
                <a:rPr lang="nl-NL" sz="2000" dirty="0" err="1">
                  <a:solidFill>
                    <a:schemeClr val="accent1"/>
                  </a:solidFill>
                </a:rPr>
                <a:t>than</a:t>
              </a:r>
              <a:r>
                <a:rPr lang="nl-NL" sz="2000" dirty="0">
                  <a:solidFill>
                    <a:schemeClr val="accent1"/>
                  </a:solidFill>
                </a:rPr>
                <a:t> QKD </a:t>
              </a:r>
              <a:r>
                <a:rPr lang="nl-NL" sz="2000" dirty="0" err="1">
                  <a:solidFill>
                    <a:schemeClr val="accent1"/>
                  </a:solidFill>
                </a:rPr>
                <a:t>can</a:t>
              </a:r>
              <a:r>
                <a:rPr lang="nl-NL" sz="2000" dirty="0">
                  <a:solidFill>
                    <a:schemeClr val="accent1"/>
                  </a:solidFill>
                </a:rPr>
                <a:t> we do </a:t>
              </a:r>
              <a:r>
                <a:rPr lang="nl-NL" sz="2000" dirty="0" err="1">
                  <a:solidFill>
                    <a:schemeClr val="accent1"/>
                  </a:solidFill>
                </a:rPr>
                <a:t>by</a:t>
              </a:r>
              <a:r>
                <a:rPr lang="nl-NL" sz="2000" dirty="0">
                  <a:solidFill>
                    <a:schemeClr val="accent1"/>
                  </a:solidFill>
                </a:rPr>
                <a:t> </a:t>
              </a:r>
              <a:r>
                <a:rPr lang="nl-NL" sz="2000" dirty="0" err="1">
                  <a:solidFill>
                    <a:schemeClr val="accent1"/>
                  </a:solidFill>
                </a:rPr>
                <a:t>changing</a:t>
              </a:r>
              <a:r>
                <a:rPr lang="nl-NL" sz="2000" dirty="0">
                  <a:solidFill>
                    <a:schemeClr val="accent1"/>
                  </a:solidFill>
                </a:rPr>
                <a:t> </a:t>
              </a:r>
              <a:r>
                <a:rPr lang="nl-NL" sz="2000" dirty="0" err="1">
                  <a:solidFill>
                    <a:schemeClr val="accent1"/>
                  </a:solidFill>
                </a:rPr>
                <a:t>the</a:t>
              </a:r>
              <a:r>
                <a:rPr lang="nl-NL" sz="2000" dirty="0">
                  <a:solidFill>
                    <a:schemeClr val="accent1"/>
                  </a:solidFill>
                </a:rPr>
                <a:t> post-processing of </a:t>
              </a:r>
              <a:r>
                <a:rPr lang="nl-NL" sz="2000" dirty="0" err="1">
                  <a:solidFill>
                    <a:schemeClr val="accent1"/>
                  </a:solidFill>
                </a:rPr>
                <a:t>qubits</a:t>
              </a:r>
              <a:r>
                <a:rPr lang="nl-NL" sz="2000" dirty="0">
                  <a:solidFill>
                    <a:schemeClr val="accent1"/>
                  </a:solidFill>
                </a:rPr>
                <a:t>?</a:t>
              </a:r>
            </a:p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NL" sz="2000" dirty="0" err="1">
                <a:solidFill>
                  <a:schemeClr val="accent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303D220-94DA-9DE8-731D-57A4067788FA}"/>
              </a:ext>
            </a:extLst>
          </p:cNvPr>
          <p:cNvGrpSpPr/>
          <p:nvPr/>
        </p:nvGrpSpPr>
        <p:grpSpPr>
          <a:xfrm>
            <a:off x="412542" y="2451536"/>
            <a:ext cx="10524261" cy="2657648"/>
            <a:chOff x="412542" y="2451536"/>
            <a:chExt cx="10524261" cy="2657648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2157189-1E57-5EA2-DE5D-DF44FD05A360}"/>
                </a:ext>
              </a:extLst>
            </p:cNvPr>
            <p:cNvGrpSpPr/>
            <p:nvPr/>
          </p:nvGrpSpPr>
          <p:grpSpPr>
            <a:xfrm>
              <a:off x="1592523" y="3112775"/>
              <a:ext cx="1446509" cy="812329"/>
              <a:chOff x="1752257" y="3076218"/>
              <a:chExt cx="2229560" cy="970142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A3AC9FD-377C-3B6B-CD12-9ADACC7C5E45}"/>
                  </a:ext>
                </a:extLst>
              </p:cNvPr>
              <p:cNvSpPr/>
              <p:nvPr/>
            </p:nvSpPr>
            <p:spPr>
              <a:xfrm>
                <a:off x="1752257" y="3076218"/>
                <a:ext cx="1642513" cy="97014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44000" rIns="144000" bIns="144000" rtlCol="0" anchor="ctr"/>
              <a:lstStyle/>
              <a:p>
                <a:pPr algn="ctr">
                  <a:lnSpc>
                    <a:spcPct val="900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nl-NL" sz="1600" dirty="0" err="1"/>
              </a:p>
            </p:txBody>
          </p:sp>
          <p:sp>
            <p:nvSpPr>
              <p:cNvPr id="23" name="Isosceles Triangle 22">
                <a:extLst>
                  <a:ext uri="{FF2B5EF4-FFF2-40B4-BE49-F238E27FC236}">
                    <a16:creationId xmlns:a16="http://schemas.microsoft.com/office/drawing/2014/main" id="{2B0DBB1D-451D-EE93-B706-C86C87A0F086}"/>
                  </a:ext>
                </a:extLst>
              </p:cNvPr>
              <p:cNvSpPr/>
              <p:nvPr/>
            </p:nvSpPr>
            <p:spPr>
              <a:xfrm rot="16200000">
                <a:off x="3135445" y="3104089"/>
                <a:ext cx="778344" cy="914400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44000" rIns="144000" bIns="144000" rtlCol="0" anchor="ctr"/>
              <a:lstStyle/>
              <a:p>
                <a:pPr algn="ctr">
                  <a:lnSpc>
                    <a:spcPct val="900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nl-NL" sz="1600" dirty="0" err="1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6F1BC37-4EB3-13B4-FEAE-B60E74A944C5}"/>
                </a:ext>
              </a:extLst>
            </p:cNvPr>
            <p:cNvSpPr/>
            <p:nvPr/>
          </p:nvSpPr>
          <p:spPr>
            <a:xfrm>
              <a:off x="3039032" y="3167677"/>
              <a:ext cx="5553771" cy="702526"/>
            </a:xfrm>
            <a:custGeom>
              <a:avLst/>
              <a:gdLst>
                <a:gd name="connsiteX0" fmla="*/ 0 w 5823857"/>
                <a:gd name="connsiteY0" fmla="*/ 419435 h 702526"/>
                <a:gd name="connsiteX1" fmla="*/ 326571 w 5823857"/>
                <a:gd name="connsiteY1" fmla="*/ 5778 h 702526"/>
                <a:gd name="connsiteX2" fmla="*/ 740228 w 5823857"/>
                <a:gd name="connsiteY2" fmla="*/ 691578 h 702526"/>
                <a:gd name="connsiteX3" fmla="*/ 1055914 w 5823857"/>
                <a:gd name="connsiteY3" fmla="*/ 5778 h 702526"/>
                <a:gd name="connsiteX4" fmla="*/ 1611086 w 5823857"/>
                <a:gd name="connsiteY4" fmla="*/ 626264 h 702526"/>
                <a:gd name="connsiteX5" fmla="*/ 2002971 w 5823857"/>
                <a:gd name="connsiteY5" fmla="*/ 49321 h 702526"/>
                <a:gd name="connsiteX6" fmla="*/ 2318657 w 5823857"/>
                <a:gd name="connsiteY6" fmla="*/ 604492 h 702526"/>
                <a:gd name="connsiteX7" fmla="*/ 2590800 w 5823857"/>
                <a:gd name="connsiteY7" fmla="*/ 27549 h 702526"/>
                <a:gd name="connsiteX8" fmla="*/ 2928257 w 5823857"/>
                <a:gd name="connsiteY8" fmla="*/ 702464 h 702526"/>
                <a:gd name="connsiteX9" fmla="*/ 3243943 w 5823857"/>
                <a:gd name="connsiteY9" fmla="*/ 71092 h 702526"/>
                <a:gd name="connsiteX10" fmla="*/ 3603171 w 5823857"/>
                <a:gd name="connsiteY10" fmla="*/ 604492 h 702526"/>
                <a:gd name="connsiteX11" fmla="*/ 3918857 w 5823857"/>
                <a:gd name="connsiteY11" fmla="*/ 212606 h 702526"/>
                <a:gd name="connsiteX12" fmla="*/ 4267200 w 5823857"/>
                <a:gd name="connsiteY12" fmla="*/ 484749 h 702526"/>
                <a:gd name="connsiteX13" fmla="*/ 4669971 w 5823857"/>
                <a:gd name="connsiteY13" fmla="*/ 299692 h 702526"/>
                <a:gd name="connsiteX14" fmla="*/ 5127171 w 5823857"/>
                <a:gd name="connsiteY14" fmla="*/ 539178 h 702526"/>
                <a:gd name="connsiteX15" fmla="*/ 5410200 w 5823857"/>
                <a:gd name="connsiteY15" fmla="*/ 365006 h 702526"/>
                <a:gd name="connsiteX16" fmla="*/ 5823857 w 5823857"/>
                <a:gd name="connsiteY16" fmla="*/ 593606 h 702526"/>
                <a:gd name="connsiteX17" fmla="*/ 5823857 w 5823857"/>
                <a:gd name="connsiteY17" fmla="*/ 593606 h 702526"/>
                <a:gd name="connsiteX18" fmla="*/ 5823857 w 5823857"/>
                <a:gd name="connsiteY18" fmla="*/ 593606 h 70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23857" h="702526">
                  <a:moveTo>
                    <a:pt x="0" y="419435"/>
                  </a:moveTo>
                  <a:cubicBezTo>
                    <a:pt x="101600" y="189928"/>
                    <a:pt x="203200" y="-39579"/>
                    <a:pt x="326571" y="5778"/>
                  </a:cubicBezTo>
                  <a:cubicBezTo>
                    <a:pt x="449942" y="51135"/>
                    <a:pt x="618671" y="691578"/>
                    <a:pt x="740228" y="691578"/>
                  </a:cubicBezTo>
                  <a:cubicBezTo>
                    <a:pt x="861785" y="691578"/>
                    <a:pt x="910771" y="16664"/>
                    <a:pt x="1055914" y="5778"/>
                  </a:cubicBezTo>
                  <a:cubicBezTo>
                    <a:pt x="1201057" y="-5108"/>
                    <a:pt x="1453243" y="619007"/>
                    <a:pt x="1611086" y="626264"/>
                  </a:cubicBezTo>
                  <a:cubicBezTo>
                    <a:pt x="1768929" y="633521"/>
                    <a:pt x="1885043" y="52950"/>
                    <a:pt x="2002971" y="49321"/>
                  </a:cubicBezTo>
                  <a:cubicBezTo>
                    <a:pt x="2120899" y="45692"/>
                    <a:pt x="2220686" y="608121"/>
                    <a:pt x="2318657" y="604492"/>
                  </a:cubicBezTo>
                  <a:cubicBezTo>
                    <a:pt x="2416628" y="600863"/>
                    <a:pt x="2489200" y="11220"/>
                    <a:pt x="2590800" y="27549"/>
                  </a:cubicBezTo>
                  <a:cubicBezTo>
                    <a:pt x="2692400" y="43878"/>
                    <a:pt x="2819400" y="695207"/>
                    <a:pt x="2928257" y="702464"/>
                  </a:cubicBezTo>
                  <a:cubicBezTo>
                    <a:pt x="3037114" y="709721"/>
                    <a:pt x="3131457" y="87421"/>
                    <a:pt x="3243943" y="71092"/>
                  </a:cubicBezTo>
                  <a:cubicBezTo>
                    <a:pt x="3356429" y="54763"/>
                    <a:pt x="3490685" y="580906"/>
                    <a:pt x="3603171" y="604492"/>
                  </a:cubicBezTo>
                  <a:cubicBezTo>
                    <a:pt x="3715657" y="628078"/>
                    <a:pt x="3808185" y="232563"/>
                    <a:pt x="3918857" y="212606"/>
                  </a:cubicBezTo>
                  <a:cubicBezTo>
                    <a:pt x="4029529" y="192649"/>
                    <a:pt x="4142014" y="470235"/>
                    <a:pt x="4267200" y="484749"/>
                  </a:cubicBezTo>
                  <a:cubicBezTo>
                    <a:pt x="4392386" y="499263"/>
                    <a:pt x="4526643" y="290621"/>
                    <a:pt x="4669971" y="299692"/>
                  </a:cubicBezTo>
                  <a:cubicBezTo>
                    <a:pt x="4813299" y="308763"/>
                    <a:pt x="5003800" y="528292"/>
                    <a:pt x="5127171" y="539178"/>
                  </a:cubicBezTo>
                  <a:cubicBezTo>
                    <a:pt x="5250543" y="550064"/>
                    <a:pt x="5294086" y="355935"/>
                    <a:pt x="5410200" y="365006"/>
                  </a:cubicBezTo>
                  <a:cubicBezTo>
                    <a:pt x="5526314" y="374077"/>
                    <a:pt x="5823857" y="593606"/>
                    <a:pt x="5823857" y="593606"/>
                  </a:cubicBezTo>
                  <a:lnTo>
                    <a:pt x="5823857" y="593606"/>
                  </a:lnTo>
                  <a:lnTo>
                    <a:pt x="5823857" y="593606"/>
                  </a:lnTo>
                </a:path>
              </a:pathLst>
            </a:custGeom>
            <a:noFill/>
            <a:ln w="38100"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09B726A0-A3FD-0515-03DE-BF97BE929560}"/>
                </a:ext>
              </a:extLst>
            </p:cNvPr>
            <p:cNvSpPr/>
            <p:nvPr/>
          </p:nvSpPr>
          <p:spPr>
            <a:xfrm>
              <a:off x="8537825" y="3205609"/>
              <a:ext cx="1451408" cy="1396517"/>
            </a:xfrm>
            <a:prstGeom prst="blockArc">
              <a:avLst>
                <a:gd name="adj1" fmla="val 10800000"/>
                <a:gd name="adj2" fmla="val 21554669"/>
                <a:gd name="adj3" fmla="val 542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nl-NL" sz="1600" dirty="0" err="1">
                <a:solidFill>
                  <a:schemeClr val="tx1"/>
                </a:solidFill>
              </a:endParaRP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B8DCD95A-99C1-013A-8C74-16AD15931E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58407" y="2971866"/>
              <a:ext cx="633544" cy="797817"/>
            </a:xfrm>
            <a:prstGeom prst="straightConnector1">
              <a:avLst/>
            </a:prstGeom>
            <a:ln w="76200" cap="rnd">
              <a:solidFill>
                <a:schemeClr val="accent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239EB22E-257D-8569-0DAA-72C4D3494EF3}"/>
                    </a:ext>
                  </a:extLst>
                </p:cNvPr>
                <p:cNvSpPr txBox="1"/>
                <p:nvPr/>
              </p:nvSpPr>
              <p:spPr>
                <a:xfrm>
                  <a:off x="1677212" y="3369247"/>
                  <a:ext cx="914400" cy="9144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⟩</m:t>
                        </m:r>
                      </m:oMath>
                    </m:oMathPara>
                  </a14:m>
                  <a:endParaRPr lang="en-US" sz="2000" b="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239EB22E-257D-8569-0DAA-72C4D3494E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77212" y="3369247"/>
                  <a:ext cx="914400" cy="914400"/>
                </a:xfrm>
                <a:prstGeom prst="rect">
                  <a:avLst/>
                </a:prstGeom>
                <a:blipFill>
                  <a:blip r:embed="rId4"/>
                  <a:stretch>
                    <a:fillRect t="-3333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CFA304AC-89D0-C239-2901-3A9D0035AC36}"/>
                    </a:ext>
                  </a:extLst>
                </p:cNvPr>
                <p:cNvSpPr txBox="1"/>
                <p:nvPr/>
              </p:nvSpPr>
              <p:spPr>
                <a:xfrm>
                  <a:off x="8801207" y="3383930"/>
                  <a:ext cx="914400" cy="9144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̃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oMath>
                    </m:oMathPara>
                  </a14:m>
                  <a:endParaRPr lang="en-US" sz="2000" b="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CFA304AC-89D0-C239-2901-3A9D0035AC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1207" y="3383930"/>
                  <a:ext cx="914400" cy="914400"/>
                </a:xfrm>
                <a:prstGeom prst="rect">
                  <a:avLst/>
                </a:prstGeom>
                <a:blipFill>
                  <a:blip r:embed="rId5"/>
                  <a:stretch>
                    <a:fillRect t="-12000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634B3069-E589-BCC9-BD1E-B9D23FB114C9}"/>
                </a:ext>
              </a:extLst>
            </p:cNvPr>
            <p:cNvSpPr/>
            <p:nvPr/>
          </p:nvSpPr>
          <p:spPr>
            <a:xfrm rot="20850946" flipH="1" flipV="1">
              <a:off x="2168290" y="2806723"/>
              <a:ext cx="1344725" cy="1524642"/>
            </a:xfrm>
            <a:prstGeom prst="arc">
              <a:avLst/>
            </a:prstGeom>
            <a:ln w="19050"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3AC4AF13-727E-5C49-061F-7358FCDB409E}"/>
                    </a:ext>
                  </a:extLst>
                </p:cNvPr>
                <p:cNvSpPr txBox="1"/>
                <p:nvPr/>
              </p:nvSpPr>
              <p:spPr>
                <a:xfrm>
                  <a:off x="2891106" y="4194784"/>
                  <a:ext cx="914400" cy="9144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US" sz="1600" dirty="0"/>
                    <a:t>basis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θ</m:t>
                      </m:r>
                    </m:oMath>
                  </a14:m>
                  <a:endParaRPr lang="en-US" sz="1600" b="0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3AC4AF13-727E-5C49-061F-7358FCDB40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1106" y="4194784"/>
                  <a:ext cx="914400" cy="914400"/>
                </a:xfrm>
                <a:prstGeom prst="rect">
                  <a:avLst/>
                </a:prstGeom>
                <a:blipFill>
                  <a:blip r:embed="rId6"/>
                  <a:stretch>
                    <a:fillRect t="-9333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0454F5E-6276-2527-FF3B-BFECD05C8E99}"/>
                </a:ext>
              </a:extLst>
            </p:cNvPr>
            <p:cNvSpPr txBox="1"/>
            <p:nvPr/>
          </p:nvSpPr>
          <p:spPr>
            <a:xfrm>
              <a:off x="412542" y="3340984"/>
              <a:ext cx="914400" cy="9144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1600" dirty="0"/>
                <a:t>input bit x</a:t>
              </a:r>
            </a:p>
          </p:txBody>
        </p:sp>
        <p:sp>
          <p:nvSpPr>
            <p:cNvPr id="52" name="Arc 51">
              <a:extLst>
                <a:ext uri="{FF2B5EF4-FFF2-40B4-BE49-F238E27FC236}">
                  <a16:creationId xmlns:a16="http://schemas.microsoft.com/office/drawing/2014/main" id="{E1ED9F1F-25E2-BC23-D61A-CF31817484F0}"/>
                </a:ext>
              </a:extLst>
            </p:cNvPr>
            <p:cNvSpPr/>
            <p:nvPr/>
          </p:nvSpPr>
          <p:spPr>
            <a:xfrm rot="3010399" flipV="1">
              <a:off x="917549" y="2361578"/>
              <a:ext cx="1344725" cy="1524642"/>
            </a:xfrm>
            <a:prstGeom prst="arc">
              <a:avLst/>
            </a:prstGeom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53" name="Arc 52">
              <a:extLst>
                <a:ext uri="{FF2B5EF4-FFF2-40B4-BE49-F238E27FC236}">
                  <a16:creationId xmlns:a16="http://schemas.microsoft.com/office/drawing/2014/main" id="{92C9645F-CEBD-3480-3093-410DD2CE795E}"/>
                </a:ext>
              </a:extLst>
            </p:cNvPr>
            <p:cNvSpPr/>
            <p:nvPr/>
          </p:nvSpPr>
          <p:spPr>
            <a:xfrm rot="20848224">
              <a:off x="7830835" y="2787366"/>
              <a:ext cx="1344725" cy="1524642"/>
            </a:xfrm>
            <a:prstGeom prst="arc">
              <a:avLst/>
            </a:prstGeom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73E3182-26D2-1CAF-552F-75E23F41D6B0}"/>
                </a:ext>
              </a:extLst>
            </p:cNvPr>
            <p:cNvSpPr txBox="1"/>
            <p:nvPr/>
          </p:nvSpPr>
          <p:spPr>
            <a:xfrm>
              <a:off x="7572851" y="2728781"/>
              <a:ext cx="914400" cy="9144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1600" dirty="0"/>
                <a:t>basis</a:t>
              </a:r>
              <a:endParaRPr lang="en-US" sz="1600" b="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38AA8C9B-17FB-9A72-7998-33E2E3F6B5C4}"/>
                    </a:ext>
                  </a:extLst>
                </p:cNvPr>
                <p:cNvSpPr txBox="1"/>
                <p:nvPr/>
              </p:nvSpPr>
              <p:spPr>
                <a:xfrm>
                  <a:off x="10022403" y="3605196"/>
                  <a:ext cx="914400" cy="9144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acc>
                          <m:accPr>
                            <m:chr m:val="̃"/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oMath>
                    </m:oMathPara>
                  </a14:m>
                  <a:endParaRPr lang="en-US" sz="1600" dirty="0"/>
                </a:p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US" sz="1600" dirty="0"/>
                    <a:t>output bit</a:t>
                  </a:r>
                </a:p>
              </p:txBody>
            </p:sp>
          </mc:Choice>
          <mc:Fallback xmlns="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38AA8C9B-17FB-9A72-7998-33E2E3F6B5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22403" y="3605196"/>
                  <a:ext cx="914400" cy="914400"/>
                </a:xfrm>
                <a:prstGeom prst="rect">
                  <a:avLst/>
                </a:prstGeom>
                <a:blipFill>
                  <a:blip r:embed="rId7"/>
                  <a:stretch>
                    <a:fillRect l="-10667" t="-3333" r="-10667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C6C849-E357-0ADB-E182-E3A10975BD27}"/>
              </a:ext>
            </a:extLst>
          </p:cNvPr>
          <p:cNvGrpSpPr/>
          <p:nvPr/>
        </p:nvGrpSpPr>
        <p:grpSpPr>
          <a:xfrm>
            <a:off x="720000" y="4491204"/>
            <a:ext cx="10362564" cy="1127033"/>
            <a:chOff x="720000" y="4491204"/>
            <a:chExt cx="10362564" cy="112703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2E00884-93FA-454D-E0F4-BC7865D96D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0000" y="4491204"/>
              <a:ext cx="10362564" cy="54896"/>
            </a:xfrm>
            <a:prstGeom prst="line">
              <a:avLst/>
            </a:prstGeom>
            <a:ln w="381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6CB6E59-2428-F2C1-C69A-A06585713EC9}"/>
                </a:ext>
              </a:extLst>
            </p:cNvPr>
            <p:cNvGrpSpPr/>
            <p:nvPr/>
          </p:nvGrpSpPr>
          <p:grpSpPr>
            <a:xfrm>
              <a:off x="4088782" y="4776047"/>
              <a:ext cx="3461133" cy="842190"/>
              <a:chOff x="4088782" y="4776047"/>
              <a:chExt cx="3461133" cy="842190"/>
            </a:xfrm>
          </p:grpSpPr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0CBCBAB4-EFD2-DC2F-DE99-AFBFA20E5D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88782" y="5618237"/>
                <a:ext cx="3461133" cy="0"/>
              </a:xfrm>
              <a:prstGeom prst="straightConnector1">
                <a:avLst/>
              </a:prstGeom>
              <a:ln w="38100" cap="rnd">
                <a:solidFill>
                  <a:schemeClr val="accent3"/>
                </a:solidFill>
                <a:round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355BEF5-9C5B-C39F-5BC8-548BCAFF38D9}"/>
                  </a:ext>
                </a:extLst>
              </p:cNvPr>
              <p:cNvSpPr txBox="1"/>
              <p:nvPr/>
            </p:nvSpPr>
            <p:spPr>
              <a:xfrm>
                <a:off x="4141029" y="4776047"/>
                <a:ext cx="3349776" cy="6662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600" dirty="0" err="1"/>
                  <a:t>Classical</a:t>
                </a:r>
                <a:r>
                  <a:rPr lang="nl-NL" sz="1600" dirty="0"/>
                  <a:t> post-processing: </a:t>
                </a:r>
                <a:br>
                  <a:rPr lang="nl-NL" sz="1600" dirty="0"/>
                </a:br>
                <a:r>
                  <a:rPr lang="nl-NL" sz="1600" b="1" dirty="0"/>
                  <a:t>share </a:t>
                </a:r>
                <a:r>
                  <a:rPr lang="nl-NL" sz="1600" b="1" dirty="0" err="1"/>
                  <a:t>partial</a:t>
                </a:r>
                <a:r>
                  <a:rPr lang="nl-NL" sz="1600" b="1" dirty="0"/>
                  <a:t> information </a:t>
                </a:r>
                <a:r>
                  <a:rPr lang="nl-NL" sz="1600" dirty="0" err="1"/>
                  <a:t>about</a:t>
                </a:r>
                <a:r>
                  <a:rPr lang="nl-NL" sz="1600" dirty="0"/>
                  <a:t> </a:t>
                </a:r>
                <a:br>
                  <a:rPr lang="nl-NL" sz="1600" dirty="0"/>
                </a:br>
                <a:r>
                  <a:rPr lang="nl-NL" sz="1600" dirty="0"/>
                  <a:t>input/</a:t>
                </a:r>
                <a:r>
                  <a:rPr lang="nl-NL" sz="1600" dirty="0" err="1"/>
                  <a:t>outputs</a:t>
                </a:r>
                <a:r>
                  <a:rPr lang="nl-NL" sz="1600" dirty="0"/>
                  <a:t> </a:t>
                </a:r>
                <a:r>
                  <a:rPr lang="nl-NL" sz="1600" dirty="0" err="1"/>
                  <a:t>and</a:t>
                </a:r>
                <a:r>
                  <a:rPr lang="nl-NL" sz="1600" dirty="0"/>
                  <a:t> bases </a:t>
                </a:r>
                <a:r>
                  <a:rPr lang="nl-NL" sz="1600" dirty="0" err="1"/>
                  <a:t>choices</a:t>
                </a:r>
                <a:endParaRPr lang="en-NL" sz="1600" dirty="0" err="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4699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B553A-242C-2B2B-837E-A8A310FA3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7A30D6E-DC96-E415-DB9F-FAAC51C42F4F}"/>
              </a:ext>
            </a:extLst>
          </p:cNvPr>
          <p:cNvSpPr/>
          <p:nvPr/>
        </p:nvSpPr>
        <p:spPr>
          <a:xfrm>
            <a:off x="7217337" y="4613892"/>
            <a:ext cx="1090320" cy="10170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07FD679-5762-E126-76AD-059B81CD9245}"/>
              </a:ext>
            </a:extLst>
          </p:cNvPr>
          <p:cNvSpPr/>
          <p:nvPr/>
        </p:nvSpPr>
        <p:spPr>
          <a:xfrm>
            <a:off x="5376668" y="3295924"/>
            <a:ext cx="1090320" cy="10170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5FEA4DC-CD4F-928C-F119-EB9A8CC1536C}"/>
              </a:ext>
            </a:extLst>
          </p:cNvPr>
          <p:cNvSpPr/>
          <p:nvPr/>
        </p:nvSpPr>
        <p:spPr>
          <a:xfrm>
            <a:off x="932401" y="3429000"/>
            <a:ext cx="1658400" cy="1659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65A4611-C306-D067-6E9F-848EA76F91B1}"/>
              </a:ext>
            </a:extLst>
          </p:cNvPr>
          <p:cNvSpPr/>
          <p:nvPr/>
        </p:nvSpPr>
        <p:spPr>
          <a:xfrm>
            <a:off x="3897086" y="598714"/>
            <a:ext cx="2057400" cy="21274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CDFA87C-3CED-CC12-85AC-89BD6DA42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233" y="322264"/>
            <a:ext cx="9643534" cy="6213472"/>
          </a:xfrm>
          <a:prstGeom prst="rect">
            <a:avLst/>
          </a:prstGeom>
        </p:spPr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8F05944-FB7C-8D57-618D-ECBC00FBBD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0A46D1-F467-303B-E55D-30D59E5B67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49" b="74554"/>
          <a:stretch>
            <a:fillRect/>
          </a:stretch>
        </p:blipFill>
        <p:spPr>
          <a:xfrm>
            <a:off x="9663827" y="4532002"/>
            <a:ext cx="1808173" cy="181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24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2D42F-FCFB-F6C8-133F-5FD6AD342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Cloud 2070">
            <a:extLst>
              <a:ext uri="{FF2B5EF4-FFF2-40B4-BE49-F238E27FC236}">
                <a16:creationId xmlns:a16="http://schemas.microsoft.com/office/drawing/2014/main" id="{88221022-2ED3-96B0-3C67-1B51B3958FEB}"/>
              </a:ext>
            </a:extLst>
          </p:cNvPr>
          <p:cNvSpPr/>
          <p:nvPr/>
        </p:nvSpPr>
        <p:spPr>
          <a:xfrm rot="284522">
            <a:off x="2497027" y="3429001"/>
            <a:ext cx="3500492" cy="1500580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>
              <a:lnSpc>
                <a:spcPct val="90000"/>
              </a:lnSpc>
              <a:spcBef>
                <a:spcPts val="267"/>
              </a:spcBef>
              <a:spcAft>
                <a:spcPts val="267"/>
              </a:spcAft>
            </a:pPr>
            <a:endParaRPr lang="en-NL" sz="2133" dirty="0" err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DD69DD-3146-67BD-9199-F1DEF1D4DD3A}"/>
              </a:ext>
            </a:extLst>
          </p:cNvPr>
          <p:cNvSpPr txBox="1"/>
          <p:nvPr/>
        </p:nvSpPr>
        <p:spPr>
          <a:xfrm>
            <a:off x="2853747" y="3986611"/>
            <a:ext cx="1219200" cy="12192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 sz="2667" dirty="0"/>
              <a:t>F(      ,      ,      ,      ,      )</a:t>
            </a:r>
            <a:endParaRPr lang="en-NL" sz="2667" dirty="0" err="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5C5577-1A8D-8684-ECB9-5537922624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FEAA7-CF80-E7F5-59CD-82B52085108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FC45E9-48E4-DCC8-BE1A-4A89EFF2A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Quantum Multiparty Computing</a:t>
            </a:r>
            <a:endParaRPr lang="en-NL" b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34B6BB2-3466-F3B4-7700-9413533F7B1A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720000" y="1592263"/>
            <a:ext cx="6614956" cy="505689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Combining datasets of distrusting parties.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no party learns any other</a:t>
            </a:r>
            <a:br>
              <a:rPr lang="en-US" b="1" dirty="0"/>
            </a:br>
            <a:r>
              <a:rPr lang="en-US" b="1" dirty="0"/>
              <a:t>parties input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 algn="r">
              <a:buNone/>
            </a:pPr>
            <a:r>
              <a:rPr lang="en-US" b="1" dirty="0"/>
              <a:t>each party distrusts the</a:t>
            </a:r>
            <a:br>
              <a:rPr lang="en-US" b="1" dirty="0"/>
            </a:br>
            <a:r>
              <a:rPr lang="en-US" b="1" dirty="0"/>
              <a:t>other’s implementation</a:t>
            </a:r>
          </a:p>
          <a:p>
            <a:pPr marL="0" indent="0">
              <a:buNone/>
            </a:pPr>
            <a:r>
              <a:rPr lang="en-US" b="1" dirty="0"/>
              <a:t>		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					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16944CF-B121-0689-E9FB-5BDD05FCC922}"/>
              </a:ext>
            </a:extLst>
          </p:cNvPr>
          <p:cNvGrpSpPr/>
          <p:nvPr/>
        </p:nvGrpSpPr>
        <p:grpSpPr>
          <a:xfrm>
            <a:off x="3940359" y="2082602"/>
            <a:ext cx="996277" cy="487425"/>
            <a:chOff x="2992211" y="1617496"/>
            <a:chExt cx="747208" cy="365569"/>
          </a:xfrm>
        </p:grpSpPr>
        <p:pic>
          <p:nvPicPr>
            <p:cNvPr id="13" name="Icoon_3_8">
              <a:extLst>
                <a:ext uri="{FF2B5EF4-FFF2-40B4-BE49-F238E27FC236}">
                  <a16:creationId xmlns:a16="http://schemas.microsoft.com/office/drawing/2014/main" id="{A00EA911-5EBF-4144-3F57-86EA0CD68F9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992211" y="1617496"/>
              <a:ext cx="365569" cy="365569"/>
            </a:xfrm>
            <a:prstGeom prst="rect">
              <a:avLst/>
            </a:prstGeom>
          </p:spPr>
        </p:pic>
        <p:grpSp>
          <p:nvGrpSpPr>
            <p:cNvPr id="26" name="Icoon_2_8">
              <a:extLst>
                <a:ext uri="{FF2B5EF4-FFF2-40B4-BE49-F238E27FC236}">
                  <a16:creationId xmlns:a16="http://schemas.microsoft.com/office/drawing/2014/main" id="{92CB14CB-E266-1D41-7499-22F0BBCE686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87419" y="1674280"/>
              <a:ext cx="252000" cy="252000"/>
              <a:chOff x="1168400" y="2230961"/>
              <a:chExt cx="453737" cy="453737"/>
            </a:xfrm>
            <a:solidFill>
              <a:schemeClr val="accent3"/>
            </a:solidFill>
          </p:grpSpPr>
          <p:sp>
            <p:nvSpPr>
              <p:cNvPr id="27" name="Vrije vorm: vorm 576">
                <a:extLst>
                  <a:ext uri="{FF2B5EF4-FFF2-40B4-BE49-F238E27FC236}">
                    <a16:creationId xmlns:a16="http://schemas.microsoft.com/office/drawing/2014/main" id="{F968219D-8A72-F624-F33B-2D9041110801}"/>
                  </a:ext>
                </a:extLst>
              </p:cNvPr>
              <p:cNvSpPr/>
              <p:nvPr/>
            </p:nvSpPr>
            <p:spPr>
              <a:xfrm>
                <a:off x="1168400" y="2230961"/>
                <a:ext cx="453737" cy="425151"/>
              </a:xfrm>
              <a:custGeom>
                <a:avLst/>
                <a:gdLst>
                  <a:gd name="connsiteX0" fmla="*/ 210515 w 453737"/>
                  <a:gd name="connsiteY0" fmla="*/ 425133 h 425151"/>
                  <a:gd name="connsiteX1" fmla="*/ 0 w 453737"/>
                  <a:gd name="connsiteY1" fmla="*/ 326123 h 425151"/>
                  <a:gd name="connsiteX2" fmla="*/ 0 w 453737"/>
                  <a:gd name="connsiteY2" fmla="*/ 99255 h 425151"/>
                  <a:gd name="connsiteX3" fmla="*/ 226869 w 453737"/>
                  <a:gd name="connsiteY3" fmla="*/ 0 h 425151"/>
                  <a:gd name="connsiteX4" fmla="*/ 453737 w 453737"/>
                  <a:gd name="connsiteY4" fmla="*/ 99255 h 425151"/>
                  <a:gd name="connsiteX5" fmla="*/ 453737 w 453737"/>
                  <a:gd name="connsiteY5" fmla="*/ 198510 h 425151"/>
                  <a:gd name="connsiteX6" fmla="*/ 439558 w 453737"/>
                  <a:gd name="connsiteY6" fmla="*/ 212689 h 425151"/>
                  <a:gd name="connsiteX7" fmla="*/ 425378 w 453737"/>
                  <a:gd name="connsiteY7" fmla="*/ 198510 h 425151"/>
                  <a:gd name="connsiteX8" fmla="*/ 425378 w 453737"/>
                  <a:gd name="connsiteY8" fmla="*/ 148788 h 425151"/>
                  <a:gd name="connsiteX9" fmla="*/ 388153 w 453737"/>
                  <a:gd name="connsiteY9" fmla="*/ 170227 h 425151"/>
                  <a:gd name="connsiteX10" fmla="*/ 382557 w 453737"/>
                  <a:gd name="connsiteY10" fmla="*/ 171380 h 425151"/>
                  <a:gd name="connsiteX11" fmla="*/ 369531 w 453737"/>
                  <a:gd name="connsiteY11" fmla="*/ 162778 h 425151"/>
                  <a:gd name="connsiteX12" fmla="*/ 369399 w 453737"/>
                  <a:gd name="connsiteY12" fmla="*/ 151945 h 425151"/>
                  <a:gd name="connsiteX13" fmla="*/ 376980 w 453737"/>
                  <a:gd name="connsiteY13" fmla="*/ 144175 h 425151"/>
                  <a:gd name="connsiteX14" fmla="*/ 425378 w 453737"/>
                  <a:gd name="connsiteY14" fmla="*/ 99255 h 425151"/>
                  <a:gd name="connsiteX15" fmla="*/ 226869 w 453737"/>
                  <a:gd name="connsiteY15" fmla="*/ 28359 h 425151"/>
                  <a:gd name="connsiteX16" fmla="*/ 28359 w 453737"/>
                  <a:gd name="connsiteY16" fmla="*/ 99255 h 425151"/>
                  <a:gd name="connsiteX17" fmla="*/ 41857 w 453737"/>
                  <a:gd name="connsiteY17" fmla="*/ 123190 h 425151"/>
                  <a:gd name="connsiteX18" fmla="*/ 226509 w 453737"/>
                  <a:gd name="connsiteY18" fmla="*/ 170170 h 425151"/>
                  <a:gd name="connsiteX19" fmla="*/ 282413 w 453737"/>
                  <a:gd name="connsiteY19" fmla="*/ 167240 h 425151"/>
                  <a:gd name="connsiteX20" fmla="*/ 283907 w 453737"/>
                  <a:gd name="connsiteY20" fmla="*/ 167164 h 425151"/>
                  <a:gd name="connsiteX21" fmla="*/ 297992 w 453737"/>
                  <a:gd name="connsiteY21" fmla="*/ 179869 h 425151"/>
                  <a:gd name="connsiteX22" fmla="*/ 285363 w 453737"/>
                  <a:gd name="connsiteY22" fmla="*/ 195447 h 425151"/>
                  <a:gd name="connsiteX23" fmla="*/ 226604 w 453737"/>
                  <a:gd name="connsiteY23" fmla="*/ 198491 h 425151"/>
                  <a:gd name="connsiteX24" fmla="*/ 28359 w 453737"/>
                  <a:gd name="connsiteY24" fmla="*/ 148864 h 425151"/>
                  <a:gd name="connsiteX25" fmla="*/ 28359 w 453737"/>
                  <a:gd name="connsiteY25" fmla="*/ 212670 h 425151"/>
                  <a:gd name="connsiteX26" fmla="*/ 211593 w 453737"/>
                  <a:gd name="connsiteY26" fmla="*/ 283359 h 425151"/>
                  <a:gd name="connsiteX27" fmla="*/ 221499 w 453737"/>
                  <a:gd name="connsiteY27" fmla="*/ 287802 h 425151"/>
                  <a:gd name="connsiteX28" fmla="*/ 225356 w 453737"/>
                  <a:gd name="connsiteY28" fmla="*/ 297935 h 425151"/>
                  <a:gd name="connsiteX29" fmla="*/ 211177 w 453737"/>
                  <a:gd name="connsiteY29" fmla="*/ 311698 h 425151"/>
                  <a:gd name="connsiteX30" fmla="*/ 210515 w 453737"/>
                  <a:gd name="connsiteY30" fmla="*/ 311680 h 425151"/>
                  <a:gd name="connsiteX31" fmla="*/ 28359 w 453737"/>
                  <a:gd name="connsiteY31" fmla="*/ 262014 h 425151"/>
                  <a:gd name="connsiteX32" fmla="*/ 28359 w 453737"/>
                  <a:gd name="connsiteY32" fmla="*/ 326123 h 425151"/>
                  <a:gd name="connsiteX33" fmla="*/ 211593 w 453737"/>
                  <a:gd name="connsiteY33" fmla="*/ 396812 h 425151"/>
                  <a:gd name="connsiteX34" fmla="*/ 221499 w 453737"/>
                  <a:gd name="connsiteY34" fmla="*/ 401255 h 425151"/>
                  <a:gd name="connsiteX35" fmla="*/ 225356 w 453737"/>
                  <a:gd name="connsiteY35" fmla="*/ 411388 h 425151"/>
                  <a:gd name="connsiteX36" fmla="*/ 211177 w 453737"/>
                  <a:gd name="connsiteY36" fmla="*/ 425152 h 425151"/>
                  <a:gd name="connsiteX37" fmla="*/ 210515 w 453737"/>
                  <a:gd name="connsiteY37" fmla="*/ 425133 h 425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453737" h="425151">
                    <a:moveTo>
                      <a:pt x="210515" y="425133"/>
                    </a:moveTo>
                    <a:cubicBezTo>
                      <a:pt x="88630" y="421578"/>
                      <a:pt x="0" y="379929"/>
                      <a:pt x="0" y="326123"/>
                    </a:cubicBezTo>
                    <a:lnTo>
                      <a:pt x="0" y="99255"/>
                    </a:lnTo>
                    <a:cubicBezTo>
                      <a:pt x="0" y="42670"/>
                      <a:pt x="97535" y="0"/>
                      <a:pt x="226869" y="0"/>
                    </a:cubicBezTo>
                    <a:cubicBezTo>
                      <a:pt x="356202" y="0"/>
                      <a:pt x="453737" y="42670"/>
                      <a:pt x="453737" y="99255"/>
                    </a:cubicBezTo>
                    <a:lnTo>
                      <a:pt x="453737" y="198510"/>
                    </a:lnTo>
                    <a:cubicBezTo>
                      <a:pt x="453737" y="206337"/>
                      <a:pt x="447385" y="212689"/>
                      <a:pt x="439558" y="212689"/>
                    </a:cubicBezTo>
                    <a:cubicBezTo>
                      <a:pt x="431731" y="212689"/>
                      <a:pt x="425378" y="206337"/>
                      <a:pt x="425378" y="198510"/>
                    </a:cubicBezTo>
                    <a:lnTo>
                      <a:pt x="425378" y="148788"/>
                    </a:lnTo>
                    <a:cubicBezTo>
                      <a:pt x="415377" y="156709"/>
                      <a:pt x="402918" y="163894"/>
                      <a:pt x="388153" y="170227"/>
                    </a:cubicBezTo>
                    <a:cubicBezTo>
                      <a:pt x="386357" y="170983"/>
                      <a:pt x="384485" y="171380"/>
                      <a:pt x="382557" y="171380"/>
                    </a:cubicBezTo>
                    <a:cubicBezTo>
                      <a:pt x="376866" y="171380"/>
                      <a:pt x="371762" y="167996"/>
                      <a:pt x="369531" y="162778"/>
                    </a:cubicBezTo>
                    <a:cubicBezTo>
                      <a:pt x="368037" y="159318"/>
                      <a:pt x="368000" y="155462"/>
                      <a:pt x="369399" y="151945"/>
                    </a:cubicBezTo>
                    <a:cubicBezTo>
                      <a:pt x="370798" y="148429"/>
                      <a:pt x="373501" y="145668"/>
                      <a:pt x="376980" y="144175"/>
                    </a:cubicBezTo>
                    <a:cubicBezTo>
                      <a:pt x="407286" y="131168"/>
                      <a:pt x="425378" y="114361"/>
                      <a:pt x="425378" y="99255"/>
                    </a:cubicBezTo>
                    <a:cubicBezTo>
                      <a:pt x="425378" y="70273"/>
                      <a:pt x="354690" y="28359"/>
                      <a:pt x="226869" y="28359"/>
                    </a:cubicBezTo>
                    <a:cubicBezTo>
                      <a:pt x="99047" y="28359"/>
                      <a:pt x="28359" y="70273"/>
                      <a:pt x="28359" y="99255"/>
                    </a:cubicBezTo>
                    <a:cubicBezTo>
                      <a:pt x="28359" y="107063"/>
                      <a:pt x="32896" y="115117"/>
                      <a:pt x="41857" y="123190"/>
                    </a:cubicBezTo>
                    <a:cubicBezTo>
                      <a:pt x="67796" y="146576"/>
                      <a:pt x="134968" y="170189"/>
                      <a:pt x="226509" y="170170"/>
                    </a:cubicBezTo>
                    <a:cubicBezTo>
                      <a:pt x="244942" y="170170"/>
                      <a:pt x="263754" y="169187"/>
                      <a:pt x="282413" y="167240"/>
                    </a:cubicBezTo>
                    <a:cubicBezTo>
                      <a:pt x="282905" y="167183"/>
                      <a:pt x="283397" y="167164"/>
                      <a:pt x="283907" y="167164"/>
                    </a:cubicBezTo>
                    <a:cubicBezTo>
                      <a:pt x="291186" y="167164"/>
                      <a:pt x="297236" y="172628"/>
                      <a:pt x="297992" y="179869"/>
                    </a:cubicBezTo>
                    <a:cubicBezTo>
                      <a:pt x="298786" y="187658"/>
                      <a:pt x="293114" y="194634"/>
                      <a:pt x="285363" y="195447"/>
                    </a:cubicBezTo>
                    <a:cubicBezTo>
                      <a:pt x="265928" y="197470"/>
                      <a:pt x="246171" y="198491"/>
                      <a:pt x="226604" y="198491"/>
                    </a:cubicBezTo>
                    <a:cubicBezTo>
                      <a:pt x="142209" y="198491"/>
                      <a:pt x="67342" y="179604"/>
                      <a:pt x="28359" y="148864"/>
                    </a:cubicBezTo>
                    <a:lnTo>
                      <a:pt x="28359" y="212670"/>
                    </a:lnTo>
                    <a:cubicBezTo>
                      <a:pt x="28359" y="244224"/>
                      <a:pt x="101996" y="280145"/>
                      <a:pt x="211593" y="283359"/>
                    </a:cubicBezTo>
                    <a:cubicBezTo>
                      <a:pt x="215374" y="283472"/>
                      <a:pt x="218890" y="285041"/>
                      <a:pt x="221499" y="287802"/>
                    </a:cubicBezTo>
                    <a:cubicBezTo>
                      <a:pt x="224089" y="290562"/>
                      <a:pt x="225469" y="294154"/>
                      <a:pt x="225356" y="297935"/>
                    </a:cubicBezTo>
                    <a:cubicBezTo>
                      <a:pt x="225129" y="305649"/>
                      <a:pt x="218909" y="311698"/>
                      <a:pt x="211177" y="311698"/>
                    </a:cubicBezTo>
                    <a:cubicBezTo>
                      <a:pt x="211026" y="311698"/>
                      <a:pt x="210666" y="311698"/>
                      <a:pt x="210515" y="311680"/>
                    </a:cubicBezTo>
                    <a:cubicBezTo>
                      <a:pt x="132132" y="309411"/>
                      <a:pt x="64601" y="290732"/>
                      <a:pt x="28359" y="262014"/>
                    </a:cubicBezTo>
                    <a:lnTo>
                      <a:pt x="28359" y="326123"/>
                    </a:lnTo>
                    <a:cubicBezTo>
                      <a:pt x="28359" y="357677"/>
                      <a:pt x="101996" y="393598"/>
                      <a:pt x="211593" y="396812"/>
                    </a:cubicBezTo>
                    <a:cubicBezTo>
                      <a:pt x="215374" y="396925"/>
                      <a:pt x="218890" y="398495"/>
                      <a:pt x="221499" y="401255"/>
                    </a:cubicBezTo>
                    <a:cubicBezTo>
                      <a:pt x="224089" y="404015"/>
                      <a:pt x="225469" y="407607"/>
                      <a:pt x="225356" y="411388"/>
                    </a:cubicBezTo>
                    <a:cubicBezTo>
                      <a:pt x="225129" y="419102"/>
                      <a:pt x="218909" y="425152"/>
                      <a:pt x="211177" y="425152"/>
                    </a:cubicBezTo>
                    <a:cubicBezTo>
                      <a:pt x="211026" y="425152"/>
                      <a:pt x="210666" y="425152"/>
                      <a:pt x="210515" y="425133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28" name="Vrije vorm: vorm 577">
                <a:extLst>
                  <a:ext uri="{FF2B5EF4-FFF2-40B4-BE49-F238E27FC236}">
                    <a16:creationId xmlns:a16="http://schemas.microsoft.com/office/drawing/2014/main" id="{85252712-A773-8E52-02E1-383BE36CE162}"/>
                  </a:ext>
                </a:extLst>
              </p:cNvPr>
              <p:cNvSpPr/>
              <p:nvPr/>
            </p:nvSpPr>
            <p:spPr>
              <a:xfrm>
                <a:off x="1423627" y="2429471"/>
                <a:ext cx="198509" cy="255227"/>
              </a:xfrm>
              <a:custGeom>
                <a:avLst/>
                <a:gdLst>
                  <a:gd name="connsiteX0" fmla="*/ 42538 w 198509"/>
                  <a:gd name="connsiteY0" fmla="*/ 255227 h 255227"/>
                  <a:gd name="connsiteX1" fmla="*/ 0 w 198509"/>
                  <a:gd name="connsiteY1" fmla="*/ 212689 h 255227"/>
                  <a:gd name="connsiteX2" fmla="*/ 0 w 198509"/>
                  <a:gd name="connsiteY2" fmla="*/ 127614 h 255227"/>
                  <a:gd name="connsiteX3" fmla="*/ 28359 w 198509"/>
                  <a:gd name="connsiteY3" fmla="*/ 87515 h 255227"/>
                  <a:gd name="connsiteX4" fmla="*/ 28359 w 198509"/>
                  <a:gd name="connsiteY4" fmla="*/ 70896 h 255227"/>
                  <a:gd name="connsiteX5" fmla="*/ 99255 w 198509"/>
                  <a:gd name="connsiteY5" fmla="*/ 0 h 255227"/>
                  <a:gd name="connsiteX6" fmla="*/ 170151 w 198509"/>
                  <a:gd name="connsiteY6" fmla="*/ 70896 h 255227"/>
                  <a:gd name="connsiteX7" fmla="*/ 170151 w 198509"/>
                  <a:gd name="connsiteY7" fmla="*/ 87515 h 255227"/>
                  <a:gd name="connsiteX8" fmla="*/ 198510 w 198509"/>
                  <a:gd name="connsiteY8" fmla="*/ 127614 h 255227"/>
                  <a:gd name="connsiteX9" fmla="*/ 198510 w 198509"/>
                  <a:gd name="connsiteY9" fmla="*/ 212689 h 255227"/>
                  <a:gd name="connsiteX10" fmla="*/ 155972 w 198509"/>
                  <a:gd name="connsiteY10" fmla="*/ 255227 h 255227"/>
                  <a:gd name="connsiteX11" fmla="*/ 42538 w 198509"/>
                  <a:gd name="connsiteY11" fmla="*/ 255227 h 255227"/>
                  <a:gd name="connsiteX12" fmla="*/ 42538 w 198509"/>
                  <a:gd name="connsiteY12" fmla="*/ 113434 h 255227"/>
                  <a:gd name="connsiteX13" fmla="*/ 28359 w 198509"/>
                  <a:gd name="connsiteY13" fmla="*/ 127614 h 255227"/>
                  <a:gd name="connsiteX14" fmla="*/ 28359 w 198509"/>
                  <a:gd name="connsiteY14" fmla="*/ 212689 h 255227"/>
                  <a:gd name="connsiteX15" fmla="*/ 42538 w 198509"/>
                  <a:gd name="connsiteY15" fmla="*/ 226868 h 255227"/>
                  <a:gd name="connsiteX16" fmla="*/ 155972 w 198509"/>
                  <a:gd name="connsiteY16" fmla="*/ 226868 h 255227"/>
                  <a:gd name="connsiteX17" fmla="*/ 170151 w 198509"/>
                  <a:gd name="connsiteY17" fmla="*/ 212689 h 255227"/>
                  <a:gd name="connsiteX18" fmla="*/ 170151 w 198509"/>
                  <a:gd name="connsiteY18" fmla="*/ 127614 h 255227"/>
                  <a:gd name="connsiteX19" fmla="*/ 155972 w 198509"/>
                  <a:gd name="connsiteY19" fmla="*/ 113434 h 255227"/>
                  <a:gd name="connsiteX20" fmla="*/ 42538 w 198509"/>
                  <a:gd name="connsiteY20" fmla="*/ 113434 h 255227"/>
                  <a:gd name="connsiteX21" fmla="*/ 141793 w 198509"/>
                  <a:gd name="connsiteY21" fmla="*/ 85076 h 255227"/>
                  <a:gd name="connsiteX22" fmla="*/ 141793 w 198509"/>
                  <a:gd name="connsiteY22" fmla="*/ 70896 h 255227"/>
                  <a:gd name="connsiteX23" fmla="*/ 99255 w 198509"/>
                  <a:gd name="connsiteY23" fmla="*/ 28359 h 255227"/>
                  <a:gd name="connsiteX24" fmla="*/ 56717 w 198509"/>
                  <a:gd name="connsiteY24" fmla="*/ 70896 h 255227"/>
                  <a:gd name="connsiteX25" fmla="*/ 141793 w 198509"/>
                  <a:gd name="connsiteY25" fmla="*/ 85076 h 2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98509" h="255227">
                    <a:moveTo>
                      <a:pt x="42538" y="255227"/>
                    </a:moveTo>
                    <a:cubicBezTo>
                      <a:pt x="19076" y="255227"/>
                      <a:pt x="0" y="236151"/>
                      <a:pt x="0" y="212689"/>
                    </a:cubicBezTo>
                    <a:lnTo>
                      <a:pt x="0" y="127614"/>
                    </a:lnTo>
                    <a:cubicBezTo>
                      <a:pt x="0" y="109464"/>
                      <a:pt x="11627" y="93432"/>
                      <a:pt x="28359" y="87515"/>
                    </a:cubicBezTo>
                    <a:lnTo>
                      <a:pt x="28359" y="70896"/>
                    </a:lnTo>
                    <a:cubicBezTo>
                      <a:pt x="28359" y="31799"/>
                      <a:pt x="60158" y="0"/>
                      <a:pt x="99255" y="0"/>
                    </a:cubicBezTo>
                    <a:cubicBezTo>
                      <a:pt x="138352" y="0"/>
                      <a:pt x="170151" y="31799"/>
                      <a:pt x="170151" y="70896"/>
                    </a:cubicBezTo>
                    <a:lnTo>
                      <a:pt x="170151" y="87515"/>
                    </a:lnTo>
                    <a:cubicBezTo>
                      <a:pt x="186883" y="93451"/>
                      <a:pt x="198510" y="109483"/>
                      <a:pt x="198510" y="127614"/>
                    </a:cubicBezTo>
                    <a:lnTo>
                      <a:pt x="198510" y="212689"/>
                    </a:lnTo>
                    <a:cubicBezTo>
                      <a:pt x="198510" y="236151"/>
                      <a:pt x="179434" y="255227"/>
                      <a:pt x="155972" y="255227"/>
                    </a:cubicBezTo>
                    <a:lnTo>
                      <a:pt x="42538" y="255227"/>
                    </a:lnTo>
                    <a:close/>
                    <a:moveTo>
                      <a:pt x="42538" y="113434"/>
                    </a:moveTo>
                    <a:cubicBezTo>
                      <a:pt x="34711" y="113434"/>
                      <a:pt x="28359" y="119787"/>
                      <a:pt x="28359" y="127614"/>
                    </a:cubicBezTo>
                    <a:lnTo>
                      <a:pt x="28359" y="212689"/>
                    </a:lnTo>
                    <a:cubicBezTo>
                      <a:pt x="28359" y="220516"/>
                      <a:pt x="34711" y="226868"/>
                      <a:pt x="42538" y="226868"/>
                    </a:cubicBezTo>
                    <a:lnTo>
                      <a:pt x="155972" y="226868"/>
                    </a:lnTo>
                    <a:cubicBezTo>
                      <a:pt x="163799" y="226868"/>
                      <a:pt x="170151" y="220516"/>
                      <a:pt x="170151" y="212689"/>
                    </a:cubicBezTo>
                    <a:lnTo>
                      <a:pt x="170151" y="127614"/>
                    </a:lnTo>
                    <a:cubicBezTo>
                      <a:pt x="170151" y="119787"/>
                      <a:pt x="163799" y="113434"/>
                      <a:pt x="155972" y="113434"/>
                    </a:cubicBezTo>
                    <a:lnTo>
                      <a:pt x="42538" y="113434"/>
                    </a:lnTo>
                    <a:close/>
                    <a:moveTo>
                      <a:pt x="141793" y="85076"/>
                    </a:moveTo>
                    <a:lnTo>
                      <a:pt x="141793" y="70896"/>
                    </a:lnTo>
                    <a:cubicBezTo>
                      <a:pt x="141793" y="47434"/>
                      <a:pt x="122717" y="28359"/>
                      <a:pt x="99255" y="28359"/>
                    </a:cubicBezTo>
                    <a:cubicBezTo>
                      <a:pt x="75793" y="28359"/>
                      <a:pt x="56717" y="47434"/>
                      <a:pt x="56717" y="70896"/>
                    </a:cubicBezTo>
                    <a:lnTo>
                      <a:pt x="141793" y="85076"/>
                    </a:ln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 dirty="0"/>
              </a:p>
            </p:txBody>
          </p:sp>
          <p:sp>
            <p:nvSpPr>
              <p:cNvPr id="29" name="Vrije vorm: vorm 578">
                <a:extLst>
                  <a:ext uri="{FF2B5EF4-FFF2-40B4-BE49-F238E27FC236}">
                    <a16:creationId xmlns:a16="http://schemas.microsoft.com/office/drawing/2014/main" id="{6167CD0C-18FB-5222-6DE3-5F99E2EEA250}"/>
                  </a:ext>
                </a:extLst>
              </p:cNvPr>
              <p:cNvSpPr/>
              <p:nvPr/>
            </p:nvSpPr>
            <p:spPr>
              <a:xfrm>
                <a:off x="1501613" y="2578902"/>
                <a:ext cx="42537" cy="42537"/>
              </a:xfrm>
              <a:custGeom>
                <a:avLst/>
                <a:gdLst>
                  <a:gd name="connsiteX0" fmla="*/ 42538 w 42537"/>
                  <a:gd name="connsiteY0" fmla="*/ 21269 h 42537"/>
                  <a:gd name="connsiteX1" fmla="*/ 21269 w 42537"/>
                  <a:gd name="connsiteY1" fmla="*/ 42538 h 42537"/>
                  <a:gd name="connsiteX2" fmla="*/ 0 w 42537"/>
                  <a:gd name="connsiteY2" fmla="*/ 21269 h 42537"/>
                  <a:gd name="connsiteX3" fmla="*/ 21269 w 42537"/>
                  <a:gd name="connsiteY3" fmla="*/ 0 h 42537"/>
                  <a:gd name="connsiteX4" fmla="*/ 42538 w 42537"/>
                  <a:gd name="connsiteY4" fmla="*/ 21269 h 42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537" h="42537">
                    <a:moveTo>
                      <a:pt x="42538" y="21269"/>
                    </a:moveTo>
                    <a:cubicBezTo>
                      <a:pt x="42538" y="33015"/>
                      <a:pt x="33015" y="42538"/>
                      <a:pt x="21269" y="42538"/>
                    </a:cubicBezTo>
                    <a:cubicBezTo>
                      <a:pt x="9522" y="42538"/>
                      <a:pt x="0" y="33015"/>
                      <a:pt x="0" y="21269"/>
                    </a:cubicBezTo>
                    <a:cubicBezTo>
                      <a:pt x="0" y="9522"/>
                      <a:pt x="9522" y="0"/>
                      <a:pt x="21269" y="0"/>
                    </a:cubicBezTo>
                    <a:cubicBezTo>
                      <a:pt x="33015" y="0"/>
                      <a:pt x="42538" y="9522"/>
                      <a:pt x="42538" y="21269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</p:grpSp>
      </p:grpSp>
      <p:grpSp>
        <p:nvGrpSpPr>
          <p:cNvPr id="2073" name="Group 2072">
            <a:extLst>
              <a:ext uri="{FF2B5EF4-FFF2-40B4-BE49-F238E27FC236}">
                <a16:creationId xmlns:a16="http://schemas.microsoft.com/office/drawing/2014/main" id="{811B9140-6089-BBF5-3696-979FD008FE1A}"/>
              </a:ext>
            </a:extLst>
          </p:cNvPr>
          <p:cNvGrpSpPr/>
          <p:nvPr/>
        </p:nvGrpSpPr>
        <p:grpSpPr>
          <a:xfrm>
            <a:off x="3383028" y="5887396"/>
            <a:ext cx="977056" cy="487425"/>
            <a:chOff x="3614414" y="4204230"/>
            <a:chExt cx="732792" cy="365569"/>
          </a:xfrm>
        </p:grpSpPr>
        <p:pic>
          <p:nvPicPr>
            <p:cNvPr id="14" name="Icoon_3_8">
              <a:extLst>
                <a:ext uri="{FF2B5EF4-FFF2-40B4-BE49-F238E27FC236}">
                  <a16:creationId xmlns:a16="http://schemas.microsoft.com/office/drawing/2014/main" id="{00C17350-D695-F494-0FDE-65214B3047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614414" y="4204230"/>
              <a:ext cx="365569" cy="365569"/>
            </a:xfrm>
            <a:prstGeom prst="rect">
              <a:avLst/>
            </a:prstGeom>
          </p:spPr>
        </p:pic>
        <p:grpSp>
          <p:nvGrpSpPr>
            <p:cNvPr id="31" name="Icoon_2_8">
              <a:extLst>
                <a:ext uri="{FF2B5EF4-FFF2-40B4-BE49-F238E27FC236}">
                  <a16:creationId xmlns:a16="http://schemas.microsoft.com/office/drawing/2014/main" id="{C379D408-E92D-A5A7-FA31-F6EDCE7E0B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095206" y="4247906"/>
              <a:ext cx="252000" cy="252000"/>
              <a:chOff x="1168400" y="2230961"/>
              <a:chExt cx="453737" cy="453737"/>
            </a:xfrm>
            <a:solidFill>
              <a:schemeClr val="accent4"/>
            </a:solidFill>
          </p:grpSpPr>
          <p:sp>
            <p:nvSpPr>
              <p:cNvPr id="32" name="Vrije vorm: vorm 576">
                <a:extLst>
                  <a:ext uri="{FF2B5EF4-FFF2-40B4-BE49-F238E27FC236}">
                    <a16:creationId xmlns:a16="http://schemas.microsoft.com/office/drawing/2014/main" id="{80954631-D356-4455-278C-42095401CBFE}"/>
                  </a:ext>
                </a:extLst>
              </p:cNvPr>
              <p:cNvSpPr/>
              <p:nvPr/>
            </p:nvSpPr>
            <p:spPr>
              <a:xfrm>
                <a:off x="1168400" y="2230961"/>
                <a:ext cx="453737" cy="425151"/>
              </a:xfrm>
              <a:custGeom>
                <a:avLst/>
                <a:gdLst>
                  <a:gd name="connsiteX0" fmla="*/ 210515 w 453737"/>
                  <a:gd name="connsiteY0" fmla="*/ 425133 h 425151"/>
                  <a:gd name="connsiteX1" fmla="*/ 0 w 453737"/>
                  <a:gd name="connsiteY1" fmla="*/ 326123 h 425151"/>
                  <a:gd name="connsiteX2" fmla="*/ 0 w 453737"/>
                  <a:gd name="connsiteY2" fmla="*/ 99255 h 425151"/>
                  <a:gd name="connsiteX3" fmla="*/ 226869 w 453737"/>
                  <a:gd name="connsiteY3" fmla="*/ 0 h 425151"/>
                  <a:gd name="connsiteX4" fmla="*/ 453737 w 453737"/>
                  <a:gd name="connsiteY4" fmla="*/ 99255 h 425151"/>
                  <a:gd name="connsiteX5" fmla="*/ 453737 w 453737"/>
                  <a:gd name="connsiteY5" fmla="*/ 198510 h 425151"/>
                  <a:gd name="connsiteX6" fmla="*/ 439558 w 453737"/>
                  <a:gd name="connsiteY6" fmla="*/ 212689 h 425151"/>
                  <a:gd name="connsiteX7" fmla="*/ 425378 w 453737"/>
                  <a:gd name="connsiteY7" fmla="*/ 198510 h 425151"/>
                  <a:gd name="connsiteX8" fmla="*/ 425378 w 453737"/>
                  <a:gd name="connsiteY8" fmla="*/ 148788 h 425151"/>
                  <a:gd name="connsiteX9" fmla="*/ 388153 w 453737"/>
                  <a:gd name="connsiteY9" fmla="*/ 170227 h 425151"/>
                  <a:gd name="connsiteX10" fmla="*/ 382557 w 453737"/>
                  <a:gd name="connsiteY10" fmla="*/ 171380 h 425151"/>
                  <a:gd name="connsiteX11" fmla="*/ 369531 w 453737"/>
                  <a:gd name="connsiteY11" fmla="*/ 162778 h 425151"/>
                  <a:gd name="connsiteX12" fmla="*/ 369399 w 453737"/>
                  <a:gd name="connsiteY12" fmla="*/ 151945 h 425151"/>
                  <a:gd name="connsiteX13" fmla="*/ 376980 w 453737"/>
                  <a:gd name="connsiteY13" fmla="*/ 144175 h 425151"/>
                  <a:gd name="connsiteX14" fmla="*/ 425378 w 453737"/>
                  <a:gd name="connsiteY14" fmla="*/ 99255 h 425151"/>
                  <a:gd name="connsiteX15" fmla="*/ 226869 w 453737"/>
                  <a:gd name="connsiteY15" fmla="*/ 28359 h 425151"/>
                  <a:gd name="connsiteX16" fmla="*/ 28359 w 453737"/>
                  <a:gd name="connsiteY16" fmla="*/ 99255 h 425151"/>
                  <a:gd name="connsiteX17" fmla="*/ 41857 w 453737"/>
                  <a:gd name="connsiteY17" fmla="*/ 123190 h 425151"/>
                  <a:gd name="connsiteX18" fmla="*/ 226509 w 453737"/>
                  <a:gd name="connsiteY18" fmla="*/ 170170 h 425151"/>
                  <a:gd name="connsiteX19" fmla="*/ 282413 w 453737"/>
                  <a:gd name="connsiteY19" fmla="*/ 167240 h 425151"/>
                  <a:gd name="connsiteX20" fmla="*/ 283907 w 453737"/>
                  <a:gd name="connsiteY20" fmla="*/ 167164 h 425151"/>
                  <a:gd name="connsiteX21" fmla="*/ 297992 w 453737"/>
                  <a:gd name="connsiteY21" fmla="*/ 179869 h 425151"/>
                  <a:gd name="connsiteX22" fmla="*/ 285363 w 453737"/>
                  <a:gd name="connsiteY22" fmla="*/ 195447 h 425151"/>
                  <a:gd name="connsiteX23" fmla="*/ 226604 w 453737"/>
                  <a:gd name="connsiteY23" fmla="*/ 198491 h 425151"/>
                  <a:gd name="connsiteX24" fmla="*/ 28359 w 453737"/>
                  <a:gd name="connsiteY24" fmla="*/ 148864 h 425151"/>
                  <a:gd name="connsiteX25" fmla="*/ 28359 w 453737"/>
                  <a:gd name="connsiteY25" fmla="*/ 212670 h 425151"/>
                  <a:gd name="connsiteX26" fmla="*/ 211593 w 453737"/>
                  <a:gd name="connsiteY26" fmla="*/ 283359 h 425151"/>
                  <a:gd name="connsiteX27" fmla="*/ 221499 w 453737"/>
                  <a:gd name="connsiteY27" fmla="*/ 287802 h 425151"/>
                  <a:gd name="connsiteX28" fmla="*/ 225356 w 453737"/>
                  <a:gd name="connsiteY28" fmla="*/ 297935 h 425151"/>
                  <a:gd name="connsiteX29" fmla="*/ 211177 w 453737"/>
                  <a:gd name="connsiteY29" fmla="*/ 311698 h 425151"/>
                  <a:gd name="connsiteX30" fmla="*/ 210515 w 453737"/>
                  <a:gd name="connsiteY30" fmla="*/ 311680 h 425151"/>
                  <a:gd name="connsiteX31" fmla="*/ 28359 w 453737"/>
                  <a:gd name="connsiteY31" fmla="*/ 262014 h 425151"/>
                  <a:gd name="connsiteX32" fmla="*/ 28359 w 453737"/>
                  <a:gd name="connsiteY32" fmla="*/ 326123 h 425151"/>
                  <a:gd name="connsiteX33" fmla="*/ 211593 w 453737"/>
                  <a:gd name="connsiteY33" fmla="*/ 396812 h 425151"/>
                  <a:gd name="connsiteX34" fmla="*/ 221499 w 453737"/>
                  <a:gd name="connsiteY34" fmla="*/ 401255 h 425151"/>
                  <a:gd name="connsiteX35" fmla="*/ 225356 w 453737"/>
                  <a:gd name="connsiteY35" fmla="*/ 411388 h 425151"/>
                  <a:gd name="connsiteX36" fmla="*/ 211177 w 453737"/>
                  <a:gd name="connsiteY36" fmla="*/ 425152 h 425151"/>
                  <a:gd name="connsiteX37" fmla="*/ 210515 w 453737"/>
                  <a:gd name="connsiteY37" fmla="*/ 425133 h 425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453737" h="425151">
                    <a:moveTo>
                      <a:pt x="210515" y="425133"/>
                    </a:moveTo>
                    <a:cubicBezTo>
                      <a:pt x="88630" y="421578"/>
                      <a:pt x="0" y="379929"/>
                      <a:pt x="0" y="326123"/>
                    </a:cubicBezTo>
                    <a:lnTo>
                      <a:pt x="0" y="99255"/>
                    </a:lnTo>
                    <a:cubicBezTo>
                      <a:pt x="0" y="42670"/>
                      <a:pt x="97535" y="0"/>
                      <a:pt x="226869" y="0"/>
                    </a:cubicBezTo>
                    <a:cubicBezTo>
                      <a:pt x="356202" y="0"/>
                      <a:pt x="453737" y="42670"/>
                      <a:pt x="453737" y="99255"/>
                    </a:cubicBezTo>
                    <a:lnTo>
                      <a:pt x="453737" y="198510"/>
                    </a:lnTo>
                    <a:cubicBezTo>
                      <a:pt x="453737" y="206337"/>
                      <a:pt x="447385" y="212689"/>
                      <a:pt x="439558" y="212689"/>
                    </a:cubicBezTo>
                    <a:cubicBezTo>
                      <a:pt x="431731" y="212689"/>
                      <a:pt x="425378" y="206337"/>
                      <a:pt x="425378" y="198510"/>
                    </a:cubicBezTo>
                    <a:lnTo>
                      <a:pt x="425378" y="148788"/>
                    </a:lnTo>
                    <a:cubicBezTo>
                      <a:pt x="415377" y="156709"/>
                      <a:pt x="402918" y="163894"/>
                      <a:pt x="388153" y="170227"/>
                    </a:cubicBezTo>
                    <a:cubicBezTo>
                      <a:pt x="386357" y="170983"/>
                      <a:pt x="384485" y="171380"/>
                      <a:pt x="382557" y="171380"/>
                    </a:cubicBezTo>
                    <a:cubicBezTo>
                      <a:pt x="376866" y="171380"/>
                      <a:pt x="371762" y="167996"/>
                      <a:pt x="369531" y="162778"/>
                    </a:cubicBezTo>
                    <a:cubicBezTo>
                      <a:pt x="368037" y="159318"/>
                      <a:pt x="368000" y="155462"/>
                      <a:pt x="369399" y="151945"/>
                    </a:cubicBezTo>
                    <a:cubicBezTo>
                      <a:pt x="370798" y="148429"/>
                      <a:pt x="373501" y="145668"/>
                      <a:pt x="376980" y="144175"/>
                    </a:cubicBezTo>
                    <a:cubicBezTo>
                      <a:pt x="407286" y="131168"/>
                      <a:pt x="425378" y="114361"/>
                      <a:pt x="425378" y="99255"/>
                    </a:cubicBezTo>
                    <a:cubicBezTo>
                      <a:pt x="425378" y="70273"/>
                      <a:pt x="354690" y="28359"/>
                      <a:pt x="226869" y="28359"/>
                    </a:cubicBezTo>
                    <a:cubicBezTo>
                      <a:pt x="99047" y="28359"/>
                      <a:pt x="28359" y="70273"/>
                      <a:pt x="28359" y="99255"/>
                    </a:cubicBezTo>
                    <a:cubicBezTo>
                      <a:pt x="28359" y="107063"/>
                      <a:pt x="32896" y="115117"/>
                      <a:pt x="41857" y="123190"/>
                    </a:cubicBezTo>
                    <a:cubicBezTo>
                      <a:pt x="67796" y="146576"/>
                      <a:pt x="134968" y="170189"/>
                      <a:pt x="226509" y="170170"/>
                    </a:cubicBezTo>
                    <a:cubicBezTo>
                      <a:pt x="244942" y="170170"/>
                      <a:pt x="263754" y="169187"/>
                      <a:pt x="282413" y="167240"/>
                    </a:cubicBezTo>
                    <a:cubicBezTo>
                      <a:pt x="282905" y="167183"/>
                      <a:pt x="283397" y="167164"/>
                      <a:pt x="283907" y="167164"/>
                    </a:cubicBezTo>
                    <a:cubicBezTo>
                      <a:pt x="291186" y="167164"/>
                      <a:pt x="297236" y="172628"/>
                      <a:pt x="297992" y="179869"/>
                    </a:cubicBezTo>
                    <a:cubicBezTo>
                      <a:pt x="298786" y="187658"/>
                      <a:pt x="293114" y="194634"/>
                      <a:pt x="285363" y="195447"/>
                    </a:cubicBezTo>
                    <a:cubicBezTo>
                      <a:pt x="265928" y="197470"/>
                      <a:pt x="246171" y="198491"/>
                      <a:pt x="226604" y="198491"/>
                    </a:cubicBezTo>
                    <a:cubicBezTo>
                      <a:pt x="142209" y="198491"/>
                      <a:pt x="67342" y="179604"/>
                      <a:pt x="28359" y="148864"/>
                    </a:cubicBezTo>
                    <a:lnTo>
                      <a:pt x="28359" y="212670"/>
                    </a:lnTo>
                    <a:cubicBezTo>
                      <a:pt x="28359" y="244224"/>
                      <a:pt x="101996" y="280145"/>
                      <a:pt x="211593" y="283359"/>
                    </a:cubicBezTo>
                    <a:cubicBezTo>
                      <a:pt x="215374" y="283472"/>
                      <a:pt x="218890" y="285041"/>
                      <a:pt x="221499" y="287802"/>
                    </a:cubicBezTo>
                    <a:cubicBezTo>
                      <a:pt x="224089" y="290562"/>
                      <a:pt x="225469" y="294154"/>
                      <a:pt x="225356" y="297935"/>
                    </a:cubicBezTo>
                    <a:cubicBezTo>
                      <a:pt x="225129" y="305649"/>
                      <a:pt x="218909" y="311698"/>
                      <a:pt x="211177" y="311698"/>
                    </a:cubicBezTo>
                    <a:cubicBezTo>
                      <a:pt x="211026" y="311698"/>
                      <a:pt x="210666" y="311698"/>
                      <a:pt x="210515" y="311680"/>
                    </a:cubicBezTo>
                    <a:cubicBezTo>
                      <a:pt x="132132" y="309411"/>
                      <a:pt x="64601" y="290732"/>
                      <a:pt x="28359" y="262014"/>
                    </a:cubicBezTo>
                    <a:lnTo>
                      <a:pt x="28359" y="326123"/>
                    </a:lnTo>
                    <a:cubicBezTo>
                      <a:pt x="28359" y="357677"/>
                      <a:pt x="101996" y="393598"/>
                      <a:pt x="211593" y="396812"/>
                    </a:cubicBezTo>
                    <a:cubicBezTo>
                      <a:pt x="215374" y="396925"/>
                      <a:pt x="218890" y="398495"/>
                      <a:pt x="221499" y="401255"/>
                    </a:cubicBezTo>
                    <a:cubicBezTo>
                      <a:pt x="224089" y="404015"/>
                      <a:pt x="225469" y="407607"/>
                      <a:pt x="225356" y="411388"/>
                    </a:cubicBezTo>
                    <a:cubicBezTo>
                      <a:pt x="225129" y="419102"/>
                      <a:pt x="218909" y="425152"/>
                      <a:pt x="211177" y="425152"/>
                    </a:cubicBezTo>
                    <a:cubicBezTo>
                      <a:pt x="211026" y="425152"/>
                      <a:pt x="210666" y="425152"/>
                      <a:pt x="210515" y="425133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33" name="Vrije vorm: vorm 577">
                <a:extLst>
                  <a:ext uri="{FF2B5EF4-FFF2-40B4-BE49-F238E27FC236}">
                    <a16:creationId xmlns:a16="http://schemas.microsoft.com/office/drawing/2014/main" id="{05E14A99-3AA8-76E4-5949-8F9FDEAEC3C9}"/>
                  </a:ext>
                </a:extLst>
              </p:cNvPr>
              <p:cNvSpPr/>
              <p:nvPr/>
            </p:nvSpPr>
            <p:spPr>
              <a:xfrm>
                <a:off x="1423627" y="2429471"/>
                <a:ext cx="198509" cy="255227"/>
              </a:xfrm>
              <a:custGeom>
                <a:avLst/>
                <a:gdLst>
                  <a:gd name="connsiteX0" fmla="*/ 42538 w 198509"/>
                  <a:gd name="connsiteY0" fmla="*/ 255227 h 255227"/>
                  <a:gd name="connsiteX1" fmla="*/ 0 w 198509"/>
                  <a:gd name="connsiteY1" fmla="*/ 212689 h 255227"/>
                  <a:gd name="connsiteX2" fmla="*/ 0 w 198509"/>
                  <a:gd name="connsiteY2" fmla="*/ 127614 h 255227"/>
                  <a:gd name="connsiteX3" fmla="*/ 28359 w 198509"/>
                  <a:gd name="connsiteY3" fmla="*/ 87515 h 255227"/>
                  <a:gd name="connsiteX4" fmla="*/ 28359 w 198509"/>
                  <a:gd name="connsiteY4" fmla="*/ 70896 h 255227"/>
                  <a:gd name="connsiteX5" fmla="*/ 99255 w 198509"/>
                  <a:gd name="connsiteY5" fmla="*/ 0 h 255227"/>
                  <a:gd name="connsiteX6" fmla="*/ 170151 w 198509"/>
                  <a:gd name="connsiteY6" fmla="*/ 70896 h 255227"/>
                  <a:gd name="connsiteX7" fmla="*/ 170151 w 198509"/>
                  <a:gd name="connsiteY7" fmla="*/ 87515 h 255227"/>
                  <a:gd name="connsiteX8" fmla="*/ 198510 w 198509"/>
                  <a:gd name="connsiteY8" fmla="*/ 127614 h 255227"/>
                  <a:gd name="connsiteX9" fmla="*/ 198510 w 198509"/>
                  <a:gd name="connsiteY9" fmla="*/ 212689 h 255227"/>
                  <a:gd name="connsiteX10" fmla="*/ 155972 w 198509"/>
                  <a:gd name="connsiteY10" fmla="*/ 255227 h 255227"/>
                  <a:gd name="connsiteX11" fmla="*/ 42538 w 198509"/>
                  <a:gd name="connsiteY11" fmla="*/ 255227 h 255227"/>
                  <a:gd name="connsiteX12" fmla="*/ 42538 w 198509"/>
                  <a:gd name="connsiteY12" fmla="*/ 113434 h 255227"/>
                  <a:gd name="connsiteX13" fmla="*/ 28359 w 198509"/>
                  <a:gd name="connsiteY13" fmla="*/ 127614 h 255227"/>
                  <a:gd name="connsiteX14" fmla="*/ 28359 w 198509"/>
                  <a:gd name="connsiteY14" fmla="*/ 212689 h 255227"/>
                  <a:gd name="connsiteX15" fmla="*/ 42538 w 198509"/>
                  <a:gd name="connsiteY15" fmla="*/ 226868 h 255227"/>
                  <a:gd name="connsiteX16" fmla="*/ 155972 w 198509"/>
                  <a:gd name="connsiteY16" fmla="*/ 226868 h 255227"/>
                  <a:gd name="connsiteX17" fmla="*/ 170151 w 198509"/>
                  <a:gd name="connsiteY17" fmla="*/ 212689 h 255227"/>
                  <a:gd name="connsiteX18" fmla="*/ 170151 w 198509"/>
                  <a:gd name="connsiteY18" fmla="*/ 127614 h 255227"/>
                  <a:gd name="connsiteX19" fmla="*/ 155972 w 198509"/>
                  <a:gd name="connsiteY19" fmla="*/ 113434 h 255227"/>
                  <a:gd name="connsiteX20" fmla="*/ 42538 w 198509"/>
                  <a:gd name="connsiteY20" fmla="*/ 113434 h 255227"/>
                  <a:gd name="connsiteX21" fmla="*/ 141793 w 198509"/>
                  <a:gd name="connsiteY21" fmla="*/ 85076 h 255227"/>
                  <a:gd name="connsiteX22" fmla="*/ 141793 w 198509"/>
                  <a:gd name="connsiteY22" fmla="*/ 70896 h 255227"/>
                  <a:gd name="connsiteX23" fmla="*/ 99255 w 198509"/>
                  <a:gd name="connsiteY23" fmla="*/ 28359 h 255227"/>
                  <a:gd name="connsiteX24" fmla="*/ 56717 w 198509"/>
                  <a:gd name="connsiteY24" fmla="*/ 70896 h 255227"/>
                  <a:gd name="connsiteX25" fmla="*/ 141793 w 198509"/>
                  <a:gd name="connsiteY25" fmla="*/ 85076 h 2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98509" h="255227">
                    <a:moveTo>
                      <a:pt x="42538" y="255227"/>
                    </a:moveTo>
                    <a:cubicBezTo>
                      <a:pt x="19076" y="255227"/>
                      <a:pt x="0" y="236151"/>
                      <a:pt x="0" y="212689"/>
                    </a:cubicBezTo>
                    <a:lnTo>
                      <a:pt x="0" y="127614"/>
                    </a:lnTo>
                    <a:cubicBezTo>
                      <a:pt x="0" y="109464"/>
                      <a:pt x="11627" y="93432"/>
                      <a:pt x="28359" y="87515"/>
                    </a:cubicBezTo>
                    <a:lnTo>
                      <a:pt x="28359" y="70896"/>
                    </a:lnTo>
                    <a:cubicBezTo>
                      <a:pt x="28359" y="31799"/>
                      <a:pt x="60158" y="0"/>
                      <a:pt x="99255" y="0"/>
                    </a:cubicBezTo>
                    <a:cubicBezTo>
                      <a:pt x="138352" y="0"/>
                      <a:pt x="170151" y="31799"/>
                      <a:pt x="170151" y="70896"/>
                    </a:cubicBezTo>
                    <a:lnTo>
                      <a:pt x="170151" y="87515"/>
                    </a:lnTo>
                    <a:cubicBezTo>
                      <a:pt x="186883" y="93451"/>
                      <a:pt x="198510" y="109483"/>
                      <a:pt x="198510" y="127614"/>
                    </a:cubicBezTo>
                    <a:lnTo>
                      <a:pt x="198510" y="212689"/>
                    </a:lnTo>
                    <a:cubicBezTo>
                      <a:pt x="198510" y="236151"/>
                      <a:pt x="179434" y="255227"/>
                      <a:pt x="155972" y="255227"/>
                    </a:cubicBezTo>
                    <a:lnTo>
                      <a:pt x="42538" y="255227"/>
                    </a:lnTo>
                    <a:close/>
                    <a:moveTo>
                      <a:pt x="42538" y="113434"/>
                    </a:moveTo>
                    <a:cubicBezTo>
                      <a:pt x="34711" y="113434"/>
                      <a:pt x="28359" y="119787"/>
                      <a:pt x="28359" y="127614"/>
                    </a:cubicBezTo>
                    <a:lnTo>
                      <a:pt x="28359" y="212689"/>
                    </a:lnTo>
                    <a:cubicBezTo>
                      <a:pt x="28359" y="220516"/>
                      <a:pt x="34711" y="226868"/>
                      <a:pt x="42538" y="226868"/>
                    </a:cubicBezTo>
                    <a:lnTo>
                      <a:pt x="155972" y="226868"/>
                    </a:lnTo>
                    <a:cubicBezTo>
                      <a:pt x="163799" y="226868"/>
                      <a:pt x="170151" y="220516"/>
                      <a:pt x="170151" y="212689"/>
                    </a:cubicBezTo>
                    <a:lnTo>
                      <a:pt x="170151" y="127614"/>
                    </a:lnTo>
                    <a:cubicBezTo>
                      <a:pt x="170151" y="119787"/>
                      <a:pt x="163799" y="113434"/>
                      <a:pt x="155972" y="113434"/>
                    </a:cubicBezTo>
                    <a:lnTo>
                      <a:pt x="42538" y="113434"/>
                    </a:lnTo>
                    <a:close/>
                    <a:moveTo>
                      <a:pt x="141793" y="85076"/>
                    </a:moveTo>
                    <a:lnTo>
                      <a:pt x="141793" y="70896"/>
                    </a:lnTo>
                    <a:cubicBezTo>
                      <a:pt x="141793" y="47434"/>
                      <a:pt x="122717" y="28359"/>
                      <a:pt x="99255" y="28359"/>
                    </a:cubicBezTo>
                    <a:cubicBezTo>
                      <a:pt x="75793" y="28359"/>
                      <a:pt x="56717" y="47434"/>
                      <a:pt x="56717" y="70896"/>
                    </a:cubicBezTo>
                    <a:lnTo>
                      <a:pt x="141793" y="85076"/>
                    </a:ln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34" name="Vrije vorm: vorm 578">
                <a:extLst>
                  <a:ext uri="{FF2B5EF4-FFF2-40B4-BE49-F238E27FC236}">
                    <a16:creationId xmlns:a16="http://schemas.microsoft.com/office/drawing/2014/main" id="{FE0E24F6-D8FD-29C7-DAEC-EC6F0F0916B8}"/>
                  </a:ext>
                </a:extLst>
              </p:cNvPr>
              <p:cNvSpPr/>
              <p:nvPr/>
            </p:nvSpPr>
            <p:spPr>
              <a:xfrm>
                <a:off x="1501613" y="2578902"/>
                <a:ext cx="42537" cy="42537"/>
              </a:xfrm>
              <a:custGeom>
                <a:avLst/>
                <a:gdLst>
                  <a:gd name="connsiteX0" fmla="*/ 42538 w 42537"/>
                  <a:gd name="connsiteY0" fmla="*/ 21269 h 42537"/>
                  <a:gd name="connsiteX1" fmla="*/ 21269 w 42537"/>
                  <a:gd name="connsiteY1" fmla="*/ 42538 h 42537"/>
                  <a:gd name="connsiteX2" fmla="*/ 0 w 42537"/>
                  <a:gd name="connsiteY2" fmla="*/ 21269 h 42537"/>
                  <a:gd name="connsiteX3" fmla="*/ 21269 w 42537"/>
                  <a:gd name="connsiteY3" fmla="*/ 0 h 42537"/>
                  <a:gd name="connsiteX4" fmla="*/ 42538 w 42537"/>
                  <a:gd name="connsiteY4" fmla="*/ 21269 h 42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537" h="42537">
                    <a:moveTo>
                      <a:pt x="42538" y="21269"/>
                    </a:moveTo>
                    <a:cubicBezTo>
                      <a:pt x="42538" y="33015"/>
                      <a:pt x="33015" y="42538"/>
                      <a:pt x="21269" y="42538"/>
                    </a:cubicBezTo>
                    <a:cubicBezTo>
                      <a:pt x="9522" y="42538"/>
                      <a:pt x="0" y="33015"/>
                      <a:pt x="0" y="21269"/>
                    </a:cubicBezTo>
                    <a:cubicBezTo>
                      <a:pt x="0" y="9522"/>
                      <a:pt x="9522" y="0"/>
                      <a:pt x="21269" y="0"/>
                    </a:cubicBezTo>
                    <a:cubicBezTo>
                      <a:pt x="33015" y="0"/>
                      <a:pt x="42538" y="9522"/>
                      <a:pt x="42538" y="21269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</p:grpSp>
      </p:grpSp>
      <p:grpSp>
        <p:nvGrpSpPr>
          <p:cNvPr id="2072" name="Group 2071">
            <a:extLst>
              <a:ext uri="{FF2B5EF4-FFF2-40B4-BE49-F238E27FC236}">
                <a16:creationId xmlns:a16="http://schemas.microsoft.com/office/drawing/2014/main" id="{0CE18641-CF14-3E30-6FBF-2A440C48A472}"/>
              </a:ext>
            </a:extLst>
          </p:cNvPr>
          <p:cNvGrpSpPr/>
          <p:nvPr/>
        </p:nvGrpSpPr>
        <p:grpSpPr>
          <a:xfrm>
            <a:off x="1745215" y="5496853"/>
            <a:ext cx="970803" cy="487425"/>
            <a:chOff x="2260917" y="4263452"/>
            <a:chExt cx="728102" cy="365569"/>
          </a:xfrm>
        </p:grpSpPr>
        <p:pic>
          <p:nvPicPr>
            <p:cNvPr id="15" name="Icoon_3_8">
              <a:extLst>
                <a:ext uri="{FF2B5EF4-FFF2-40B4-BE49-F238E27FC236}">
                  <a16:creationId xmlns:a16="http://schemas.microsoft.com/office/drawing/2014/main" id="{A1244286-F0C4-4436-3670-4772D26D899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23450" y="4263452"/>
              <a:ext cx="365569" cy="365569"/>
            </a:xfrm>
            <a:prstGeom prst="rect">
              <a:avLst/>
            </a:prstGeom>
          </p:spPr>
        </p:pic>
        <p:grpSp>
          <p:nvGrpSpPr>
            <p:cNvPr id="40" name="Icoon_2_8">
              <a:extLst>
                <a:ext uri="{FF2B5EF4-FFF2-40B4-BE49-F238E27FC236}">
                  <a16:creationId xmlns:a16="http://schemas.microsoft.com/office/drawing/2014/main" id="{449F05C9-06AA-734A-ED4D-F8ECB112326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60917" y="4320235"/>
              <a:ext cx="252000" cy="252000"/>
              <a:chOff x="1168400" y="2230961"/>
              <a:chExt cx="453737" cy="453737"/>
            </a:xfrm>
            <a:solidFill>
              <a:schemeClr val="tx2"/>
            </a:solidFill>
          </p:grpSpPr>
          <p:sp>
            <p:nvSpPr>
              <p:cNvPr id="41" name="Vrije vorm: vorm 576">
                <a:extLst>
                  <a:ext uri="{FF2B5EF4-FFF2-40B4-BE49-F238E27FC236}">
                    <a16:creationId xmlns:a16="http://schemas.microsoft.com/office/drawing/2014/main" id="{DBDDA224-DAF7-83FE-DB4F-1769876A7618}"/>
                  </a:ext>
                </a:extLst>
              </p:cNvPr>
              <p:cNvSpPr/>
              <p:nvPr/>
            </p:nvSpPr>
            <p:spPr>
              <a:xfrm>
                <a:off x="1168400" y="2230961"/>
                <a:ext cx="453737" cy="425151"/>
              </a:xfrm>
              <a:custGeom>
                <a:avLst/>
                <a:gdLst>
                  <a:gd name="connsiteX0" fmla="*/ 210515 w 453737"/>
                  <a:gd name="connsiteY0" fmla="*/ 425133 h 425151"/>
                  <a:gd name="connsiteX1" fmla="*/ 0 w 453737"/>
                  <a:gd name="connsiteY1" fmla="*/ 326123 h 425151"/>
                  <a:gd name="connsiteX2" fmla="*/ 0 w 453737"/>
                  <a:gd name="connsiteY2" fmla="*/ 99255 h 425151"/>
                  <a:gd name="connsiteX3" fmla="*/ 226869 w 453737"/>
                  <a:gd name="connsiteY3" fmla="*/ 0 h 425151"/>
                  <a:gd name="connsiteX4" fmla="*/ 453737 w 453737"/>
                  <a:gd name="connsiteY4" fmla="*/ 99255 h 425151"/>
                  <a:gd name="connsiteX5" fmla="*/ 453737 w 453737"/>
                  <a:gd name="connsiteY5" fmla="*/ 198510 h 425151"/>
                  <a:gd name="connsiteX6" fmla="*/ 439558 w 453737"/>
                  <a:gd name="connsiteY6" fmla="*/ 212689 h 425151"/>
                  <a:gd name="connsiteX7" fmla="*/ 425378 w 453737"/>
                  <a:gd name="connsiteY7" fmla="*/ 198510 h 425151"/>
                  <a:gd name="connsiteX8" fmla="*/ 425378 w 453737"/>
                  <a:gd name="connsiteY8" fmla="*/ 148788 h 425151"/>
                  <a:gd name="connsiteX9" fmla="*/ 388153 w 453737"/>
                  <a:gd name="connsiteY9" fmla="*/ 170227 h 425151"/>
                  <a:gd name="connsiteX10" fmla="*/ 382557 w 453737"/>
                  <a:gd name="connsiteY10" fmla="*/ 171380 h 425151"/>
                  <a:gd name="connsiteX11" fmla="*/ 369531 w 453737"/>
                  <a:gd name="connsiteY11" fmla="*/ 162778 h 425151"/>
                  <a:gd name="connsiteX12" fmla="*/ 369399 w 453737"/>
                  <a:gd name="connsiteY12" fmla="*/ 151945 h 425151"/>
                  <a:gd name="connsiteX13" fmla="*/ 376980 w 453737"/>
                  <a:gd name="connsiteY13" fmla="*/ 144175 h 425151"/>
                  <a:gd name="connsiteX14" fmla="*/ 425378 w 453737"/>
                  <a:gd name="connsiteY14" fmla="*/ 99255 h 425151"/>
                  <a:gd name="connsiteX15" fmla="*/ 226869 w 453737"/>
                  <a:gd name="connsiteY15" fmla="*/ 28359 h 425151"/>
                  <a:gd name="connsiteX16" fmla="*/ 28359 w 453737"/>
                  <a:gd name="connsiteY16" fmla="*/ 99255 h 425151"/>
                  <a:gd name="connsiteX17" fmla="*/ 41857 w 453737"/>
                  <a:gd name="connsiteY17" fmla="*/ 123190 h 425151"/>
                  <a:gd name="connsiteX18" fmla="*/ 226509 w 453737"/>
                  <a:gd name="connsiteY18" fmla="*/ 170170 h 425151"/>
                  <a:gd name="connsiteX19" fmla="*/ 282413 w 453737"/>
                  <a:gd name="connsiteY19" fmla="*/ 167240 h 425151"/>
                  <a:gd name="connsiteX20" fmla="*/ 283907 w 453737"/>
                  <a:gd name="connsiteY20" fmla="*/ 167164 h 425151"/>
                  <a:gd name="connsiteX21" fmla="*/ 297992 w 453737"/>
                  <a:gd name="connsiteY21" fmla="*/ 179869 h 425151"/>
                  <a:gd name="connsiteX22" fmla="*/ 285363 w 453737"/>
                  <a:gd name="connsiteY22" fmla="*/ 195447 h 425151"/>
                  <a:gd name="connsiteX23" fmla="*/ 226604 w 453737"/>
                  <a:gd name="connsiteY23" fmla="*/ 198491 h 425151"/>
                  <a:gd name="connsiteX24" fmla="*/ 28359 w 453737"/>
                  <a:gd name="connsiteY24" fmla="*/ 148864 h 425151"/>
                  <a:gd name="connsiteX25" fmla="*/ 28359 w 453737"/>
                  <a:gd name="connsiteY25" fmla="*/ 212670 h 425151"/>
                  <a:gd name="connsiteX26" fmla="*/ 211593 w 453737"/>
                  <a:gd name="connsiteY26" fmla="*/ 283359 h 425151"/>
                  <a:gd name="connsiteX27" fmla="*/ 221499 w 453737"/>
                  <a:gd name="connsiteY27" fmla="*/ 287802 h 425151"/>
                  <a:gd name="connsiteX28" fmla="*/ 225356 w 453737"/>
                  <a:gd name="connsiteY28" fmla="*/ 297935 h 425151"/>
                  <a:gd name="connsiteX29" fmla="*/ 211177 w 453737"/>
                  <a:gd name="connsiteY29" fmla="*/ 311698 h 425151"/>
                  <a:gd name="connsiteX30" fmla="*/ 210515 w 453737"/>
                  <a:gd name="connsiteY30" fmla="*/ 311680 h 425151"/>
                  <a:gd name="connsiteX31" fmla="*/ 28359 w 453737"/>
                  <a:gd name="connsiteY31" fmla="*/ 262014 h 425151"/>
                  <a:gd name="connsiteX32" fmla="*/ 28359 w 453737"/>
                  <a:gd name="connsiteY32" fmla="*/ 326123 h 425151"/>
                  <a:gd name="connsiteX33" fmla="*/ 211593 w 453737"/>
                  <a:gd name="connsiteY33" fmla="*/ 396812 h 425151"/>
                  <a:gd name="connsiteX34" fmla="*/ 221499 w 453737"/>
                  <a:gd name="connsiteY34" fmla="*/ 401255 h 425151"/>
                  <a:gd name="connsiteX35" fmla="*/ 225356 w 453737"/>
                  <a:gd name="connsiteY35" fmla="*/ 411388 h 425151"/>
                  <a:gd name="connsiteX36" fmla="*/ 211177 w 453737"/>
                  <a:gd name="connsiteY36" fmla="*/ 425152 h 425151"/>
                  <a:gd name="connsiteX37" fmla="*/ 210515 w 453737"/>
                  <a:gd name="connsiteY37" fmla="*/ 425133 h 425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453737" h="425151">
                    <a:moveTo>
                      <a:pt x="210515" y="425133"/>
                    </a:moveTo>
                    <a:cubicBezTo>
                      <a:pt x="88630" y="421578"/>
                      <a:pt x="0" y="379929"/>
                      <a:pt x="0" y="326123"/>
                    </a:cubicBezTo>
                    <a:lnTo>
                      <a:pt x="0" y="99255"/>
                    </a:lnTo>
                    <a:cubicBezTo>
                      <a:pt x="0" y="42670"/>
                      <a:pt x="97535" y="0"/>
                      <a:pt x="226869" y="0"/>
                    </a:cubicBezTo>
                    <a:cubicBezTo>
                      <a:pt x="356202" y="0"/>
                      <a:pt x="453737" y="42670"/>
                      <a:pt x="453737" y="99255"/>
                    </a:cubicBezTo>
                    <a:lnTo>
                      <a:pt x="453737" y="198510"/>
                    </a:lnTo>
                    <a:cubicBezTo>
                      <a:pt x="453737" y="206337"/>
                      <a:pt x="447385" y="212689"/>
                      <a:pt x="439558" y="212689"/>
                    </a:cubicBezTo>
                    <a:cubicBezTo>
                      <a:pt x="431731" y="212689"/>
                      <a:pt x="425378" y="206337"/>
                      <a:pt x="425378" y="198510"/>
                    </a:cubicBezTo>
                    <a:lnTo>
                      <a:pt x="425378" y="148788"/>
                    </a:lnTo>
                    <a:cubicBezTo>
                      <a:pt x="415377" y="156709"/>
                      <a:pt x="402918" y="163894"/>
                      <a:pt x="388153" y="170227"/>
                    </a:cubicBezTo>
                    <a:cubicBezTo>
                      <a:pt x="386357" y="170983"/>
                      <a:pt x="384485" y="171380"/>
                      <a:pt x="382557" y="171380"/>
                    </a:cubicBezTo>
                    <a:cubicBezTo>
                      <a:pt x="376866" y="171380"/>
                      <a:pt x="371762" y="167996"/>
                      <a:pt x="369531" y="162778"/>
                    </a:cubicBezTo>
                    <a:cubicBezTo>
                      <a:pt x="368037" y="159318"/>
                      <a:pt x="368000" y="155462"/>
                      <a:pt x="369399" y="151945"/>
                    </a:cubicBezTo>
                    <a:cubicBezTo>
                      <a:pt x="370798" y="148429"/>
                      <a:pt x="373501" y="145668"/>
                      <a:pt x="376980" y="144175"/>
                    </a:cubicBezTo>
                    <a:cubicBezTo>
                      <a:pt x="407286" y="131168"/>
                      <a:pt x="425378" y="114361"/>
                      <a:pt x="425378" y="99255"/>
                    </a:cubicBezTo>
                    <a:cubicBezTo>
                      <a:pt x="425378" y="70273"/>
                      <a:pt x="354690" y="28359"/>
                      <a:pt x="226869" y="28359"/>
                    </a:cubicBezTo>
                    <a:cubicBezTo>
                      <a:pt x="99047" y="28359"/>
                      <a:pt x="28359" y="70273"/>
                      <a:pt x="28359" y="99255"/>
                    </a:cubicBezTo>
                    <a:cubicBezTo>
                      <a:pt x="28359" y="107063"/>
                      <a:pt x="32896" y="115117"/>
                      <a:pt x="41857" y="123190"/>
                    </a:cubicBezTo>
                    <a:cubicBezTo>
                      <a:pt x="67796" y="146576"/>
                      <a:pt x="134968" y="170189"/>
                      <a:pt x="226509" y="170170"/>
                    </a:cubicBezTo>
                    <a:cubicBezTo>
                      <a:pt x="244942" y="170170"/>
                      <a:pt x="263754" y="169187"/>
                      <a:pt x="282413" y="167240"/>
                    </a:cubicBezTo>
                    <a:cubicBezTo>
                      <a:pt x="282905" y="167183"/>
                      <a:pt x="283397" y="167164"/>
                      <a:pt x="283907" y="167164"/>
                    </a:cubicBezTo>
                    <a:cubicBezTo>
                      <a:pt x="291186" y="167164"/>
                      <a:pt x="297236" y="172628"/>
                      <a:pt x="297992" y="179869"/>
                    </a:cubicBezTo>
                    <a:cubicBezTo>
                      <a:pt x="298786" y="187658"/>
                      <a:pt x="293114" y="194634"/>
                      <a:pt x="285363" y="195447"/>
                    </a:cubicBezTo>
                    <a:cubicBezTo>
                      <a:pt x="265928" y="197470"/>
                      <a:pt x="246171" y="198491"/>
                      <a:pt x="226604" y="198491"/>
                    </a:cubicBezTo>
                    <a:cubicBezTo>
                      <a:pt x="142209" y="198491"/>
                      <a:pt x="67342" y="179604"/>
                      <a:pt x="28359" y="148864"/>
                    </a:cubicBezTo>
                    <a:lnTo>
                      <a:pt x="28359" y="212670"/>
                    </a:lnTo>
                    <a:cubicBezTo>
                      <a:pt x="28359" y="244224"/>
                      <a:pt x="101996" y="280145"/>
                      <a:pt x="211593" y="283359"/>
                    </a:cubicBezTo>
                    <a:cubicBezTo>
                      <a:pt x="215374" y="283472"/>
                      <a:pt x="218890" y="285041"/>
                      <a:pt x="221499" y="287802"/>
                    </a:cubicBezTo>
                    <a:cubicBezTo>
                      <a:pt x="224089" y="290562"/>
                      <a:pt x="225469" y="294154"/>
                      <a:pt x="225356" y="297935"/>
                    </a:cubicBezTo>
                    <a:cubicBezTo>
                      <a:pt x="225129" y="305649"/>
                      <a:pt x="218909" y="311698"/>
                      <a:pt x="211177" y="311698"/>
                    </a:cubicBezTo>
                    <a:cubicBezTo>
                      <a:pt x="211026" y="311698"/>
                      <a:pt x="210666" y="311698"/>
                      <a:pt x="210515" y="311680"/>
                    </a:cubicBezTo>
                    <a:cubicBezTo>
                      <a:pt x="132132" y="309411"/>
                      <a:pt x="64601" y="290732"/>
                      <a:pt x="28359" y="262014"/>
                    </a:cubicBezTo>
                    <a:lnTo>
                      <a:pt x="28359" y="326123"/>
                    </a:lnTo>
                    <a:cubicBezTo>
                      <a:pt x="28359" y="357677"/>
                      <a:pt x="101996" y="393598"/>
                      <a:pt x="211593" y="396812"/>
                    </a:cubicBezTo>
                    <a:cubicBezTo>
                      <a:pt x="215374" y="396925"/>
                      <a:pt x="218890" y="398495"/>
                      <a:pt x="221499" y="401255"/>
                    </a:cubicBezTo>
                    <a:cubicBezTo>
                      <a:pt x="224089" y="404015"/>
                      <a:pt x="225469" y="407607"/>
                      <a:pt x="225356" y="411388"/>
                    </a:cubicBezTo>
                    <a:cubicBezTo>
                      <a:pt x="225129" y="419102"/>
                      <a:pt x="218909" y="425152"/>
                      <a:pt x="211177" y="425152"/>
                    </a:cubicBezTo>
                    <a:cubicBezTo>
                      <a:pt x="211026" y="425152"/>
                      <a:pt x="210666" y="425152"/>
                      <a:pt x="210515" y="425133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42" name="Vrije vorm: vorm 577">
                <a:extLst>
                  <a:ext uri="{FF2B5EF4-FFF2-40B4-BE49-F238E27FC236}">
                    <a16:creationId xmlns:a16="http://schemas.microsoft.com/office/drawing/2014/main" id="{C7CEF3CF-036A-ABF5-4F4C-CAE8A46337EF}"/>
                  </a:ext>
                </a:extLst>
              </p:cNvPr>
              <p:cNvSpPr/>
              <p:nvPr/>
            </p:nvSpPr>
            <p:spPr>
              <a:xfrm>
                <a:off x="1423627" y="2429471"/>
                <a:ext cx="198509" cy="255227"/>
              </a:xfrm>
              <a:custGeom>
                <a:avLst/>
                <a:gdLst>
                  <a:gd name="connsiteX0" fmla="*/ 42538 w 198509"/>
                  <a:gd name="connsiteY0" fmla="*/ 255227 h 255227"/>
                  <a:gd name="connsiteX1" fmla="*/ 0 w 198509"/>
                  <a:gd name="connsiteY1" fmla="*/ 212689 h 255227"/>
                  <a:gd name="connsiteX2" fmla="*/ 0 w 198509"/>
                  <a:gd name="connsiteY2" fmla="*/ 127614 h 255227"/>
                  <a:gd name="connsiteX3" fmla="*/ 28359 w 198509"/>
                  <a:gd name="connsiteY3" fmla="*/ 87515 h 255227"/>
                  <a:gd name="connsiteX4" fmla="*/ 28359 w 198509"/>
                  <a:gd name="connsiteY4" fmla="*/ 70896 h 255227"/>
                  <a:gd name="connsiteX5" fmla="*/ 99255 w 198509"/>
                  <a:gd name="connsiteY5" fmla="*/ 0 h 255227"/>
                  <a:gd name="connsiteX6" fmla="*/ 170151 w 198509"/>
                  <a:gd name="connsiteY6" fmla="*/ 70896 h 255227"/>
                  <a:gd name="connsiteX7" fmla="*/ 170151 w 198509"/>
                  <a:gd name="connsiteY7" fmla="*/ 87515 h 255227"/>
                  <a:gd name="connsiteX8" fmla="*/ 198510 w 198509"/>
                  <a:gd name="connsiteY8" fmla="*/ 127614 h 255227"/>
                  <a:gd name="connsiteX9" fmla="*/ 198510 w 198509"/>
                  <a:gd name="connsiteY9" fmla="*/ 212689 h 255227"/>
                  <a:gd name="connsiteX10" fmla="*/ 155972 w 198509"/>
                  <a:gd name="connsiteY10" fmla="*/ 255227 h 255227"/>
                  <a:gd name="connsiteX11" fmla="*/ 42538 w 198509"/>
                  <a:gd name="connsiteY11" fmla="*/ 255227 h 255227"/>
                  <a:gd name="connsiteX12" fmla="*/ 42538 w 198509"/>
                  <a:gd name="connsiteY12" fmla="*/ 113434 h 255227"/>
                  <a:gd name="connsiteX13" fmla="*/ 28359 w 198509"/>
                  <a:gd name="connsiteY13" fmla="*/ 127614 h 255227"/>
                  <a:gd name="connsiteX14" fmla="*/ 28359 w 198509"/>
                  <a:gd name="connsiteY14" fmla="*/ 212689 h 255227"/>
                  <a:gd name="connsiteX15" fmla="*/ 42538 w 198509"/>
                  <a:gd name="connsiteY15" fmla="*/ 226868 h 255227"/>
                  <a:gd name="connsiteX16" fmla="*/ 155972 w 198509"/>
                  <a:gd name="connsiteY16" fmla="*/ 226868 h 255227"/>
                  <a:gd name="connsiteX17" fmla="*/ 170151 w 198509"/>
                  <a:gd name="connsiteY17" fmla="*/ 212689 h 255227"/>
                  <a:gd name="connsiteX18" fmla="*/ 170151 w 198509"/>
                  <a:gd name="connsiteY18" fmla="*/ 127614 h 255227"/>
                  <a:gd name="connsiteX19" fmla="*/ 155972 w 198509"/>
                  <a:gd name="connsiteY19" fmla="*/ 113434 h 255227"/>
                  <a:gd name="connsiteX20" fmla="*/ 42538 w 198509"/>
                  <a:gd name="connsiteY20" fmla="*/ 113434 h 255227"/>
                  <a:gd name="connsiteX21" fmla="*/ 141793 w 198509"/>
                  <a:gd name="connsiteY21" fmla="*/ 85076 h 255227"/>
                  <a:gd name="connsiteX22" fmla="*/ 141793 w 198509"/>
                  <a:gd name="connsiteY22" fmla="*/ 70896 h 255227"/>
                  <a:gd name="connsiteX23" fmla="*/ 99255 w 198509"/>
                  <a:gd name="connsiteY23" fmla="*/ 28359 h 255227"/>
                  <a:gd name="connsiteX24" fmla="*/ 56717 w 198509"/>
                  <a:gd name="connsiteY24" fmla="*/ 70896 h 255227"/>
                  <a:gd name="connsiteX25" fmla="*/ 141793 w 198509"/>
                  <a:gd name="connsiteY25" fmla="*/ 85076 h 2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98509" h="255227">
                    <a:moveTo>
                      <a:pt x="42538" y="255227"/>
                    </a:moveTo>
                    <a:cubicBezTo>
                      <a:pt x="19076" y="255227"/>
                      <a:pt x="0" y="236151"/>
                      <a:pt x="0" y="212689"/>
                    </a:cubicBezTo>
                    <a:lnTo>
                      <a:pt x="0" y="127614"/>
                    </a:lnTo>
                    <a:cubicBezTo>
                      <a:pt x="0" y="109464"/>
                      <a:pt x="11627" y="93432"/>
                      <a:pt x="28359" y="87515"/>
                    </a:cubicBezTo>
                    <a:lnTo>
                      <a:pt x="28359" y="70896"/>
                    </a:lnTo>
                    <a:cubicBezTo>
                      <a:pt x="28359" y="31799"/>
                      <a:pt x="60158" y="0"/>
                      <a:pt x="99255" y="0"/>
                    </a:cubicBezTo>
                    <a:cubicBezTo>
                      <a:pt x="138352" y="0"/>
                      <a:pt x="170151" y="31799"/>
                      <a:pt x="170151" y="70896"/>
                    </a:cubicBezTo>
                    <a:lnTo>
                      <a:pt x="170151" y="87515"/>
                    </a:lnTo>
                    <a:cubicBezTo>
                      <a:pt x="186883" y="93451"/>
                      <a:pt x="198510" y="109483"/>
                      <a:pt x="198510" y="127614"/>
                    </a:cubicBezTo>
                    <a:lnTo>
                      <a:pt x="198510" y="212689"/>
                    </a:lnTo>
                    <a:cubicBezTo>
                      <a:pt x="198510" y="236151"/>
                      <a:pt x="179434" y="255227"/>
                      <a:pt x="155972" y="255227"/>
                    </a:cubicBezTo>
                    <a:lnTo>
                      <a:pt x="42538" y="255227"/>
                    </a:lnTo>
                    <a:close/>
                    <a:moveTo>
                      <a:pt x="42538" y="113434"/>
                    </a:moveTo>
                    <a:cubicBezTo>
                      <a:pt x="34711" y="113434"/>
                      <a:pt x="28359" y="119787"/>
                      <a:pt x="28359" y="127614"/>
                    </a:cubicBezTo>
                    <a:lnTo>
                      <a:pt x="28359" y="212689"/>
                    </a:lnTo>
                    <a:cubicBezTo>
                      <a:pt x="28359" y="220516"/>
                      <a:pt x="34711" y="226868"/>
                      <a:pt x="42538" y="226868"/>
                    </a:cubicBezTo>
                    <a:lnTo>
                      <a:pt x="155972" y="226868"/>
                    </a:lnTo>
                    <a:cubicBezTo>
                      <a:pt x="163799" y="226868"/>
                      <a:pt x="170151" y="220516"/>
                      <a:pt x="170151" y="212689"/>
                    </a:cubicBezTo>
                    <a:lnTo>
                      <a:pt x="170151" y="127614"/>
                    </a:lnTo>
                    <a:cubicBezTo>
                      <a:pt x="170151" y="119787"/>
                      <a:pt x="163799" y="113434"/>
                      <a:pt x="155972" y="113434"/>
                    </a:cubicBezTo>
                    <a:lnTo>
                      <a:pt x="42538" y="113434"/>
                    </a:lnTo>
                    <a:close/>
                    <a:moveTo>
                      <a:pt x="141793" y="85076"/>
                    </a:moveTo>
                    <a:lnTo>
                      <a:pt x="141793" y="70896"/>
                    </a:lnTo>
                    <a:cubicBezTo>
                      <a:pt x="141793" y="47434"/>
                      <a:pt x="122717" y="28359"/>
                      <a:pt x="99255" y="28359"/>
                    </a:cubicBezTo>
                    <a:cubicBezTo>
                      <a:pt x="75793" y="28359"/>
                      <a:pt x="56717" y="47434"/>
                      <a:pt x="56717" y="70896"/>
                    </a:cubicBezTo>
                    <a:lnTo>
                      <a:pt x="141793" y="85076"/>
                    </a:ln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43" name="Vrije vorm: vorm 578">
                <a:extLst>
                  <a:ext uri="{FF2B5EF4-FFF2-40B4-BE49-F238E27FC236}">
                    <a16:creationId xmlns:a16="http://schemas.microsoft.com/office/drawing/2014/main" id="{D884929F-81DC-4AD6-7E69-AD56B2787B1A}"/>
                  </a:ext>
                </a:extLst>
              </p:cNvPr>
              <p:cNvSpPr/>
              <p:nvPr/>
            </p:nvSpPr>
            <p:spPr>
              <a:xfrm>
                <a:off x="1501613" y="2578902"/>
                <a:ext cx="42537" cy="42537"/>
              </a:xfrm>
              <a:custGeom>
                <a:avLst/>
                <a:gdLst>
                  <a:gd name="connsiteX0" fmla="*/ 42538 w 42537"/>
                  <a:gd name="connsiteY0" fmla="*/ 21269 h 42537"/>
                  <a:gd name="connsiteX1" fmla="*/ 21269 w 42537"/>
                  <a:gd name="connsiteY1" fmla="*/ 42538 h 42537"/>
                  <a:gd name="connsiteX2" fmla="*/ 0 w 42537"/>
                  <a:gd name="connsiteY2" fmla="*/ 21269 h 42537"/>
                  <a:gd name="connsiteX3" fmla="*/ 21269 w 42537"/>
                  <a:gd name="connsiteY3" fmla="*/ 0 h 42537"/>
                  <a:gd name="connsiteX4" fmla="*/ 42538 w 42537"/>
                  <a:gd name="connsiteY4" fmla="*/ 21269 h 42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537" h="42537">
                    <a:moveTo>
                      <a:pt x="42538" y="21269"/>
                    </a:moveTo>
                    <a:cubicBezTo>
                      <a:pt x="42538" y="33015"/>
                      <a:pt x="33015" y="42538"/>
                      <a:pt x="21269" y="42538"/>
                    </a:cubicBezTo>
                    <a:cubicBezTo>
                      <a:pt x="9522" y="42538"/>
                      <a:pt x="0" y="33015"/>
                      <a:pt x="0" y="21269"/>
                    </a:cubicBezTo>
                    <a:cubicBezTo>
                      <a:pt x="0" y="9522"/>
                      <a:pt x="9522" y="0"/>
                      <a:pt x="21269" y="0"/>
                    </a:cubicBezTo>
                    <a:cubicBezTo>
                      <a:pt x="33015" y="0"/>
                      <a:pt x="42538" y="9522"/>
                      <a:pt x="42538" y="21269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63518C4-6070-9D16-8CAC-452DC8632081}"/>
              </a:ext>
            </a:extLst>
          </p:cNvPr>
          <p:cNvGrpSpPr/>
          <p:nvPr/>
        </p:nvGrpSpPr>
        <p:grpSpPr>
          <a:xfrm>
            <a:off x="3161916" y="3986611"/>
            <a:ext cx="2359320" cy="347533"/>
            <a:chOff x="2382370" y="2703569"/>
            <a:chExt cx="1769490" cy="260650"/>
          </a:xfrm>
        </p:grpSpPr>
        <p:sp>
          <p:nvSpPr>
            <p:cNvPr id="24" name="Icoon_1_1">
              <a:extLst>
                <a:ext uri="{FF2B5EF4-FFF2-40B4-BE49-F238E27FC236}">
                  <a16:creationId xmlns:a16="http://schemas.microsoft.com/office/drawing/2014/main" id="{1BDE97E8-AF8A-92F3-208A-6F9405A43A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70763" y="2703569"/>
              <a:ext cx="252014" cy="252000"/>
            </a:xfrm>
            <a:custGeom>
              <a:avLst/>
              <a:gdLst>
                <a:gd name="connsiteX0" fmla="*/ 237485 w 474970"/>
                <a:gd name="connsiteY0" fmla="*/ 474950 h 474950"/>
                <a:gd name="connsiteX1" fmla="*/ 0 w 474970"/>
                <a:gd name="connsiteY1" fmla="*/ 371051 h 474950"/>
                <a:gd name="connsiteX2" fmla="*/ 0 w 474970"/>
                <a:gd name="connsiteY2" fmla="*/ 103900 h 474950"/>
                <a:gd name="connsiteX3" fmla="*/ 237485 w 474970"/>
                <a:gd name="connsiteY3" fmla="*/ 0 h 474950"/>
                <a:gd name="connsiteX4" fmla="*/ 474970 w 474970"/>
                <a:gd name="connsiteY4" fmla="*/ 103900 h 474950"/>
                <a:gd name="connsiteX5" fmla="*/ 474970 w 474970"/>
                <a:gd name="connsiteY5" fmla="*/ 371051 h 474950"/>
                <a:gd name="connsiteX6" fmla="*/ 237485 w 474970"/>
                <a:gd name="connsiteY6" fmla="*/ 474950 h 474950"/>
                <a:gd name="connsiteX7" fmla="*/ 29686 w 474970"/>
                <a:gd name="connsiteY7" fmla="*/ 371051 h 474950"/>
                <a:gd name="connsiteX8" fmla="*/ 237485 w 474970"/>
                <a:gd name="connsiteY8" fmla="*/ 445265 h 474950"/>
                <a:gd name="connsiteX9" fmla="*/ 445284 w 474970"/>
                <a:gd name="connsiteY9" fmla="*/ 371051 h 474950"/>
                <a:gd name="connsiteX10" fmla="*/ 445284 w 474970"/>
                <a:gd name="connsiteY10" fmla="*/ 289178 h 474950"/>
                <a:gd name="connsiteX11" fmla="*/ 237485 w 474970"/>
                <a:gd name="connsiteY11" fmla="*/ 341365 h 474950"/>
                <a:gd name="connsiteX12" fmla="*/ 29686 w 474970"/>
                <a:gd name="connsiteY12" fmla="*/ 289178 h 474950"/>
                <a:gd name="connsiteX13" fmla="*/ 29686 w 474970"/>
                <a:gd name="connsiteY13" fmla="*/ 371051 h 474950"/>
                <a:gd name="connsiteX14" fmla="*/ 29686 w 474970"/>
                <a:gd name="connsiteY14" fmla="*/ 237465 h 474950"/>
                <a:gd name="connsiteX15" fmla="*/ 237485 w 474970"/>
                <a:gd name="connsiteY15" fmla="*/ 311679 h 474950"/>
                <a:gd name="connsiteX16" fmla="*/ 445284 w 474970"/>
                <a:gd name="connsiteY16" fmla="*/ 237465 h 474950"/>
                <a:gd name="connsiteX17" fmla="*/ 445284 w 474970"/>
                <a:gd name="connsiteY17" fmla="*/ 155592 h 474950"/>
                <a:gd name="connsiteX18" fmla="*/ 237485 w 474970"/>
                <a:gd name="connsiteY18" fmla="*/ 207780 h 474950"/>
                <a:gd name="connsiteX19" fmla="*/ 29686 w 474970"/>
                <a:gd name="connsiteY19" fmla="*/ 155592 h 474950"/>
                <a:gd name="connsiteX20" fmla="*/ 29686 w 474970"/>
                <a:gd name="connsiteY20" fmla="*/ 237465 h 474950"/>
                <a:gd name="connsiteX21" fmla="*/ 237485 w 474970"/>
                <a:gd name="connsiteY21" fmla="*/ 29686 h 474950"/>
                <a:gd name="connsiteX22" fmla="*/ 29686 w 474970"/>
                <a:gd name="connsiteY22" fmla="*/ 103900 h 474950"/>
                <a:gd name="connsiteX23" fmla="*/ 237485 w 474970"/>
                <a:gd name="connsiteY23" fmla="*/ 178114 h 474950"/>
                <a:gd name="connsiteX24" fmla="*/ 445284 w 474970"/>
                <a:gd name="connsiteY24" fmla="*/ 103900 h 474950"/>
                <a:gd name="connsiteX25" fmla="*/ 237485 w 474970"/>
                <a:gd name="connsiteY25" fmla="*/ 29686 h 47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4970" h="474950">
                  <a:moveTo>
                    <a:pt x="237485" y="474950"/>
                  </a:moveTo>
                  <a:cubicBezTo>
                    <a:pt x="102099" y="474950"/>
                    <a:pt x="0" y="430283"/>
                    <a:pt x="0" y="371051"/>
                  </a:cubicBezTo>
                  <a:lnTo>
                    <a:pt x="0" y="103900"/>
                  </a:lnTo>
                  <a:cubicBezTo>
                    <a:pt x="0" y="44667"/>
                    <a:pt x="102099" y="0"/>
                    <a:pt x="237485" y="0"/>
                  </a:cubicBezTo>
                  <a:cubicBezTo>
                    <a:pt x="372871" y="0"/>
                    <a:pt x="474970" y="44667"/>
                    <a:pt x="474970" y="103900"/>
                  </a:cubicBezTo>
                  <a:lnTo>
                    <a:pt x="474970" y="371051"/>
                  </a:lnTo>
                  <a:cubicBezTo>
                    <a:pt x="474970" y="430283"/>
                    <a:pt x="372871" y="474950"/>
                    <a:pt x="237485" y="474950"/>
                  </a:cubicBezTo>
                  <a:close/>
                  <a:moveTo>
                    <a:pt x="29686" y="371051"/>
                  </a:moveTo>
                  <a:cubicBezTo>
                    <a:pt x="29686" y="401389"/>
                    <a:pt x="103682" y="445265"/>
                    <a:pt x="237485" y="445265"/>
                  </a:cubicBezTo>
                  <a:cubicBezTo>
                    <a:pt x="371288" y="445265"/>
                    <a:pt x="445284" y="401389"/>
                    <a:pt x="445284" y="371051"/>
                  </a:cubicBezTo>
                  <a:lnTo>
                    <a:pt x="445284" y="289178"/>
                  </a:lnTo>
                  <a:cubicBezTo>
                    <a:pt x="404655" y="321278"/>
                    <a:pt x="326087" y="341365"/>
                    <a:pt x="237485" y="341365"/>
                  </a:cubicBezTo>
                  <a:cubicBezTo>
                    <a:pt x="148883" y="341365"/>
                    <a:pt x="70335" y="321258"/>
                    <a:pt x="29686" y="289178"/>
                  </a:cubicBezTo>
                  <a:lnTo>
                    <a:pt x="29686" y="371051"/>
                  </a:lnTo>
                  <a:close/>
                  <a:moveTo>
                    <a:pt x="29686" y="237465"/>
                  </a:moveTo>
                  <a:cubicBezTo>
                    <a:pt x="29686" y="267804"/>
                    <a:pt x="103682" y="311679"/>
                    <a:pt x="237485" y="311679"/>
                  </a:cubicBezTo>
                  <a:cubicBezTo>
                    <a:pt x="371288" y="311679"/>
                    <a:pt x="445284" y="267804"/>
                    <a:pt x="445284" y="237465"/>
                  </a:cubicBezTo>
                  <a:lnTo>
                    <a:pt x="445284" y="155592"/>
                  </a:lnTo>
                  <a:cubicBezTo>
                    <a:pt x="404635" y="187692"/>
                    <a:pt x="326087" y="207780"/>
                    <a:pt x="237485" y="207780"/>
                  </a:cubicBezTo>
                  <a:cubicBezTo>
                    <a:pt x="148883" y="207780"/>
                    <a:pt x="70335" y="187692"/>
                    <a:pt x="29686" y="155592"/>
                  </a:cubicBezTo>
                  <a:lnTo>
                    <a:pt x="29686" y="237465"/>
                  </a:lnTo>
                  <a:close/>
                  <a:moveTo>
                    <a:pt x="237485" y="29686"/>
                  </a:moveTo>
                  <a:cubicBezTo>
                    <a:pt x="103682" y="29686"/>
                    <a:pt x="29686" y="73561"/>
                    <a:pt x="29686" y="103900"/>
                  </a:cubicBezTo>
                  <a:cubicBezTo>
                    <a:pt x="29686" y="134238"/>
                    <a:pt x="103682" y="178114"/>
                    <a:pt x="237485" y="178114"/>
                  </a:cubicBezTo>
                  <a:cubicBezTo>
                    <a:pt x="371288" y="178114"/>
                    <a:pt x="445284" y="134238"/>
                    <a:pt x="445284" y="103900"/>
                  </a:cubicBezTo>
                  <a:cubicBezTo>
                    <a:pt x="445284" y="73561"/>
                    <a:pt x="371288" y="29686"/>
                    <a:pt x="237485" y="29686"/>
                  </a:cubicBezTo>
                  <a:close/>
                </a:path>
              </a:pathLst>
            </a:custGeom>
            <a:solidFill>
              <a:schemeClr val="accent1"/>
            </a:solidFill>
            <a:ln w="19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  <p:sp>
          <p:nvSpPr>
            <p:cNvPr id="25" name="Icoon_1_1">
              <a:extLst>
                <a:ext uri="{FF2B5EF4-FFF2-40B4-BE49-F238E27FC236}">
                  <a16:creationId xmlns:a16="http://schemas.microsoft.com/office/drawing/2014/main" id="{46D66438-9CF0-23A1-D93A-3580DE8F51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88594" y="2705210"/>
              <a:ext cx="252013" cy="252000"/>
            </a:xfrm>
            <a:custGeom>
              <a:avLst/>
              <a:gdLst>
                <a:gd name="connsiteX0" fmla="*/ 237485 w 474970"/>
                <a:gd name="connsiteY0" fmla="*/ 474950 h 474950"/>
                <a:gd name="connsiteX1" fmla="*/ 0 w 474970"/>
                <a:gd name="connsiteY1" fmla="*/ 371051 h 474950"/>
                <a:gd name="connsiteX2" fmla="*/ 0 w 474970"/>
                <a:gd name="connsiteY2" fmla="*/ 103900 h 474950"/>
                <a:gd name="connsiteX3" fmla="*/ 237485 w 474970"/>
                <a:gd name="connsiteY3" fmla="*/ 0 h 474950"/>
                <a:gd name="connsiteX4" fmla="*/ 474970 w 474970"/>
                <a:gd name="connsiteY4" fmla="*/ 103900 h 474950"/>
                <a:gd name="connsiteX5" fmla="*/ 474970 w 474970"/>
                <a:gd name="connsiteY5" fmla="*/ 371051 h 474950"/>
                <a:gd name="connsiteX6" fmla="*/ 237485 w 474970"/>
                <a:gd name="connsiteY6" fmla="*/ 474950 h 474950"/>
                <a:gd name="connsiteX7" fmla="*/ 29686 w 474970"/>
                <a:gd name="connsiteY7" fmla="*/ 371051 h 474950"/>
                <a:gd name="connsiteX8" fmla="*/ 237485 w 474970"/>
                <a:gd name="connsiteY8" fmla="*/ 445265 h 474950"/>
                <a:gd name="connsiteX9" fmla="*/ 445284 w 474970"/>
                <a:gd name="connsiteY9" fmla="*/ 371051 h 474950"/>
                <a:gd name="connsiteX10" fmla="*/ 445284 w 474970"/>
                <a:gd name="connsiteY10" fmla="*/ 289178 h 474950"/>
                <a:gd name="connsiteX11" fmla="*/ 237485 w 474970"/>
                <a:gd name="connsiteY11" fmla="*/ 341365 h 474950"/>
                <a:gd name="connsiteX12" fmla="*/ 29686 w 474970"/>
                <a:gd name="connsiteY12" fmla="*/ 289178 h 474950"/>
                <a:gd name="connsiteX13" fmla="*/ 29686 w 474970"/>
                <a:gd name="connsiteY13" fmla="*/ 371051 h 474950"/>
                <a:gd name="connsiteX14" fmla="*/ 29686 w 474970"/>
                <a:gd name="connsiteY14" fmla="*/ 237465 h 474950"/>
                <a:gd name="connsiteX15" fmla="*/ 237485 w 474970"/>
                <a:gd name="connsiteY15" fmla="*/ 311679 h 474950"/>
                <a:gd name="connsiteX16" fmla="*/ 445284 w 474970"/>
                <a:gd name="connsiteY16" fmla="*/ 237465 h 474950"/>
                <a:gd name="connsiteX17" fmla="*/ 445284 w 474970"/>
                <a:gd name="connsiteY17" fmla="*/ 155592 h 474950"/>
                <a:gd name="connsiteX18" fmla="*/ 237485 w 474970"/>
                <a:gd name="connsiteY18" fmla="*/ 207780 h 474950"/>
                <a:gd name="connsiteX19" fmla="*/ 29686 w 474970"/>
                <a:gd name="connsiteY19" fmla="*/ 155592 h 474950"/>
                <a:gd name="connsiteX20" fmla="*/ 29686 w 474970"/>
                <a:gd name="connsiteY20" fmla="*/ 237465 h 474950"/>
                <a:gd name="connsiteX21" fmla="*/ 237485 w 474970"/>
                <a:gd name="connsiteY21" fmla="*/ 29686 h 474950"/>
                <a:gd name="connsiteX22" fmla="*/ 29686 w 474970"/>
                <a:gd name="connsiteY22" fmla="*/ 103900 h 474950"/>
                <a:gd name="connsiteX23" fmla="*/ 237485 w 474970"/>
                <a:gd name="connsiteY23" fmla="*/ 178114 h 474950"/>
                <a:gd name="connsiteX24" fmla="*/ 445284 w 474970"/>
                <a:gd name="connsiteY24" fmla="*/ 103900 h 474950"/>
                <a:gd name="connsiteX25" fmla="*/ 237485 w 474970"/>
                <a:gd name="connsiteY25" fmla="*/ 29686 h 47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4970" h="474950">
                  <a:moveTo>
                    <a:pt x="237485" y="474950"/>
                  </a:moveTo>
                  <a:cubicBezTo>
                    <a:pt x="102099" y="474950"/>
                    <a:pt x="0" y="430283"/>
                    <a:pt x="0" y="371051"/>
                  </a:cubicBezTo>
                  <a:lnTo>
                    <a:pt x="0" y="103900"/>
                  </a:lnTo>
                  <a:cubicBezTo>
                    <a:pt x="0" y="44667"/>
                    <a:pt x="102099" y="0"/>
                    <a:pt x="237485" y="0"/>
                  </a:cubicBezTo>
                  <a:cubicBezTo>
                    <a:pt x="372871" y="0"/>
                    <a:pt x="474970" y="44667"/>
                    <a:pt x="474970" y="103900"/>
                  </a:cubicBezTo>
                  <a:lnTo>
                    <a:pt x="474970" y="371051"/>
                  </a:lnTo>
                  <a:cubicBezTo>
                    <a:pt x="474970" y="430283"/>
                    <a:pt x="372871" y="474950"/>
                    <a:pt x="237485" y="474950"/>
                  </a:cubicBezTo>
                  <a:close/>
                  <a:moveTo>
                    <a:pt x="29686" y="371051"/>
                  </a:moveTo>
                  <a:cubicBezTo>
                    <a:pt x="29686" y="401389"/>
                    <a:pt x="103682" y="445265"/>
                    <a:pt x="237485" y="445265"/>
                  </a:cubicBezTo>
                  <a:cubicBezTo>
                    <a:pt x="371288" y="445265"/>
                    <a:pt x="445284" y="401389"/>
                    <a:pt x="445284" y="371051"/>
                  </a:cubicBezTo>
                  <a:lnTo>
                    <a:pt x="445284" y="289178"/>
                  </a:lnTo>
                  <a:cubicBezTo>
                    <a:pt x="404655" y="321278"/>
                    <a:pt x="326087" y="341365"/>
                    <a:pt x="237485" y="341365"/>
                  </a:cubicBezTo>
                  <a:cubicBezTo>
                    <a:pt x="148883" y="341365"/>
                    <a:pt x="70335" y="321258"/>
                    <a:pt x="29686" y="289178"/>
                  </a:cubicBezTo>
                  <a:lnTo>
                    <a:pt x="29686" y="371051"/>
                  </a:lnTo>
                  <a:close/>
                  <a:moveTo>
                    <a:pt x="29686" y="237465"/>
                  </a:moveTo>
                  <a:cubicBezTo>
                    <a:pt x="29686" y="267804"/>
                    <a:pt x="103682" y="311679"/>
                    <a:pt x="237485" y="311679"/>
                  </a:cubicBezTo>
                  <a:cubicBezTo>
                    <a:pt x="371288" y="311679"/>
                    <a:pt x="445284" y="267804"/>
                    <a:pt x="445284" y="237465"/>
                  </a:cubicBezTo>
                  <a:lnTo>
                    <a:pt x="445284" y="155592"/>
                  </a:lnTo>
                  <a:cubicBezTo>
                    <a:pt x="404635" y="187692"/>
                    <a:pt x="326087" y="207780"/>
                    <a:pt x="237485" y="207780"/>
                  </a:cubicBezTo>
                  <a:cubicBezTo>
                    <a:pt x="148883" y="207780"/>
                    <a:pt x="70335" y="187692"/>
                    <a:pt x="29686" y="155592"/>
                  </a:cubicBezTo>
                  <a:lnTo>
                    <a:pt x="29686" y="237465"/>
                  </a:lnTo>
                  <a:close/>
                  <a:moveTo>
                    <a:pt x="237485" y="29686"/>
                  </a:moveTo>
                  <a:cubicBezTo>
                    <a:pt x="103682" y="29686"/>
                    <a:pt x="29686" y="73561"/>
                    <a:pt x="29686" y="103900"/>
                  </a:cubicBezTo>
                  <a:cubicBezTo>
                    <a:pt x="29686" y="134238"/>
                    <a:pt x="103682" y="178114"/>
                    <a:pt x="237485" y="178114"/>
                  </a:cubicBezTo>
                  <a:cubicBezTo>
                    <a:pt x="371288" y="178114"/>
                    <a:pt x="445284" y="134238"/>
                    <a:pt x="445284" y="103900"/>
                  </a:cubicBezTo>
                  <a:cubicBezTo>
                    <a:pt x="445284" y="73561"/>
                    <a:pt x="371288" y="29686"/>
                    <a:pt x="237485" y="29686"/>
                  </a:cubicBezTo>
                  <a:close/>
                </a:path>
              </a:pathLst>
            </a:custGeom>
            <a:solidFill>
              <a:schemeClr val="accent3"/>
            </a:solidFill>
            <a:ln w="19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  <p:sp>
          <p:nvSpPr>
            <p:cNvPr id="30" name="Icoon_1_1">
              <a:extLst>
                <a:ext uri="{FF2B5EF4-FFF2-40B4-BE49-F238E27FC236}">
                  <a16:creationId xmlns:a16="http://schemas.microsoft.com/office/drawing/2014/main" id="{1202291D-F8E4-5504-9678-10B650BE6E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99847" y="2712219"/>
              <a:ext cx="252013" cy="252000"/>
            </a:xfrm>
            <a:custGeom>
              <a:avLst/>
              <a:gdLst>
                <a:gd name="connsiteX0" fmla="*/ 237485 w 474970"/>
                <a:gd name="connsiteY0" fmla="*/ 474950 h 474950"/>
                <a:gd name="connsiteX1" fmla="*/ 0 w 474970"/>
                <a:gd name="connsiteY1" fmla="*/ 371051 h 474950"/>
                <a:gd name="connsiteX2" fmla="*/ 0 w 474970"/>
                <a:gd name="connsiteY2" fmla="*/ 103900 h 474950"/>
                <a:gd name="connsiteX3" fmla="*/ 237485 w 474970"/>
                <a:gd name="connsiteY3" fmla="*/ 0 h 474950"/>
                <a:gd name="connsiteX4" fmla="*/ 474970 w 474970"/>
                <a:gd name="connsiteY4" fmla="*/ 103900 h 474950"/>
                <a:gd name="connsiteX5" fmla="*/ 474970 w 474970"/>
                <a:gd name="connsiteY5" fmla="*/ 371051 h 474950"/>
                <a:gd name="connsiteX6" fmla="*/ 237485 w 474970"/>
                <a:gd name="connsiteY6" fmla="*/ 474950 h 474950"/>
                <a:gd name="connsiteX7" fmla="*/ 29686 w 474970"/>
                <a:gd name="connsiteY7" fmla="*/ 371051 h 474950"/>
                <a:gd name="connsiteX8" fmla="*/ 237485 w 474970"/>
                <a:gd name="connsiteY8" fmla="*/ 445265 h 474950"/>
                <a:gd name="connsiteX9" fmla="*/ 445284 w 474970"/>
                <a:gd name="connsiteY9" fmla="*/ 371051 h 474950"/>
                <a:gd name="connsiteX10" fmla="*/ 445284 w 474970"/>
                <a:gd name="connsiteY10" fmla="*/ 289178 h 474950"/>
                <a:gd name="connsiteX11" fmla="*/ 237485 w 474970"/>
                <a:gd name="connsiteY11" fmla="*/ 341365 h 474950"/>
                <a:gd name="connsiteX12" fmla="*/ 29686 w 474970"/>
                <a:gd name="connsiteY12" fmla="*/ 289178 h 474950"/>
                <a:gd name="connsiteX13" fmla="*/ 29686 w 474970"/>
                <a:gd name="connsiteY13" fmla="*/ 371051 h 474950"/>
                <a:gd name="connsiteX14" fmla="*/ 29686 w 474970"/>
                <a:gd name="connsiteY14" fmla="*/ 237465 h 474950"/>
                <a:gd name="connsiteX15" fmla="*/ 237485 w 474970"/>
                <a:gd name="connsiteY15" fmla="*/ 311679 h 474950"/>
                <a:gd name="connsiteX16" fmla="*/ 445284 w 474970"/>
                <a:gd name="connsiteY16" fmla="*/ 237465 h 474950"/>
                <a:gd name="connsiteX17" fmla="*/ 445284 w 474970"/>
                <a:gd name="connsiteY17" fmla="*/ 155592 h 474950"/>
                <a:gd name="connsiteX18" fmla="*/ 237485 w 474970"/>
                <a:gd name="connsiteY18" fmla="*/ 207780 h 474950"/>
                <a:gd name="connsiteX19" fmla="*/ 29686 w 474970"/>
                <a:gd name="connsiteY19" fmla="*/ 155592 h 474950"/>
                <a:gd name="connsiteX20" fmla="*/ 29686 w 474970"/>
                <a:gd name="connsiteY20" fmla="*/ 237465 h 474950"/>
                <a:gd name="connsiteX21" fmla="*/ 237485 w 474970"/>
                <a:gd name="connsiteY21" fmla="*/ 29686 h 474950"/>
                <a:gd name="connsiteX22" fmla="*/ 29686 w 474970"/>
                <a:gd name="connsiteY22" fmla="*/ 103900 h 474950"/>
                <a:gd name="connsiteX23" fmla="*/ 237485 w 474970"/>
                <a:gd name="connsiteY23" fmla="*/ 178114 h 474950"/>
                <a:gd name="connsiteX24" fmla="*/ 445284 w 474970"/>
                <a:gd name="connsiteY24" fmla="*/ 103900 h 474950"/>
                <a:gd name="connsiteX25" fmla="*/ 237485 w 474970"/>
                <a:gd name="connsiteY25" fmla="*/ 29686 h 47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4970" h="474950">
                  <a:moveTo>
                    <a:pt x="237485" y="474950"/>
                  </a:moveTo>
                  <a:cubicBezTo>
                    <a:pt x="102099" y="474950"/>
                    <a:pt x="0" y="430283"/>
                    <a:pt x="0" y="371051"/>
                  </a:cubicBezTo>
                  <a:lnTo>
                    <a:pt x="0" y="103900"/>
                  </a:lnTo>
                  <a:cubicBezTo>
                    <a:pt x="0" y="44667"/>
                    <a:pt x="102099" y="0"/>
                    <a:pt x="237485" y="0"/>
                  </a:cubicBezTo>
                  <a:cubicBezTo>
                    <a:pt x="372871" y="0"/>
                    <a:pt x="474970" y="44667"/>
                    <a:pt x="474970" y="103900"/>
                  </a:cubicBezTo>
                  <a:lnTo>
                    <a:pt x="474970" y="371051"/>
                  </a:lnTo>
                  <a:cubicBezTo>
                    <a:pt x="474970" y="430283"/>
                    <a:pt x="372871" y="474950"/>
                    <a:pt x="237485" y="474950"/>
                  </a:cubicBezTo>
                  <a:close/>
                  <a:moveTo>
                    <a:pt x="29686" y="371051"/>
                  </a:moveTo>
                  <a:cubicBezTo>
                    <a:pt x="29686" y="401389"/>
                    <a:pt x="103682" y="445265"/>
                    <a:pt x="237485" y="445265"/>
                  </a:cubicBezTo>
                  <a:cubicBezTo>
                    <a:pt x="371288" y="445265"/>
                    <a:pt x="445284" y="401389"/>
                    <a:pt x="445284" y="371051"/>
                  </a:cubicBezTo>
                  <a:lnTo>
                    <a:pt x="445284" y="289178"/>
                  </a:lnTo>
                  <a:cubicBezTo>
                    <a:pt x="404655" y="321278"/>
                    <a:pt x="326087" y="341365"/>
                    <a:pt x="237485" y="341365"/>
                  </a:cubicBezTo>
                  <a:cubicBezTo>
                    <a:pt x="148883" y="341365"/>
                    <a:pt x="70335" y="321258"/>
                    <a:pt x="29686" y="289178"/>
                  </a:cubicBezTo>
                  <a:lnTo>
                    <a:pt x="29686" y="371051"/>
                  </a:lnTo>
                  <a:close/>
                  <a:moveTo>
                    <a:pt x="29686" y="237465"/>
                  </a:moveTo>
                  <a:cubicBezTo>
                    <a:pt x="29686" y="267804"/>
                    <a:pt x="103682" y="311679"/>
                    <a:pt x="237485" y="311679"/>
                  </a:cubicBezTo>
                  <a:cubicBezTo>
                    <a:pt x="371288" y="311679"/>
                    <a:pt x="445284" y="267804"/>
                    <a:pt x="445284" y="237465"/>
                  </a:cubicBezTo>
                  <a:lnTo>
                    <a:pt x="445284" y="155592"/>
                  </a:lnTo>
                  <a:cubicBezTo>
                    <a:pt x="404635" y="187692"/>
                    <a:pt x="326087" y="207780"/>
                    <a:pt x="237485" y="207780"/>
                  </a:cubicBezTo>
                  <a:cubicBezTo>
                    <a:pt x="148883" y="207780"/>
                    <a:pt x="70335" y="187692"/>
                    <a:pt x="29686" y="155592"/>
                  </a:cubicBezTo>
                  <a:lnTo>
                    <a:pt x="29686" y="237465"/>
                  </a:lnTo>
                  <a:close/>
                  <a:moveTo>
                    <a:pt x="237485" y="29686"/>
                  </a:moveTo>
                  <a:cubicBezTo>
                    <a:pt x="103682" y="29686"/>
                    <a:pt x="29686" y="73561"/>
                    <a:pt x="29686" y="103900"/>
                  </a:cubicBezTo>
                  <a:cubicBezTo>
                    <a:pt x="29686" y="134238"/>
                    <a:pt x="103682" y="178114"/>
                    <a:pt x="237485" y="178114"/>
                  </a:cubicBezTo>
                  <a:cubicBezTo>
                    <a:pt x="371288" y="178114"/>
                    <a:pt x="445284" y="134238"/>
                    <a:pt x="445284" y="103900"/>
                  </a:cubicBezTo>
                  <a:cubicBezTo>
                    <a:pt x="445284" y="73561"/>
                    <a:pt x="371288" y="29686"/>
                    <a:pt x="237485" y="29686"/>
                  </a:cubicBezTo>
                  <a:close/>
                </a:path>
              </a:pathLst>
            </a:custGeom>
            <a:solidFill>
              <a:schemeClr val="accent4"/>
            </a:solidFill>
            <a:ln w="19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  <p:sp>
          <p:nvSpPr>
            <p:cNvPr id="35" name="Icoon_1_1">
              <a:extLst>
                <a:ext uri="{FF2B5EF4-FFF2-40B4-BE49-F238E27FC236}">
                  <a16:creationId xmlns:a16="http://schemas.microsoft.com/office/drawing/2014/main" id="{09562231-7EBB-9A91-4284-6DE7911363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27897" y="2711733"/>
              <a:ext cx="252013" cy="252000"/>
            </a:xfrm>
            <a:custGeom>
              <a:avLst/>
              <a:gdLst>
                <a:gd name="connsiteX0" fmla="*/ 237485 w 474970"/>
                <a:gd name="connsiteY0" fmla="*/ 474950 h 474950"/>
                <a:gd name="connsiteX1" fmla="*/ 0 w 474970"/>
                <a:gd name="connsiteY1" fmla="*/ 371051 h 474950"/>
                <a:gd name="connsiteX2" fmla="*/ 0 w 474970"/>
                <a:gd name="connsiteY2" fmla="*/ 103900 h 474950"/>
                <a:gd name="connsiteX3" fmla="*/ 237485 w 474970"/>
                <a:gd name="connsiteY3" fmla="*/ 0 h 474950"/>
                <a:gd name="connsiteX4" fmla="*/ 474970 w 474970"/>
                <a:gd name="connsiteY4" fmla="*/ 103900 h 474950"/>
                <a:gd name="connsiteX5" fmla="*/ 474970 w 474970"/>
                <a:gd name="connsiteY5" fmla="*/ 371051 h 474950"/>
                <a:gd name="connsiteX6" fmla="*/ 237485 w 474970"/>
                <a:gd name="connsiteY6" fmla="*/ 474950 h 474950"/>
                <a:gd name="connsiteX7" fmla="*/ 29686 w 474970"/>
                <a:gd name="connsiteY7" fmla="*/ 371051 h 474950"/>
                <a:gd name="connsiteX8" fmla="*/ 237485 w 474970"/>
                <a:gd name="connsiteY8" fmla="*/ 445265 h 474950"/>
                <a:gd name="connsiteX9" fmla="*/ 445284 w 474970"/>
                <a:gd name="connsiteY9" fmla="*/ 371051 h 474950"/>
                <a:gd name="connsiteX10" fmla="*/ 445284 w 474970"/>
                <a:gd name="connsiteY10" fmla="*/ 289178 h 474950"/>
                <a:gd name="connsiteX11" fmla="*/ 237485 w 474970"/>
                <a:gd name="connsiteY11" fmla="*/ 341365 h 474950"/>
                <a:gd name="connsiteX12" fmla="*/ 29686 w 474970"/>
                <a:gd name="connsiteY12" fmla="*/ 289178 h 474950"/>
                <a:gd name="connsiteX13" fmla="*/ 29686 w 474970"/>
                <a:gd name="connsiteY13" fmla="*/ 371051 h 474950"/>
                <a:gd name="connsiteX14" fmla="*/ 29686 w 474970"/>
                <a:gd name="connsiteY14" fmla="*/ 237465 h 474950"/>
                <a:gd name="connsiteX15" fmla="*/ 237485 w 474970"/>
                <a:gd name="connsiteY15" fmla="*/ 311679 h 474950"/>
                <a:gd name="connsiteX16" fmla="*/ 445284 w 474970"/>
                <a:gd name="connsiteY16" fmla="*/ 237465 h 474950"/>
                <a:gd name="connsiteX17" fmla="*/ 445284 w 474970"/>
                <a:gd name="connsiteY17" fmla="*/ 155592 h 474950"/>
                <a:gd name="connsiteX18" fmla="*/ 237485 w 474970"/>
                <a:gd name="connsiteY18" fmla="*/ 207780 h 474950"/>
                <a:gd name="connsiteX19" fmla="*/ 29686 w 474970"/>
                <a:gd name="connsiteY19" fmla="*/ 155592 h 474950"/>
                <a:gd name="connsiteX20" fmla="*/ 29686 w 474970"/>
                <a:gd name="connsiteY20" fmla="*/ 237465 h 474950"/>
                <a:gd name="connsiteX21" fmla="*/ 237485 w 474970"/>
                <a:gd name="connsiteY21" fmla="*/ 29686 h 474950"/>
                <a:gd name="connsiteX22" fmla="*/ 29686 w 474970"/>
                <a:gd name="connsiteY22" fmla="*/ 103900 h 474950"/>
                <a:gd name="connsiteX23" fmla="*/ 237485 w 474970"/>
                <a:gd name="connsiteY23" fmla="*/ 178114 h 474950"/>
                <a:gd name="connsiteX24" fmla="*/ 445284 w 474970"/>
                <a:gd name="connsiteY24" fmla="*/ 103900 h 474950"/>
                <a:gd name="connsiteX25" fmla="*/ 237485 w 474970"/>
                <a:gd name="connsiteY25" fmla="*/ 29686 h 47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4970" h="474950">
                  <a:moveTo>
                    <a:pt x="237485" y="474950"/>
                  </a:moveTo>
                  <a:cubicBezTo>
                    <a:pt x="102099" y="474950"/>
                    <a:pt x="0" y="430283"/>
                    <a:pt x="0" y="371051"/>
                  </a:cubicBezTo>
                  <a:lnTo>
                    <a:pt x="0" y="103900"/>
                  </a:lnTo>
                  <a:cubicBezTo>
                    <a:pt x="0" y="44667"/>
                    <a:pt x="102099" y="0"/>
                    <a:pt x="237485" y="0"/>
                  </a:cubicBezTo>
                  <a:cubicBezTo>
                    <a:pt x="372871" y="0"/>
                    <a:pt x="474970" y="44667"/>
                    <a:pt x="474970" y="103900"/>
                  </a:cubicBezTo>
                  <a:lnTo>
                    <a:pt x="474970" y="371051"/>
                  </a:lnTo>
                  <a:cubicBezTo>
                    <a:pt x="474970" y="430283"/>
                    <a:pt x="372871" y="474950"/>
                    <a:pt x="237485" y="474950"/>
                  </a:cubicBezTo>
                  <a:close/>
                  <a:moveTo>
                    <a:pt x="29686" y="371051"/>
                  </a:moveTo>
                  <a:cubicBezTo>
                    <a:pt x="29686" y="401389"/>
                    <a:pt x="103682" y="445265"/>
                    <a:pt x="237485" y="445265"/>
                  </a:cubicBezTo>
                  <a:cubicBezTo>
                    <a:pt x="371288" y="445265"/>
                    <a:pt x="445284" y="401389"/>
                    <a:pt x="445284" y="371051"/>
                  </a:cubicBezTo>
                  <a:lnTo>
                    <a:pt x="445284" y="289178"/>
                  </a:lnTo>
                  <a:cubicBezTo>
                    <a:pt x="404655" y="321278"/>
                    <a:pt x="326087" y="341365"/>
                    <a:pt x="237485" y="341365"/>
                  </a:cubicBezTo>
                  <a:cubicBezTo>
                    <a:pt x="148883" y="341365"/>
                    <a:pt x="70335" y="321258"/>
                    <a:pt x="29686" y="289178"/>
                  </a:cubicBezTo>
                  <a:lnTo>
                    <a:pt x="29686" y="371051"/>
                  </a:lnTo>
                  <a:close/>
                  <a:moveTo>
                    <a:pt x="29686" y="237465"/>
                  </a:moveTo>
                  <a:cubicBezTo>
                    <a:pt x="29686" y="267804"/>
                    <a:pt x="103682" y="311679"/>
                    <a:pt x="237485" y="311679"/>
                  </a:cubicBezTo>
                  <a:cubicBezTo>
                    <a:pt x="371288" y="311679"/>
                    <a:pt x="445284" y="267804"/>
                    <a:pt x="445284" y="237465"/>
                  </a:cubicBezTo>
                  <a:lnTo>
                    <a:pt x="445284" y="155592"/>
                  </a:lnTo>
                  <a:cubicBezTo>
                    <a:pt x="404635" y="187692"/>
                    <a:pt x="326087" y="207780"/>
                    <a:pt x="237485" y="207780"/>
                  </a:cubicBezTo>
                  <a:cubicBezTo>
                    <a:pt x="148883" y="207780"/>
                    <a:pt x="70335" y="187692"/>
                    <a:pt x="29686" y="155592"/>
                  </a:cubicBezTo>
                  <a:lnTo>
                    <a:pt x="29686" y="237465"/>
                  </a:lnTo>
                  <a:close/>
                  <a:moveTo>
                    <a:pt x="237485" y="29686"/>
                  </a:moveTo>
                  <a:cubicBezTo>
                    <a:pt x="103682" y="29686"/>
                    <a:pt x="29686" y="73561"/>
                    <a:pt x="29686" y="103900"/>
                  </a:cubicBezTo>
                  <a:cubicBezTo>
                    <a:pt x="29686" y="134238"/>
                    <a:pt x="103682" y="178114"/>
                    <a:pt x="237485" y="178114"/>
                  </a:cubicBezTo>
                  <a:cubicBezTo>
                    <a:pt x="371288" y="178114"/>
                    <a:pt x="445284" y="134238"/>
                    <a:pt x="445284" y="103900"/>
                  </a:cubicBezTo>
                  <a:cubicBezTo>
                    <a:pt x="445284" y="73561"/>
                    <a:pt x="371288" y="29686"/>
                    <a:pt x="237485" y="29686"/>
                  </a:cubicBezTo>
                  <a:close/>
                </a:path>
              </a:pathLst>
            </a:custGeom>
            <a:solidFill>
              <a:srgbClr val="7030A0"/>
            </a:solidFill>
            <a:ln w="19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  <p:sp>
          <p:nvSpPr>
            <p:cNvPr id="44" name="Icoon_1_1">
              <a:extLst>
                <a:ext uri="{FF2B5EF4-FFF2-40B4-BE49-F238E27FC236}">
                  <a16:creationId xmlns:a16="http://schemas.microsoft.com/office/drawing/2014/main" id="{C7F8A2F3-D0CC-2505-0B14-E0138C66CA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370" y="2711733"/>
              <a:ext cx="252013" cy="252000"/>
            </a:xfrm>
            <a:custGeom>
              <a:avLst/>
              <a:gdLst>
                <a:gd name="connsiteX0" fmla="*/ 237485 w 474970"/>
                <a:gd name="connsiteY0" fmla="*/ 474950 h 474950"/>
                <a:gd name="connsiteX1" fmla="*/ 0 w 474970"/>
                <a:gd name="connsiteY1" fmla="*/ 371051 h 474950"/>
                <a:gd name="connsiteX2" fmla="*/ 0 w 474970"/>
                <a:gd name="connsiteY2" fmla="*/ 103900 h 474950"/>
                <a:gd name="connsiteX3" fmla="*/ 237485 w 474970"/>
                <a:gd name="connsiteY3" fmla="*/ 0 h 474950"/>
                <a:gd name="connsiteX4" fmla="*/ 474970 w 474970"/>
                <a:gd name="connsiteY4" fmla="*/ 103900 h 474950"/>
                <a:gd name="connsiteX5" fmla="*/ 474970 w 474970"/>
                <a:gd name="connsiteY5" fmla="*/ 371051 h 474950"/>
                <a:gd name="connsiteX6" fmla="*/ 237485 w 474970"/>
                <a:gd name="connsiteY6" fmla="*/ 474950 h 474950"/>
                <a:gd name="connsiteX7" fmla="*/ 29686 w 474970"/>
                <a:gd name="connsiteY7" fmla="*/ 371051 h 474950"/>
                <a:gd name="connsiteX8" fmla="*/ 237485 w 474970"/>
                <a:gd name="connsiteY8" fmla="*/ 445265 h 474950"/>
                <a:gd name="connsiteX9" fmla="*/ 445284 w 474970"/>
                <a:gd name="connsiteY9" fmla="*/ 371051 h 474950"/>
                <a:gd name="connsiteX10" fmla="*/ 445284 w 474970"/>
                <a:gd name="connsiteY10" fmla="*/ 289178 h 474950"/>
                <a:gd name="connsiteX11" fmla="*/ 237485 w 474970"/>
                <a:gd name="connsiteY11" fmla="*/ 341365 h 474950"/>
                <a:gd name="connsiteX12" fmla="*/ 29686 w 474970"/>
                <a:gd name="connsiteY12" fmla="*/ 289178 h 474950"/>
                <a:gd name="connsiteX13" fmla="*/ 29686 w 474970"/>
                <a:gd name="connsiteY13" fmla="*/ 371051 h 474950"/>
                <a:gd name="connsiteX14" fmla="*/ 29686 w 474970"/>
                <a:gd name="connsiteY14" fmla="*/ 237465 h 474950"/>
                <a:gd name="connsiteX15" fmla="*/ 237485 w 474970"/>
                <a:gd name="connsiteY15" fmla="*/ 311679 h 474950"/>
                <a:gd name="connsiteX16" fmla="*/ 445284 w 474970"/>
                <a:gd name="connsiteY16" fmla="*/ 237465 h 474950"/>
                <a:gd name="connsiteX17" fmla="*/ 445284 w 474970"/>
                <a:gd name="connsiteY17" fmla="*/ 155592 h 474950"/>
                <a:gd name="connsiteX18" fmla="*/ 237485 w 474970"/>
                <a:gd name="connsiteY18" fmla="*/ 207780 h 474950"/>
                <a:gd name="connsiteX19" fmla="*/ 29686 w 474970"/>
                <a:gd name="connsiteY19" fmla="*/ 155592 h 474950"/>
                <a:gd name="connsiteX20" fmla="*/ 29686 w 474970"/>
                <a:gd name="connsiteY20" fmla="*/ 237465 h 474950"/>
                <a:gd name="connsiteX21" fmla="*/ 237485 w 474970"/>
                <a:gd name="connsiteY21" fmla="*/ 29686 h 474950"/>
                <a:gd name="connsiteX22" fmla="*/ 29686 w 474970"/>
                <a:gd name="connsiteY22" fmla="*/ 103900 h 474950"/>
                <a:gd name="connsiteX23" fmla="*/ 237485 w 474970"/>
                <a:gd name="connsiteY23" fmla="*/ 178114 h 474950"/>
                <a:gd name="connsiteX24" fmla="*/ 445284 w 474970"/>
                <a:gd name="connsiteY24" fmla="*/ 103900 h 474950"/>
                <a:gd name="connsiteX25" fmla="*/ 237485 w 474970"/>
                <a:gd name="connsiteY25" fmla="*/ 29686 h 47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4970" h="474950">
                  <a:moveTo>
                    <a:pt x="237485" y="474950"/>
                  </a:moveTo>
                  <a:cubicBezTo>
                    <a:pt x="102099" y="474950"/>
                    <a:pt x="0" y="430283"/>
                    <a:pt x="0" y="371051"/>
                  </a:cubicBezTo>
                  <a:lnTo>
                    <a:pt x="0" y="103900"/>
                  </a:lnTo>
                  <a:cubicBezTo>
                    <a:pt x="0" y="44667"/>
                    <a:pt x="102099" y="0"/>
                    <a:pt x="237485" y="0"/>
                  </a:cubicBezTo>
                  <a:cubicBezTo>
                    <a:pt x="372871" y="0"/>
                    <a:pt x="474970" y="44667"/>
                    <a:pt x="474970" y="103900"/>
                  </a:cubicBezTo>
                  <a:lnTo>
                    <a:pt x="474970" y="371051"/>
                  </a:lnTo>
                  <a:cubicBezTo>
                    <a:pt x="474970" y="430283"/>
                    <a:pt x="372871" y="474950"/>
                    <a:pt x="237485" y="474950"/>
                  </a:cubicBezTo>
                  <a:close/>
                  <a:moveTo>
                    <a:pt x="29686" y="371051"/>
                  </a:moveTo>
                  <a:cubicBezTo>
                    <a:pt x="29686" y="401389"/>
                    <a:pt x="103682" y="445265"/>
                    <a:pt x="237485" y="445265"/>
                  </a:cubicBezTo>
                  <a:cubicBezTo>
                    <a:pt x="371288" y="445265"/>
                    <a:pt x="445284" y="401389"/>
                    <a:pt x="445284" y="371051"/>
                  </a:cubicBezTo>
                  <a:lnTo>
                    <a:pt x="445284" y="289178"/>
                  </a:lnTo>
                  <a:cubicBezTo>
                    <a:pt x="404655" y="321278"/>
                    <a:pt x="326087" y="341365"/>
                    <a:pt x="237485" y="341365"/>
                  </a:cubicBezTo>
                  <a:cubicBezTo>
                    <a:pt x="148883" y="341365"/>
                    <a:pt x="70335" y="321258"/>
                    <a:pt x="29686" y="289178"/>
                  </a:cubicBezTo>
                  <a:lnTo>
                    <a:pt x="29686" y="371051"/>
                  </a:lnTo>
                  <a:close/>
                  <a:moveTo>
                    <a:pt x="29686" y="237465"/>
                  </a:moveTo>
                  <a:cubicBezTo>
                    <a:pt x="29686" y="267804"/>
                    <a:pt x="103682" y="311679"/>
                    <a:pt x="237485" y="311679"/>
                  </a:cubicBezTo>
                  <a:cubicBezTo>
                    <a:pt x="371288" y="311679"/>
                    <a:pt x="445284" y="267804"/>
                    <a:pt x="445284" y="237465"/>
                  </a:cubicBezTo>
                  <a:lnTo>
                    <a:pt x="445284" y="155592"/>
                  </a:lnTo>
                  <a:cubicBezTo>
                    <a:pt x="404635" y="187692"/>
                    <a:pt x="326087" y="207780"/>
                    <a:pt x="237485" y="207780"/>
                  </a:cubicBezTo>
                  <a:cubicBezTo>
                    <a:pt x="148883" y="207780"/>
                    <a:pt x="70335" y="187692"/>
                    <a:pt x="29686" y="155592"/>
                  </a:cubicBezTo>
                  <a:lnTo>
                    <a:pt x="29686" y="237465"/>
                  </a:lnTo>
                  <a:close/>
                  <a:moveTo>
                    <a:pt x="237485" y="29686"/>
                  </a:moveTo>
                  <a:cubicBezTo>
                    <a:pt x="103682" y="29686"/>
                    <a:pt x="29686" y="73561"/>
                    <a:pt x="29686" y="103900"/>
                  </a:cubicBezTo>
                  <a:cubicBezTo>
                    <a:pt x="29686" y="134238"/>
                    <a:pt x="103682" y="178114"/>
                    <a:pt x="237485" y="178114"/>
                  </a:cubicBezTo>
                  <a:cubicBezTo>
                    <a:pt x="371288" y="178114"/>
                    <a:pt x="445284" y="134238"/>
                    <a:pt x="445284" y="103900"/>
                  </a:cubicBezTo>
                  <a:cubicBezTo>
                    <a:pt x="445284" y="73561"/>
                    <a:pt x="371288" y="29686"/>
                    <a:pt x="237485" y="29686"/>
                  </a:cubicBezTo>
                  <a:close/>
                </a:path>
              </a:pathLst>
            </a:custGeom>
            <a:solidFill>
              <a:schemeClr val="tx2"/>
            </a:solidFill>
            <a:ln w="19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</p:grpSp>
      <p:pic>
        <p:nvPicPr>
          <p:cNvPr id="12" name="Icoon_3_8">
            <a:extLst>
              <a:ext uri="{FF2B5EF4-FFF2-40B4-BE49-F238E27FC236}">
                <a16:creationId xmlns:a16="http://schemas.microsoft.com/office/drawing/2014/main" id="{8B5F40A7-4BFC-E12D-3CCE-793323BA71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4304" y="4060525"/>
            <a:ext cx="487425" cy="487425"/>
          </a:xfrm>
          <a:prstGeom prst="rect">
            <a:avLst/>
          </a:prstGeom>
        </p:spPr>
      </p:pic>
      <p:grpSp>
        <p:nvGrpSpPr>
          <p:cNvPr id="19" name="Icoon_2_8">
            <a:extLst>
              <a:ext uri="{FF2B5EF4-FFF2-40B4-BE49-F238E27FC236}">
                <a16:creationId xmlns:a16="http://schemas.microsoft.com/office/drawing/2014/main" id="{CBFE1D68-07C8-A49E-5DAA-6CE886BED269}"/>
              </a:ext>
            </a:extLst>
          </p:cNvPr>
          <p:cNvGrpSpPr>
            <a:grpSpLocks noChangeAspect="1"/>
          </p:cNvGrpSpPr>
          <p:nvPr/>
        </p:nvGrpSpPr>
        <p:grpSpPr>
          <a:xfrm>
            <a:off x="990016" y="3561640"/>
            <a:ext cx="336000" cy="336000"/>
            <a:chOff x="1168400" y="2230961"/>
            <a:chExt cx="453737" cy="453737"/>
          </a:xfrm>
          <a:solidFill>
            <a:schemeClr val="accent1"/>
          </a:solidFill>
        </p:grpSpPr>
        <p:sp>
          <p:nvSpPr>
            <p:cNvPr id="20" name="Vrije vorm: vorm 576">
              <a:extLst>
                <a:ext uri="{FF2B5EF4-FFF2-40B4-BE49-F238E27FC236}">
                  <a16:creationId xmlns:a16="http://schemas.microsoft.com/office/drawing/2014/main" id="{DB2AFC53-43AB-AC05-4698-EB6F23D87B00}"/>
                </a:ext>
              </a:extLst>
            </p:cNvPr>
            <p:cNvSpPr/>
            <p:nvPr/>
          </p:nvSpPr>
          <p:spPr>
            <a:xfrm>
              <a:off x="1168400" y="2230961"/>
              <a:ext cx="453737" cy="425151"/>
            </a:xfrm>
            <a:custGeom>
              <a:avLst/>
              <a:gdLst>
                <a:gd name="connsiteX0" fmla="*/ 210515 w 453737"/>
                <a:gd name="connsiteY0" fmla="*/ 425133 h 425151"/>
                <a:gd name="connsiteX1" fmla="*/ 0 w 453737"/>
                <a:gd name="connsiteY1" fmla="*/ 326123 h 425151"/>
                <a:gd name="connsiteX2" fmla="*/ 0 w 453737"/>
                <a:gd name="connsiteY2" fmla="*/ 99255 h 425151"/>
                <a:gd name="connsiteX3" fmla="*/ 226869 w 453737"/>
                <a:gd name="connsiteY3" fmla="*/ 0 h 425151"/>
                <a:gd name="connsiteX4" fmla="*/ 453737 w 453737"/>
                <a:gd name="connsiteY4" fmla="*/ 99255 h 425151"/>
                <a:gd name="connsiteX5" fmla="*/ 453737 w 453737"/>
                <a:gd name="connsiteY5" fmla="*/ 198510 h 425151"/>
                <a:gd name="connsiteX6" fmla="*/ 439558 w 453737"/>
                <a:gd name="connsiteY6" fmla="*/ 212689 h 425151"/>
                <a:gd name="connsiteX7" fmla="*/ 425378 w 453737"/>
                <a:gd name="connsiteY7" fmla="*/ 198510 h 425151"/>
                <a:gd name="connsiteX8" fmla="*/ 425378 w 453737"/>
                <a:gd name="connsiteY8" fmla="*/ 148788 h 425151"/>
                <a:gd name="connsiteX9" fmla="*/ 388153 w 453737"/>
                <a:gd name="connsiteY9" fmla="*/ 170227 h 425151"/>
                <a:gd name="connsiteX10" fmla="*/ 382557 w 453737"/>
                <a:gd name="connsiteY10" fmla="*/ 171380 h 425151"/>
                <a:gd name="connsiteX11" fmla="*/ 369531 w 453737"/>
                <a:gd name="connsiteY11" fmla="*/ 162778 h 425151"/>
                <a:gd name="connsiteX12" fmla="*/ 369399 w 453737"/>
                <a:gd name="connsiteY12" fmla="*/ 151945 h 425151"/>
                <a:gd name="connsiteX13" fmla="*/ 376980 w 453737"/>
                <a:gd name="connsiteY13" fmla="*/ 144175 h 425151"/>
                <a:gd name="connsiteX14" fmla="*/ 425378 w 453737"/>
                <a:gd name="connsiteY14" fmla="*/ 99255 h 425151"/>
                <a:gd name="connsiteX15" fmla="*/ 226869 w 453737"/>
                <a:gd name="connsiteY15" fmla="*/ 28359 h 425151"/>
                <a:gd name="connsiteX16" fmla="*/ 28359 w 453737"/>
                <a:gd name="connsiteY16" fmla="*/ 99255 h 425151"/>
                <a:gd name="connsiteX17" fmla="*/ 41857 w 453737"/>
                <a:gd name="connsiteY17" fmla="*/ 123190 h 425151"/>
                <a:gd name="connsiteX18" fmla="*/ 226509 w 453737"/>
                <a:gd name="connsiteY18" fmla="*/ 170170 h 425151"/>
                <a:gd name="connsiteX19" fmla="*/ 282413 w 453737"/>
                <a:gd name="connsiteY19" fmla="*/ 167240 h 425151"/>
                <a:gd name="connsiteX20" fmla="*/ 283907 w 453737"/>
                <a:gd name="connsiteY20" fmla="*/ 167164 h 425151"/>
                <a:gd name="connsiteX21" fmla="*/ 297992 w 453737"/>
                <a:gd name="connsiteY21" fmla="*/ 179869 h 425151"/>
                <a:gd name="connsiteX22" fmla="*/ 285363 w 453737"/>
                <a:gd name="connsiteY22" fmla="*/ 195447 h 425151"/>
                <a:gd name="connsiteX23" fmla="*/ 226604 w 453737"/>
                <a:gd name="connsiteY23" fmla="*/ 198491 h 425151"/>
                <a:gd name="connsiteX24" fmla="*/ 28359 w 453737"/>
                <a:gd name="connsiteY24" fmla="*/ 148864 h 425151"/>
                <a:gd name="connsiteX25" fmla="*/ 28359 w 453737"/>
                <a:gd name="connsiteY25" fmla="*/ 212670 h 425151"/>
                <a:gd name="connsiteX26" fmla="*/ 211593 w 453737"/>
                <a:gd name="connsiteY26" fmla="*/ 283359 h 425151"/>
                <a:gd name="connsiteX27" fmla="*/ 221499 w 453737"/>
                <a:gd name="connsiteY27" fmla="*/ 287802 h 425151"/>
                <a:gd name="connsiteX28" fmla="*/ 225356 w 453737"/>
                <a:gd name="connsiteY28" fmla="*/ 297935 h 425151"/>
                <a:gd name="connsiteX29" fmla="*/ 211177 w 453737"/>
                <a:gd name="connsiteY29" fmla="*/ 311698 h 425151"/>
                <a:gd name="connsiteX30" fmla="*/ 210515 w 453737"/>
                <a:gd name="connsiteY30" fmla="*/ 311680 h 425151"/>
                <a:gd name="connsiteX31" fmla="*/ 28359 w 453737"/>
                <a:gd name="connsiteY31" fmla="*/ 262014 h 425151"/>
                <a:gd name="connsiteX32" fmla="*/ 28359 w 453737"/>
                <a:gd name="connsiteY32" fmla="*/ 326123 h 425151"/>
                <a:gd name="connsiteX33" fmla="*/ 211593 w 453737"/>
                <a:gd name="connsiteY33" fmla="*/ 396812 h 425151"/>
                <a:gd name="connsiteX34" fmla="*/ 221499 w 453737"/>
                <a:gd name="connsiteY34" fmla="*/ 401255 h 425151"/>
                <a:gd name="connsiteX35" fmla="*/ 225356 w 453737"/>
                <a:gd name="connsiteY35" fmla="*/ 411388 h 425151"/>
                <a:gd name="connsiteX36" fmla="*/ 211177 w 453737"/>
                <a:gd name="connsiteY36" fmla="*/ 425152 h 425151"/>
                <a:gd name="connsiteX37" fmla="*/ 210515 w 453737"/>
                <a:gd name="connsiteY37" fmla="*/ 425133 h 425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53737" h="425151">
                  <a:moveTo>
                    <a:pt x="210515" y="425133"/>
                  </a:moveTo>
                  <a:cubicBezTo>
                    <a:pt x="88630" y="421578"/>
                    <a:pt x="0" y="379929"/>
                    <a:pt x="0" y="326123"/>
                  </a:cubicBezTo>
                  <a:lnTo>
                    <a:pt x="0" y="99255"/>
                  </a:lnTo>
                  <a:cubicBezTo>
                    <a:pt x="0" y="42670"/>
                    <a:pt x="97535" y="0"/>
                    <a:pt x="226869" y="0"/>
                  </a:cubicBezTo>
                  <a:cubicBezTo>
                    <a:pt x="356202" y="0"/>
                    <a:pt x="453737" y="42670"/>
                    <a:pt x="453737" y="99255"/>
                  </a:cubicBezTo>
                  <a:lnTo>
                    <a:pt x="453737" y="198510"/>
                  </a:lnTo>
                  <a:cubicBezTo>
                    <a:pt x="453737" y="206337"/>
                    <a:pt x="447385" y="212689"/>
                    <a:pt x="439558" y="212689"/>
                  </a:cubicBezTo>
                  <a:cubicBezTo>
                    <a:pt x="431731" y="212689"/>
                    <a:pt x="425378" y="206337"/>
                    <a:pt x="425378" y="198510"/>
                  </a:cubicBezTo>
                  <a:lnTo>
                    <a:pt x="425378" y="148788"/>
                  </a:lnTo>
                  <a:cubicBezTo>
                    <a:pt x="415377" y="156709"/>
                    <a:pt x="402918" y="163894"/>
                    <a:pt x="388153" y="170227"/>
                  </a:cubicBezTo>
                  <a:cubicBezTo>
                    <a:pt x="386357" y="170983"/>
                    <a:pt x="384485" y="171380"/>
                    <a:pt x="382557" y="171380"/>
                  </a:cubicBezTo>
                  <a:cubicBezTo>
                    <a:pt x="376866" y="171380"/>
                    <a:pt x="371762" y="167996"/>
                    <a:pt x="369531" y="162778"/>
                  </a:cubicBezTo>
                  <a:cubicBezTo>
                    <a:pt x="368037" y="159318"/>
                    <a:pt x="368000" y="155462"/>
                    <a:pt x="369399" y="151945"/>
                  </a:cubicBezTo>
                  <a:cubicBezTo>
                    <a:pt x="370798" y="148429"/>
                    <a:pt x="373501" y="145668"/>
                    <a:pt x="376980" y="144175"/>
                  </a:cubicBezTo>
                  <a:cubicBezTo>
                    <a:pt x="407286" y="131168"/>
                    <a:pt x="425378" y="114361"/>
                    <a:pt x="425378" y="99255"/>
                  </a:cubicBezTo>
                  <a:cubicBezTo>
                    <a:pt x="425378" y="70273"/>
                    <a:pt x="354690" y="28359"/>
                    <a:pt x="226869" y="28359"/>
                  </a:cubicBezTo>
                  <a:cubicBezTo>
                    <a:pt x="99047" y="28359"/>
                    <a:pt x="28359" y="70273"/>
                    <a:pt x="28359" y="99255"/>
                  </a:cubicBezTo>
                  <a:cubicBezTo>
                    <a:pt x="28359" y="107063"/>
                    <a:pt x="32896" y="115117"/>
                    <a:pt x="41857" y="123190"/>
                  </a:cubicBezTo>
                  <a:cubicBezTo>
                    <a:pt x="67796" y="146576"/>
                    <a:pt x="134968" y="170189"/>
                    <a:pt x="226509" y="170170"/>
                  </a:cubicBezTo>
                  <a:cubicBezTo>
                    <a:pt x="244942" y="170170"/>
                    <a:pt x="263754" y="169187"/>
                    <a:pt x="282413" y="167240"/>
                  </a:cubicBezTo>
                  <a:cubicBezTo>
                    <a:pt x="282905" y="167183"/>
                    <a:pt x="283397" y="167164"/>
                    <a:pt x="283907" y="167164"/>
                  </a:cubicBezTo>
                  <a:cubicBezTo>
                    <a:pt x="291186" y="167164"/>
                    <a:pt x="297236" y="172628"/>
                    <a:pt x="297992" y="179869"/>
                  </a:cubicBezTo>
                  <a:cubicBezTo>
                    <a:pt x="298786" y="187658"/>
                    <a:pt x="293114" y="194634"/>
                    <a:pt x="285363" y="195447"/>
                  </a:cubicBezTo>
                  <a:cubicBezTo>
                    <a:pt x="265928" y="197470"/>
                    <a:pt x="246171" y="198491"/>
                    <a:pt x="226604" y="198491"/>
                  </a:cubicBezTo>
                  <a:cubicBezTo>
                    <a:pt x="142209" y="198491"/>
                    <a:pt x="67342" y="179604"/>
                    <a:pt x="28359" y="148864"/>
                  </a:cubicBezTo>
                  <a:lnTo>
                    <a:pt x="28359" y="212670"/>
                  </a:lnTo>
                  <a:cubicBezTo>
                    <a:pt x="28359" y="244224"/>
                    <a:pt x="101996" y="280145"/>
                    <a:pt x="211593" y="283359"/>
                  </a:cubicBezTo>
                  <a:cubicBezTo>
                    <a:pt x="215374" y="283472"/>
                    <a:pt x="218890" y="285041"/>
                    <a:pt x="221499" y="287802"/>
                  </a:cubicBezTo>
                  <a:cubicBezTo>
                    <a:pt x="224089" y="290562"/>
                    <a:pt x="225469" y="294154"/>
                    <a:pt x="225356" y="297935"/>
                  </a:cubicBezTo>
                  <a:cubicBezTo>
                    <a:pt x="225129" y="305649"/>
                    <a:pt x="218909" y="311698"/>
                    <a:pt x="211177" y="311698"/>
                  </a:cubicBezTo>
                  <a:cubicBezTo>
                    <a:pt x="211026" y="311698"/>
                    <a:pt x="210666" y="311698"/>
                    <a:pt x="210515" y="311680"/>
                  </a:cubicBezTo>
                  <a:cubicBezTo>
                    <a:pt x="132132" y="309411"/>
                    <a:pt x="64601" y="290732"/>
                    <a:pt x="28359" y="262014"/>
                  </a:cubicBezTo>
                  <a:lnTo>
                    <a:pt x="28359" y="326123"/>
                  </a:lnTo>
                  <a:cubicBezTo>
                    <a:pt x="28359" y="357677"/>
                    <a:pt x="101996" y="393598"/>
                    <a:pt x="211593" y="396812"/>
                  </a:cubicBezTo>
                  <a:cubicBezTo>
                    <a:pt x="215374" y="396925"/>
                    <a:pt x="218890" y="398495"/>
                    <a:pt x="221499" y="401255"/>
                  </a:cubicBezTo>
                  <a:cubicBezTo>
                    <a:pt x="224089" y="404015"/>
                    <a:pt x="225469" y="407607"/>
                    <a:pt x="225356" y="411388"/>
                  </a:cubicBezTo>
                  <a:cubicBezTo>
                    <a:pt x="225129" y="419102"/>
                    <a:pt x="218909" y="425152"/>
                    <a:pt x="211177" y="425152"/>
                  </a:cubicBezTo>
                  <a:cubicBezTo>
                    <a:pt x="211026" y="425152"/>
                    <a:pt x="210666" y="425152"/>
                    <a:pt x="210515" y="425133"/>
                  </a:cubicBezTo>
                  <a:close/>
                </a:path>
              </a:pathLst>
            </a:custGeom>
            <a:grpFill/>
            <a:ln w="1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  <p:sp>
          <p:nvSpPr>
            <p:cNvPr id="21" name="Vrije vorm: vorm 577">
              <a:extLst>
                <a:ext uri="{FF2B5EF4-FFF2-40B4-BE49-F238E27FC236}">
                  <a16:creationId xmlns:a16="http://schemas.microsoft.com/office/drawing/2014/main" id="{E9E97DB7-D115-E91B-C112-40345EC26E95}"/>
                </a:ext>
              </a:extLst>
            </p:cNvPr>
            <p:cNvSpPr/>
            <p:nvPr/>
          </p:nvSpPr>
          <p:spPr>
            <a:xfrm>
              <a:off x="1423627" y="2429471"/>
              <a:ext cx="198509" cy="255227"/>
            </a:xfrm>
            <a:custGeom>
              <a:avLst/>
              <a:gdLst>
                <a:gd name="connsiteX0" fmla="*/ 42538 w 198509"/>
                <a:gd name="connsiteY0" fmla="*/ 255227 h 255227"/>
                <a:gd name="connsiteX1" fmla="*/ 0 w 198509"/>
                <a:gd name="connsiteY1" fmla="*/ 212689 h 255227"/>
                <a:gd name="connsiteX2" fmla="*/ 0 w 198509"/>
                <a:gd name="connsiteY2" fmla="*/ 127614 h 255227"/>
                <a:gd name="connsiteX3" fmla="*/ 28359 w 198509"/>
                <a:gd name="connsiteY3" fmla="*/ 87515 h 255227"/>
                <a:gd name="connsiteX4" fmla="*/ 28359 w 198509"/>
                <a:gd name="connsiteY4" fmla="*/ 70896 h 255227"/>
                <a:gd name="connsiteX5" fmla="*/ 99255 w 198509"/>
                <a:gd name="connsiteY5" fmla="*/ 0 h 255227"/>
                <a:gd name="connsiteX6" fmla="*/ 170151 w 198509"/>
                <a:gd name="connsiteY6" fmla="*/ 70896 h 255227"/>
                <a:gd name="connsiteX7" fmla="*/ 170151 w 198509"/>
                <a:gd name="connsiteY7" fmla="*/ 87515 h 255227"/>
                <a:gd name="connsiteX8" fmla="*/ 198510 w 198509"/>
                <a:gd name="connsiteY8" fmla="*/ 127614 h 255227"/>
                <a:gd name="connsiteX9" fmla="*/ 198510 w 198509"/>
                <a:gd name="connsiteY9" fmla="*/ 212689 h 255227"/>
                <a:gd name="connsiteX10" fmla="*/ 155972 w 198509"/>
                <a:gd name="connsiteY10" fmla="*/ 255227 h 255227"/>
                <a:gd name="connsiteX11" fmla="*/ 42538 w 198509"/>
                <a:gd name="connsiteY11" fmla="*/ 255227 h 255227"/>
                <a:gd name="connsiteX12" fmla="*/ 42538 w 198509"/>
                <a:gd name="connsiteY12" fmla="*/ 113434 h 255227"/>
                <a:gd name="connsiteX13" fmla="*/ 28359 w 198509"/>
                <a:gd name="connsiteY13" fmla="*/ 127614 h 255227"/>
                <a:gd name="connsiteX14" fmla="*/ 28359 w 198509"/>
                <a:gd name="connsiteY14" fmla="*/ 212689 h 255227"/>
                <a:gd name="connsiteX15" fmla="*/ 42538 w 198509"/>
                <a:gd name="connsiteY15" fmla="*/ 226868 h 255227"/>
                <a:gd name="connsiteX16" fmla="*/ 155972 w 198509"/>
                <a:gd name="connsiteY16" fmla="*/ 226868 h 255227"/>
                <a:gd name="connsiteX17" fmla="*/ 170151 w 198509"/>
                <a:gd name="connsiteY17" fmla="*/ 212689 h 255227"/>
                <a:gd name="connsiteX18" fmla="*/ 170151 w 198509"/>
                <a:gd name="connsiteY18" fmla="*/ 127614 h 255227"/>
                <a:gd name="connsiteX19" fmla="*/ 155972 w 198509"/>
                <a:gd name="connsiteY19" fmla="*/ 113434 h 255227"/>
                <a:gd name="connsiteX20" fmla="*/ 42538 w 198509"/>
                <a:gd name="connsiteY20" fmla="*/ 113434 h 255227"/>
                <a:gd name="connsiteX21" fmla="*/ 141793 w 198509"/>
                <a:gd name="connsiteY21" fmla="*/ 85076 h 255227"/>
                <a:gd name="connsiteX22" fmla="*/ 141793 w 198509"/>
                <a:gd name="connsiteY22" fmla="*/ 70896 h 255227"/>
                <a:gd name="connsiteX23" fmla="*/ 99255 w 198509"/>
                <a:gd name="connsiteY23" fmla="*/ 28359 h 255227"/>
                <a:gd name="connsiteX24" fmla="*/ 56717 w 198509"/>
                <a:gd name="connsiteY24" fmla="*/ 70896 h 255227"/>
                <a:gd name="connsiteX25" fmla="*/ 141793 w 198509"/>
                <a:gd name="connsiteY25" fmla="*/ 85076 h 255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98509" h="255227">
                  <a:moveTo>
                    <a:pt x="42538" y="255227"/>
                  </a:moveTo>
                  <a:cubicBezTo>
                    <a:pt x="19076" y="255227"/>
                    <a:pt x="0" y="236151"/>
                    <a:pt x="0" y="212689"/>
                  </a:cubicBezTo>
                  <a:lnTo>
                    <a:pt x="0" y="127614"/>
                  </a:lnTo>
                  <a:cubicBezTo>
                    <a:pt x="0" y="109464"/>
                    <a:pt x="11627" y="93432"/>
                    <a:pt x="28359" y="87515"/>
                  </a:cubicBezTo>
                  <a:lnTo>
                    <a:pt x="28359" y="70896"/>
                  </a:lnTo>
                  <a:cubicBezTo>
                    <a:pt x="28359" y="31799"/>
                    <a:pt x="60158" y="0"/>
                    <a:pt x="99255" y="0"/>
                  </a:cubicBezTo>
                  <a:cubicBezTo>
                    <a:pt x="138352" y="0"/>
                    <a:pt x="170151" y="31799"/>
                    <a:pt x="170151" y="70896"/>
                  </a:cubicBezTo>
                  <a:lnTo>
                    <a:pt x="170151" y="87515"/>
                  </a:lnTo>
                  <a:cubicBezTo>
                    <a:pt x="186883" y="93451"/>
                    <a:pt x="198510" y="109483"/>
                    <a:pt x="198510" y="127614"/>
                  </a:cubicBezTo>
                  <a:lnTo>
                    <a:pt x="198510" y="212689"/>
                  </a:lnTo>
                  <a:cubicBezTo>
                    <a:pt x="198510" y="236151"/>
                    <a:pt x="179434" y="255227"/>
                    <a:pt x="155972" y="255227"/>
                  </a:cubicBezTo>
                  <a:lnTo>
                    <a:pt x="42538" y="255227"/>
                  </a:lnTo>
                  <a:close/>
                  <a:moveTo>
                    <a:pt x="42538" y="113434"/>
                  </a:moveTo>
                  <a:cubicBezTo>
                    <a:pt x="34711" y="113434"/>
                    <a:pt x="28359" y="119787"/>
                    <a:pt x="28359" y="127614"/>
                  </a:cubicBezTo>
                  <a:lnTo>
                    <a:pt x="28359" y="212689"/>
                  </a:lnTo>
                  <a:cubicBezTo>
                    <a:pt x="28359" y="220516"/>
                    <a:pt x="34711" y="226868"/>
                    <a:pt x="42538" y="226868"/>
                  </a:cubicBezTo>
                  <a:lnTo>
                    <a:pt x="155972" y="226868"/>
                  </a:lnTo>
                  <a:cubicBezTo>
                    <a:pt x="163799" y="226868"/>
                    <a:pt x="170151" y="220516"/>
                    <a:pt x="170151" y="212689"/>
                  </a:cubicBezTo>
                  <a:lnTo>
                    <a:pt x="170151" y="127614"/>
                  </a:lnTo>
                  <a:cubicBezTo>
                    <a:pt x="170151" y="119787"/>
                    <a:pt x="163799" y="113434"/>
                    <a:pt x="155972" y="113434"/>
                  </a:cubicBezTo>
                  <a:lnTo>
                    <a:pt x="42538" y="113434"/>
                  </a:lnTo>
                  <a:close/>
                  <a:moveTo>
                    <a:pt x="141793" y="85076"/>
                  </a:moveTo>
                  <a:lnTo>
                    <a:pt x="141793" y="70896"/>
                  </a:lnTo>
                  <a:cubicBezTo>
                    <a:pt x="141793" y="47434"/>
                    <a:pt x="122717" y="28359"/>
                    <a:pt x="99255" y="28359"/>
                  </a:cubicBezTo>
                  <a:cubicBezTo>
                    <a:pt x="75793" y="28359"/>
                    <a:pt x="56717" y="47434"/>
                    <a:pt x="56717" y="70896"/>
                  </a:cubicBezTo>
                  <a:lnTo>
                    <a:pt x="141793" y="85076"/>
                  </a:lnTo>
                  <a:close/>
                </a:path>
              </a:pathLst>
            </a:custGeom>
            <a:grpFill/>
            <a:ln w="1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  <p:sp>
          <p:nvSpPr>
            <p:cNvPr id="22" name="Vrije vorm: vorm 578">
              <a:extLst>
                <a:ext uri="{FF2B5EF4-FFF2-40B4-BE49-F238E27FC236}">
                  <a16:creationId xmlns:a16="http://schemas.microsoft.com/office/drawing/2014/main" id="{9F4E44E7-5765-D4BE-D1AD-D0F9016F6363}"/>
                </a:ext>
              </a:extLst>
            </p:cNvPr>
            <p:cNvSpPr/>
            <p:nvPr/>
          </p:nvSpPr>
          <p:spPr>
            <a:xfrm>
              <a:off x="1501613" y="2578902"/>
              <a:ext cx="42537" cy="42537"/>
            </a:xfrm>
            <a:custGeom>
              <a:avLst/>
              <a:gdLst>
                <a:gd name="connsiteX0" fmla="*/ 42538 w 42537"/>
                <a:gd name="connsiteY0" fmla="*/ 21269 h 42537"/>
                <a:gd name="connsiteX1" fmla="*/ 21269 w 42537"/>
                <a:gd name="connsiteY1" fmla="*/ 42538 h 42537"/>
                <a:gd name="connsiteX2" fmla="*/ 0 w 42537"/>
                <a:gd name="connsiteY2" fmla="*/ 21269 h 42537"/>
                <a:gd name="connsiteX3" fmla="*/ 21269 w 42537"/>
                <a:gd name="connsiteY3" fmla="*/ 0 h 42537"/>
                <a:gd name="connsiteX4" fmla="*/ 42538 w 42537"/>
                <a:gd name="connsiteY4" fmla="*/ 21269 h 4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37" h="42537">
                  <a:moveTo>
                    <a:pt x="42538" y="21269"/>
                  </a:moveTo>
                  <a:cubicBezTo>
                    <a:pt x="42538" y="33015"/>
                    <a:pt x="33015" y="42538"/>
                    <a:pt x="21269" y="42538"/>
                  </a:cubicBezTo>
                  <a:cubicBezTo>
                    <a:pt x="9522" y="42538"/>
                    <a:pt x="0" y="33015"/>
                    <a:pt x="0" y="21269"/>
                  </a:cubicBezTo>
                  <a:cubicBezTo>
                    <a:pt x="0" y="9522"/>
                    <a:pt x="9522" y="0"/>
                    <a:pt x="21269" y="0"/>
                  </a:cubicBezTo>
                  <a:cubicBezTo>
                    <a:pt x="33015" y="0"/>
                    <a:pt x="42538" y="9522"/>
                    <a:pt x="42538" y="21269"/>
                  </a:cubicBezTo>
                  <a:close/>
                </a:path>
              </a:pathLst>
            </a:custGeom>
            <a:grpFill/>
            <a:ln w="1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</p:grpSp>
      <p:grpSp>
        <p:nvGrpSpPr>
          <p:cNvPr id="2074" name="Group 2073">
            <a:extLst>
              <a:ext uri="{FF2B5EF4-FFF2-40B4-BE49-F238E27FC236}">
                <a16:creationId xmlns:a16="http://schemas.microsoft.com/office/drawing/2014/main" id="{1D3E1774-B1FC-4930-8076-1F6FFF7D7698}"/>
              </a:ext>
            </a:extLst>
          </p:cNvPr>
          <p:cNvGrpSpPr/>
          <p:nvPr/>
        </p:nvGrpSpPr>
        <p:grpSpPr>
          <a:xfrm>
            <a:off x="5532886" y="2250601"/>
            <a:ext cx="989577" cy="487425"/>
            <a:chOff x="5370423" y="3052710"/>
            <a:chExt cx="742183" cy="365569"/>
          </a:xfrm>
        </p:grpSpPr>
        <p:pic>
          <p:nvPicPr>
            <p:cNvPr id="16" name="Icoon_3_8">
              <a:extLst>
                <a:ext uri="{FF2B5EF4-FFF2-40B4-BE49-F238E27FC236}">
                  <a16:creationId xmlns:a16="http://schemas.microsoft.com/office/drawing/2014/main" id="{9C5FF4C6-45CD-9E2F-3969-920FA8A234B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370423" y="3052710"/>
              <a:ext cx="365569" cy="365569"/>
            </a:xfrm>
            <a:prstGeom prst="rect">
              <a:avLst/>
            </a:prstGeom>
          </p:spPr>
        </p:pic>
        <p:grpSp>
          <p:nvGrpSpPr>
            <p:cNvPr id="48" name="Icoon_2_8">
              <a:extLst>
                <a:ext uri="{FF2B5EF4-FFF2-40B4-BE49-F238E27FC236}">
                  <a16:creationId xmlns:a16="http://schemas.microsoft.com/office/drawing/2014/main" id="{9D658D03-7AA5-3610-E2D6-ED425AA923B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860606" y="3102177"/>
              <a:ext cx="252000" cy="252000"/>
              <a:chOff x="1168400" y="2230961"/>
              <a:chExt cx="453737" cy="453737"/>
            </a:xfrm>
            <a:solidFill>
              <a:srgbClr val="7030A0"/>
            </a:solidFill>
          </p:grpSpPr>
          <p:sp>
            <p:nvSpPr>
              <p:cNvPr id="49" name="Vrije vorm: vorm 576">
                <a:extLst>
                  <a:ext uri="{FF2B5EF4-FFF2-40B4-BE49-F238E27FC236}">
                    <a16:creationId xmlns:a16="http://schemas.microsoft.com/office/drawing/2014/main" id="{D5DDEE95-8F2B-8AE0-F814-2BBFFA1640B4}"/>
                  </a:ext>
                </a:extLst>
              </p:cNvPr>
              <p:cNvSpPr/>
              <p:nvPr/>
            </p:nvSpPr>
            <p:spPr>
              <a:xfrm>
                <a:off x="1168400" y="2230961"/>
                <a:ext cx="453737" cy="425151"/>
              </a:xfrm>
              <a:custGeom>
                <a:avLst/>
                <a:gdLst>
                  <a:gd name="connsiteX0" fmla="*/ 210515 w 453737"/>
                  <a:gd name="connsiteY0" fmla="*/ 425133 h 425151"/>
                  <a:gd name="connsiteX1" fmla="*/ 0 w 453737"/>
                  <a:gd name="connsiteY1" fmla="*/ 326123 h 425151"/>
                  <a:gd name="connsiteX2" fmla="*/ 0 w 453737"/>
                  <a:gd name="connsiteY2" fmla="*/ 99255 h 425151"/>
                  <a:gd name="connsiteX3" fmla="*/ 226869 w 453737"/>
                  <a:gd name="connsiteY3" fmla="*/ 0 h 425151"/>
                  <a:gd name="connsiteX4" fmla="*/ 453737 w 453737"/>
                  <a:gd name="connsiteY4" fmla="*/ 99255 h 425151"/>
                  <a:gd name="connsiteX5" fmla="*/ 453737 w 453737"/>
                  <a:gd name="connsiteY5" fmla="*/ 198510 h 425151"/>
                  <a:gd name="connsiteX6" fmla="*/ 439558 w 453737"/>
                  <a:gd name="connsiteY6" fmla="*/ 212689 h 425151"/>
                  <a:gd name="connsiteX7" fmla="*/ 425378 w 453737"/>
                  <a:gd name="connsiteY7" fmla="*/ 198510 h 425151"/>
                  <a:gd name="connsiteX8" fmla="*/ 425378 w 453737"/>
                  <a:gd name="connsiteY8" fmla="*/ 148788 h 425151"/>
                  <a:gd name="connsiteX9" fmla="*/ 388153 w 453737"/>
                  <a:gd name="connsiteY9" fmla="*/ 170227 h 425151"/>
                  <a:gd name="connsiteX10" fmla="*/ 382557 w 453737"/>
                  <a:gd name="connsiteY10" fmla="*/ 171380 h 425151"/>
                  <a:gd name="connsiteX11" fmla="*/ 369531 w 453737"/>
                  <a:gd name="connsiteY11" fmla="*/ 162778 h 425151"/>
                  <a:gd name="connsiteX12" fmla="*/ 369399 w 453737"/>
                  <a:gd name="connsiteY12" fmla="*/ 151945 h 425151"/>
                  <a:gd name="connsiteX13" fmla="*/ 376980 w 453737"/>
                  <a:gd name="connsiteY13" fmla="*/ 144175 h 425151"/>
                  <a:gd name="connsiteX14" fmla="*/ 425378 w 453737"/>
                  <a:gd name="connsiteY14" fmla="*/ 99255 h 425151"/>
                  <a:gd name="connsiteX15" fmla="*/ 226869 w 453737"/>
                  <a:gd name="connsiteY15" fmla="*/ 28359 h 425151"/>
                  <a:gd name="connsiteX16" fmla="*/ 28359 w 453737"/>
                  <a:gd name="connsiteY16" fmla="*/ 99255 h 425151"/>
                  <a:gd name="connsiteX17" fmla="*/ 41857 w 453737"/>
                  <a:gd name="connsiteY17" fmla="*/ 123190 h 425151"/>
                  <a:gd name="connsiteX18" fmla="*/ 226509 w 453737"/>
                  <a:gd name="connsiteY18" fmla="*/ 170170 h 425151"/>
                  <a:gd name="connsiteX19" fmla="*/ 282413 w 453737"/>
                  <a:gd name="connsiteY19" fmla="*/ 167240 h 425151"/>
                  <a:gd name="connsiteX20" fmla="*/ 283907 w 453737"/>
                  <a:gd name="connsiteY20" fmla="*/ 167164 h 425151"/>
                  <a:gd name="connsiteX21" fmla="*/ 297992 w 453737"/>
                  <a:gd name="connsiteY21" fmla="*/ 179869 h 425151"/>
                  <a:gd name="connsiteX22" fmla="*/ 285363 w 453737"/>
                  <a:gd name="connsiteY22" fmla="*/ 195447 h 425151"/>
                  <a:gd name="connsiteX23" fmla="*/ 226604 w 453737"/>
                  <a:gd name="connsiteY23" fmla="*/ 198491 h 425151"/>
                  <a:gd name="connsiteX24" fmla="*/ 28359 w 453737"/>
                  <a:gd name="connsiteY24" fmla="*/ 148864 h 425151"/>
                  <a:gd name="connsiteX25" fmla="*/ 28359 w 453737"/>
                  <a:gd name="connsiteY25" fmla="*/ 212670 h 425151"/>
                  <a:gd name="connsiteX26" fmla="*/ 211593 w 453737"/>
                  <a:gd name="connsiteY26" fmla="*/ 283359 h 425151"/>
                  <a:gd name="connsiteX27" fmla="*/ 221499 w 453737"/>
                  <a:gd name="connsiteY27" fmla="*/ 287802 h 425151"/>
                  <a:gd name="connsiteX28" fmla="*/ 225356 w 453737"/>
                  <a:gd name="connsiteY28" fmla="*/ 297935 h 425151"/>
                  <a:gd name="connsiteX29" fmla="*/ 211177 w 453737"/>
                  <a:gd name="connsiteY29" fmla="*/ 311698 h 425151"/>
                  <a:gd name="connsiteX30" fmla="*/ 210515 w 453737"/>
                  <a:gd name="connsiteY30" fmla="*/ 311680 h 425151"/>
                  <a:gd name="connsiteX31" fmla="*/ 28359 w 453737"/>
                  <a:gd name="connsiteY31" fmla="*/ 262014 h 425151"/>
                  <a:gd name="connsiteX32" fmla="*/ 28359 w 453737"/>
                  <a:gd name="connsiteY32" fmla="*/ 326123 h 425151"/>
                  <a:gd name="connsiteX33" fmla="*/ 211593 w 453737"/>
                  <a:gd name="connsiteY33" fmla="*/ 396812 h 425151"/>
                  <a:gd name="connsiteX34" fmla="*/ 221499 w 453737"/>
                  <a:gd name="connsiteY34" fmla="*/ 401255 h 425151"/>
                  <a:gd name="connsiteX35" fmla="*/ 225356 w 453737"/>
                  <a:gd name="connsiteY35" fmla="*/ 411388 h 425151"/>
                  <a:gd name="connsiteX36" fmla="*/ 211177 w 453737"/>
                  <a:gd name="connsiteY36" fmla="*/ 425152 h 425151"/>
                  <a:gd name="connsiteX37" fmla="*/ 210515 w 453737"/>
                  <a:gd name="connsiteY37" fmla="*/ 425133 h 425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453737" h="425151">
                    <a:moveTo>
                      <a:pt x="210515" y="425133"/>
                    </a:moveTo>
                    <a:cubicBezTo>
                      <a:pt x="88630" y="421578"/>
                      <a:pt x="0" y="379929"/>
                      <a:pt x="0" y="326123"/>
                    </a:cubicBezTo>
                    <a:lnTo>
                      <a:pt x="0" y="99255"/>
                    </a:lnTo>
                    <a:cubicBezTo>
                      <a:pt x="0" y="42670"/>
                      <a:pt x="97535" y="0"/>
                      <a:pt x="226869" y="0"/>
                    </a:cubicBezTo>
                    <a:cubicBezTo>
                      <a:pt x="356202" y="0"/>
                      <a:pt x="453737" y="42670"/>
                      <a:pt x="453737" y="99255"/>
                    </a:cubicBezTo>
                    <a:lnTo>
                      <a:pt x="453737" y="198510"/>
                    </a:lnTo>
                    <a:cubicBezTo>
                      <a:pt x="453737" y="206337"/>
                      <a:pt x="447385" y="212689"/>
                      <a:pt x="439558" y="212689"/>
                    </a:cubicBezTo>
                    <a:cubicBezTo>
                      <a:pt x="431731" y="212689"/>
                      <a:pt x="425378" y="206337"/>
                      <a:pt x="425378" y="198510"/>
                    </a:cubicBezTo>
                    <a:lnTo>
                      <a:pt x="425378" y="148788"/>
                    </a:lnTo>
                    <a:cubicBezTo>
                      <a:pt x="415377" y="156709"/>
                      <a:pt x="402918" y="163894"/>
                      <a:pt x="388153" y="170227"/>
                    </a:cubicBezTo>
                    <a:cubicBezTo>
                      <a:pt x="386357" y="170983"/>
                      <a:pt x="384485" y="171380"/>
                      <a:pt x="382557" y="171380"/>
                    </a:cubicBezTo>
                    <a:cubicBezTo>
                      <a:pt x="376866" y="171380"/>
                      <a:pt x="371762" y="167996"/>
                      <a:pt x="369531" y="162778"/>
                    </a:cubicBezTo>
                    <a:cubicBezTo>
                      <a:pt x="368037" y="159318"/>
                      <a:pt x="368000" y="155462"/>
                      <a:pt x="369399" y="151945"/>
                    </a:cubicBezTo>
                    <a:cubicBezTo>
                      <a:pt x="370798" y="148429"/>
                      <a:pt x="373501" y="145668"/>
                      <a:pt x="376980" y="144175"/>
                    </a:cubicBezTo>
                    <a:cubicBezTo>
                      <a:pt x="407286" y="131168"/>
                      <a:pt x="425378" y="114361"/>
                      <a:pt x="425378" y="99255"/>
                    </a:cubicBezTo>
                    <a:cubicBezTo>
                      <a:pt x="425378" y="70273"/>
                      <a:pt x="354690" y="28359"/>
                      <a:pt x="226869" y="28359"/>
                    </a:cubicBezTo>
                    <a:cubicBezTo>
                      <a:pt x="99047" y="28359"/>
                      <a:pt x="28359" y="70273"/>
                      <a:pt x="28359" y="99255"/>
                    </a:cubicBezTo>
                    <a:cubicBezTo>
                      <a:pt x="28359" y="107063"/>
                      <a:pt x="32896" y="115117"/>
                      <a:pt x="41857" y="123190"/>
                    </a:cubicBezTo>
                    <a:cubicBezTo>
                      <a:pt x="67796" y="146576"/>
                      <a:pt x="134968" y="170189"/>
                      <a:pt x="226509" y="170170"/>
                    </a:cubicBezTo>
                    <a:cubicBezTo>
                      <a:pt x="244942" y="170170"/>
                      <a:pt x="263754" y="169187"/>
                      <a:pt x="282413" y="167240"/>
                    </a:cubicBezTo>
                    <a:cubicBezTo>
                      <a:pt x="282905" y="167183"/>
                      <a:pt x="283397" y="167164"/>
                      <a:pt x="283907" y="167164"/>
                    </a:cubicBezTo>
                    <a:cubicBezTo>
                      <a:pt x="291186" y="167164"/>
                      <a:pt x="297236" y="172628"/>
                      <a:pt x="297992" y="179869"/>
                    </a:cubicBezTo>
                    <a:cubicBezTo>
                      <a:pt x="298786" y="187658"/>
                      <a:pt x="293114" y="194634"/>
                      <a:pt x="285363" y="195447"/>
                    </a:cubicBezTo>
                    <a:cubicBezTo>
                      <a:pt x="265928" y="197470"/>
                      <a:pt x="246171" y="198491"/>
                      <a:pt x="226604" y="198491"/>
                    </a:cubicBezTo>
                    <a:cubicBezTo>
                      <a:pt x="142209" y="198491"/>
                      <a:pt x="67342" y="179604"/>
                      <a:pt x="28359" y="148864"/>
                    </a:cubicBezTo>
                    <a:lnTo>
                      <a:pt x="28359" y="212670"/>
                    </a:lnTo>
                    <a:cubicBezTo>
                      <a:pt x="28359" y="244224"/>
                      <a:pt x="101996" y="280145"/>
                      <a:pt x="211593" y="283359"/>
                    </a:cubicBezTo>
                    <a:cubicBezTo>
                      <a:pt x="215374" y="283472"/>
                      <a:pt x="218890" y="285041"/>
                      <a:pt x="221499" y="287802"/>
                    </a:cubicBezTo>
                    <a:cubicBezTo>
                      <a:pt x="224089" y="290562"/>
                      <a:pt x="225469" y="294154"/>
                      <a:pt x="225356" y="297935"/>
                    </a:cubicBezTo>
                    <a:cubicBezTo>
                      <a:pt x="225129" y="305649"/>
                      <a:pt x="218909" y="311698"/>
                      <a:pt x="211177" y="311698"/>
                    </a:cubicBezTo>
                    <a:cubicBezTo>
                      <a:pt x="211026" y="311698"/>
                      <a:pt x="210666" y="311698"/>
                      <a:pt x="210515" y="311680"/>
                    </a:cubicBezTo>
                    <a:cubicBezTo>
                      <a:pt x="132132" y="309411"/>
                      <a:pt x="64601" y="290732"/>
                      <a:pt x="28359" y="262014"/>
                    </a:cubicBezTo>
                    <a:lnTo>
                      <a:pt x="28359" y="326123"/>
                    </a:lnTo>
                    <a:cubicBezTo>
                      <a:pt x="28359" y="357677"/>
                      <a:pt x="101996" y="393598"/>
                      <a:pt x="211593" y="396812"/>
                    </a:cubicBezTo>
                    <a:cubicBezTo>
                      <a:pt x="215374" y="396925"/>
                      <a:pt x="218890" y="398495"/>
                      <a:pt x="221499" y="401255"/>
                    </a:cubicBezTo>
                    <a:cubicBezTo>
                      <a:pt x="224089" y="404015"/>
                      <a:pt x="225469" y="407607"/>
                      <a:pt x="225356" y="411388"/>
                    </a:cubicBezTo>
                    <a:cubicBezTo>
                      <a:pt x="225129" y="419102"/>
                      <a:pt x="218909" y="425152"/>
                      <a:pt x="211177" y="425152"/>
                    </a:cubicBezTo>
                    <a:cubicBezTo>
                      <a:pt x="211026" y="425152"/>
                      <a:pt x="210666" y="425152"/>
                      <a:pt x="210515" y="425133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50" name="Vrije vorm: vorm 577">
                <a:extLst>
                  <a:ext uri="{FF2B5EF4-FFF2-40B4-BE49-F238E27FC236}">
                    <a16:creationId xmlns:a16="http://schemas.microsoft.com/office/drawing/2014/main" id="{F3BF6866-7702-B15E-96B1-837A6ACC7411}"/>
                  </a:ext>
                </a:extLst>
              </p:cNvPr>
              <p:cNvSpPr/>
              <p:nvPr/>
            </p:nvSpPr>
            <p:spPr>
              <a:xfrm>
                <a:off x="1423627" y="2429471"/>
                <a:ext cx="198509" cy="255227"/>
              </a:xfrm>
              <a:custGeom>
                <a:avLst/>
                <a:gdLst>
                  <a:gd name="connsiteX0" fmla="*/ 42538 w 198509"/>
                  <a:gd name="connsiteY0" fmla="*/ 255227 h 255227"/>
                  <a:gd name="connsiteX1" fmla="*/ 0 w 198509"/>
                  <a:gd name="connsiteY1" fmla="*/ 212689 h 255227"/>
                  <a:gd name="connsiteX2" fmla="*/ 0 w 198509"/>
                  <a:gd name="connsiteY2" fmla="*/ 127614 h 255227"/>
                  <a:gd name="connsiteX3" fmla="*/ 28359 w 198509"/>
                  <a:gd name="connsiteY3" fmla="*/ 87515 h 255227"/>
                  <a:gd name="connsiteX4" fmla="*/ 28359 w 198509"/>
                  <a:gd name="connsiteY4" fmla="*/ 70896 h 255227"/>
                  <a:gd name="connsiteX5" fmla="*/ 99255 w 198509"/>
                  <a:gd name="connsiteY5" fmla="*/ 0 h 255227"/>
                  <a:gd name="connsiteX6" fmla="*/ 170151 w 198509"/>
                  <a:gd name="connsiteY6" fmla="*/ 70896 h 255227"/>
                  <a:gd name="connsiteX7" fmla="*/ 170151 w 198509"/>
                  <a:gd name="connsiteY7" fmla="*/ 87515 h 255227"/>
                  <a:gd name="connsiteX8" fmla="*/ 198510 w 198509"/>
                  <a:gd name="connsiteY8" fmla="*/ 127614 h 255227"/>
                  <a:gd name="connsiteX9" fmla="*/ 198510 w 198509"/>
                  <a:gd name="connsiteY9" fmla="*/ 212689 h 255227"/>
                  <a:gd name="connsiteX10" fmla="*/ 155972 w 198509"/>
                  <a:gd name="connsiteY10" fmla="*/ 255227 h 255227"/>
                  <a:gd name="connsiteX11" fmla="*/ 42538 w 198509"/>
                  <a:gd name="connsiteY11" fmla="*/ 255227 h 255227"/>
                  <a:gd name="connsiteX12" fmla="*/ 42538 w 198509"/>
                  <a:gd name="connsiteY12" fmla="*/ 113434 h 255227"/>
                  <a:gd name="connsiteX13" fmla="*/ 28359 w 198509"/>
                  <a:gd name="connsiteY13" fmla="*/ 127614 h 255227"/>
                  <a:gd name="connsiteX14" fmla="*/ 28359 w 198509"/>
                  <a:gd name="connsiteY14" fmla="*/ 212689 h 255227"/>
                  <a:gd name="connsiteX15" fmla="*/ 42538 w 198509"/>
                  <a:gd name="connsiteY15" fmla="*/ 226868 h 255227"/>
                  <a:gd name="connsiteX16" fmla="*/ 155972 w 198509"/>
                  <a:gd name="connsiteY16" fmla="*/ 226868 h 255227"/>
                  <a:gd name="connsiteX17" fmla="*/ 170151 w 198509"/>
                  <a:gd name="connsiteY17" fmla="*/ 212689 h 255227"/>
                  <a:gd name="connsiteX18" fmla="*/ 170151 w 198509"/>
                  <a:gd name="connsiteY18" fmla="*/ 127614 h 255227"/>
                  <a:gd name="connsiteX19" fmla="*/ 155972 w 198509"/>
                  <a:gd name="connsiteY19" fmla="*/ 113434 h 255227"/>
                  <a:gd name="connsiteX20" fmla="*/ 42538 w 198509"/>
                  <a:gd name="connsiteY20" fmla="*/ 113434 h 255227"/>
                  <a:gd name="connsiteX21" fmla="*/ 141793 w 198509"/>
                  <a:gd name="connsiteY21" fmla="*/ 85076 h 255227"/>
                  <a:gd name="connsiteX22" fmla="*/ 141793 w 198509"/>
                  <a:gd name="connsiteY22" fmla="*/ 70896 h 255227"/>
                  <a:gd name="connsiteX23" fmla="*/ 99255 w 198509"/>
                  <a:gd name="connsiteY23" fmla="*/ 28359 h 255227"/>
                  <a:gd name="connsiteX24" fmla="*/ 56717 w 198509"/>
                  <a:gd name="connsiteY24" fmla="*/ 70896 h 255227"/>
                  <a:gd name="connsiteX25" fmla="*/ 141793 w 198509"/>
                  <a:gd name="connsiteY25" fmla="*/ 85076 h 2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98509" h="255227">
                    <a:moveTo>
                      <a:pt x="42538" y="255227"/>
                    </a:moveTo>
                    <a:cubicBezTo>
                      <a:pt x="19076" y="255227"/>
                      <a:pt x="0" y="236151"/>
                      <a:pt x="0" y="212689"/>
                    </a:cubicBezTo>
                    <a:lnTo>
                      <a:pt x="0" y="127614"/>
                    </a:lnTo>
                    <a:cubicBezTo>
                      <a:pt x="0" y="109464"/>
                      <a:pt x="11627" y="93432"/>
                      <a:pt x="28359" y="87515"/>
                    </a:cubicBezTo>
                    <a:lnTo>
                      <a:pt x="28359" y="70896"/>
                    </a:lnTo>
                    <a:cubicBezTo>
                      <a:pt x="28359" y="31799"/>
                      <a:pt x="60158" y="0"/>
                      <a:pt x="99255" y="0"/>
                    </a:cubicBezTo>
                    <a:cubicBezTo>
                      <a:pt x="138352" y="0"/>
                      <a:pt x="170151" y="31799"/>
                      <a:pt x="170151" y="70896"/>
                    </a:cubicBezTo>
                    <a:lnTo>
                      <a:pt x="170151" y="87515"/>
                    </a:lnTo>
                    <a:cubicBezTo>
                      <a:pt x="186883" y="93451"/>
                      <a:pt x="198510" y="109483"/>
                      <a:pt x="198510" y="127614"/>
                    </a:cubicBezTo>
                    <a:lnTo>
                      <a:pt x="198510" y="212689"/>
                    </a:lnTo>
                    <a:cubicBezTo>
                      <a:pt x="198510" y="236151"/>
                      <a:pt x="179434" y="255227"/>
                      <a:pt x="155972" y="255227"/>
                    </a:cubicBezTo>
                    <a:lnTo>
                      <a:pt x="42538" y="255227"/>
                    </a:lnTo>
                    <a:close/>
                    <a:moveTo>
                      <a:pt x="42538" y="113434"/>
                    </a:moveTo>
                    <a:cubicBezTo>
                      <a:pt x="34711" y="113434"/>
                      <a:pt x="28359" y="119787"/>
                      <a:pt x="28359" y="127614"/>
                    </a:cubicBezTo>
                    <a:lnTo>
                      <a:pt x="28359" y="212689"/>
                    </a:lnTo>
                    <a:cubicBezTo>
                      <a:pt x="28359" y="220516"/>
                      <a:pt x="34711" y="226868"/>
                      <a:pt x="42538" y="226868"/>
                    </a:cubicBezTo>
                    <a:lnTo>
                      <a:pt x="155972" y="226868"/>
                    </a:lnTo>
                    <a:cubicBezTo>
                      <a:pt x="163799" y="226868"/>
                      <a:pt x="170151" y="220516"/>
                      <a:pt x="170151" y="212689"/>
                    </a:cubicBezTo>
                    <a:lnTo>
                      <a:pt x="170151" y="127614"/>
                    </a:lnTo>
                    <a:cubicBezTo>
                      <a:pt x="170151" y="119787"/>
                      <a:pt x="163799" y="113434"/>
                      <a:pt x="155972" y="113434"/>
                    </a:cubicBezTo>
                    <a:lnTo>
                      <a:pt x="42538" y="113434"/>
                    </a:lnTo>
                    <a:close/>
                    <a:moveTo>
                      <a:pt x="141793" y="85076"/>
                    </a:moveTo>
                    <a:lnTo>
                      <a:pt x="141793" y="70896"/>
                    </a:lnTo>
                    <a:cubicBezTo>
                      <a:pt x="141793" y="47434"/>
                      <a:pt x="122717" y="28359"/>
                      <a:pt x="99255" y="28359"/>
                    </a:cubicBezTo>
                    <a:cubicBezTo>
                      <a:pt x="75793" y="28359"/>
                      <a:pt x="56717" y="47434"/>
                      <a:pt x="56717" y="70896"/>
                    </a:cubicBezTo>
                    <a:lnTo>
                      <a:pt x="141793" y="85076"/>
                    </a:ln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51" name="Vrije vorm: vorm 578">
                <a:extLst>
                  <a:ext uri="{FF2B5EF4-FFF2-40B4-BE49-F238E27FC236}">
                    <a16:creationId xmlns:a16="http://schemas.microsoft.com/office/drawing/2014/main" id="{16A9A06E-5013-5856-3FBB-EF2DC5FA3D07}"/>
                  </a:ext>
                </a:extLst>
              </p:cNvPr>
              <p:cNvSpPr/>
              <p:nvPr/>
            </p:nvSpPr>
            <p:spPr>
              <a:xfrm>
                <a:off x="1501613" y="2578902"/>
                <a:ext cx="42537" cy="42537"/>
              </a:xfrm>
              <a:custGeom>
                <a:avLst/>
                <a:gdLst>
                  <a:gd name="connsiteX0" fmla="*/ 42538 w 42537"/>
                  <a:gd name="connsiteY0" fmla="*/ 21269 h 42537"/>
                  <a:gd name="connsiteX1" fmla="*/ 21269 w 42537"/>
                  <a:gd name="connsiteY1" fmla="*/ 42538 h 42537"/>
                  <a:gd name="connsiteX2" fmla="*/ 0 w 42537"/>
                  <a:gd name="connsiteY2" fmla="*/ 21269 h 42537"/>
                  <a:gd name="connsiteX3" fmla="*/ 21269 w 42537"/>
                  <a:gd name="connsiteY3" fmla="*/ 0 h 42537"/>
                  <a:gd name="connsiteX4" fmla="*/ 42538 w 42537"/>
                  <a:gd name="connsiteY4" fmla="*/ 21269 h 42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537" h="42537">
                    <a:moveTo>
                      <a:pt x="42538" y="21269"/>
                    </a:moveTo>
                    <a:cubicBezTo>
                      <a:pt x="42538" y="33015"/>
                      <a:pt x="33015" y="42538"/>
                      <a:pt x="21269" y="42538"/>
                    </a:cubicBezTo>
                    <a:cubicBezTo>
                      <a:pt x="9522" y="42538"/>
                      <a:pt x="0" y="33015"/>
                      <a:pt x="0" y="21269"/>
                    </a:cubicBezTo>
                    <a:cubicBezTo>
                      <a:pt x="0" y="9522"/>
                      <a:pt x="9522" y="0"/>
                      <a:pt x="21269" y="0"/>
                    </a:cubicBezTo>
                    <a:cubicBezTo>
                      <a:pt x="33015" y="0"/>
                      <a:pt x="42538" y="9522"/>
                      <a:pt x="42538" y="21269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</p:grpSp>
      </p:grpSp>
      <p:grpSp>
        <p:nvGrpSpPr>
          <p:cNvPr id="2054" name="Group 2053">
            <a:extLst>
              <a:ext uri="{FF2B5EF4-FFF2-40B4-BE49-F238E27FC236}">
                <a16:creationId xmlns:a16="http://schemas.microsoft.com/office/drawing/2014/main" id="{C3B092EC-6CDD-6306-303C-7022926F30B8}"/>
              </a:ext>
            </a:extLst>
          </p:cNvPr>
          <p:cNvGrpSpPr/>
          <p:nvPr/>
        </p:nvGrpSpPr>
        <p:grpSpPr>
          <a:xfrm rot="1475549">
            <a:off x="2610185" y="4730082"/>
            <a:ext cx="174172" cy="622929"/>
            <a:chOff x="1838325" y="3365518"/>
            <a:chExt cx="130629" cy="467197"/>
          </a:xfrm>
        </p:grpSpPr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87DF18D1-C5A4-816D-02D7-30FAFFA05E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8954" y="3375515"/>
              <a:ext cx="0" cy="447203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27090372-5596-1948-A905-7A8F4F726CAC}"/>
                </a:ext>
              </a:extLst>
            </p:cNvPr>
            <p:cNvCxnSpPr>
              <a:cxnSpLocks/>
            </p:cNvCxnSpPr>
            <p:nvPr/>
          </p:nvCxnSpPr>
          <p:spPr>
            <a:xfrm>
              <a:off x="1838325" y="3365518"/>
              <a:ext cx="0" cy="467197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5" name="Group 2054">
            <a:extLst>
              <a:ext uri="{FF2B5EF4-FFF2-40B4-BE49-F238E27FC236}">
                <a16:creationId xmlns:a16="http://schemas.microsoft.com/office/drawing/2014/main" id="{B4920CEB-93D6-F4A9-A446-EF1070FC0F2E}"/>
              </a:ext>
            </a:extLst>
          </p:cNvPr>
          <p:cNvGrpSpPr/>
          <p:nvPr/>
        </p:nvGrpSpPr>
        <p:grpSpPr>
          <a:xfrm>
            <a:off x="3763622" y="5041649"/>
            <a:ext cx="174172" cy="622929"/>
            <a:chOff x="1838325" y="3365518"/>
            <a:chExt cx="130629" cy="467197"/>
          </a:xfrm>
        </p:grpSpPr>
        <p:cxnSp>
          <p:nvCxnSpPr>
            <p:cNvPr id="2056" name="Straight Arrow Connector 2055">
              <a:extLst>
                <a:ext uri="{FF2B5EF4-FFF2-40B4-BE49-F238E27FC236}">
                  <a16:creationId xmlns:a16="http://schemas.microsoft.com/office/drawing/2014/main" id="{52EF2721-919C-9A0E-0974-38D645B045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8954" y="3375515"/>
              <a:ext cx="0" cy="447203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7" name="Straight Arrow Connector 2056">
              <a:extLst>
                <a:ext uri="{FF2B5EF4-FFF2-40B4-BE49-F238E27FC236}">
                  <a16:creationId xmlns:a16="http://schemas.microsoft.com/office/drawing/2014/main" id="{2F9171C6-22BE-6FB4-48EA-B624510EFAAB}"/>
                </a:ext>
              </a:extLst>
            </p:cNvPr>
            <p:cNvCxnSpPr>
              <a:cxnSpLocks/>
            </p:cNvCxnSpPr>
            <p:nvPr/>
          </p:nvCxnSpPr>
          <p:spPr>
            <a:xfrm>
              <a:off x="1838325" y="3365518"/>
              <a:ext cx="0" cy="467197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8" name="Group 2057">
            <a:extLst>
              <a:ext uri="{FF2B5EF4-FFF2-40B4-BE49-F238E27FC236}">
                <a16:creationId xmlns:a16="http://schemas.microsoft.com/office/drawing/2014/main" id="{4AC356EE-FDEC-63BB-BF29-A4798C78166C}"/>
              </a:ext>
            </a:extLst>
          </p:cNvPr>
          <p:cNvGrpSpPr/>
          <p:nvPr/>
        </p:nvGrpSpPr>
        <p:grpSpPr>
          <a:xfrm>
            <a:off x="4391991" y="2702350"/>
            <a:ext cx="174172" cy="622929"/>
            <a:chOff x="1838325" y="3365518"/>
            <a:chExt cx="130629" cy="467197"/>
          </a:xfrm>
        </p:grpSpPr>
        <p:cxnSp>
          <p:nvCxnSpPr>
            <p:cNvPr id="2059" name="Straight Arrow Connector 2058">
              <a:extLst>
                <a:ext uri="{FF2B5EF4-FFF2-40B4-BE49-F238E27FC236}">
                  <a16:creationId xmlns:a16="http://schemas.microsoft.com/office/drawing/2014/main" id="{50EABBB7-3F09-560E-DBC6-726ED59CF7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8954" y="3375515"/>
              <a:ext cx="0" cy="447203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0" name="Straight Arrow Connector 2059">
              <a:extLst>
                <a:ext uri="{FF2B5EF4-FFF2-40B4-BE49-F238E27FC236}">
                  <a16:creationId xmlns:a16="http://schemas.microsoft.com/office/drawing/2014/main" id="{1C496EDD-45C8-E238-C898-5E0105ADC39A}"/>
                </a:ext>
              </a:extLst>
            </p:cNvPr>
            <p:cNvCxnSpPr>
              <a:cxnSpLocks/>
            </p:cNvCxnSpPr>
            <p:nvPr/>
          </p:nvCxnSpPr>
          <p:spPr>
            <a:xfrm>
              <a:off x="1838325" y="3365518"/>
              <a:ext cx="0" cy="467197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67" name="Group 2066">
            <a:extLst>
              <a:ext uri="{FF2B5EF4-FFF2-40B4-BE49-F238E27FC236}">
                <a16:creationId xmlns:a16="http://schemas.microsoft.com/office/drawing/2014/main" id="{8DA8AC77-B122-4388-06E5-F0A86056508E}"/>
              </a:ext>
            </a:extLst>
          </p:cNvPr>
          <p:cNvGrpSpPr/>
          <p:nvPr/>
        </p:nvGrpSpPr>
        <p:grpSpPr>
          <a:xfrm rot="17638689">
            <a:off x="5298492" y="3073167"/>
            <a:ext cx="686405" cy="155341"/>
            <a:chOff x="4707936" y="2331419"/>
            <a:chExt cx="514804" cy="116506"/>
          </a:xfrm>
        </p:grpSpPr>
        <p:cxnSp>
          <p:nvCxnSpPr>
            <p:cNvPr id="2062" name="Straight Arrow Connector 2061">
              <a:extLst>
                <a:ext uri="{FF2B5EF4-FFF2-40B4-BE49-F238E27FC236}">
                  <a16:creationId xmlns:a16="http://schemas.microsoft.com/office/drawing/2014/main" id="{3534EC8A-A43D-9C5A-9664-975C9786EDBD}"/>
                </a:ext>
              </a:extLst>
            </p:cNvPr>
            <p:cNvCxnSpPr>
              <a:cxnSpLocks/>
            </p:cNvCxnSpPr>
            <p:nvPr/>
          </p:nvCxnSpPr>
          <p:spPr>
            <a:xfrm>
              <a:off x="4724264" y="2447925"/>
              <a:ext cx="498476" cy="0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3" name="Straight Arrow Connector 2062">
              <a:extLst>
                <a:ext uri="{FF2B5EF4-FFF2-40B4-BE49-F238E27FC236}">
                  <a16:creationId xmlns:a16="http://schemas.microsoft.com/office/drawing/2014/main" id="{17F0A34C-A32D-780A-3376-A32A69227D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07936" y="2331419"/>
              <a:ext cx="486663" cy="0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68" name="Group 2067">
            <a:extLst>
              <a:ext uri="{FF2B5EF4-FFF2-40B4-BE49-F238E27FC236}">
                <a16:creationId xmlns:a16="http://schemas.microsoft.com/office/drawing/2014/main" id="{0D47E1CB-E958-D4C2-3DCF-93821A11AFB3}"/>
              </a:ext>
            </a:extLst>
          </p:cNvPr>
          <p:cNvGrpSpPr/>
          <p:nvPr/>
        </p:nvGrpSpPr>
        <p:grpSpPr>
          <a:xfrm>
            <a:off x="1506784" y="4051256"/>
            <a:ext cx="686405" cy="155341"/>
            <a:chOff x="4707936" y="2331419"/>
            <a:chExt cx="514804" cy="116506"/>
          </a:xfrm>
        </p:grpSpPr>
        <p:cxnSp>
          <p:nvCxnSpPr>
            <p:cNvPr id="2069" name="Straight Arrow Connector 2068">
              <a:extLst>
                <a:ext uri="{FF2B5EF4-FFF2-40B4-BE49-F238E27FC236}">
                  <a16:creationId xmlns:a16="http://schemas.microsoft.com/office/drawing/2014/main" id="{57EB7424-DCE7-A071-2F9C-A6ECF2FEC5F8}"/>
                </a:ext>
              </a:extLst>
            </p:cNvPr>
            <p:cNvCxnSpPr>
              <a:cxnSpLocks/>
            </p:cNvCxnSpPr>
            <p:nvPr/>
          </p:nvCxnSpPr>
          <p:spPr>
            <a:xfrm>
              <a:off x="4724264" y="2447925"/>
              <a:ext cx="498476" cy="0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0" name="Straight Arrow Connector 2069">
              <a:extLst>
                <a:ext uri="{FF2B5EF4-FFF2-40B4-BE49-F238E27FC236}">
                  <a16:creationId xmlns:a16="http://schemas.microsoft.com/office/drawing/2014/main" id="{8D52625E-708F-64C8-DB4E-6B0815A285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07936" y="2331419"/>
              <a:ext cx="486663" cy="0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B646932-8814-D773-5B52-2C1749F2352A}"/>
              </a:ext>
            </a:extLst>
          </p:cNvPr>
          <p:cNvGrpSpPr/>
          <p:nvPr/>
        </p:nvGrpSpPr>
        <p:grpSpPr>
          <a:xfrm>
            <a:off x="7392706" y="-749043"/>
            <a:ext cx="5990448" cy="8121983"/>
            <a:chOff x="7100863" y="-669710"/>
            <a:chExt cx="5990448" cy="812198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414A15-0172-C1CD-097E-17B2A0613D92}"/>
                </a:ext>
              </a:extLst>
            </p:cNvPr>
            <p:cNvSpPr/>
            <p:nvPr/>
          </p:nvSpPr>
          <p:spPr>
            <a:xfrm rot="1351800">
              <a:off x="7177836" y="-669710"/>
              <a:ext cx="5370073" cy="39108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nl-NL" sz="1600" dirty="0" err="1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BD9493B-1595-40F5-F903-CB53589B9E5A}"/>
                </a:ext>
              </a:extLst>
            </p:cNvPr>
            <p:cNvSpPr/>
            <p:nvPr/>
          </p:nvSpPr>
          <p:spPr>
            <a:xfrm rot="1351800">
              <a:off x="7100863" y="1726732"/>
              <a:ext cx="5461988" cy="39108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nl-NL" sz="1600" dirty="0" err="1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85D55C8-BA0A-1E3B-967A-B3FBAD913DE1}"/>
                </a:ext>
              </a:extLst>
            </p:cNvPr>
            <p:cNvSpPr/>
            <p:nvPr/>
          </p:nvSpPr>
          <p:spPr>
            <a:xfrm rot="1351800">
              <a:off x="8379459" y="3541432"/>
              <a:ext cx="4711852" cy="39108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nl-NL" sz="1600" dirty="0" err="1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5DAA98EC-43D3-A1DC-54D8-32AAE6678330}"/>
              </a:ext>
            </a:extLst>
          </p:cNvPr>
          <p:cNvSpPr txBox="1"/>
          <p:nvPr/>
        </p:nvSpPr>
        <p:spPr>
          <a:xfrm>
            <a:off x="7690171" y="3474378"/>
            <a:ext cx="37892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/>
              <a:t>Classically:</a:t>
            </a:r>
          </a:p>
          <a:p>
            <a:pPr marL="0" indent="0">
              <a:buNone/>
            </a:pPr>
            <a:r>
              <a:rPr lang="en-US" b="1" dirty="0"/>
              <a:t>PKI → Oblivious Transfer (OT)→ MPC 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44EE0A2-C672-C943-6A02-BEAA628F334B}"/>
              </a:ext>
            </a:extLst>
          </p:cNvPr>
          <p:cNvGrpSpPr/>
          <p:nvPr/>
        </p:nvGrpSpPr>
        <p:grpSpPr>
          <a:xfrm>
            <a:off x="7696735" y="3411657"/>
            <a:ext cx="4047507" cy="1473914"/>
            <a:chOff x="7696735" y="3411657"/>
            <a:chExt cx="4047507" cy="1473914"/>
          </a:xfrm>
        </p:grpSpPr>
        <p:sp>
          <p:nvSpPr>
            <p:cNvPr id="57" name="Cross 56">
              <a:extLst>
                <a:ext uri="{FF2B5EF4-FFF2-40B4-BE49-F238E27FC236}">
                  <a16:creationId xmlns:a16="http://schemas.microsoft.com/office/drawing/2014/main" id="{F5DD5190-D06E-56EE-A26F-C1AE1BF588A9}"/>
                </a:ext>
              </a:extLst>
            </p:cNvPr>
            <p:cNvSpPr/>
            <p:nvPr/>
          </p:nvSpPr>
          <p:spPr>
            <a:xfrm rot="18171450">
              <a:off x="7682407" y="3686832"/>
              <a:ext cx="566294" cy="537638"/>
            </a:xfrm>
            <a:prstGeom prst="plus">
              <a:avLst>
                <a:gd name="adj" fmla="val 45796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nl-NL" sz="1600" dirty="0" err="1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43419C5-0D83-ACD8-E85E-58E10F85C7D1}"/>
                </a:ext>
              </a:extLst>
            </p:cNvPr>
            <p:cNvSpPr txBox="1"/>
            <p:nvPr/>
          </p:nvSpPr>
          <p:spPr>
            <a:xfrm>
              <a:off x="8808363" y="4239240"/>
              <a:ext cx="293587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dirty="0"/>
                <a:t>can we replace PKI by quantum communication?</a:t>
              </a:r>
            </a:p>
          </p:txBody>
        </p:sp>
        <p:sp>
          <p:nvSpPr>
            <p:cNvPr id="59" name="Arc 58">
              <a:extLst>
                <a:ext uri="{FF2B5EF4-FFF2-40B4-BE49-F238E27FC236}">
                  <a16:creationId xmlns:a16="http://schemas.microsoft.com/office/drawing/2014/main" id="{5C6167BF-FABD-D454-CC3D-D1E2A88F4286}"/>
                </a:ext>
              </a:extLst>
            </p:cNvPr>
            <p:cNvSpPr/>
            <p:nvPr/>
          </p:nvSpPr>
          <p:spPr>
            <a:xfrm rot="9161317">
              <a:off x="8001418" y="3411657"/>
              <a:ext cx="891617" cy="1250431"/>
            </a:xfrm>
            <a:prstGeom prst="arc">
              <a:avLst/>
            </a:prstGeom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421049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4E307-20C4-CD1A-6A44-7B87DE627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Cloud 2070">
            <a:extLst>
              <a:ext uri="{FF2B5EF4-FFF2-40B4-BE49-F238E27FC236}">
                <a16:creationId xmlns:a16="http://schemas.microsoft.com/office/drawing/2014/main" id="{604C680E-D495-8719-DC41-49C010876AD1}"/>
              </a:ext>
            </a:extLst>
          </p:cNvPr>
          <p:cNvSpPr/>
          <p:nvPr/>
        </p:nvSpPr>
        <p:spPr>
          <a:xfrm rot="284522">
            <a:off x="2497027" y="3429001"/>
            <a:ext cx="3500492" cy="1500580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>
              <a:lnSpc>
                <a:spcPct val="90000"/>
              </a:lnSpc>
              <a:spcBef>
                <a:spcPts val="267"/>
              </a:spcBef>
              <a:spcAft>
                <a:spcPts val="267"/>
              </a:spcAft>
            </a:pPr>
            <a:endParaRPr lang="en-NL" sz="2133" dirty="0" err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D2067E-97EA-BE07-DB9D-97011C5AE504}"/>
              </a:ext>
            </a:extLst>
          </p:cNvPr>
          <p:cNvSpPr txBox="1"/>
          <p:nvPr/>
        </p:nvSpPr>
        <p:spPr>
          <a:xfrm>
            <a:off x="2853747" y="3986611"/>
            <a:ext cx="1219200" cy="12192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</a:pPr>
            <a:r>
              <a:rPr lang="en-US" sz="2667" dirty="0"/>
              <a:t>F(      ,      ,      ,      ,      )</a:t>
            </a:r>
            <a:endParaRPr lang="en-NL" sz="2667" dirty="0" err="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8AC72F-C523-47E9-5C6E-BED92AF37A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F3937B-94F0-9B3B-EDA1-497B8D0226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84222D-61E7-DFBB-08E2-43B032D55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Quantum Multiparty Computing</a:t>
            </a:r>
            <a:endParaRPr lang="en-NL" b="0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85DF13F-18DD-98A4-5D46-75EAA989D53A}"/>
              </a:ext>
            </a:extLst>
          </p:cNvPr>
          <p:cNvGrpSpPr/>
          <p:nvPr/>
        </p:nvGrpSpPr>
        <p:grpSpPr>
          <a:xfrm>
            <a:off x="3940359" y="2082602"/>
            <a:ext cx="996277" cy="487425"/>
            <a:chOff x="2992211" y="1617496"/>
            <a:chExt cx="747208" cy="365569"/>
          </a:xfrm>
        </p:grpSpPr>
        <p:pic>
          <p:nvPicPr>
            <p:cNvPr id="13" name="Icoon_3_8">
              <a:extLst>
                <a:ext uri="{FF2B5EF4-FFF2-40B4-BE49-F238E27FC236}">
                  <a16:creationId xmlns:a16="http://schemas.microsoft.com/office/drawing/2014/main" id="{7D6CFBE8-D8AD-4AF4-F71D-F0FA03ED8ED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2211" y="1617496"/>
              <a:ext cx="365569" cy="365569"/>
            </a:xfrm>
            <a:prstGeom prst="rect">
              <a:avLst/>
            </a:prstGeom>
          </p:spPr>
        </p:pic>
        <p:grpSp>
          <p:nvGrpSpPr>
            <p:cNvPr id="26" name="Icoon_2_8">
              <a:extLst>
                <a:ext uri="{FF2B5EF4-FFF2-40B4-BE49-F238E27FC236}">
                  <a16:creationId xmlns:a16="http://schemas.microsoft.com/office/drawing/2014/main" id="{04B45011-C5E6-94FE-7946-FC83509BBE4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87419" y="1674280"/>
              <a:ext cx="252000" cy="252000"/>
              <a:chOff x="1168400" y="2230961"/>
              <a:chExt cx="453737" cy="453737"/>
            </a:xfrm>
            <a:solidFill>
              <a:schemeClr val="accent3"/>
            </a:solidFill>
          </p:grpSpPr>
          <p:sp>
            <p:nvSpPr>
              <p:cNvPr id="27" name="Vrije vorm: vorm 576">
                <a:extLst>
                  <a:ext uri="{FF2B5EF4-FFF2-40B4-BE49-F238E27FC236}">
                    <a16:creationId xmlns:a16="http://schemas.microsoft.com/office/drawing/2014/main" id="{A9A1FCCC-6D88-61B2-B6FE-424BFB9A2876}"/>
                  </a:ext>
                </a:extLst>
              </p:cNvPr>
              <p:cNvSpPr/>
              <p:nvPr/>
            </p:nvSpPr>
            <p:spPr>
              <a:xfrm>
                <a:off x="1168400" y="2230961"/>
                <a:ext cx="453737" cy="425151"/>
              </a:xfrm>
              <a:custGeom>
                <a:avLst/>
                <a:gdLst>
                  <a:gd name="connsiteX0" fmla="*/ 210515 w 453737"/>
                  <a:gd name="connsiteY0" fmla="*/ 425133 h 425151"/>
                  <a:gd name="connsiteX1" fmla="*/ 0 w 453737"/>
                  <a:gd name="connsiteY1" fmla="*/ 326123 h 425151"/>
                  <a:gd name="connsiteX2" fmla="*/ 0 w 453737"/>
                  <a:gd name="connsiteY2" fmla="*/ 99255 h 425151"/>
                  <a:gd name="connsiteX3" fmla="*/ 226869 w 453737"/>
                  <a:gd name="connsiteY3" fmla="*/ 0 h 425151"/>
                  <a:gd name="connsiteX4" fmla="*/ 453737 w 453737"/>
                  <a:gd name="connsiteY4" fmla="*/ 99255 h 425151"/>
                  <a:gd name="connsiteX5" fmla="*/ 453737 w 453737"/>
                  <a:gd name="connsiteY5" fmla="*/ 198510 h 425151"/>
                  <a:gd name="connsiteX6" fmla="*/ 439558 w 453737"/>
                  <a:gd name="connsiteY6" fmla="*/ 212689 h 425151"/>
                  <a:gd name="connsiteX7" fmla="*/ 425378 w 453737"/>
                  <a:gd name="connsiteY7" fmla="*/ 198510 h 425151"/>
                  <a:gd name="connsiteX8" fmla="*/ 425378 w 453737"/>
                  <a:gd name="connsiteY8" fmla="*/ 148788 h 425151"/>
                  <a:gd name="connsiteX9" fmla="*/ 388153 w 453737"/>
                  <a:gd name="connsiteY9" fmla="*/ 170227 h 425151"/>
                  <a:gd name="connsiteX10" fmla="*/ 382557 w 453737"/>
                  <a:gd name="connsiteY10" fmla="*/ 171380 h 425151"/>
                  <a:gd name="connsiteX11" fmla="*/ 369531 w 453737"/>
                  <a:gd name="connsiteY11" fmla="*/ 162778 h 425151"/>
                  <a:gd name="connsiteX12" fmla="*/ 369399 w 453737"/>
                  <a:gd name="connsiteY12" fmla="*/ 151945 h 425151"/>
                  <a:gd name="connsiteX13" fmla="*/ 376980 w 453737"/>
                  <a:gd name="connsiteY13" fmla="*/ 144175 h 425151"/>
                  <a:gd name="connsiteX14" fmla="*/ 425378 w 453737"/>
                  <a:gd name="connsiteY14" fmla="*/ 99255 h 425151"/>
                  <a:gd name="connsiteX15" fmla="*/ 226869 w 453737"/>
                  <a:gd name="connsiteY15" fmla="*/ 28359 h 425151"/>
                  <a:gd name="connsiteX16" fmla="*/ 28359 w 453737"/>
                  <a:gd name="connsiteY16" fmla="*/ 99255 h 425151"/>
                  <a:gd name="connsiteX17" fmla="*/ 41857 w 453737"/>
                  <a:gd name="connsiteY17" fmla="*/ 123190 h 425151"/>
                  <a:gd name="connsiteX18" fmla="*/ 226509 w 453737"/>
                  <a:gd name="connsiteY18" fmla="*/ 170170 h 425151"/>
                  <a:gd name="connsiteX19" fmla="*/ 282413 w 453737"/>
                  <a:gd name="connsiteY19" fmla="*/ 167240 h 425151"/>
                  <a:gd name="connsiteX20" fmla="*/ 283907 w 453737"/>
                  <a:gd name="connsiteY20" fmla="*/ 167164 h 425151"/>
                  <a:gd name="connsiteX21" fmla="*/ 297992 w 453737"/>
                  <a:gd name="connsiteY21" fmla="*/ 179869 h 425151"/>
                  <a:gd name="connsiteX22" fmla="*/ 285363 w 453737"/>
                  <a:gd name="connsiteY22" fmla="*/ 195447 h 425151"/>
                  <a:gd name="connsiteX23" fmla="*/ 226604 w 453737"/>
                  <a:gd name="connsiteY23" fmla="*/ 198491 h 425151"/>
                  <a:gd name="connsiteX24" fmla="*/ 28359 w 453737"/>
                  <a:gd name="connsiteY24" fmla="*/ 148864 h 425151"/>
                  <a:gd name="connsiteX25" fmla="*/ 28359 w 453737"/>
                  <a:gd name="connsiteY25" fmla="*/ 212670 h 425151"/>
                  <a:gd name="connsiteX26" fmla="*/ 211593 w 453737"/>
                  <a:gd name="connsiteY26" fmla="*/ 283359 h 425151"/>
                  <a:gd name="connsiteX27" fmla="*/ 221499 w 453737"/>
                  <a:gd name="connsiteY27" fmla="*/ 287802 h 425151"/>
                  <a:gd name="connsiteX28" fmla="*/ 225356 w 453737"/>
                  <a:gd name="connsiteY28" fmla="*/ 297935 h 425151"/>
                  <a:gd name="connsiteX29" fmla="*/ 211177 w 453737"/>
                  <a:gd name="connsiteY29" fmla="*/ 311698 h 425151"/>
                  <a:gd name="connsiteX30" fmla="*/ 210515 w 453737"/>
                  <a:gd name="connsiteY30" fmla="*/ 311680 h 425151"/>
                  <a:gd name="connsiteX31" fmla="*/ 28359 w 453737"/>
                  <a:gd name="connsiteY31" fmla="*/ 262014 h 425151"/>
                  <a:gd name="connsiteX32" fmla="*/ 28359 w 453737"/>
                  <a:gd name="connsiteY32" fmla="*/ 326123 h 425151"/>
                  <a:gd name="connsiteX33" fmla="*/ 211593 w 453737"/>
                  <a:gd name="connsiteY33" fmla="*/ 396812 h 425151"/>
                  <a:gd name="connsiteX34" fmla="*/ 221499 w 453737"/>
                  <a:gd name="connsiteY34" fmla="*/ 401255 h 425151"/>
                  <a:gd name="connsiteX35" fmla="*/ 225356 w 453737"/>
                  <a:gd name="connsiteY35" fmla="*/ 411388 h 425151"/>
                  <a:gd name="connsiteX36" fmla="*/ 211177 w 453737"/>
                  <a:gd name="connsiteY36" fmla="*/ 425152 h 425151"/>
                  <a:gd name="connsiteX37" fmla="*/ 210515 w 453737"/>
                  <a:gd name="connsiteY37" fmla="*/ 425133 h 425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453737" h="425151">
                    <a:moveTo>
                      <a:pt x="210515" y="425133"/>
                    </a:moveTo>
                    <a:cubicBezTo>
                      <a:pt x="88630" y="421578"/>
                      <a:pt x="0" y="379929"/>
                      <a:pt x="0" y="326123"/>
                    </a:cubicBezTo>
                    <a:lnTo>
                      <a:pt x="0" y="99255"/>
                    </a:lnTo>
                    <a:cubicBezTo>
                      <a:pt x="0" y="42670"/>
                      <a:pt x="97535" y="0"/>
                      <a:pt x="226869" y="0"/>
                    </a:cubicBezTo>
                    <a:cubicBezTo>
                      <a:pt x="356202" y="0"/>
                      <a:pt x="453737" y="42670"/>
                      <a:pt x="453737" y="99255"/>
                    </a:cubicBezTo>
                    <a:lnTo>
                      <a:pt x="453737" y="198510"/>
                    </a:lnTo>
                    <a:cubicBezTo>
                      <a:pt x="453737" y="206337"/>
                      <a:pt x="447385" y="212689"/>
                      <a:pt x="439558" y="212689"/>
                    </a:cubicBezTo>
                    <a:cubicBezTo>
                      <a:pt x="431731" y="212689"/>
                      <a:pt x="425378" y="206337"/>
                      <a:pt x="425378" y="198510"/>
                    </a:cubicBezTo>
                    <a:lnTo>
                      <a:pt x="425378" y="148788"/>
                    </a:lnTo>
                    <a:cubicBezTo>
                      <a:pt x="415377" y="156709"/>
                      <a:pt x="402918" y="163894"/>
                      <a:pt x="388153" y="170227"/>
                    </a:cubicBezTo>
                    <a:cubicBezTo>
                      <a:pt x="386357" y="170983"/>
                      <a:pt x="384485" y="171380"/>
                      <a:pt x="382557" y="171380"/>
                    </a:cubicBezTo>
                    <a:cubicBezTo>
                      <a:pt x="376866" y="171380"/>
                      <a:pt x="371762" y="167996"/>
                      <a:pt x="369531" y="162778"/>
                    </a:cubicBezTo>
                    <a:cubicBezTo>
                      <a:pt x="368037" y="159318"/>
                      <a:pt x="368000" y="155462"/>
                      <a:pt x="369399" y="151945"/>
                    </a:cubicBezTo>
                    <a:cubicBezTo>
                      <a:pt x="370798" y="148429"/>
                      <a:pt x="373501" y="145668"/>
                      <a:pt x="376980" y="144175"/>
                    </a:cubicBezTo>
                    <a:cubicBezTo>
                      <a:pt x="407286" y="131168"/>
                      <a:pt x="425378" y="114361"/>
                      <a:pt x="425378" y="99255"/>
                    </a:cubicBezTo>
                    <a:cubicBezTo>
                      <a:pt x="425378" y="70273"/>
                      <a:pt x="354690" y="28359"/>
                      <a:pt x="226869" y="28359"/>
                    </a:cubicBezTo>
                    <a:cubicBezTo>
                      <a:pt x="99047" y="28359"/>
                      <a:pt x="28359" y="70273"/>
                      <a:pt x="28359" y="99255"/>
                    </a:cubicBezTo>
                    <a:cubicBezTo>
                      <a:pt x="28359" y="107063"/>
                      <a:pt x="32896" y="115117"/>
                      <a:pt x="41857" y="123190"/>
                    </a:cubicBezTo>
                    <a:cubicBezTo>
                      <a:pt x="67796" y="146576"/>
                      <a:pt x="134968" y="170189"/>
                      <a:pt x="226509" y="170170"/>
                    </a:cubicBezTo>
                    <a:cubicBezTo>
                      <a:pt x="244942" y="170170"/>
                      <a:pt x="263754" y="169187"/>
                      <a:pt x="282413" y="167240"/>
                    </a:cubicBezTo>
                    <a:cubicBezTo>
                      <a:pt x="282905" y="167183"/>
                      <a:pt x="283397" y="167164"/>
                      <a:pt x="283907" y="167164"/>
                    </a:cubicBezTo>
                    <a:cubicBezTo>
                      <a:pt x="291186" y="167164"/>
                      <a:pt x="297236" y="172628"/>
                      <a:pt x="297992" y="179869"/>
                    </a:cubicBezTo>
                    <a:cubicBezTo>
                      <a:pt x="298786" y="187658"/>
                      <a:pt x="293114" y="194634"/>
                      <a:pt x="285363" y="195447"/>
                    </a:cubicBezTo>
                    <a:cubicBezTo>
                      <a:pt x="265928" y="197470"/>
                      <a:pt x="246171" y="198491"/>
                      <a:pt x="226604" y="198491"/>
                    </a:cubicBezTo>
                    <a:cubicBezTo>
                      <a:pt x="142209" y="198491"/>
                      <a:pt x="67342" y="179604"/>
                      <a:pt x="28359" y="148864"/>
                    </a:cubicBezTo>
                    <a:lnTo>
                      <a:pt x="28359" y="212670"/>
                    </a:lnTo>
                    <a:cubicBezTo>
                      <a:pt x="28359" y="244224"/>
                      <a:pt x="101996" y="280145"/>
                      <a:pt x="211593" y="283359"/>
                    </a:cubicBezTo>
                    <a:cubicBezTo>
                      <a:pt x="215374" y="283472"/>
                      <a:pt x="218890" y="285041"/>
                      <a:pt x="221499" y="287802"/>
                    </a:cubicBezTo>
                    <a:cubicBezTo>
                      <a:pt x="224089" y="290562"/>
                      <a:pt x="225469" y="294154"/>
                      <a:pt x="225356" y="297935"/>
                    </a:cubicBezTo>
                    <a:cubicBezTo>
                      <a:pt x="225129" y="305649"/>
                      <a:pt x="218909" y="311698"/>
                      <a:pt x="211177" y="311698"/>
                    </a:cubicBezTo>
                    <a:cubicBezTo>
                      <a:pt x="211026" y="311698"/>
                      <a:pt x="210666" y="311698"/>
                      <a:pt x="210515" y="311680"/>
                    </a:cubicBezTo>
                    <a:cubicBezTo>
                      <a:pt x="132132" y="309411"/>
                      <a:pt x="64601" y="290732"/>
                      <a:pt x="28359" y="262014"/>
                    </a:cubicBezTo>
                    <a:lnTo>
                      <a:pt x="28359" y="326123"/>
                    </a:lnTo>
                    <a:cubicBezTo>
                      <a:pt x="28359" y="357677"/>
                      <a:pt x="101996" y="393598"/>
                      <a:pt x="211593" y="396812"/>
                    </a:cubicBezTo>
                    <a:cubicBezTo>
                      <a:pt x="215374" y="396925"/>
                      <a:pt x="218890" y="398495"/>
                      <a:pt x="221499" y="401255"/>
                    </a:cubicBezTo>
                    <a:cubicBezTo>
                      <a:pt x="224089" y="404015"/>
                      <a:pt x="225469" y="407607"/>
                      <a:pt x="225356" y="411388"/>
                    </a:cubicBezTo>
                    <a:cubicBezTo>
                      <a:pt x="225129" y="419102"/>
                      <a:pt x="218909" y="425152"/>
                      <a:pt x="211177" y="425152"/>
                    </a:cubicBezTo>
                    <a:cubicBezTo>
                      <a:pt x="211026" y="425152"/>
                      <a:pt x="210666" y="425152"/>
                      <a:pt x="210515" y="425133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28" name="Vrije vorm: vorm 577">
                <a:extLst>
                  <a:ext uri="{FF2B5EF4-FFF2-40B4-BE49-F238E27FC236}">
                    <a16:creationId xmlns:a16="http://schemas.microsoft.com/office/drawing/2014/main" id="{F7710C98-0A89-E76D-1142-F55C9ED76ABC}"/>
                  </a:ext>
                </a:extLst>
              </p:cNvPr>
              <p:cNvSpPr/>
              <p:nvPr/>
            </p:nvSpPr>
            <p:spPr>
              <a:xfrm>
                <a:off x="1423627" y="2429471"/>
                <a:ext cx="198509" cy="255227"/>
              </a:xfrm>
              <a:custGeom>
                <a:avLst/>
                <a:gdLst>
                  <a:gd name="connsiteX0" fmla="*/ 42538 w 198509"/>
                  <a:gd name="connsiteY0" fmla="*/ 255227 h 255227"/>
                  <a:gd name="connsiteX1" fmla="*/ 0 w 198509"/>
                  <a:gd name="connsiteY1" fmla="*/ 212689 h 255227"/>
                  <a:gd name="connsiteX2" fmla="*/ 0 w 198509"/>
                  <a:gd name="connsiteY2" fmla="*/ 127614 h 255227"/>
                  <a:gd name="connsiteX3" fmla="*/ 28359 w 198509"/>
                  <a:gd name="connsiteY3" fmla="*/ 87515 h 255227"/>
                  <a:gd name="connsiteX4" fmla="*/ 28359 w 198509"/>
                  <a:gd name="connsiteY4" fmla="*/ 70896 h 255227"/>
                  <a:gd name="connsiteX5" fmla="*/ 99255 w 198509"/>
                  <a:gd name="connsiteY5" fmla="*/ 0 h 255227"/>
                  <a:gd name="connsiteX6" fmla="*/ 170151 w 198509"/>
                  <a:gd name="connsiteY6" fmla="*/ 70896 h 255227"/>
                  <a:gd name="connsiteX7" fmla="*/ 170151 w 198509"/>
                  <a:gd name="connsiteY7" fmla="*/ 87515 h 255227"/>
                  <a:gd name="connsiteX8" fmla="*/ 198510 w 198509"/>
                  <a:gd name="connsiteY8" fmla="*/ 127614 h 255227"/>
                  <a:gd name="connsiteX9" fmla="*/ 198510 w 198509"/>
                  <a:gd name="connsiteY9" fmla="*/ 212689 h 255227"/>
                  <a:gd name="connsiteX10" fmla="*/ 155972 w 198509"/>
                  <a:gd name="connsiteY10" fmla="*/ 255227 h 255227"/>
                  <a:gd name="connsiteX11" fmla="*/ 42538 w 198509"/>
                  <a:gd name="connsiteY11" fmla="*/ 255227 h 255227"/>
                  <a:gd name="connsiteX12" fmla="*/ 42538 w 198509"/>
                  <a:gd name="connsiteY12" fmla="*/ 113434 h 255227"/>
                  <a:gd name="connsiteX13" fmla="*/ 28359 w 198509"/>
                  <a:gd name="connsiteY13" fmla="*/ 127614 h 255227"/>
                  <a:gd name="connsiteX14" fmla="*/ 28359 w 198509"/>
                  <a:gd name="connsiteY14" fmla="*/ 212689 h 255227"/>
                  <a:gd name="connsiteX15" fmla="*/ 42538 w 198509"/>
                  <a:gd name="connsiteY15" fmla="*/ 226868 h 255227"/>
                  <a:gd name="connsiteX16" fmla="*/ 155972 w 198509"/>
                  <a:gd name="connsiteY16" fmla="*/ 226868 h 255227"/>
                  <a:gd name="connsiteX17" fmla="*/ 170151 w 198509"/>
                  <a:gd name="connsiteY17" fmla="*/ 212689 h 255227"/>
                  <a:gd name="connsiteX18" fmla="*/ 170151 w 198509"/>
                  <a:gd name="connsiteY18" fmla="*/ 127614 h 255227"/>
                  <a:gd name="connsiteX19" fmla="*/ 155972 w 198509"/>
                  <a:gd name="connsiteY19" fmla="*/ 113434 h 255227"/>
                  <a:gd name="connsiteX20" fmla="*/ 42538 w 198509"/>
                  <a:gd name="connsiteY20" fmla="*/ 113434 h 255227"/>
                  <a:gd name="connsiteX21" fmla="*/ 141793 w 198509"/>
                  <a:gd name="connsiteY21" fmla="*/ 85076 h 255227"/>
                  <a:gd name="connsiteX22" fmla="*/ 141793 w 198509"/>
                  <a:gd name="connsiteY22" fmla="*/ 70896 h 255227"/>
                  <a:gd name="connsiteX23" fmla="*/ 99255 w 198509"/>
                  <a:gd name="connsiteY23" fmla="*/ 28359 h 255227"/>
                  <a:gd name="connsiteX24" fmla="*/ 56717 w 198509"/>
                  <a:gd name="connsiteY24" fmla="*/ 70896 h 255227"/>
                  <a:gd name="connsiteX25" fmla="*/ 141793 w 198509"/>
                  <a:gd name="connsiteY25" fmla="*/ 85076 h 2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98509" h="255227">
                    <a:moveTo>
                      <a:pt x="42538" y="255227"/>
                    </a:moveTo>
                    <a:cubicBezTo>
                      <a:pt x="19076" y="255227"/>
                      <a:pt x="0" y="236151"/>
                      <a:pt x="0" y="212689"/>
                    </a:cubicBezTo>
                    <a:lnTo>
                      <a:pt x="0" y="127614"/>
                    </a:lnTo>
                    <a:cubicBezTo>
                      <a:pt x="0" y="109464"/>
                      <a:pt x="11627" y="93432"/>
                      <a:pt x="28359" y="87515"/>
                    </a:cubicBezTo>
                    <a:lnTo>
                      <a:pt x="28359" y="70896"/>
                    </a:lnTo>
                    <a:cubicBezTo>
                      <a:pt x="28359" y="31799"/>
                      <a:pt x="60158" y="0"/>
                      <a:pt x="99255" y="0"/>
                    </a:cubicBezTo>
                    <a:cubicBezTo>
                      <a:pt x="138352" y="0"/>
                      <a:pt x="170151" y="31799"/>
                      <a:pt x="170151" y="70896"/>
                    </a:cubicBezTo>
                    <a:lnTo>
                      <a:pt x="170151" y="87515"/>
                    </a:lnTo>
                    <a:cubicBezTo>
                      <a:pt x="186883" y="93451"/>
                      <a:pt x="198510" y="109483"/>
                      <a:pt x="198510" y="127614"/>
                    </a:cubicBezTo>
                    <a:lnTo>
                      <a:pt x="198510" y="212689"/>
                    </a:lnTo>
                    <a:cubicBezTo>
                      <a:pt x="198510" y="236151"/>
                      <a:pt x="179434" y="255227"/>
                      <a:pt x="155972" y="255227"/>
                    </a:cubicBezTo>
                    <a:lnTo>
                      <a:pt x="42538" y="255227"/>
                    </a:lnTo>
                    <a:close/>
                    <a:moveTo>
                      <a:pt x="42538" y="113434"/>
                    </a:moveTo>
                    <a:cubicBezTo>
                      <a:pt x="34711" y="113434"/>
                      <a:pt x="28359" y="119787"/>
                      <a:pt x="28359" y="127614"/>
                    </a:cubicBezTo>
                    <a:lnTo>
                      <a:pt x="28359" y="212689"/>
                    </a:lnTo>
                    <a:cubicBezTo>
                      <a:pt x="28359" y="220516"/>
                      <a:pt x="34711" y="226868"/>
                      <a:pt x="42538" y="226868"/>
                    </a:cubicBezTo>
                    <a:lnTo>
                      <a:pt x="155972" y="226868"/>
                    </a:lnTo>
                    <a:cubicBezTo>
                      <a:pt x="163799" y="226868"/>
                      <a:pt x="170151" y="220516"/>
                      <a:pt x="170151" y="212689"/>
                    </a:cubicBezTo>
                    <a:lnTo>
                      <a:pt x="170151" y="127614"/>
                    </a:lnTo>
                    <a:cubicBezTo>
                      <a:pt x="170151" y="119787"/>
                      <a:pt x="163799" y="113434"/>
                      <a:pt x="155972" y="113434"/>
                    </a:cubicBezTo>
                    <a:lnTo>
                      <a:pt x="42538" y="113434"/>
                    </a:lnTo>
                    <a:close/>
                    <a:moveTo>
                      <a:pt x="141793" y="85076"/>
                    </a:moveTo>
                    <a:lnTo>
                      <a:pt x="141793" y="70896"/>
                    </a:lnTo>
                    <a:cubicBezTo>
                      <a:pt x="141793" y="47434"/>
                      <a:pt x="122717" y="28359"/>
                      <a:pt x="99255" y="28359"/>
                    </a:cubicBezTo>
                    <a:cubicBezTo>
                      <a:pt x="75793" y="28359"/>
                      <a:pt x="56717" y="47434"/>
                      <a:pt x="56717" y="70896"/>
                    </a:cubicBezTo>
                    <a:lnTo>
                      <a:pt x="141793" y="85076"/>
                    </a:ln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 dirty="0"/>
              </a:p>
            </p:txBody>
          </p:sp>
          <p:sp>
            <p:nvSpPr>
              <p:cNvPr id="29" name="Vrije vorm: vorm 578">
                <a:extLst>
                  <a:ext uri="{FF2B5EF4-FFF2-40B4-BE49-F238E27FC236}">
                    <a16:creationId xmlns:a16="http://schemas.microsoft.com/office/drawing/2014/main" id="{0720ABD4-6637-A6A9-B775-223D0A847471}"/>
                  </a:ext>
                </a:extLst>
              </p:cNvPr>
              <p:cNvSpPr/>
              <p:nvPr/>
            </p:nvSpPr>
            <p:spPr>
              <a:xfrm>
                <a:off x="1501613" y="2578902"/>
                <a:ext cx="42537" cy="42537"/>
              </a:xfrm>
              <a:custGeom>
                <a:avLst/>
                <a:gdLst>
                  <a:gd name="connsiteX0" fmla="*/ 42538 w 42537"/>
                  <a:gd name="connsiteY0" fmla="*/ 21269 h 42537"/>
                  <a:gd name="connsiteX1" fmla="*/ 21269 w 42537"/>
                  <a:gd name="connsiteY1" fmla="*/ 42538 h 42537"/>
                  <a:gd name="connsiteX2" fmla="*/ 0 w 42537"/>
                  <a:gd name="connsiteY2" fmla="*/ 21269 h 42537"/>
                  <a:gd name="connsiteX3" fmla="*/ 21269 w 42537"/>
                  <a:gd name="connsiteY3" fmla="*/ 0 h 42537"/>
                  <a:gd name="connsiteX4" fmla="*/ 42538 w 42537"/>
                  <a:gd name="connsiteY4" fmla="*/ 21269 h 42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537" h="42537">
                    <a:moveTo>
                      <a:pt x="42538" y="21269"/>
                    </a:moveTo>
                    <a:cubicBezTo>
                      <a:pt x="42538" y="33015"/>
                      <a:pt x="33015" y="42538"/>
                      <a:pt x="21269" y="42538"/>
                    </a:cubicBezTo>
                    <a:cubicBezTo>
                      <a:pt x="9522" y="42538"/>
                      <a:pt x="0" y="33015"/>
                      <a:pt x="0" y="21269"/>
                    </a:cubicBezTo>
                    <a:cubicBezTo>
                      <a:pt x="0" y="9522"/>
                      <a:pt x="9522" y="0"/>
                      <a:pt x="21269" y="0"/>
                    </a:cubicBezTo>
                    <a:cubicBezTo>
                      <a:pt x="33015" y="0"/>
                      <a:pt x="42538" y="9522"/>
                      <a:pt x="42538" y="21269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</p:grpSp>
      </p:grpSp>
      <p:grpSp>
        <p:nvGrpSpPr>
          <p:cNvPr id="2073" name="Group 2072">
            <a:extLst>
              <a:ext uri="{FF2B5EF4-FFF2-40B4-BE49-F238E27FC236}">
                <a16:creationId xmlns:a16="http://schemas.microsoft.com/office/drawing/2014/main" id="{CBD1D466-ADFE-C043-55DE-FA2F543A0848}"/>
              </a:ext>
            </a:extLst>
          </p:cNvPr>
          <p:cNvGrpSpPr/>
          <p:nvPr/>
        </p:nvGrpSpPr>
        <p:grpSpPr>
          <a:xfrm>
            <a:off x="3383028" y="5887396"/>
            <a:ext cx="977056" cy="487425"/>
            <a:chOff x="3614414" y="4204230"/>
            <a:chExt cx="732792" cy="365569"/>
          </a:xfrm>
        </p:grpSpPr>
        <p:pic>
          <p:nvPicPr>
            <p:cNvPr id="14" name="Icoon_3_8">
              <a:extLst>
                <a:ext uri="{FF2B5EF4-FFF2-40B4-BE49-F238E27FC236}">
                  <a16:creationId xmlns:a16="http://schemas.microsoft.com/office/drawing/2014/main" id="{5EE26533-226A-0598-5337-B70A87C34E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614414" y="4204230"/>
              <a:ext cx="365569" cy="365569"/>
            </a:xfrm>
            <a:prstGeom prst="rect">
              <a:avLst/>
            </a:prstGeom>
          </p:spPr>
        </p:pic>
        <p:grpSp>
          <p:nvGrpSpPr>
            <p:cNvPr id="31" name="Icoon_2_8">
              <a:extLst>
                <a:ext uri="{FF2B5EF4-FFF2-40B4-BE49-F238E27FC236}">
                  <a16:creationId xmlns:a16="http://schemas.microsoft.com/office/drawing/2014/main" id="{2835B040-22BE-2A88-777F-97A934E9DDC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095206" y="4247906"/>
              <a:ext cx="252000" cy="252000"/>
              <a:chOff x="1168400" y="2230961"/>
              <a:chExt cx="453737" cy="453737"/>
            </a:xfrm>
            <a:solidFill>
              <a:schemeClr val="accent4"/>
            </a:solidFill>
          </p:grpSpPr>
          <p:sp>
            <p:nvSpPr>
              <p:cNvPr id="32" name="Vrije vorm: vorm 576">
                <a:extLst>
                  <a:ext uri="{FF2B5EF4-FFF2-40B4-BE49-F238E27FC236}">
                    <a16:creationId xmlns:a16="http://schemas.microsoft.com/office/drawing/2014/main" id="{F28C07EB-EAA0-4B9A-B381-13F8466B2561}"/>
                  </a:ext>
                </a:extLst>
              </p:cNvPr>
              <p:cNvSpPr/>
              <p:nvPr/>
            </p:nvSpPr>
            <p:spPr>
              <a:xfrm>
                <a:off x="1168400" y="2230961"/>
                <a:ext cx="453737" cy="425151"/>
              </a:xfrm>
              <a:custGeom>
                <a:avLst/>
                <a:gdLst>
                  <a:gd name="connsiteX0" fmla="*/ 210515 w 453737"/>
                  <a:gd name="connsiteY0" fmla="*/ 425133 h 425151"/>
                  <a:gd name="connsiteX1" fmla="*/ 0 w 453737"/>
                  <a:gd name="connsiteY1" fmla="*/ 326123 h 425151"/>
                  <a:gd name="connsiteX2" fmla="*/ 0 w 453737"/>
                  <a:gd name="connsiteY2" fmla="*/ 99255 h 425151"/>
                  <a:gd name="connsiteX3" fmla="*/ 226869 w 453737"/>
                  <a:gd name="connsiteY3" fmla="*/ 0 h 425151"/>
                  <a:gd name="connsiteX4" fmla="*/ 453737 w 453737"/>
                  <a:gd name="connsiteY4" fmla="*/ 99255 h 425151"/>
                  <a:gd name="connsiteX5" fmla="*/ 453737 w 453737"/>
                  <a:gd name="connsiteY5" fmla="*/ 198510 h 425151"/>
                  <a:gd name="connsiteX6" fmla="*/ 439558 w 453737"/>
                  <a:gd name="connsiteY6" fmla="*/ 212689 h 425151"/>
                  <a:gd name="connsiteX7" fmla="*/ 425378 w 453737"/>
                  <a:gd name="connsiteY7" fmla="*/ 198510 h 425151"/>
                  <a:gd name="connsiteX8" fmla="*/ 425378 w 453737"/>
                  <a:gd name="connsiteY8" fmla="*/ 148788 h 425151"/>
                  <a:gd name="connsiteX9" fmla="*/ 388153 w 453737"/>
                  <a:gd name="connsiteY9" fmla="*/ 170227 h 425151"/>
                  <a:gd name="connsiteX10" fmla="*/ 382557 w 453737"/>
                  <a:gd name="connsiteY10" fmla="*/ 171380 h 425151"/>
                  <a:gd name="connsiteX11" fmla="*/ 369531 w 453737"/>
                  <a:gd name="connsiteY11" fmla="*/ 162778 h 425151"/>
                  <a:gd name="connsiteX12" fmla="*/ 369399 w 453737"/>
                  <a:gd name="connsiteY12" fmla="*/ 151945 h 425151"/>
                  <a:gd name="connsiteX13" fmla="*/ 376980 w 453737"/>
                  <a:gd name="connsiteY13" fmla="*/ 144175 h 425151"/>
                  <a:gd name="connsiteX14" fmla="*/ 425378 w 453737"/>
                  <a:gd name="connsiteY14" fmla="*/ 99255 h 425151"/>
                  <a:gd name="connsiteX15" fmla="*/ 226869 w 453737"/>
                  <a:gd name="connsiteY15" fmla="*/ 28359 h 425151"/>
                  <a:gd name="connsiteX16" fmla="*/ 28359 w 453737"/>
                  <a:gd name="connsiteY16" fmla="*/ 99255 h 425151"/>
                  <a:gd name="connsiteX17" fmla="*/ 41857 w 453737"/>
                  <a:gd name="connsiteY17" fmla="*/ 123190 h 425151"/>
                  <a:gd name="connsiteX18" fmla="*/ 226509 w 453737"/>
                  <a:gd name="connsiteY18" fmla="*/ 170170 h 425151"/>
                  <a:gd name="connsiteX19" fmla="*/ 282413 w 453737"/>
                  <a:gd name="connsiteY19" fmla="*/ 167240 h 425151"/>
                  <a:gd name="connsiteX20" fmla="*/ 283907 w 453737"/>
                  <a:gd name="connsiteY20" fmla="*/ 167164 h 425151"/>
                  <a:gd name="connsiteX21" fmla="*/ 297992 w 453737"/>
                  <a:gd name="connsiteY21" fmla="*/ 179869 h 425151"/>
                  <a:gd name="connsiteX22" fmla="*/ 285363 w 453737"/>
                  <a:gd name="connsiteY22" fmla="*/ 195447 h 425151"/>
                  <a:gd name="connsiteX23" fmla="*/ 226604 w 453737"/>
                  <a:gd name="connsiteY23" fmla="*/ 198491 h 425151"/>
                  <a:gd name="connsiteX24" fmla="*/ 28359 w 453737"/>
                  <a:gd name="connsiteY24" fmla="*/ 148864 h 425151"/>
                  <a:gd name="connsiteX25" fmla="*/ 28359 w 453737"/>
                  <a:gd name="connsiteY25" fmla="*/ 212670 h 425151"/>
                  <a:gd name="connsiteX26" fmla="*/ 211593 w 453737"/>
                  <a:gd name="connsiteY26" fmla="*/ 283359 h 425151"/>
                  <a:gd name="connsiteX27" fmla="*/ 221499 w 453737"/>
                  <a:gd name="connsiteY27" fmla="*/ 287802 h 425151"/>
                  <a:gd name="connsiteX28" fmla="*/ 225356 w 453737"/>
                  <a:gd name="connsiteY28" fmla="*/ 297935 h 425151"/>
                  <a:gd name="connsiteX29" fmla="*/ 211177 w 453737"/>
                  <a:gd name="connsiteY29" fmla="*/ 311698 h 425151"/>
                  <a:gd name="connsiteX30" fmla="*/ 210515 w 453737"/>
                  <a:gd name="connsiteY30" fmla="*/ 311680 h 425151"/>
                  <a:gd name="connsiteX31" fmla="*/ 28359 w 453737"/>
                  <a:gd name="connsiteY31" fmla="*/ 262014 h 425151"/>
                  <a:gd name="connsiteX32" fmla="*/ 28359 w 453737"/>
                  <a:gd name="connsiteY32" fmla="*/ 326123 h 425151"/>
                  <a:gd name="connsiteX33" fmla="*/ 211593 w 453737"/>
                  <a:gd name="connsiteY33" fmla="*/ 396812 h 425151"/>
                  <a:gd name="connsiteX34" fmla="*/ 221499 w 453737"/>
                  <a:gd name="connsiteY34" fmla="*/ 401255 h 425151"/>
                  <a:gd name="connsiteX35" fmla="*/ 225356 w 453737"/>
                  <a:gd name="connsiteY35" fmla="*/ 411388 h 425151"/>
                  <a:gd name="connsiteX36" fmla="*/ 211177 w 453737"/>
                  <a:gd name="connsiteY36" fmla="*/ 425152 h 425151"/>
                  <a:gd name="connsiteX37" fmla="*/ 210515 w 453737"/>
                  <a:gd name="connsiteY37" fmla="*/ 425133 h 425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453737" h="425151">
                    <a:moveTo>
                      <a:pt x="210515" y="425133"/>
                    </a:moveTo>
                    <a:cubicBezTo>
                      <a:pt x="88630" y="421578"/>
                      <a:pt x="0" y="379929"/>
                      <a:pt x="0" y="326123"/>
                    </a:cubicBezTo>
                    <a:lnTo>
                      <a:pt x="0" y="99255"/>
                    </a:lnTo>
                    <a:cubicBezTo>
                      <a:pt x="0" y="42670"/>
                      <a:pt x="97535" y="0"/>
                      <a:pt x="226869" y="0"/>
                    </a:cubicBezTo>
                    <a:cubicBezTo>
                      <a:pt x="356202" y="0"/>
                      <a:pt x="453737" y="42670"/>
                      <a:pt x="453737" y="99255"/>
                    </a:cubicBezTo>
                    <a:lnTo>
                      <a:pt x="453737" y="198510"/>
                    </a:lnTo>
                    <a:cubicBezTo>
                      <a:pt x="453737" y="206337"/>
                      <a:pt x="447385" y="212689"/>
                      <a:pt x="439558" y="212689"/>
                    </a:cubicBezTo>
                    <a:cubicBezTo>
                      <a:pt x="431731" y="212689"/>
                      <a:pt x="425378" y="206337"/>
                      <a:pt x="425378" y="198510"/>
                    </a:cubicBezTo>
                    <a:lnTo>
                      <a:pt x="425378" y="148788"/>
                    </a:lnTo>
                    <a:cubicBezTo>
                      <a:pt x="415377" y="156709"/>
                      <a:pt x="402918" y="163894"/>
                      <a:pt x="388153" y="170227"/>
                    </a:cubicBezTo>
                    <a:cubicBezTo>
                      <a:pt x="386357" y="170983"/>
                      <a:pt x="384485" y="171380"/>
                      <a:pt x="382557" y="171380"/>
                    </a:cubicBezTo>
                    <a:cubicBezTo>
                      <a:pt x="376866" y="171380"/>
                      <a:pt x="371762" y="167996"/>
                      <a:pt x="369531" y="162778"/>
                    </a:cubicBezTo>
                    <a:cubicBezTo>
                      <a:pt x="368037" y="159318"/>
                      <a:pt x="368000" y="155462"/>
                      <a:pt x="369399" y="151945"/>
                    </a:cubicBezTo>
                    <a:cubicBezTo>
                      <a:pt x="370798" y="148429"/>
                      <a:pt x="373501" y="145668"/>
                      <a:pt x="376980" y="144175"/>
                    </a:cubicBezTo>
                    <a:cubicBezTo>
                      <a:pt x="407286" y="131168"/>
                      <a:pt x="425378" y="114361"/>
                      <a:pt x="425378" y="99255"/>
                    </a:cubicBezTo>
                    <a:cubicBezTo>
                      <a:pt x="425378" y="70273"/>
                      <a:pt x="354690" y="28359"/>
                      <a:pt x="226869" y="28359"/>
                    </a:cubicBezTo>
                    <a:cubicBezTo>
                      <a:pt x="99047" y="28359"/>
                      <a:pt x="28359" y="70273"/>
                      <a:pt x="28359" y="99255"/>
                    </a:cubicBezTo>
                    <a:cubicBezTo>
                      <a:pt x="28359" y="107063"/>
                      <a:pt x="32896" y="115117"/>
                      <a:pt x="41857" y="123190"/>
                    </a:cubicBezTo>
                    <a:cubicBezTo>
                      <a:pt x="67796" y="146576"/>
                      <a:pt x="134968" y="170189"/>
                      <a:pt x="226509" y="170170"/>
                    </a:cubicBezTo>
                    <a:cubicBezTo>
                      <a:pt x="244942" y="170170"/>
                      <a:pt x="263754" y="169187"/>
                      <a:pt x="282413" y="167240"/>
                    </a:cubicBezTo>
                    <a:cubicBezTo>
                      <a:pt x="282905" y="167183"/>
                      <a:pt x="283397" y="167164"/>
                      <a:pt x="283907" y="167164"/>
                    </a:cubicBezTo>
                    <a:cubicBezTo>
                      <a:pt x="291186" y="167164"/>
                      <a:pt x="297236" y="172628"/>
                      <a:pt x="297992" y="179869"/>
                    </a:cubicBezTo>
                    <a:cubicBezTo>
                      <a:pt x="298786" y="187658"/>
                      <a:pt x="293114" y="194634"/>
                      <a:pt x="285363" y="195447"/>
                    </a:cubicBezTo>
                    <a:cubicBezTo>
                      <a:pt x="265928" y="197470"/>
                      <a:pt x="246171" y="198491"/>
                      <a:pt x="226604" y="198491"/>
                    </a:cubicBezTo>
                    <a:cubicBezTo>
                      <a:pt x="142209" y="198491"/>
                      <a:pt x="67342" y="179604"/>
                      <a:pt x="28359" y="148864"/>
                    </a:cubicBezTo>
                    <a:lnTo>
                      <a:pt x="28359" y="212670"/>
                    </a:lnTo>
                    <a:cubicBezTo>
                      <a:pt x="28359" y="244224"/>
                      <a:pt x="101996" y="280145"/>
                      <a:pt x="211593" y="283359"/>
                    </a:cubicBezTo>
                    <a:cubicBezTo>
                      <a:pt x="215374" y="283472"/>
                      <a:pt x="218890" y="285041"/>
                      <a:pt x="221499" y="287802"/>
                    </a:cubicBezTo>
                    <a:cubicBezTo>
                      <a:pt x="224089" y="290562"/>
                      <a:pt x="225469" y="294154"/>
                      <a:pt x="225356" y="297935"/>
                    </a:cubicBezTo>
                    <a:cubicBezTo>
                      <a:pt x="225129" y="305649"/>
                      <a:pt x="218909" y="311698"/>
                      <a:pt x="211177" y="311698"/>
                    </a:cubicBezTo>
                    <a:cubicBezTo>
                      <a:pt x="211026" y="311698"/>
                      <a:pt x="210666" y="311698"/>
                      <a:pt x="210515" y="311680"/>
                    </a:cubicBezTo>
                    <a:cubicBezTo>
                      <a:pt x="132132" y="309411"/>
                      <a:pt x="64601" y="290732"/>
                      <a:pt x="28359" y="262014"/>
                    </a:cubicBezTo>
                    <a:lnTo>
                      <a:pt x="28359" y="326123"/>
                    </a:lnTo>
                    <a:cubicBezTo>
                      <a:pt x="28359" y="357677"/>
                      <a:pt x="101996" y="393598"/>
                      <a:pt x="211593" y="396812"/>
                    </a:cubicBezTo>
                    <a:cubicBezTo>
                      <a:pt x="215374" y="396925"/>
                      <a:pt x="218890" y="398495"/>
                      <a:pt x="221499" y="401255"/>
                    </a:cubicBezTo>
                    <a:cubicBezTo>
                      <a:pt x="224089" y="404015"/>
                      <a:pt x="225469" y="407607"/>
                      <a:pt x="225356" y="411388"/>
                    </a:cubicBezTo>
                    <a:cubicBezTo>
                      <a:pt x="225129" y="419102"/>
                      <a:pt x="218909" y="425152"/>
                      <a:pt x="211177" y="425152"/>
                    </a:cubicBezTo>
                    <a:cubicBezTo>
                      <a:pt x="211026" y="425152"/>
                      <a:pt x="210666" y="425152"/>
                      <a:pt x="210515" y="425133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33" name="Vrije vorm: vorm 577">
                <a:extLst>
                  <a:ext uri="{FF2B5EF4-FFF2-40B4-BE49-F238E27FC236}">
                    <a16:creationId xmlns:a16="http://schemas.microsoft.com/office/drawing/2014/main" id="{B8BE76C6-AF5D-8743-CD44-A2E5DBD6643D}"/>
                  </a:ext>
                </a:extLst>
              </p:cNvPr>
              <p:cNvSpPr/>
              <p:nvPr/>
            </p:nvSpPr>
            <p:spPr>
              <a:xfrm>
                <a:off x="1423627" y="2429471"/>
                <a:ext cx="198509" cy="255227"/>
              </a:xfrm>
              <a:custGeom>
                <a:avLst/>
                <a:gdLst>
                  <a:gd name="connsiteX0" fmla="*/ 42538 w 198509"/>
                  <a:gd name="connsiteY0" fmla="*/ 255227 h 255227"/>
                  <a:gd name="connsiteX1" fmla="*/ 0 w 198509"/>
                  <a:gd name="connsiteY1" fmla="*/ 212689 h 255227"/>
                  <a:gd name="connsiteX2" fmla="*/ 0 w 198509"/>
                  <a:gd name="connsiteY2" fmla="*/ 127614 h 255227"/>
                  <a:gd name="connsiteX3" fmla="*/ 28359 w 198509"/>
                  <a:gd name="connsiteY3" fmla="*/ 87515 h 255227"/>
                  <a:gd name="connsiteX4" fmla="*/ 28359 w 198509"/>
                  <a:gd name="connsiteY4" fmla="*/ 70896 h 255227"/>
                  <a:gd name="connsiteX5" fmla="*/ 99255 w 198509"/>
                  <a:gd name="connsiteY5" fmla="*/ 0 h 255227"/>
                  <a:gd name="connsiteX6" fmla="*/ 170151 w 198509"/>
                  <a:gd name="connsiteY6" fmla="*/ 70896 h 255227"/>
                  <a:gd name="connsiteX7" fmla="*/ 170151 w 198509"/>
                  <a:gd name="connsiteY7" fmla="*/ 87515 h 255227"/>
                  <a:gd name="connsiteX8" fmla="*/ 198510 w 198509"/>
                  <a:gd name="connsiteY8" fmla="*/ 127614 h 255227"/>
                  <a:gd name="connsiteX9" fmla="*/ 198510 w 198509"/>
                  <a:gd name="connsiteY9" fmla="*/ 212689 h 255227"/>
                  <a:gd name="connsiteX10" fmla="*/ 155972 w 198509"/>
                  <a:gd name="connsiteY10" fmla="*/ 255227 h 255227"/>
                  <a:gd name="connsiteX11" fmla="*/ 42538 w 198509"/>
                  <a:gd name="connsiteY11" fmla="*/ 255227 h 255227"/>
                  <a:gd name="connsiteX12" fmla="*/ 42538 w 198509"/>
                  <a:gd name="connsiteY12" fmla="*/ 113434 h 255227"/>
                  <a:gd name="connsiteX13" fmla="*/ 28359 w 198509"/>
                  <a:gd name="connsiteY13" fmla="*/ 127614 h 255227"/>
                  <a:gd name="connsiteX14" fmla="*/ 28359 w 198509"/>
                  <a:gd name="connsiteY14" fmla="*/ 212689 h 255227"/>
                  <a:gd name="connsiteX15" fmla="*/ 42538 w 198509"/>
                  <a:gd name="connsiteY15" fmla="*/ 226868 h 255227"/>
                  <a:gd name="connsiteX16" fmla="*/ 155972 w 198509"/>
                  <a:gd name="connsiteY16" fmla="*/ 226868 h 255227"/>
                  <a:gd name="connsiteX17" fmla="*/ 170151 w 198509"/>
                  <a:gd name="connsiteY17" fmla="*/ 212689 h 255227"/>
                  <a:gd name="connsiteX18" fmla="*/ 170151 w 198509"/>
                  <a:gd name="connsiteY18" fmla="*/ 127614 h 255227"/>
                  <a:gd name="connsiteX19" fmla="*/ 155972 w 198509"/>
                  <a:gd name="connsiteY19" fmla="*/ 113434 h 255227"/>
                  <a:gd name="connsiteX20" fmla="*/ 42538 w 198509"/>
                  <a:gd name="connsiteY20" fmla="*/ 113434 h 255227"/>
                  <a:gd name="connsiteX21" fmla="*/ 141793 w 198509"/>
                  <a:gd name="connsiteY21" fmla="*/ 85076 h 255227"/>
                  <a:gd name="connsiteX22" fmla="*/ 141793 w 198509"/>
                  <a:gd name="connsiteY22" fmla="*/ 70896 h 255227"/>
                  <a:gd name="connsiteX23" fmla="*/ 99255 w 198509"/>
                  <a:gd name="connsiteY23" fmla="*/ 28359 h 255227"/>
                  <a:gd name="connsiteX24" fmla="*/ 56717 w 198509"/>
                  <a:gd name="connsiteY24" fmla="*/ 70896 h 255227"/>
                  <a:gd name="connsiteX25" fmla="*/ 141793 w 198509"/>
                  <a:gd name="connsiteY25" fmla="*/ 85076 h 2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98509" h="255227">
                    <a:moveTo>
                      <a:pt x="42538" y="255227"/>
                    </a:moveTo>
                    <a:cubicBezTo>
                      <a:pt x="19076" y="255227"/>
                      <a:pt x="0" y="236151"/>
                      <a:pt x="0" y="212689"/>
                    </a:cubicBezTo>
                    <a:lnTo>
                      <a:pt x="0" y="127614"/>
                    </a:lnTo>
                    <a:cubicBezTo>
                      <a:pt x="0" y="109464"/>
                      <a:pt x="11627" y="93432"/>
                      <a:pt x="28359" y="87515"/>
                    </a:cubicBezTo>
                    <a:lnTo>
                      <a:pt x="28359" y="70896"/>
                    </a:lnTo>
                    <a:cubicBezTo>
                      <a:pt x="28359" y="31799"/>
                      <a:pt x="60158" y="0"/>
                      <a:pt x="99255" y="0"/>
                    </a:cubicBezTo>
                    <a:cubicBezTo>
                      <a:pt x="138352" y="0"/>
                      <a:pt x="170151" y="31799"/>
                      <a:pt x="170151" y="70896"/>
                    </a:cubicBezTo>
                    <a:lnTo>
                      <a:pt x="170151" y="87515"/>
                    </a:lnTo>
                    <a:cubicBezTo>
                      <a:pt x="186883" y="93451"/>
                      <a:pt x="198510" y="109483"/>
                      <a:pt x="198510" y="127614"/>
                    </a:cubicBezTo>
                    <a:lnTo>
                      <a:pt x="198510" y="212689"/>
                    </a:lnTo>
                    <a:cubicBezTo>
                      <a:pt x="198510" y="236151"/>
                      <a:pt x="179434" y="255227"/>
                      <a:pt x="155972" y="255227"/>
                    </a:cubicBezTo>
                    <a:lnTo>
                      <a:pt x="42538" y="255227"/>
                    </a:lnTo>
                    <a:close/>
                    <a:moveTo>
                      <a:pt x="42538" y="113434"/>
                    </a:moveTo>
                    <a:cubicBezTo>
                      <a:pt x="34711" y="113434"/>
                      <a:pt x="28359" y="119787"/>
                      <a:pt x="28359" y="127614"/>
                    </a:cubicBezTo>
                    <a:lnTo>
                      <a:pt x="28359" y="212689"/>
                    </a:lnTo>
                    <a:cubicBezTo>
                      <a:pt x="28359" y="220516"/>
                      <a:pt x="34711" y="226868"/>
                      <a:pt x="42538" y="226868"/>
                    </a:cubicBezTo>
                    <a:lnTo>
                      <a:pt x="155972" y="226868"/>
                    </a:lnTo>
                    <a:cubicBezTo>
                      <a:pt x="163799" y="226868"/>
                      <a:pt x="170151" y="220516"/>
                      <a:pt x="170151" y="212689"/>
                    </a:cubicBezTo>
                    <a:lnTo>
                      <a:pt x="170151" y="127614"/>
                    </a:lnTo>
                    <a:cubicBezTo>
                      <a:pt x="170151" y="119787"/>
                      <a:pt x="163799" y="113434"/>
                      <a:pt x="155972" y="113434"/>
                    </a:cubicBezTo>
                    <a:lnTo>
                      <a:pt x="42538" y="113434"/>
                    </a:lnTo>
                    <a:close/>
                    <a:moveTo>
                      <a:pt x="141793" y="85076"/>
                    </a:moveTo>
                    <a:lnTo>
                      <a:pt x="141793" y="70896"/>
                    </a:lnTo>
                    <a:cubicBezTo>
                      <a:pt x="141793" y="47434"/>
                      <a:pt x="122717" y="28359"/>
                      <a:pt x="99255" y="28359"/>
                    </a:cubicBezTo>
                    <a:cubicBezTo>
                      <a:pt x="75793" y="28359"/>
                      <a:pt x="56717" y="47434"/>
                      <a:pt x="56717" y="70896"/>
                    </a:cubicBezTo>
                    <a:lnTo>
                      <a:pt x="141793" y="85076"/>
                    </a:ln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34" name="Vrije vorm: vorm 578">
                <a:extLst>
                  <a:ext uri="{FF2B5EF4-FFF2-40B4-BE49-F238E27FC236}">
                    <a16:creationId xmlns:a16="http://schemas.microsoft.com/office/drawing/2014/main" id="{AFA3C080-1DE2-B75B-D9E4-0005F34CB2E6}"/>
                  </a:ext>
                </a:extLst>
              </p:cNvPr>
              <p:cNvSpPr/>
              <p:nvPr/>
            </p:nvSpPr>
            <p:spPr>
              <a:xfrm>
                <a:off x="1501613" y="2578902"/>
                <a:ext cx="42537" cy="42537"/>
              </a:xfrm>
              <a:custGeom>
                <a:avLst/>
                <a:gdLst>
                  <a:gd name="connsiteX0" fmla="*/ 42538 w 42537"/>
                  <a:gd name="connsiteY0" fmla="*/ 21269 h 42537"/>
                  <a:gd name="connsiteX1" fmla="*/ 21269 w 42537"/>
                  <a:gd name="connsiteY1" fmla="*/ 42538 h 42537"/>
                  <a:gd name="connsiteX2" fmla="*/ 0 w 42537"/>
                  <a:gd name="connsiteY2" fmla="*/ 21269 h 42537"/>
                  <a:gd name="connsiteX3" fmla="*/ 21269 w 42537"/>
                  <a:gd name="connsiteY3" fmla="*/ 0 h 42537"/>
                  <a:gd name="connsiteX4" fmla="*/ 42538 w 42537"/>
                  <a:gd name="connsiteY4" fmla="*/ 21269 h 42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537" h="42537">
                    <a:moveTo>
                      <a:pt x="42538" y="21269"/>
                    </a:moveTo>
                    <a:cubicBezTo>
                      <a:pt x="42538" y="33015"/>
                      <a:pt x="33015" y="42538"/>
                      <a:pt x="21269" y="42538"/>
                    </a:cubicBezTo>
                    <a:cubicBezTo>
                      <a:pt x="9522" y="42538"/>
                      <a:pt x="0" y="33015"/>
                      <a:pt x="0" y="21269"/>
                    </a:cubicBezTo>
                    <a:cubicBezTo>
                      <a:pt x="0" y="9522"/>
                      <a:pt x="9522" y="0"/>
                      <a:pt x="21269" y="0"/>
                    </a:cubicBezTo>
                    <a:cubicBezTo>
                      <a:pt x="33015" y="0"/>
                      <a:pt x="42538" y="9522"/>
                      <a:pt x="42538" y="21269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</p:grpSp>
      </p:grpSp>
      <p:grpSp>
        <p:nvGrpSpPr>
          <p:cNvPr id="2072" name="Group 2071">
            <a:extLst>
              <a:ext uri="{FF2B5EF4-FFF2-40B4-BE49-F238E27FC236}">
                <a16:creationId xmlns:a16="http://schemas.microsoft.com/office/drawing/2014/main" id="{8EBE3645-5205-5BE9-7FBD-4D3A73A35A56}"/>
              </a:ext>
            </a:extLst>
          </p:cNvPr>
          <p:cNvGrpSpPr/>
          <p:nvPr/>
        </p:nvGrpSpPr>
        <p:grpSpPr>
          <a:xfrm>
            <a:off x="1745215" y="5496853"/>
            <a:ext cx="970803" cy="487425"/>
            <a:chOff x="2260917" y="4263452"/>
            <a:chExt cx="728102" cy="365569"/>
          </a:xfrm>
        </p:grpSpPr>
        <p:pic>
          <p:nvPicPr>
            <p:cNvPr id="15" name="Icoon_3_8">
              <a:extLst>
                <a:ext uri="{FF2B5EF4-FFF2-40B4-BE49-F238E27FC236}">
                  <a16:creationId xmlns:a16="http://schemas.microsoft.com/office/drawing/2014/main" id="{5AC9AA4B-7BB5-023F-80C2-FE08E43379D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23450" y="4263452"/>
              <a:ext cx="365569" cy="365569"/>
            </a:xfrm>
            <a:prstGeom prst="rect">
              <a:avLst/>
            </a:prstGeom>
          </p:spPr>
        </p:pic>
        <p:grpSp>
          <p:nvGrpSpPr>
            <p:cNvPr id="40" name="Icoon_2_8">
              <a:extLst>
                <a:ext uri="{FF2B5EF4-FFF2-40B4-BE49-F238E27FC236}">
                  <a16:creationId xmlns:a16="http://schemas.microsoft.com/office/drawing/2014/main" id="{B3EDBF93-971F-60B8-7235-A2A19DD5D96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60917" y="4320235"/>
              <a:ext cx="252000" cy="252000"/>
              <a:chOff x="1168400" y="2230961"/>
              <a:chExt cx="453737" cy="453737"/>
            </a:xfrm>
            <a:solidFill>
              <a:schemeClr val="tx2"/>
            </a:solidFill>
          </p:grpSpPr>
          <p:sp>
            <p:nvSpPr>
              <p:cNvPr id="41" name="Vrije vorm: vorm 576">
                <a:extLst>
                  <a:ext uri="{FF2B5EF4-FFF2-40B4-BE49-F238E27FC236}">
                    <a16:creationId xmlns:a16="http://schemas.microsoft.com/office/drawing/2014/main" id="{0FCE2065-5A94-4390-DA57-5495BD75E06D}"/>
                  </a:ext>
                </a:extLst>
              </p:cNvPr>
              <p:cNvSpPr/>
              <p:nvPr/>
            </p:nvSpPr>
            <p:spPr>
              <a:xfrm>
                <a:off x="1168400" y="2230961"/>
                <a:ext cx="453737" cy="425151"/>
              </a:xfrm>
              <a:custGeom>
                <a:avLst/>
                <a:gdLst>
                  <a:gd name="connsiteX0" fmla="*/ 210515 w 453737"/>
                  <a:gd name="connsiteY0" fmla="*/ 425133 h 425151"/>
                  <a:gd name="connsiteX1" fmla="*/ 0 w 453737"/>
                  <a:gd name="connsiteY1" fmla="*/ 326123 h 425151"/>
                  <a:gd name="connsiteX2" fmla="*/ 0 w 453737"/>
                  <a:gd name="connsiteY2" fmla="*/ 99255 h 425151"/>
                  <a:gd name="connsiteX3" fmla="*/ 226869 w 453737"/>
                  <a:gd name="connsiteY3" fmla="*/ 0 h 425151"/>
                  <a:gd name="connsiteX4" fmla="*/ 453737 w 453737"/>
                  <a:gd name="connsiteY4" fmla="*/ 99255 h 425151"/>
                  <a:gd name="connsiteX5" fmla="*/ 453737 w 453737"/>
                  <a:gd name="connsiteY5" fmla="*/ 198510 h 425151"/>
                  <a:gd name="connsiteX6" fmla="*/ 439558 w 453737"/>
                  <a:gd name="connsiteY6" fmla="*/ 212689 h 425151"/>
                  <a:gd name="connsiteX7" fmla="*/ 425378 w 453737"/>
                  <a:gd name="connsiteY7" fmla="*/ 198510 h 425151"/>
                  <a:gd name="connsiteX8" fmla="*/ 425378 w 453737"/>
                  <a:gd name="connsiteY8" fmla="*/ 148788 h 425151"/>
                  <a:gd name="connsiteX9" fmla="*/ 388153 w 453737"/>
                  <a:gd name="connsiteY9" fmla="*/ 170227 h 425151"/>
                  <a:gd name="connsiteX10" fmla="*/ 382557 w 453737"/>
                  <a:gd name="connsiteY10" fmla="*/ 171380 h 425151"/>
                  <a:gd name="connsiteX11" fmla="*/ 369531 w 453737"/>
                  <a:gd name="connsiteY11" fmla="*/ 162778 h 425151"/>
                  <a:gd name="connsiteX12" fmla="*/ 369399 w 453737"/>
                  <a:gd name="connsiteY12" fmla="*/ 151945 h 425151"/>
                  <a:gd name="connsiteX13" fmla="*/ 376980 w 453737"/>
                  <a:gd name="connsiteY13" fmla="*/ 144175 h 425151"/>
                  <a:gd name="connsiteX14" fmla="*/ 425378 w 453737"/>
                  <a:gd name="connsiteY14" fmla="*/ 99255 h 425151"/>
                  <a:gd name="connsiteX15" fmla="*/ 226869 w 453737"/>
                  <a:gd name="connsiteY15" fmla="*/ 28359 h 425151"/>
                  <a:gd name="connsiteX16" fmla="*/ 28359 w 453737"/>
                  <a:gd name="connsiteY16" fmla="*/ 99255 h 425151"/>
                  <a:gd name="connsiteX17" fmla="*/ 41857 w 453737"/>
                  <a:gd name="connsiteY17" fmla="*/ 123190 h 425151"/>
                  <a:gd name="connsiteX18" fmla="*/ 226509 w 453737"/>
                  <a:gd name="connsiteY18" fmla="*/ 170170 h 425151"/>
                  <a:gd name="connsiteX19" fmla="*/ 282413 w 453737"/>
                  <a:gd name="connsiteY19" fmla="*/ 167240 h 425151"/>
                  <a:gd name="connsiteX20" fmla="*/ 283907 w 453737"/>
                  <a:gd name="connsiteY20" fmla="*/ 167164 h 425151"/>
                  <a:gd name="connsiteX21" fmla="*/ 297992 w 453737"/>
                  <a:gd name="connsiteY21" fmla="*/ 179869 h 425151"/>
                  <a:gd name="connsiteX22" fmla="*/ 285363 w 453737"/>
                  <a:gd name="connsiteY22" fmla="*/ 195447 h 425151"/>
                  <a:gd name="connsiteX23" fmla="*/ 226604 w 453737"/>
                  <a:gd name="connsiteY23" fmla="*/ 198491 h 425151"/>
                  <a:gd name="connsiteX24" fmla="*/ 28359 w 453737"/>
                  <a:gd name="connsiteY24" fmla="*/ 148864 h 425151"/>
                  <a:gd name="connsiteX25" fmla="*/ 28359 w 453737"/>
                  <a:gd name="connsiteY25" fmla="*/ 212670 h 425151"/>
                  <a:gd name="connsiteX26" fmla="*/ 211593 w 453737"/>
                  <a:gd name="connsiteY26" fmla="*/ 283359 h 425151"/>
                  <a:gd name="connsiteX27" fmla="*/ 221499 w 453737"/>
                  <a:gd name="connsiteY27" fmla="*/ 287802 h 425151"/>
                  <a:gd name="connsiteX28" fmla="*/ 225356 w 453737"/>
                  <a:gd name="connsiteY28" fmla="*/ 297935 h 425151"/>
                  <a:gd name="connsiteX29" fmla="*/ 211177 w 453737"/>
                  <a:gd name="connsiteY29" fmla="*/ 311698 h 425151"/>
                  <a:gd name="connsiteX30" fmla="*/ 210515 w 453737"/>
                  <a:gd name="connsiteY30" fmla="*/ 311680 h 425151"/>
                  <a:gd name="connsiteX31" fmla="*/ 28359 w 453737"/>
                  <a:gd name="connsiteY31" fmla="*/ 262014 h 425151"/>
                  <a:gd name="connsiteX32" fmla="*/ 28359 w 453737"/>
                  <a:gd name="connsiteY32" fmla="*/ 326123 h 425151"/>
                  <a:gd name="connsiteX33" fmla="*/ 211593 w 453737"/>
                  <a:gd name="connsiteY33" fmla="*/ 396812 h 425151"/>
                  <a:gd name="connsiteX34" fmla="*/ 221499 w 453737"/>
                  <a:gd name="connsiteY34" fmla="*/ 401255 h 425151"/>
                  <a:gd name="connsiteX35" fmla="*/ 225356 w 453737"/>
                  <a:gd name="connsiteY35" fmla="*/ 411388 h 425151"/>
                  <a:gd name="connsiteX36" fmla="*/ 211177 w 453737"/>
                  <a:gd name="connsiteY36" fmla="*/ 425152 h 425151"/>
                  <a:gd name="connsiteX37" fmla="*/ 210515 w 453737"/>
                  <a:gd name="connsiteY37" fmla="*/ 425133 h 425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453737" h="425151">
                    <a:moveTo>
                      <a:pt x="210515" y="425133"/>
                    </a:moveTo>
                    <a:cubicBezTo>
                      <a:pt x="88630" y="421578"/>
                      <a:pt x="0" y="379929"/>
                      <a:pt x="0" y="326123"/>
                    </a:cubicBezTo>
                    <a:lnTo>
                      <a:pt x="0" y="99255"/>
                    </a:lnTo>
                    <a:cubicBezTo>
                      <a:pt x="0" y="42670"/>
                      <a:pt x="97535" y="0"/>
                      <a:pt x="226869" y="0"/>
                    </a:cubicBezTo>
                    <a:cubicBezTo>
                      <a:pt x="356202" y="0"/>
                      <a:pt x="453737" y="42670"/>
                      <a:pt x="453737" y="99255"/>
                    </a:cubicBezTo>
                    <a:lnTo>
                      <a:pt x="453737" y="198510"/>
                    </a:lnTo>
                    <a:cubicBezTo>
                      <a:pt x="453737" y="206337"/>
                      <a:pt x="447385" y="212689"/>
                      <a:pt x="439558" y="212689"/>
                    </a:cubicBezTo>
                    <a:cubicBezTo>
                      <a:pt x="431731" y="212689"/>
                      <a:pt x="425378" y="206337"/>
                      <a:pt x="425378" y="198510"/>
                    </a:cubicBezTo>
                    <a:lnTo>
                      <a:pt x="425378" y="148788"/>
                    </a:lnTo>
                    <a:cubicBezTo>
                      <a:pt x="415377" y="156709"/>
                      <a:pt x="402918" y="163894"/>
                      <a:pt x="388153" y="170227"/>
                    </a:cubicBezTo>
                    <a:cubicBezTo>
                      <a:pt x="386357" y="170983"/>
                      <a:pt x="384485" y="171380"/>
                      <a:pt x="382557" y="171380"/>
                    </a:cubicBezTo>
                    <a:cubicBezTo>
                      <a:pt x="376866" y="171380"/>
                      <a:pt x="371762" y="167996"/>
                      <a:pt x="369531" y="162778"/>
                    </a:cubicBezTo>
                    <a:cubicBezTo>
                      <a:pt x="368037" y="159318"/>
                      <a:pt x="368000" y="155462"/>
                      <a:pt x="369399" y="151945"/>
                    </a:cubicBezTo>
                    <a:cubicBezTo>
                      <a:pt x="370798" y="148429"/>
                      <a:pt x="373501" y="145668"/>
                      <a:pt x="376980" y="144175"/>
                    </a:cubicBezTo>
                    <a:cubicBezTo>
                      <a:pt x="407286" y="131168"/>
                      <a:pt x="425378" y="114361"/>
                      <a:pt x="425378" y="99255"/>
                    </a:cubicBezTo>
                    <a:cubicBezTo>
                      <a:pt x="425378" y="70273"/>
                      <a:pt x="354690" y="28359"/>
                      <a:pt x="226869" y="28359"/>
                    </a:cubicBezTo>
                    <a:cubicBezTo>
                      <a:pt x="99047" y="28359"/>
                      <a:pt x="28359" y="70273"/>
                      <a:pt x="28359" y="99255"/>
                    </a:cubicBezTo>
                    <a:cubicBezTo>
                      <a:pt x="28359" y="107063"/>
                      <a:pt x="32896" y="115117"/>
                      <a:pt x="41857" y="123190"/>
                    </a:cubicBezTo>
                    <a:cubicBezTo>
                      <a:pt x="67796" y="146576"/>
                      <a:pt x="134968" y="170189"/>
                      <a:pt x="226509" y="170170"/>
                    </a:cubicBezTo>
                    <a:cubicBezTo>
                      <a:pt x="244942" y="170170"/>
                      <a:pt x="263754" y="169187"/>
                      <a:pt x="282413" y="167240"/>
                    </a:cubicBezTo>
                    <a:cubicBezTo>
                      <a:pt x="282905" y="167183"/>
                      <a:pt x="283397" y="167164"/>
                      <a:pt x="283907" y="167164"/>
                    </a:cubicBezTo>
                    <a:cubicBezTo>
                      <a:pt x="291186" y="167164"/>
                      <a:pt x="297236" y="172628"/>
                      <a:pt x="297992" y="179869"/>
                    </a:cubicBezTo>
                    <a:cubicBezTo>
                      <a:pt x="298786" y="187658"/>
                      <a:pt x="293114" y="194634"/>
                      <a:pt x="285363" y="195447"/>
                    </a:cubicBezTo>
                    <a:cubicBezTo>
                      <a:pt x="265928" y="197470"/>
                      <a:pt x="246171" y="198491"/>
                      <a:pt x="226604" y="198491"/>
                    </a:cubicBezTo>
                    <a:cubicBezTo>
                      <a:pt x="142209" y="198491"/>
                      <a:pt x="67342" y="179604"/>
                      <a:pt x="28359" y="148864"/>
                    </a:cubicBezTo>
                    <a:lnTo>
                      <a:pt x="28359" y="212670"/>
                    </a:lnTo>
                    <a:cubicBezTo>
                      <a:pt x="28359" y="244224"/>
                      <a:pt x="101996" y="280145"/>
                      <a:pt x="211593" y="283359"/>
                    </a:cubicBezTo>
                    <a:cubicBezTo>
                      <a:pt x="215374" y="283472"/>
                      <a:pt x="218890" y="285041"/>
                      <a:pt x="221499" y="287802"/>
                    </a:cubicBezTo>
                    <a:cubicBezTo>
                      <a:pt x="224089" y="290562"/>
                      <a:pt x="225469" y="294154"/>
                      <a:pt x="225356" y="297935"/>
                    </a:cubicBezTo>
                    <a:cubicBezTo>
                      <a:pt x="225129" y="305649"/>
                      <a:pt x="218909" y="311698"/>
                      <a:pt x="211177" y="311698"/>
                    </a:cubicBezTo>
                    <a:cubicBezTo>
                      <a:pt x="211026" y="311698"/>
                      <a:pt x="210666" y="311698"/>
                      <a:pt x="210515" y="311680"/>
                    </a:cubicBezTo>
                    <a:cubicBezTo>
                      <a:pt x="132132" y="309411"/>
                      <a:pt x="64601" y="290732"/>
                      <a:pt x="28359" y="262014"/>
                    </a:cubicBezTo>
                    <a:lnTo>
                      <a:pt x="28359" y="326123"/>
                    </a:lnTo>
                    <a:cubicBezTo>
                      <a:pt x="28359" y="357677"/>
                      <a:pt x="101996" y="393598"/>
                      <a:pt x="211593" y="396812"/>
                    </a:cubicBezTo>
                    <a:cubicBezTo>
                      <a:pt x="215374" y="396925"/>
                      <a:pt x="218890" y="398495"/>
                      <a:pt x="221499" y="401255"/>
                    </a:cubicBezTo>
                    <a:cubicBezTo>
                      <a:pt x="224089" y="404015"/>
                      <a:pt x="225469" y="407607"/>
                      <a:pt x="225356" y="411388"/>
                    </a:cubicBezTo>
                    <a:cubicBezTo>
                      <a:pt x="225129" y="419102"/>
                      <a:pt x="218909" y="425152"/>
                      <a:pt x="211177" y="425152"/>
                    </a:cubicBezTo>
                    <a:cubicBezTo>
                      <a:pt x="211026" y="425152"/>
                      <a:pt x="210666" y="425152"/>
                      <a:pt x="210515" y="425133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42" name="Vrije vorm: vorm 577">
                <a:extLst>
                  <a:ext uri="{FF2B5EF4-FFF2-40B4-BE49-F238E27FC236}">
                    <a16:creationId xmlns:a16="http://schemas.microsoft.com/office/drawing/2014/main" id="{EE957567-A512-92AE-8B60-887FF3EDBC0E}"/>
                  </a:ext>
                </a:extLst>
              </p:cNvPr>
              <p:cNvSpPr/>
              <p:nvPr/>
            </p:nvSpPr>
            <p:spPr>
              <a:xfrm>
                <a:off x="1423627" y="2429471"/>
                <a:ext cx="198509" cy="255227"/>
              </a:xfrm>
              <a:custGeom>
                <a:avLst/>
                <a:gdLst>
                  <a:gd name="connsiteX0" fmla="*/ 42538 w 198509"/>
                  <a:gd name="connsiteY0" fmla="*/ 255227 h 255227"/>
                  <a:gd name="connsiteX1" fmla="*/ 0 w 198509"/>
                  <a:gd name="connsiteY1" fmla="*/ 212689 h 255227"/>
                  <a:gd name="connsiteX2" fmla="*/ 0 w 198509"/>
                  <a:gd name="connsiteY2" fmla="*/ 127614 h 255227"/>
                  <a:gd name="connsiteX3" fmla="*/ 28359 w 198509"/>
                  <a:gd name="connsiteY3" fmla="*/ 87515 h 255227"/>
                  <a:gd name="connsiteX4" fmla="*/ 28359 w 198509"/>
                  <a:gd name="connsiteY4" fmla="*/ 70896 h 255227"/>
                  <a:gd name="connsiteX5" fmla="*/ 99255 w 198509"/>
                  <a:gd name="connsiteY5" fmla="*/ 0 h 255227"/>
                  <a:gd name="connsiteX6" fmla="*/ 170151 w 198509"/>
                  <a:gd name="connsiteY6" fmla="*/ 70896 h 255227"/>
                  <a:gd name="connsiteX7" fmla="*/ 170151 w 198509"/>
                  <a:gd name="connsiteY7" fmla="*/ 87515 h 255227"/>
                  <a:gd name="connsiteX8" fmla="*/ 198510 w 198509"/>
                  <a:gd name="connsiteY8" fmla="*/ 127614 h 255227"/>
                  <a:gd name="connsiteX9" fmla="*/ 198510 w 198509"/>
                  <a:gd name="connsiteY9" fmla="*/ 212689 h 255227"/>
                  <a:gd name="connsiteX10" fmla="*/ 155972 w 198509"/>
                  <a:gd name="connsiteY10" fmla="*/ 255227 h 255227"/>
                  <a:gd name="connsiteX11" fmla="*/ 42538 w 198509"/>
                  <a:gd name="connsiteY11" fmla="*/ 255227 h 255227"/>
                  <a:gd name="connsiteX12" fmla="*/ 42538 w 198509"/>
                  <a:gd name="connsiteY12" fmla="*/ 113434 h 255227"/>
                  <a:gd name="connsiteX13" fmla="*/ 28359 w 198509"/>
                  <a:gd name="connsiteY13" fmla="*/ 127614 h 255227"/>
                  <a:gd name="connsiteX14" fmla="*/ 28359 w 198509"/>
                  <a:gd name="connsiteY14" fmla="*/ 212689 h 255227"/>
                  <a:gd name="connsiteX15" fmla="*/ 42538 w 198509"/>
                  <a:gd name="connsiteY15" fmla="*/ 226868 h 255227"/>
                  <a:gd name="connsiteX16" fmla="*/ 155972 w 198509"/>
                  <a:gd name="connsiteY16" fmla="*/ 226868 h 255227"/>
                  <a:gd name="connsiteX17" fmla="*/ 170151 w 198509"/>
                  <a:gd name="connsiteY17" fmla="*/ 212689 h 255227"/>
                  <a:gd name="connsiteX18" fmla="*/ 170151 w 198509"/>
                  <a:gd name="connsiteY18" fmla="*/ 127614 h 255227"/>
                  <a:gd name="connsiteX19" fmla="*/ 155972 w 198509"/>
                  <a:gd name="connsiteY19" fmla="*/ 113434 h 255227"/>
                  <a:gd name="connsiteX20" fmla="*/ 42538 w 198509"/>
                  <a:gd name="connsiteY20" fmla="*/ 113434 h 255227"/>
                  <a:gd name="connsiteX21" fmla="*/ 141793 w 198509"/>
                  <a:gd name="connsiteY21" fmla="*/ 85076 h 255227"/>
                  <a:gd name="connsiteX22" fmla="*/ 141793 w 198509"/>
                  <a:gd name="connsiteY22" fmla="*/ 70896 h 255227"/>
                  <a:gd name="connsiteX23" fmla="*/ 99255 w 198509"/>
                  <a:gd name="connsiteY23" fmla="*/ 28359 h 255227"/>
                  <a:gd name="connsiteX24" fmla="*/ 56717 w 198509"/>
                  <a:gd name="connsiteY24" fmla="*/ 70896 h 255227"/>
                  <a:gd name="connsiteX25" fmla="*/ 141793 w 198509"/>
                  <a:gd name="connsiteY25" fmla="*/ 85076 h 2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98509" h="255227">
                    <a:moveTo>
                      <a:pt x="42538" y="255227"/>
                    </a:moveTo>
                    <a:cubicBezTo>
                      <a:pt x="19076" y="255227"/>
                      <a:pt x="0" y="236151"/>
                      <a:pt x="0" y="212689"/>
                    </a:cubicBezTo>
                    <a:lnTo>
                      <a:pt x="0" y="127614"/>
                    </a:lnTo>
                    <a:cubicBezTo>
                      <a:pt x="0" y="109464"/>
                      <a:pt x="11627" y="93432"/>
                      <a:pt x="28359" y="87515"/>
                    </a:cubicBezTo>
                    <a:lnTo>
                      <a:pt x="28359" y="70896"/>
                    </a:lnTo>
                    <a:cubicBezTo>
                      <a:pt x="28359" y="31799"/>
                      <a:pt x="60158" y="0"/>
                      <a:pt x="99255" y="0"/>
                    </a:cubicBezTo>
                    <a:cubicBezTo>
                      <a:pt x="138352" y="0"/>
                      <a:pt x="170151" y="31799"/>
                      <a:pt x="170151" y="70896"/>
                    </a:cubicBezTo>
                    <a:lnTo>
                      <a:pt x="170151" y="87515"/>
                    </a:lnTo>
                    <a:cubicBezTo>
                      <a:pt x="186883" y="93451"/>
                      <a:pt x="198510" y="109483"/>
                      <a:pt x="198510" y="127614"/>
                    </a:cubicBezTo>
                    <a:lnTo>
                      <a:pt x="198510" y="212689"/>
                    </a:lnTo>
                    <a:cubicBezTo>
                      <a:pt x="198510" y="236151"/>
                      <a:pt x="179434" y="255227"/>
                      <a:pt x="155972" y="255227"/>
                    </a:cubicBezTo>
                    <a:lnTo>
                      <a:pt x="42538" y="255227"/>
                    </a:lnTo>
                    <a:close/>
                    <a:moveTo>
                      <a:pt x="42538" y="113434"/>
                    </a:moveTo>
                    <a:cubicBezTo>
                      <a:pt x="34711" y="113434"/>
                      <a:pt x="28359" y="119787"/>
                      <a:pt x="28359" y="127614"/>
                    </a:cubicBezTo>
                    <a:lnTo>
                      <a:pt x="28359" y="212689"/>
                    </a:lnTo>
                    <a:cubicBezTo>
                      <a:pt x="28359" y="220516"/>
                      <a:pt x="34711" y="226868"/>
                      <a:pt x="42538" y="226868"/>
                    </a:cubicBezTo>
                    <a:lnTo>
                      <a:pt x="155972" y="226868"/>
                    </a:lnTo>
                    <a:cubicBezTo>
                      <a:pt x="163799" y="226868"/>
                      <a:pt x="170151" y="220516"/>
                      <a:pt x="170151" y="212689"/>
                    </a:cubicBezTo>
                    <a:lnTo>
                      <a:pt x="170151" y="127614"/>
                    </a:lnTo>
                    <a:cubicBezTo>
                      <a:pt x="170151" y="119787"/>
                      <a:pt x="163799" y="113434"/>
                      <a:pt x="155972" y="113434"/>
                    </a:cubicBezTo>
                    <a:lnTo>
                      <a:pt x="42538" y="113434"/>
                    </a:lnTo>
                    <a:close/>
                    <a:moveTo>
                      <a:pt x="141793" y="85076"/>
                    </a:moveTo>
                    <a:lnTo>
                      <a:pt x="141793" y="70896"/>
                    </a:lnTo>
                    <a:cubicBezTo>
                      <a:pt x="141793" y="47434"/>
                      <a:pt x="122717" y="28359"/>
                      <a:pt x="99255" y="28359"/>
                    </a:cubicBezTo>
                    <a:cubicBezTo>
                      <a:pt x="75793" y="28359"/>
                      <a:pt x="56717" y="47434"/>
                      <a:pt x="56717" y="70896"/>
                    </a:cubicBezTo>
                    <a:lnTo>
                      <a:pt x="141793" y="85076"/>
                    </a:ln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43" name="Vrije vorm: vorm 578">
                <a:extLst>
                  <a:ext uri="{FF2B5EF4-FFF2-40B4-BE49-F238E27FC236}">
                    <a16:creationId xmlns:a16="http://schemas.microsoft.com/office/drawing/2014/main" id="{DFBE9715-DA43-8258-6496-59AA894A2067}"/>
                  </a:ext>
                </a:extLst>
              </p:cNvPr>
              <p:cNvSpPr/>
              <p:nvPr/>
            </p:nvSpPr>
            <p:spPr>
              <a:xfrm>
                <a:off x="1501613" y="2578902"/>
                <a:ext cx="42537" cy="42537"/>
              </a:xfrm>
              <a:custGeom>
                <a:avLst/>
                <a:gdLst>
                  <a:gd name="connsiteX0" fmla="*/ 42538 w 42537"/>
                  <a:gd name="connsiteY0" fmla="*/ 21269 h 42537"/>
                  <a:gd name="connsiteX1" fmla="*/ 21269 w 42537"/>
                  <a:gd name="connsiteY1" fmla="*/ 42538 h 42537"/>
                  <a:gd name="connsiteX2" fmla="*/ 0 w 42537"/>
                  <a:gd name="connsiteY2" fmla="*/ 21269 h 42537"/>
                  <a:gd name="connsiteX3" fmla="*/ 21269 w 42537"/>
                  <a:gd name="connsiteY3" fmla="*/ 0 h 42537"/>
                  <a:gd name="connsiteX4" fmla="*/ 42538 w 42537"/>
                  <a:gd name="connsiteY4" fmla="*/ 21269 h 42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537" h="42537">
                    <a:moveTo>
                      <a:pt x="42538" y="21269"/>
                    </a:moveTo>
                    <a:cubicBezTo>
                      <a:pt x="42538" y="33015"/>
                      <a:pt x="33015" y="42538"/>
                      <a:pt x="21269" y="42538"/>
                    </a:cubicBezTo>
                    <a:cubicBezTo>
                      <a:pt x="9522" y="42538"/>
                      <a:pt x="0" y="33015"/>
                      <a:pt x="0" y="21269"/>
                    </a:cubicBezTo>
                    <a:cubicBezTo>
                      <a:pt x="0" y="9522"/>
                      <a:pt x="9522" y="0"/>
                      <a:pt x="21269" y="0"/>
                    </a:cubicBezTo>
                    <a:cubicBezTo>
                      <a:pt x="33015" y="0"/>
                      <a:pt x="42538" y="9522"/>
                      <a:pt x="42538" y="21269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5731247-4D7E-15CC-C1C8-2090F1DA587A}"/>
              </a:ext>
            </a:extLst>
          </p:cNvPr>
          <p:cNvGrpSpPr/>
          <p:nvPr/>
        </p:nvGrpSpPr>
        <p:grpSpPr>
          <a:xfrm>
            <a:off x="3161916" y="3986611"/>
            <a:ext cx="2359320" cy="347533"/>
            <a:chOff x="2382370" y="2703569"/>
            <a:chExt cx="1769490" cy="260650"/>
          </a:xfrm>
        </p:grpSpPr>
        <p:sp>
          <p:nvSpPr>
            <p:cNvPr id="24" name="Icoon_1_1">
              <a:extLst>
                <a:ext uri="{FF2B5EF4-FFF2-40B4-BE49-F238E27FC236}">
                  <a16:creationId xmlns:a16="http://schemas.microsoft.com/office/drawing/2014/main" id="{2C0460F4-2386-D4D6-D1CA-9B9EF34585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70763" y="2703569"/>
              <a:ext cx="252014" cy="252000"/>
            </a:xfrm>
            <a:custGeom>
              <a:avLst/>
              <a:gdLst>
                <a:gd name="connsiteX0" fmla="*/ 237485 w 474970"/>
                <a:gd name="connsiteY0" fmla="*/ 474950 h 474950"/>
                <a:gd name="connsiteX1" fmla="*/ 0 w 474970"/>
                <a:gd name="connsiteY1" fmla="*/ 371051 h 474950"/>
                <a:gd name="connsiteX2" fmla="*/ 0 w 474970"/>
                <a:gd name="connsiteY2" fmla="*/ 103900 h 474950"/>
                <a:gd name="connsiteX3" fmla="*/ 237485 w 474970"/>
                <a:gd name="connsiteY3" fmla="*/ 0 h 474950"/>
                <a:gd name="connsiteX4" fmla="*/ 474970 w 474970"/>
                <a:gd name="connsiteY4" fmla="*/ 103900 h 474950"/>
                <a:gd name="connsiteX5" fmla="*/ 474970 w 474970"/>
                <a:gd name="connsiteY5" fmla="*/ 371051 h 474950"/>
                <a:gd name="connsiteX6" fmla="*/ 237485 w 474970"/>
                <a:gd name="connsiteY6" fmla="*/ 474950 h 474950"/>
                <a:gd name="connsiteX7" fmla="*/ 29686 w 474970"/>
                <a:gd name="connsiteY7" fmla="*/ 371051 h 474950"/>
                <a:gd name="connsiteX8" fmla="*/ 237485 w 474970"/>
                <a:gd name="connsiteY8" fmla="*/ 445265 h 474950"/>
                <a:gd name="connsiteX9" fmla="*/ 445284 w 474970"/>
                <a:gd name="connsiteY9" fmla="*/ 371051 h 474950"/>
                <a:gd name="connsiteX10" fmla="*/ 445284 w 474970"/>
                <a:gd name="connsiteY10" fmla="*/ 289178 h 474950"/>
                <a:gd name="connsiteX11" fmla="*/ 237485 w 474970"/>
                <a:gd name="connsiteY11" fmla="*/ 341365 h 474950"/>
                <a:gd name="connsiteX12" fmla="*/ 29686 w 474970"/>
                <a:gd name="connsiteY12" fmla="*/ 289178 h 474950"/>
                <a:gd name="connsiteX13" fmla="*/ 29686 w 474970"/>
                <a:gd name="connsiteY13" fmla="*/ 371051 h 474950"/>
                <a:gd name="connsiteX14" fmla="*/ 29686 w 474970"/>
                <a:gd name="connsiteY14" fmla="*/ 237465 h 474950"/>
                <a:gd name="connsiteX15" fmla="*/ 237485 w 474970"/>
                <a:gd name="connsiteY15" fmla="*/ 311679 h 474950"/>
                <a:gd name="connsiteX16" fmla="*/ 445284 w 474970"/>
                <a:gd name="connsiteY16" fmla="*/ 237465 h 474950"/>
                <a:gd name="connsiteX17" fmla="*/ 445284 w 474970"/>
                <a:gd name="connsiteY17" fmla="*/ 155592 h 474950"/>
                <a:gd name="connsiteX18" fmla="*/ 237485 w 474970"/>
                <a:gd name="connsiteY18" fmla="*/ 207780 h 474950"/>
                <a:gd name="connsiteX19" fmla="*/ 29686 w 474970"/>
                <a:gd name="connsiteY19" fmla="*/ 155592 h 474950"/>
                <a:gd name="connsiteX20" fmla="*/ 29686 w 474970"/>
                <a:gd name="connsiteY20" fmla="*/ 237465 h 474950"/>
                <a:gd name="connsiteX21" fmla="*/ 237485 w 474970"/>
                <a:gd name="connsiteY21" fmla="*/ 29686 h 474950"/>
                <a:gd name="connsiteX22" fmla="*/ 29686 w 474970"/>
                <a:gd name="connsiteY22" fmla="*/ 103900 h 474950"/>
                <a:gd name="connsiteX23" fmla="*/ 237485 w 474970"/>
                <a:gd name="connsiteY23" fmla="*/ 178114 h 474950"/>
                <a:gd name="connsiteX24" fmla="*/ 445284 w 474970"/>
                <a:gd name="connsiteY24" fmla="*/ 103900 h 474950"/>
                <a:gd name="connsiteX25" fmla="*/ 237485 w 474970"/>
                <a:gd name="connsiteY25" fmla="*/ 29686 h 47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4970" h="474950">
                  <a:moveTo>
                    <a:pt x="237485" y="474950"/>
                  </a:moveTo>
                  <a:cubicBezTo>
                    <a:pt x="102099" y="474950"/>
                    <a:pt x="0" y="430283"/>
                    <a:pt x="0" y="371051"/>
                  </a:cubicBezTo>
                  <a:lnTo>
                    <a:pt x="0" y="103900"/>
                  </a:lnTo>
                  <a:cubicBezTo>
                    <a:pt x="0" y="44667"/>
                    <a:pt x="102099" y="0"/>
                    <a:pt x="237485" y="0"/>
                  </a:cubicBezTo>
                  <a:cubicBezTo>
                    <a:pt x="372871" y="0"/>
                    <a:pt x="474970" y="44667"/>
                    <a:pt x="474970" y="103900"/>
                  </a:cubicBezTo>
                  <a:lnTo>
                    <a:pt x="474970" y="371051"/>
                  </a:lnTo>
                  <a:cubicBezTo>
                    <a:pt x="474970" y="430283"/>
                    <a:pt x="372871" y="474950"/>
                    <a:pt x="237485" y="474950"/>
                  </a:cubicBezTo>
                  <a:close/>
                  <a:moveTo>
                    <a:pt x="29686" y="371051"/>
                  </a:moveTo>
                  <a:cubicBezTo>
                    <a:pt x="29686" y="401389"/>
                    <a:pt x="103682" y="445265"/>
                    <a:pt x="237485" y="445265"/>
                  </a:cubicBezTo>
                  <a:cubicBezTo>
                    <a:pt x="371288" y="445265"/>
                    <a:pt x="445284" y="401389"/>
                    <a:pt x="445284" y="371051"/>
                  </a:cubicBezTo>
                  <a:lnTo>
                    <a:pt x="445284" y="289178"/>
                  </a:lnTo>
                  <a:cubicBezTo>
                    <a:pt x="404655" y="321278"/>
                    <a:pt x="326087" y="341365"/>
                    <a:pt x="237485" y="341365"/>
                  </a:cubicBezTo>
                  <a:cubicBezTo>
                    <a:pt x="148883" y="341365"/>
                    <a:pt x="70335" y="321258"/>
                    <a:pt x="29686" y="289178"/>
                  </a:cubicBezTo>
                  <a:lnTo>
                    <a:pt x="29686" y="371051"/>
                  </a:lnTo>
                  <a:close/>
                  <a:moveTo>
                    <a:pt x="29686" y="237465"/>
                  </a:moveTo>
                  <a:cubicBezTo>
                    <a:pt x="29686" y="267804"/>
                    <a:pt x="103682" y="311679"/>
                    <a:pt x="237485" y="311679"/>
                  </a:cubicBezTo>
                  <a:cubicBezTo>
                    <a:pt x="371288" y="311679"/>
                    <a:pt x="445284" y="267804"/>
                    <a:pt x="445284" y="237465"/>
                  </a:cubicBezTo>
                  <a:lnTo>
                    <a:pt x="445284" y="155592"/>
                  </a:lnTo>
                  <a:cubicBezTo>
                    <a:pt x="404635" y="187692"/>
                    <a:pt x="326087" y="207780"/>
                    <a:pt x="237485" y="207780"/>
                  </a:cubicBezTo>
                  <a:cubicBezTo>
                    <a:pt x="148883" y="207780"/>
                    <a:pt x="70335" y="187692"/>
                    <a:pt x="29686" y="155592"/>
                  </a:cubicBezTo>
                  <a:lnTo>
                    <a:pt x="29686" y="237465"/>
                  </a:lnTo>
                  <a:close/>
                  <a:moveTo>
                    <a:pt x="237485" y="29686"/>
                  </a:moveTo>
                  <a:cubicBezTo>
                    <a:pt x="103682" y="29686"/>
                    <a:pt x="29686" y="73561"/>
                    <a:pt x="29686" y="103900"/>
                  </a:cubicBezTo>
                  <a:cubicBezTo>
                    <a:pt x="29686" y="134238"/>
                    <a:pt x="103682" y="178114"/>
                    <a:pt x="237485" y="178114"/>
                  </a:cubicBezTo>
                  <a:cubicBezTo>
                    <a:pt x="371288" y="178114"/>
                    <a:pt x="445284" y="134238"/>
                    <a:pt x="445284" y="103900"/>
                  </a:cubicBezTo>
                  <a:cubicBezTo>
                    <a:pt x="445284" y="73561"/>
                    <a:pt x="371288" y="29686"/>
                    <a:pt x="237485" y="29686"/>
                  </a:cubicBezTo>
                  <a:close/>
                </a:path>
              </a:pathLst>
            </a:custGeom>
            <a:solidFill>
              <a:schemeClr val="accent1"/>
            </a:solidFill>
            <a:ln w="19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  <p:sp>
          <p:nvSpPr>
            <p:cNvPr id="25" name="Icoon_1_1">
              <a:extLst>
                <a:ext uri="{FF2B5EF4-FFF2-40B4-BE49-F238E27FC236}">
                  <a16:creationId xmlns:a16="http://schemas.microsoft.com/office/drawing/2014/main" id="{C9C0FD0B-EB86-5E98-DC00-2B5D653F1A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88594" y="2705210"/>
              <a:ext cx="252013" cy="252000"/>
            </a:xfrm>
            <a:custGeom>
              <a:avLst/>
              <a:gdLst>
                <a:gd name="connsiteX0" fmla="*/ 237485 w 474970"/>
                <a:gd name="connsiteY0" fmla="*/ 474950 h 474950"/>
                <a:gd name="connsiteX1" fmla="*/ 0 w 474970"/>
                <a:gd name="connsiteY1" fmla="*/ 371051 h 474950"/>
                <a:gd name="connsiteX2" fmla="*/ 0 w 474970"/>
                <a:gd name="connsiteY2" fmla="*/ 103900 h 474950"/>
                <a:gd name="connsiteX3" fmla="*/ 237485 w 474970"/>
                <a:gd name="connsiteY3" fmla="*/ 0 h 474950"/>
                <a:gd name="connsiteX4" fmla="*/ 474970 w 474970"/>
                <a:gd name="connsiteY4" fmla="*/ 103900 h 474950"/>
                <a:gd name="connsiteX5" fmla="*/ 474970 w 474970"/>
                <a:gd name="connsiteY5" fmla="*/ 371051 h 474950"/>
                <a:gd name="connsiteX6" fmla="*/ 237485 w 474970"/>
                <a:gd name="connsiteY6" fmla="*/ 474950 h 474950"/>
                <a:gd name="connsiteX7" fmla="*/ 29686 w 474970"/>
                <a:gd name="connsiteY7" fmla="*/ 371051 h 474950"/>
                <a:gd name="connsiteX8" fmla="*/ 237485 w 474970"/>
                <a:gd name="connsiteY8" fmla="*/ 445265 h 474950"/>
                <a:gd name="connsiteX9" fmla="*/ 445284 w 474970"/>
                <a:gd name="connsiteY9" fmla="*/ 371051 h 474950"/>
                <a:gd name="connsiteX10" fmla="*/ 445284 w 474970"/>
                <a:gd name="connsiteY10" fmla="*/ 289178 h 474950"/>
                <a:gd name="connsiteX11" fmla="*/ 237485 w 474970"/>
                <a:gd name="connsiteY11" fmla="*/ 341365 h 474950"/>
                <a:gd name="connsiteX12" fmla="*/ 29686 w 474970"/>
                <a:gd name="connsiteY12" fmla="*/ 289178 h 474950"/>
                <a:gd name="connsiteX13" fmla="*/ 29686 w 474970"/>
                <a:gd name="connsiteY13" fmla="*/ 371051 h 474950"/>
                <a:gd name="connsiteX14" fmla="*/ 29686 w 474970"/>
                <a:gd name="connsiteY14" fmla="*/ 237465 h 474950"/>
                <a:gd name="connsiteX15" fmla="*/ 237485 w 474970"/>
                <a:gd name="connsiteY15" fmla="*/ 311679 h 474950"/>
                <a:gd name="connsiteX16" fmla="*/ 445284 w 474970"/>
                <a:gd name="connsiteY16" fmla="*/ 237465 h 474950"/>
                <a:gd name="connsiteX17" fmla="*/ 445284 w 474970"/>
                <a:gd name="connsiteY17" fmla="*/ 155592 h 474950"/>
                <a:gd name="connsiteX18" fmla="*/ 237485 w 474970"/>
                <a:gd name="connsiteY18" fmla="*/ 207780 h 474950"/>
                <a:gd name="connsiteX19" fmla="*/ 29686 w 474970"/>
                <a:gd name="connsiteY19" fmla="*/ 155592 h 474950"/>
                <a:gd name="connsiteX20" fmla="*/ 29686 w 474970"/>
                <a:gd name="connsiteY20" fmla="*/ 237465 h 474950"/>
                <a:gd name="connsiteX21" fmla="*/ 237485 w 474970"/>
                <a:gd name="connsiteY21" fmla="*/ 29686 h 474950"/>
                <a:gd name="connsiteX22" fmla="*/ 29686 w 474970"/>
                <a:gd name="connsiteY22" fmla="*/ 103900 h 474950"/>
                <a:gd name="connsiteX23" fmla="*/ 237485 w 474970"/>
                <a:gd name="connsiteY23" fmla="*/ 178114 h 474950"/>
                <a:gd name="connsiteX24" fmla="*/ 445284 w 474970"/>
                <a:gd name="connsiteY24" fmla="*/ 103900 h 474950"/>
                <a:gd name="connsiteX25" fmla="*/ 237485 w 474970"/>
                <a:gd name="connsiteY25" fmla="*/ 29686 h 47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4970" h="474950">
                  <a:moveTo>
                    <a:pt x="237485" y="474950"/>
                  </a:moveTo>
                  <a:cubicBezTo>
                    <a:pt x="102099" y="474950"/>
                    <a:pt x="0" y="430283"/>
                    <a:pt x="0" y="371051"/>
                  </a:cubicBezTo>
                  <a:lnTo>
                    <a:pt x="0" y="103900"/>
                  </a:lnTo>
                  <a:cubicBezTo>
                    <a:pt x="0" y="44667"/>
                    <a:pt x="102099" y="0"/>
                    <a:pt x="237485" y="0"/>
                  </a:cubicBezTo>
                  <a:cubicBezTo>
                    <a:pt x="372871" y="0"/>
                    <a:pt x="474970" y="44667"/>
                    <a:pt x="474970" y="103900"/>
                  </a:cubicBezTo>
                  <a:lnTo>
                    <a:pt x="474970" y="371051"/>
                  </a:lnTo>
                  <a:cubicBezTo>
                    <a:pt x="474970" y="430283"/>
                    <a:pt x="372871" y="474950"/>
                    <a:pt x="237485" y="474950"/>
                  </a:cubicBezTo>
                  <a:close/>
                  <a:moveTo>
                    <a:pt x="29686" y="371051"/>
                  </a:moveTo>
                  <a:cubicBezTo>
                    <a:pt x="29686" y="401389"/>
                    <a:pt x="103682" y="445265"/>
                    <a:pt x="237485" y="445265"/>
                  </a:cubicBezTo>
                  <a:cubicBezTo>
                    <a:pt x="371288" y="445265"/>
                    <a:pt x="445284" y="401389"/>
                    <a:pt x="445284" y="371051"/>
                  </a:cubicBezTo>
                  <a:lnTo>
                    <a:pt x="445284" y="289178"/>
                  </a:lnTo>
                  <a:cubicBezTo>
                    <a:pt x="404655" y="321278"/>
                    <a:pt x="326087" y="341365"/>
                    <a:pt x="237485" y="341365"/>
                  </a:cubicBezTo>
                  <a:cubicBezTo>
                    <a:pt x="148883" y="341365"/>
                    <a:pt x="70335" y="321258"/>
                    <a:pt x="29686" y="289178"/>
                  </a:cubicBezTo>
                  <a:lnTo>
                    <a:pt x="29686" y="371051"/>
                  </a:lnTo>
                  <a:close/>
                  <a:moveTo>
                    <a:pt x="29686" y="237465"/>
                  </a:moveTo>
                  <a:cubicBezTo>
                    <a:pt x="29686" y="267804"/>
                    <a:pt x="103682" y="311679"/>
                    <a:pt x="237485" y="311679"/>
                  </a:cubicBezTo>
                  <a:cubicBezTo>
                    <a:pt x="371288" y="311679"/>
                    <a:pt x="445284" y="267804"/>
                    <a:pt x="445284" y="237465"/>
                  </a:cubicBezTo>
                  <a:lnTo>
                    <a:pt x="445284" y="155592"/>
                  </a:lnTo>
                  <a:cubicBezTo>
                    <a:pt x="404635" y="187692"/>
                    <a:pt x="326087" y="207780"/>
                    <a:pt x="237485" y="207780"/>
                  </a:cubicBezTo>
                  <a:cubicBezTo>
                    <a:pt x="148883" y="207780"/>
                    <a:pt x="70335" y="187692"/>
                    <a:pt x="29686" y="155592"/>
                  </a:cubicBezTo>
                  <a:lnTo>
                    <a:pt x="29686" y="237465"/>
                  </a:lnTo>
                  <a:close/>
                  <a:moveTo>
                    <a:pt x="237485" y="29686"/>
                  </a:moveTo>
                  <a:cubicBezTo>
                    <a:pt x="103682" y="29686"/>
                    <a:pt x="29686" y="73561"/>
                    <a:pt x="29686" y="103900"/>
                  </a:cubicBezTo>
                  <a:cubicBezTo>
                    <a:pt x="29686" y="134238"/>
                    <a:pt x="103682" y="178114"/>
                    <a:pt x="237485" y="178114"/>
                  </a:cubicBezTo>
                  <a:cubicBezTo>
                    <a:pt x="371288" y="178114"/>
                    <a:pt x="445284" y="134238"/>
                    <a:pt x="445284" y="103900"/>
                  </a:cubicBezTo>
                  <a:cubicBezTo>
                    <a:pt x="445284" y="73561"/>
                    <a:pt x="371288" y="29686"/>
                    <a:pt x="237485" y="29686"/>
                  </a:cubicBezTo>
                  <a:close/>
                </a:path>
              </a:pathLst>
            </a:custGeom>
            <a:solidFill>
              <a:schemeClr val="accent3"/>
            </a:solidFill>
            <a:ln w="19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  <p:sp>
          <p:nvSpPr>
            <p:cNvPr id="30" name="Icoon_1_1">
              <a:extLst>
                <a:ext uri="{FF2B5EF4-FFF2-40B4-BE49-F238E27FC236}">
                  <a16:creationId xmlns:a16="http://schemas.microsoft.com/office/drawing/2014/main" id="{900DC96D-126B-2507-34E9-ABCC7B0DE4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99847" y="2712219"/>
              <a:ext cx="252013" cy="252000"/>
            </a:xfrm>
            <a:custGeom>
              <a:avLst/>
              <a:gdLst>
                <a:gd name="connsiteX0" fmla="*/ 237485 w 474970"/>
                <a:gd name="connsiteY0" fmla="*/ 474950 h 474950"/>
                <a:gd name="connsiteX1" fmla="*/ 0 w 474970"/>
                <a:gd name="connsiteY1" fmla="*/ 371051 h 474950"/>
                <a:gd name="connsiteX2" fmla="*/ 0 w 474970"/>
                <a:gd name="connsiteY2" fmla="*/ 103900 h 474950"/>
                <a:gd name="connsiteX3" fmla="*/ 237485 w 474970"/>
                <a:gd name="connsiteY3" fmla="*/ 0 h 474950"/>
                <a:gd name="connsiteX4" fmla="*/ 474970 w 474970"/>
                <a:gd name="connsiteY4" fmla="*/ 103900 h 474950"/>
                <a:gd name="connsiteX5" fmla="*/ 474970 w 474970"/>
                <a:gd name="connsiteY5" fmla="*/ 371051 h 474950"/>
                <a:gd name="connsiteX6" fmla="*/ 237485 w 474970"/>
                <a:gd name="connsiteY6" fmla="*/ 474950 h 474950"/>
                <a:gd name="connsiteX7" fmla="*/ 29686 w 474970"/>
                <a:gd name="connsiteY7" fmla="*/ 371051 h 474950"/>
                <a:gd name="connsiteX8" fmla="*/ 237485 w 474970"/>
                <a:gd name="connsiteY8" fmla="*/ 445265 h 474950"/>
                <a:gd name="connsiteX9" fmla="*/ 445284 w 474970"/>
                <a:gd name="connsiteY9" fmla="*/ 371051 h 474950"/>
                <a:gd name="connsiteX10" fmla="*/ 445284 w 474970"/>
                <a:gd name="connsiteY10" fmla="*/ 289178 h 474950"/>
                <a:gd name="connsiteX11" fmla="*/ 237485 w 474970"/>
                <a:gd name="connsiteY11" fmla="*/ 341365 h 474950"/>
                <a:gd name="connsiteX12" fmla="*/ 29686 w 474970"/>
                <a:gd name="connsiteY12" fmla="*/ 289178 h 474950"/>
                <a:gd name="connsiteX13" fmla="*/ 29686 w 474970"/>
                <a:gd name="connsiteY13" fmla="*/ 371051 h 474950"/>
                <a:gd name="connsiteX14" fmla="*/ 29686 w 474970"/>
                <a:gd name="connsiteY14" fmla="*/ 237465 h 474950"/>
                <a:gd name="connsiteX15" fmla="*/ 237485 w 474970"/>
                <a:gd name="connsiteY15" fmla="*/ 311679 h 474950"/>
                <a:gd name="connsiteX16" fmla="*/ 445284 w 474970"/>
                <a:gd name="connsiteY16" fmla="*/ 237465 h 474950"/>
                <a:gd name="connsiteX17" fmla="*/ 445284 w 474970"/>
                <a:gd name="connsiteY17" fmla="*/ 155592 h 474950"/>
                <a:gd name="connsiteX18" fmla="*/ 237485 w 474970"/>
                <a:gd name="connsiteY18" fmla="*/ 207780 h 474950"/>
                <a:gd name="connsiteX19" fmla="*/ 29686 w 474970"/>
                <a:gd name="connsiteY19" fmla="*/ 155592 h 474950"/>
                <a:gd name="connsiteX20" fmla="*/ 29686 w 474970"/>
                <a:gd name="connsiteY20" fmla="*/ 237465 h 474950"/>
                <a:gd name="connsiteX21" fmla="*/ 237485 w 474970"/>
                <a:gd name="connsiteY21" fmla="*/ 29686 h 474950"/>
                <a:gd name="connsiteX22" fmla="*/ 29686 w 474970"/>
                <a:gd name="connsiteY22" fmla="*/ 103900 h 474950"/>
                <a:gd name="connsiteX23" fmla="*/ 237485 w 474970"/>
                <a:gd name="connsiteY23" fmla="*/ 178114 h 474950"/>
                <a:gd name="connsiteX24" fmla="*/ 445284 w 474970"/>
                <a:gd name="connsiteY24" fmla="*/ 103900 h 474950"/>
                <a:gd name="connsiteX25" fmla="*/ 237485 w 474970"/>
                <a:gd name="connsiteY25" fmla="*/ 29686 h 47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4970" h="474950">
                  <a:moveTo>
                    <a:pt x="237485" y="474950"/>
                  </a:moveTo>
                  <a:cubicBezTo>
                    <a:pt x="102099" y="474950"/>
                    <a:pt x="0" y="430283"/>
                    <a:pt x="0" y="371051"/>
                  </a:cubicBezTo>
                  <a:lnTo>
                    <a:pt x="0" y="103900"/>
                  </a:lnTo>
                  <a:cubicBezTo>
                    <a:pt x="0" y="44667"/>
                    <a:pt x="102099" y="0"/>
                    <a:pt x="237485" y="0"/>
                  </a:cubicBezTo>
                  <a:cubicBezTo>
                    <a:pt x="372871" y="0"/>
                    <a:pt x="474970" y="44667"/>
                    <a:pt x="474970" y="103900"/>
                  </a:cubicBezTo>
                  <a:lnTo>
                    <a:pt x="474970" y="371051"/>
                  </a:lnTo>
                  <a:cubicBezTo>
                    <a:pt x="474970" y="430283"/>
                    <a:pt x="372871" y="474950"/>
                    <a:pt x="237485" y="474950"/>
                  </a:cubicBezTo>
                  <a:close/>
                  <a:moveTo>
                    <a:pt x="29686" y="371051"/>
                  </a:moveTo>
                  <a:cubicBezTo>
                    <a:pt x="29686" y="401389"/>
                    <a:pt x="103682" y="445265"/>
                    <a:pt x="237485" y="445265"/>
                  </a:cubicBezTo>
                  <a:cubicBezTo>
                    <a:pt x="371288" y="445265"/>
                    <a:pt x="445284" y="401389"/>
                    <a:pt x="445284" y="371051"/>
                  </a:cubicBezTo>
                  <a:lnTo>
                    <a:pt x="445284" y="289178"/>
                  </a:lnTo>
                  <a:cubicBezTo>
                    <a:pt x="404655" y="321278"/>
                    <a:pt x="326087" y="341365"/>
                    <a:pt x="237485" y="341365"/>
                  </a:cubicBezTo>
                  <a:cubicBezTo>
                    <a:pt x="148883" y="341365"/>
                    <a:pt x="70335" y="321258"/>
                    <a:pt x="29686" y="289178"/>
                  </a:cubicBezTo>
                  <a:lnTo>
                    <a:pt x="29686" y="371051"/>
                  </a:lnTo>
                  <a:close/>
                  <a:moveTo>
                    <a:pt x="29686" y="237465"/>
                  </a:moveTo>
                  <a:cubicBezTo>
                    <a:pt x="29686" y="267804"/>
                    <a:pt x="103682" y="311679"/>
                    <a:pt x="237485" y="311679"/>
                  </a:cubicBezTo>
                  <a:cubicBezTo>
                    <a:pt x="371288" y="311679"/>
                    <a:pt x="445284" y="267804"/>
                    <a:pt x="445284" y="237465"/>
                  </a:cubicBezTo>
                  <a:lnTo>
                    <a:pt x="445284" y="155592"/>
                  </a:lnTo>
                  <a:cubicBezTo>
                    <a:pt x="404635" y="187692"/>
                    <a:pt x="326087" y="207780"/>
                    <a:pt x="237485" y="207780"/>
                  </a:cubicBezTo>
                  <a:cubicBezTo>
                    <a:pt x="148883" y="207780"/>
                    <a:pt x="70335" y="187692"/>
                    <a:pt x="29686" y="155592"/>
                  </a:cubicBezTo>
                  <a:lnTo>
                    <a:pt x="29686" y="237465"/>
                  </a:lnTo>
                  <a:close/>
                  <a:moveTo>
                    <a:pt x="237485" y="29686"/>
                  </a:moveTo>
                  <a:cubicBezTo>
                    <a:pt x="103682" y="29686"/>
                    <a:pt x="29686" y="73561"/>
                    <a:pt x="29686" y="103900"/>
                  </a:cubicBezTo>
                  <a:cubicBezTo>
                    <a:pt x="29686" y="134238"/>
                    <a:pt x="103682" y="178114"/>
                    <a:pt x="237485" y="178114"/>
                  </a:cubicBezTo>
                  <a:cubicBezTo>
                    <a:pt x="371288" y="178114"/>
                    <a:pt x="445284" y="134238"/>
                    <a:pt x="445284" y="103900"/>
                  </a:cubicBezTo>
                  <a:cubicBezTo>
                    <a:pt x="445284" y="73561"/>
                    <a:pt x="371288" y="29686"/>
                    <a:pt x="237485" y="29686"/>
                  </a:cubicBezTo>
                  <a:close/>
                </a:path>
              </a:pathLst>
            </a:custGeom>
            <a:solidFill>
              <a:schemeClr val="accent4"/>
            </a:solidFill>
            <a:ln w="19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  <p:sp>
          <p:nvSpPr>
            <p:cNvPr id="35" name="Icoon_1_1">
              <a:extLst>
                <a:ext uri="{FF2B5EF4-FFF2-40B4-BE49-F238E27FC236}">
                  <a16:creationId xmlns:a16="http://schemas.microsoft.com/office/drawing/2014/main" id="{4F26DC02-C6C6-9244-7B0B-952B89A6C5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27897" y="2711733"/>
              <a:ext cx="252013" cy="252000"/>
            </a:xfrm>
            <a:custGeom>
              <a:avLst/>
              <a:gdLst>
                <a:gd name="connsiteX0" fmla="*/ 237485 w 474970"/>
                <a:gd name="connsiteY0" fmla="*/ 474950 h 474950"/>
                <a:gd name="connsiteX1" fmla="*/ 0 w 474970"/>
                <a:gd name="connsiteY1" fmla="*/ 371051 h 474950"/>
                <a:gd name="connsiteX2" fmla="*/ 0 w 474970"/>
                <a:gd name="connsiteY2" fmla="*/ 103900 h 474950"/>
                <a:gd name="connsiteX3" fmla="*/ 237485 w 474970"/>
                <a:gd name="connsiteY3" fmla="*/ 0 h 474950"/>
                <a:gd name="connsiteX4" fmla="*/ 474970 w 474970"/>
                <a:gd name="connsiteY4" fmla="*/ 103900 h 474950"/>
                <a:gd name="connsiteX5" fmla="*/ 474970 w 474970"/>
                <a:gd name="connsiteY5" fmla="*/ 371051 h 474950"/>
                <a:gd name="connsiteX6" fmla="*/ 237485 w 474970"/>
                <a:gd name="connsiteY6" fmla="*/ 474950 h 474950"/>
                <a:gd name="connsiteX7" fmla="*/ 29686 w 474970"/>
                <a:gd name="connsiteY7" fmla="*/ 371051 h 474950"/>
                <a:gd name="connsiteX8" fmla="*/ 237485 w 474970"/>
                <a:gd name="connsiteY8" fmla="*/ 445265 h 474950"/>
                <a:gd name="connsiteX9" fmla="*/ 445284 w 474970"/>
                <a:gd name="connsiteY9" fmla="*/ 371051 h 474950"/>
                <a:gd name="connsiteX10" fmla="*/ 445284 w 474970"/>
                <a:gd name="connsiteY10" fmla="*/ 289178 h 474950"/>
                <a:gd name="connsiteX11" fmla="*/ 237485 w 474970"/>
                <a:gd name="connsiteY11" fmla="*/ 341365 h 474950"/>
                <a:gd name="connsiteX12" fmla="*/ 29686 w 474970"/>
                <a:gd name="connsiteY12" fmla="*/ 289178 h 474950"/>
                <a:gd name="connsiteX13" fmla="*/ 29686 w 474970"/>
                <a:gd name="connsiteY13" fmla="*/ 371051 h 474950"/>
                <a:gd name="connsiteX14" fmla="*/ 29686 w 474970"/>
                <a:gd name="connsiteY14" fmla="*/ 237465 h 474950"/>
                <a:gd name="connsiteX15" fmla="*/ 237485 w 474970"/>
                <a:gd name="connsiteY15" fmla="*/ 311679 h 474950"/>
                <a:gd name="connsiteX16" fmla="*/ 445284 w 474970"/>
                <a:gd name="connsiteY16" fmla="*/ 237465 h 474950"/>
                <a:gd name="connsiteX17" fmla="*/ 445284 w 474970"/>
                <a:gd name="connsiteY17" fmla="*/ 155592 h 474950"/>
                <a:gd name="connsiteX18" fmla="*/ 237485 w 474970"/>
                <a:gd name="connsiteY18" fmla="*/ 207780 h 474950"/>
                <a:gd name="connsiteX19" fmla="*/ 29686 w 474970"/>
                <a:gd name="connsiteY19" fmla="*/ 155592 h 474950"/>
                <a:gd name="connsiteX20" fmla="*/ 29686 w 474970"/>
                <a:gd name="connsiteY20" fmla="*/ 237465 h 474950"/>
                <a:gd name="connsiteX21" fmla="*/ 237485 w 474970"/>
                <a:gd name="connsiteY21" fmla="*/ 29686 h 474950"/>
                <a:gd name="connsiteX22" fmla="*/ 29686 w 474970"/>
                <a:gd name="connsiteY22" fmla="*/ 103900 h 474950"/>
                <a:gd name="connsiteX23" fmla="*/ 237485 w 474970"/>
                <a:gd name="connsiteY23" fmla="*/ 178114 h 474950"/>
                <a:gd name="connsiteX24" fmla="*/ 445284 w 474970"/>
                <a:gd name="connsiteY24" fmla="*/ 103900 h 474950"/>
                <a:gd name="connsiteX25" fmla="*/ 237485 w 474970"/>
                <a:gd name="connsiteY25" fmla="*/ 29686 h 47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4970" h="474950">
                  <a:moveTo>
                    <a:pt x="237485" y="474950"/>
                  </a:moveTo>
                  <a:cubicBezTo>
                    <a:pt x="102099" y="474950"/>
                    <a:pt x="0" y="430283"/>
                    <a:pt x="0" y="371051"/>
                  </a:cubicBezTo>
                  <a:lnTo>
                    <a:pt x="0" y="103900"/>
                  </a:lnTo>
                  <a:cubicBezTo>
                    <a:pt x="0" y="44667"/>
                    <a:pt x="102099" y="0"/>
                    <a:pt x="237485" y="0"/>
                  </a:cubicBezTo>
                  <a:cubicBezTo>
                    <a:pt x="372871" y="0"/>
                    <a:pt x="474970" y="44667"/>
                    <a:pt x="474970" y="103900"/>
                  </a:cubicBezTo>
                  <a:lnTo>
                    <a:pt x="474970" y="371051"/>
                  </a:lnTo>
                  <a:cubicBezTo>
                    <a:pt x="474970" y="430283"/>
                    <a:pt x="372871" y="474950"/>
                    <a:pt x="237485" y="474950"/>
                  </a:cubicBezTo>
                  <a:close/>
                  <a:moveTo>
                    <a:pt x="29686" y="371051"/>
                  </a:moveTo>
                  <a:cubicBezTo>
                    <a:pt x="29686" y="401389"/>
                    <a:pt x="103682" y="445265"/>
                    <a:pt x="237485" y="445265"/>
                  </a:cubicBezTo>
                  <a:cubicBezTo>
                    <a:pt x="371288" y="445265"/>
                    <a:pt x="445284" y="401389"/>
                    <a:pt x="445284" y="371051"/>
                  </a:cubicBezTo>
                  <a:lnTo>
                    <a:pt x="445284" y="289178"/>
                  </a:lnTo>
                  <a:cubicBezTo>
                    <a:pt x="404655" y="321278"/>
                    <a:pt x="326087" y="341365"/>
                    <a:pt x="237485" y="341365"/>
                  </a:cubicBezTo>
                  <a:cubicBezTo>
                    <a:pt x="148883" y="341365"/>
                    <a:pt x="70335" y="321258"/>
                    <a:pt x="29686" y="289178"/>
                  </a:cubicBezTo>
                  <a:lnTo>
                    <a:pt x="29686" y="371051"/>
                  </a:lnTo>
                  <a:close/>
                  <a:moveTo>
                    <a:pt x="29686" y="237465"/>
                  </a:moveTo>
                  <a:cubicBezTo>
                    <a:pt x="29686" y="267804"/>
                    <a:pt x="103682" y="311679"/>
                    <a:pt x="237485" y="311679"/>
                  </a:cubicBezTo>
                  <a:cubicBezTo>
                    <a:pt x="371288" y="311679"/>
                    <a:pt x="445284" y="267804"/>
                    <a:pt x="445284" y="237465"/>
                  </a:cubicBezTo>
                  <a:lnTo>
                    <a:pt x="445284" y="155592"/>
                  </a:lnTo>
                  <a:cubicBezTo>
                    <a:pt x="404635" y="187692"/>
                    <a:pt x="326087" y="207780"/>
                    <a:pt x="237485" y="207780"/>
                  </a:cubicBezTo>
                  <a:cubicBezTo>
                    <a:pt x="148883" y="207780"/>
                    <a:pt x="70335" y="187692"/>
                    <a:pt x="29686" y="155592"/>
                  </a:cubicBezTo>
                  <a:lnTo>
                    <a:pt x="29686" y="237465"/>
                  </a:lnTo>
                  <a:close/>
                  <a:moveTo>
                    <a:pt x="237485" y="29686"/>
                  </a:moveTo>
                  <a:cubicBezTo>
                    <a:pt x="103682" y="29686"/>
                    <a:pt x="29686" y="73561"/>
                    <a:pt x="29686" y="103900"/>
                  </a:cubicBezTo>
                  <a:cubicBezTo>
                    <a:pt x="29686" y="134238"/>
                    <a:pt x="103682" y="178114"/>
                    <a:pt x="237485" y="178114"/>
                  </a:cubicBezTo>
                  <a:cubicBezTo>
                    <a:pt x="371288" y="178114"/>
                    <a:pt x="445284" y="134238"/>
                    <a:pt x="445284" y="103900"/>
                  </a:cubicBezTo>
                  <a:cubicBezTo>
                    <a:pt x="445284" y="73561"/>
                    <a:pt x="371288" y="29686"/>
                    <a:pt x="237485" y="29686"/>
                  </a:cubicBezTo>
                  <a:close/>
                </a:path>
              </a:pathLst>
            </a:custGeom>
            <a:solidFill>
              <a:srgbClr val="7030A0"/>
            </a:solidFill>
            <a:ln w="19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  <p:sp>
          <p:nvSpPr>
            <p:cNvPr id="44" name="Icoon_1_1">
              <a:extLst>
                <a:ext uri="{FF2B5EF4-FFF2-40B4-BE49-F238E27FC236}">
                  <a16:creationId xmlns:a16="http://schemas.microsoft.com/office/drawing/2014/main" id="{6734DE8B-7304-F251-4BDF-2BCD1FDF6A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2370" y="2711733"/>
              <a:ext cx="252013" cy="252000"/>
            </a:xfrm>
            <a:custGeom>
              <a:avLst/>
              <a:gdLst>
                <a:gd name="connsiteX0" fmla="*/ 237485 w 474970"/>
                <a:gd name="connsiteY0" fmla="*/ 474950 h 474950"/>
                <a:gd name="connsiteX1" fmla="*/ 0 w 474970"/>
                <a:gd name="connsiteY1" fmla="*/ 371051 h 474950"/>
                <a:gd name="connsiteX2" fmla="*/ 0 w 474970"/>
                <a:gd name="connsiteY2" fmla="*/ 103900 h 474950"/>
                <a:gd name="connsiteX3" fmla="*/ 237485 w 474970"/>
                <a:gd name="connsiteY3" fmla="*/ 0 h 474950"/>
                <a:gd name="connsiteX4" fmla="*/ 474970 w 474970"/>
                <a:gd name="connsiteY4" fmla="*/ 103900 h 474950"/>
                <a:gd name="connsiteX5" fmla="*/ 474970 w 474970"/>
                <a:gd name="connsiteY5" fmla="*/ 371051 h 474950"/>
                <a:gd name="connsiteX6" fmla="*/ 237485 w 474970"/>
                <a:gd name="connsiteY6" fmla="*/ 474950 h 474950"/>
                <a:gd name="connsiteX7" fmla="*/ 29686 w 474970"/>
                <a:gd name="connsiteY7" fmla="*/ 371051 h 474950"/>
                <a:gd name="connsiteX8" fmla="*/ 237485 w 474970"/>
                <a:gd name="connsiteY8" fmla="*/ 445265 h 474950"/>
                <a:gd name="connsiteX9" fmla="*/ 445284 w 474970"/>
                <a:gd name="connsiteY9" fmla="*/ 371051 h 474950"/>
                <a:gd name="connsiteX10" fmla="*/ 445284 w 474970"/>
                <a:gd name="connsiteY10" fmla="*/ 289178 h 474950"/>
                <a:gd name="connsiteX11" fmla="*/ 237485 w 474970"/>
                <a:gd name="connsiteY11" fmla="*/ 341365 h 474950"/>
                <a:gd name="connsiteX12" fmla="*/ 29686 w 474970"/>
                <a:gd name="connsiteY12" fmla="*/ 289178 h 474950"/>
                <a:gd name="connsiteX13" fmla="*/ 29686 w 474970"/>
                <a:gd name="connsiteY13" fmla="*/ 371051 h 474950"/>
                <a:gd name="connsiteX14" fmla="*/ 29686 w 474970"/>
                <a:gd name="connsiteY14" fmla="*/ 237465 h 474950"/>
                <a:gd name="connsiteX15" fmla="*/ 237485 w 474970"/>
                <a:gd name="connsiteY15" fmla="*/ 311679 h 474950"/>
                <a:gd name="connsiteX16" fmla="*/ 445284 w 474970"/>
                <a:gd name="connsiteY16" fmla="*/ 237465 h 474950"/>
                <a:gd name="connsiteX17" fmla="*/ 445284 w 474970"/>
                <a:gd name="connsiteY17" fmla="*/ 155592 h 474950"/>
                <a:gd name="connsiteX18" fmla="*/ 237485 w 474970"/>
                <a:gd name="connsiteY18" fmla="*/ 207780 h 474950"/>
                <a:gd name="connsiteX19" fmla="*/ 29686 w 474970"/>
                <a:gd name="connsiteY19" fmla="*/ 155592 h 474950"/>
                <a:gd name="connsiteX20" fmla="*/ 29686 w 474970"/>
                <a:gd name="connsiteY20" fmla="*/ 237465 h 474950"/>
                <a:gd name="connsiteX21" fmla="*/ 237485 w 474970"/>
                <a:gd name="connsiteY21" fmla="*/ 29686 h 474950"/>
                <a:gd name="connsiteX22" fmla="*/ 29686 w 474970"/>
                <a:gd name="connsiteY22" fmla="*/ 103900 h 474950"/>
                <a:gd name="connsiteX23" fmla="*/ 237485 w 474970"/>
                <a:gd name="connsiteY23" fmla="*/ 178114 h 474950"/>
                <a:gd name="connsiteX24" fmla="*/ 445284 w 474970"/>
                <a:gd name="connsiteY24" fmla="*/ 103900 h 474950"/>
                <a:gd name="connsiteX25" fmla="*/ 237485 w 474970"/>
                <a:gd name="connsiteY25" fmla="*/ 29686 h 47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4970" h="474950">
                  <a:moveTo>
                    <a:pt x="237485" y="474950"/>
                  </a:moveTo>
                  <a:cubicBezTo>
                    <a:pt x="102099" y="474950"/>
                    <a:pt x="0" y="430283"/>
                    <a:pt x="0" y="371051"/>
                  </a:cubicBezTo>
                  <a:lnTo>
                    <a:pt x="0" y="103900"/>
                  </a:lnTo>
                  <a:cubicBezTo>
                    <a:pt x="0" y="44667"/>
                    <a:pt x="102099" y="0"/>
                    <a:pt x="237485" y="0"/>
                  </a:cubicBezTo>
                  <a:cubicBezTo>
                    <a:pt x="372871" y="0"/>
                    <a:pt x="474970" y="44667"/>
                    <a:pt x="474970" y="103900"/>
                  </a:cubicBezTo>
                  <a:lnTo>
                    <a:pt x="474970" y="371051"/>
                  </a:lnTo>
                  <a:cubicBezTo>
                    <a:pt x="474970" y="430283"/>
                    <a:pt x="372871" y="474950"/>
                    <a:pt x="237485" y="474950"/>
                  </a:cubicBezTo>
                  <a:close/>
                  <a:moveTo>
                    <a:pt x="29686" y="371051"/>
                  </a:moveTo>
                  <a:cubicBezTo>
                    <a:pt x="29686" y="401389"/>
                    <a:pt x="103682" y="445265"/>
                    <a:pt x="237485" y="445265"/>
                  </a:cubicBezTo>
                  <a:cubicBezTo>
                    <a:pt x="371288" y="445265"/>
                    <a:pt x="445284" y="401389"/>
                    <a:pt x="445284" y="371051"/>
                  </a:cubicBezTo>
                  <a:lnTo>
                    <a:pt x="445284" y="289178"/>
                  </a:lnTo>
                  <a:cubicBezTo>
                    <a:pt x="404655" y="321278"/>
                    <a:pt x="326087" y="341365"/>
                    <a:pt x="237485" y="341365"/>
                  </a:cubicBezTo>
                  <a:cubicBezTo>
                    <a:pt x="148883" y="341365"/>
                    <a:pt x="70335" y="321258"/>
                    <a:pt x="29686" y="289178"/>
                  </a:cubicBezTo>
                  <a:lnTo>
                    <a:pt x="29686" y="371051"/>
                  </a:lnTo>
                  <a:close/>
                  <a:moveTo>
                    <a:pt x="29686" y="237465"/>
                  </a:moveTo>
                  <a:cubicBezTo>
                    <a:pt x="29686" y="267804"/>
                    <a:pt x="103682" y="311679"/>
                    <a:pt x="237485" y="311679"/>
                  </a:cubicBezTo>
                  <a:cubicBezTo>
                    <a:pt x="371288" y="311679"/>
                    <a:pt x="445284" y="267804"/>
                    <a:pt x="445284" y="237465"/>
                  </a:cubicBezTo>
                  <a:lnTo>
                    <a:pt x="445284" y="155592"/>
                  </a:lnTo>
                  <a:cubicBezTo>
                    <a:pt x="404635" y="187692"/>
                    <a:pt x="326087" y="207780"/>
                    <a:pt x="237485" y="207780"/>
                  </a:cubicBezTo>
                  <a:cubicBezTo>
                    <a:pt x="148883" y="207780"/>
                    <a:pt x="70335" y="187692"/>
                    <a:pt x="29686" y="155592"/>
                  </a:cubicBezTo>
                  <a:lnTo>
                    <a:pt x="29686" y="237465"/>
                  </a:lnTo>
                  <a:close/>
                  <a:moveTo>
                    <a:pt x="237485" y="29686"/>
                  </a:moveTo>
                  <a:cubicBezTo>
                    <a:pt x="103682" y="29686"/>
                    <a:pt x="29686" y="73561"/>
                    <a:pt x="29686" y="103900"/>
                  </a:cubicBezTo>
                  <a:cubicBezTo>
                    <a:pt x="29686" y="134238"/>
                    <a:pt x="103682" y="178114"/>
                    <a:pt x="237485" y="178114"/>
                  </a:cubicBezTo>
                  <a:cubicBezTo>
                    <a:pt x="371288" y="178114"/>
                    <a:pt x="445284" y="134238"/>
                    <a:pt x="445284" y="103900"/>
                  </a:cubicBezTo>
                  <a:cubicBezTo>
                    <a:pt x="445284" y="73561"/>
                    <a:pt x="371288" y="29686"/>
                    <a:pt x="237485" y="29686"/>
                  </a:cubicBezTo>
                  <a:close/>
                </a:path>
              </a:pathLst>
            </a:custGeom>
            <a:solidFill>
              <a:schemeClr val="tx2"/>
            </a:solidFill>
            <a:ln w="19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</p:grpSp>
      <p:pic>
        <p:nvPicPr>
          <p:cNvPr id="12" name="Icoon_3_8">
            <a:extLst>
              <a:ext uri="{FF2B5EF4-FFF2-40B4-BE49-F238E27FC236}">
                <a16:creationId xmlns:a16="http://schemas.microsoft.com/office/drawing/2014/main" id="{1B01E18F-9C33-AB0E-189E-27CB003B18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4304" y="4060525"/>
            <a:ext cx="487425" cy="487425"/>
          </a:xfrm>
          <a:prstGeom prst="rect">
            <a:avLst/>
          </a:prstGeom>
        </p:spPr>
      </p:pic>
      <p:grpSp>
        <p:nvGrpSpPr>
          <p:cNvPr id="19" name="Icoon_2_8">
            <a:extLst>
              <a:ext uri="{FF2B5EF4-FFF2-40B4-BE49-F238E27FC236}">
                <a16:creationId xmlns:a16="http://schemas.microsoft.com/office/drawing/2014/main" id="{1793966E-4288-9142-9D56-B2B0EA693BF5}"/>
              </a:ext>
            </a:extLst>
          </p:cNvPr>
          <p:cNvGrpSpPr>
            <a:grpSpLocks noChangeAspect="1"/>
          </p:cNvGrpSpPr>
          <p:nvPr/>
        </p:nvGrpSpPr>
        <p:grpSpPr>
          <a:xfrm>
            <a:off x="990016" y="3561640"/>
            <a:ext cx="336000" cy="336000"/>
            <a:chOff x="1168400" y="2230961"/>
            <a:chExt cx="453737" cy="453737"/>
          </a:xfrm>
          <a:solidFill>
            <a:schemeClr val="accent1"/>
          </a:solidFill>
        </p:grpSpPr>
        <p:sp>
          <p:nvSpPr>
            <p:cNvPr id="20" name="Vrije vorm: vorm 576">
              <a:extLst>
                <a:ext uri="{FF2B5EF4-FFF2-40B4-BE49-F238E27FC236}">
                  <a16:creationId xmlns:a16="http://schemas.microsoft.com/office/drawing/2014/main" id="{B97C6D3F-E8B2-FCEE-C289-F4BC09A8AF43}"/>
                </a:ext>
              </a:extLst>
            </p:cNvPr>
            <p:cNvSpPr/>
            <p:nvPr/>
          </p:nvSpPr>
          <p:spPr>
            <a:xfrm>
              <a:off x="1168400" y="2230961"/>
              <a:ext cx="453737" cy="425151"/>
            </a:xfrm>
            <a:custGeom>
              <a:avLst/>
              <a:gdLst>
                <a:gd name="connsiteX0" fmla="*/ 210515 w 453737"/>
                <a:gd name="connsiteY0" fmla="*/ 425133 h 425151"/>
                <a:gd name="connsiteX1" fmla="*/ 0 w 453737"/>
                <a:gd name="connsiteY1" fmla="*/ 326123 h 425151"/>
                <a:gd name="connsiteX2" fmla="*/ 0 w 453737"/>
                <a:gd name="connsiteY2" fmla="*/ 99255 h 425151"/>
                <a:gd name="connsiteX3" fmla="*/ 226869 w 453737"/>
                <a:gd name="connsiteY3" fmla="*/ 0 h 425151"/>
                <a:gd name="connsiteX4" fmla="*/ 453737 w 453737"/>
                <a:gd name="connsiteY4" fmla="*/ 99255 h 425151"/>
                <a:gd name="connsiteX5" fmla="*/ 453737 w 453737"/>
                <a:gd name="connsiteY5" fmla="*/ 198510 h 425151"/>
                <a:gd name="connsiteX6" fmla="*/ 439558 w 453737"/>
                <a:gd name="connsiteY6" fmla="*/ 212689 h 425151"/>
                <a:gd name="connsiteX7" fmla="*/ 425378 w 453737"/>
                <a:gd name="connsiteY7" fmla="*/ 198510 h 425151"/>
                <a:gd name="connsiteX8" fmla="*/ 425378 w 453737"/>
                <a:gd name="connsiteY8" fmla="*/ 148788 h 425151"/>
                <a:gd name="connsiteX9" fmla="*/ 388153 w 453737"/>
                <a:gd name="connsiteY9" fmla="*/ 170227 h 425151"/>
                <a:gd name="connsiteX10" fmla="*/ 382557 w 453737"/>
                <a:gd name="connsiteY10" fmla="*/ 171380 h 425151"/>
                <a:gd name="connsiteX11" fmla="*/ 369531 w 453737"/>
                <a:gd name="connsiteY11" fmla="*/ 162778 h 425151"/>
                <a:gd name="connsiteX12" fmla="*/ 369399 w 453737"/>
                <a:gd name="connsiteY12" fmla="*/ 151945 h 425151"/>
                <a:gd name="connsiteX13" fmla="*/ 376980 w 453737"/>
                <a:gd name="connsiteY13" fmla="*/ 144175 h 425151"/>
                <a:gd name="connsiteX14" fmla="*/ 425378 w 453737"/>
                <a:gd name="connsiteY14" fmla="*/ 99255 h 425151"/>
                <a:gd name="connsiteX15" fmla="*/ 226869 w 453737"/>
                <a:gd name="connsiteY15" fmla="*/ 28359 h 425151"/>
                <a:gd name="connsiteX16" fmla="*/ 28359 w 453737"/>
                <a:gd name="connsiteY16" fmla="*/ 99255 h 425151"/>
                <a:gd name="connsiteX17" fmla="*/ 41857 w 453737"/>
                <a:gd name="connsiteY17" fmla="*/ 123190 h 425151"/>
                <a:gd name="connsiteX18" fmla="*/ 226509 w 453737"/>
                <a:gd name="connsiteY18" fmla="*/ 170170 h 425151"/>
                <a:gd name="connsiteX19" fmla="*/ 282413 w 453737"/>
                <a:gd name="connsiteY19" fmla="*/ 167240 h 425151"/>
                <a:gd name="connsiteX20" fmla="*/ 283907 w 453737"/>
                <a:gd name="connsiteY20" fmla="*/ 167164 h 425151"/>
                <a:gd name="connsiteX21" fmla="*/ 297992 w 453737"/>
                <a:gd name="connsiteY21" fmla="*/ 179869 h 425151"/>
                <a:gd name="connsiteX22" fmla="*/ 285363 w 453737"/>
                <a:gd name="connsiteY22" fmla="*/ 195447 h 425151"/>
                <a:gd name="connsiteX23" fmla="*/ 226604 w 453737"/>
                <a:gd name="connsiteY23" fmla="*/ 198491 h 425151"/>
                <a:gd name="connsiteX24" fmla="*/ 28359 w 453737"/>
                <a:gd name="connsiteY24" fmla="*/ 148864 h 425151"/>
                <a:gd name="connsiteX25" fmla="*/ 28359 w 453737"/>
                <a:gd name="connsiteY25" fmla="*/ 212670 h 425151"/>
                <a:gd name="connsiteX26" fmla="*/ 211593 w 453737"/>
                <a:gd name="connsiteY26" fmla="*/ 283359 h 425151"/>
                <a:gd name="connsiteX27" fmla="*/ 221499 w 453737"/>
                <a:gd name="connsiteY27" fmla="*/ 287802 h 425151"/>
                <a:gd name="connsiteX28" fmla="*/ 225356 w 453737"/>
                <a:gd name="connsiteY28" fmla="*/ 297935 h 425151"/>
                <a:gd name="connsiteX29" fmla="*/ 211177 w 453737"/>
                <a:gd name="connsiteY29" fmla="*/ 311698 h 425151"/>
                <a:gd name="connsiteX30" fmla="*/ 210515 w 453737"/>
                <a:gd name="connsiteY30" fmla="*/ 311680 h 425151"/>
                <a:gd name="connsiteX31" fmla="*/ 28359 w 453737"/>
                <a:gd name="connsiteY31" fmla="*/ 262014 h 425151"/>
                <a:gd name="connsiteX32" fmla="*/ 28359 w 453737"/>
                <a:gd name="connsiteY32" fmla="*/ 326123 h 425151"/>
                <a:gd name="connsiteX33" fmla="*/ 211593 w 453737"/>
                <a:gd name="connsiteY33" fmla="*/ 396812 h 425151"/>
                <a:gd name="connsiteX34" fmla="*/ 221499 w 453737"/>
                <a:gd name="connsiteY34" fmla="*/ 401255 h 425151"/>
                <a:gd name="connsiteX35" fmla="*/ 225356 w 453737"/>
                <a:gd name="connsiteY35" fmla="*/ 411388 h 425151"/>
                <a:gd name="connsiteX36" fmla="*/ 211177 w 453737"/>
                <a:gd name="connsiteY36" fmla="*/ 425152 h 425151"/>
                <a:gd name="connsiteX37" fmla="*/ 210515 w 453737"/>
                <a:gd name="connsiteY37" fmla="*/ 425133 h 425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53737" h="425151">
                  <a:moveTo>
                    <a:pt x="210515" y="425133"/>
                  </a:moveTo>
                  <a:cubicBezTo>
                    <a:pt x="88630" y="421578"/>
                    <a:pt x="0" y="379929"/>
                    <a:pt x="0" y="326123"/>
                  </a:cubicBezTo>
                  <a:lnTo>
                    <a:pt x="0" y="99255"/>
                  </a:lnTo>
                  <a:cubicBezTo>
                    <a:pt x="0" y="42670"/>
                    <a:pt x="97535" y="0"/>
                    <a:pt x="226869" y="0"/>
                  </a:cubicBezTo>
                  <a:cubicBezTo>
                    <a:pt x="356202" y="0"/>
                    <a:pt x="453737" y="42670"/>
                    <a:pt x="453737" y="99255"/>
                  </a:cubicBezTo>
                  <a:lnTo>
                    <a:pt x="453737" y="198510"/>
                  </a:lnTo>
                  <a:cubicBezTo>
                    <a:pt x="453737" y="206337"/>
                    <a:pt x="447385" y="212689"/>
                    <a:pt x="439558" y="212689"/>
                  </a:cubicBezTo>
                  <a:cubicBezTo>
                    <a:pt x="431731" y="212689"/>
                    <a:pt x="425378" y="206337"/>
                    <a:pt x="425378" y="198510"/>
                  </a:cubicBezTo>
                  <a:lnTo>
                    <a:pt x="425378" y="148788"/>
                  </a:lnTo>
                  <a:cubicBezTo>
                    <a:pt x="415377" y="156709"/>
                    <a:pt x="402918" y="163894"/>
                    <a:pt x="388153" y="170227"/>
                  </a:cubicBezTo>
                  <a:cubicBezTo>
                    <a:pt x="386357" y="170983"/>
                    <a:pt x="384485" y="171380"/>
                    <a:pt x="382557" y="171380"/>
                  </a:cubicBezTo>
                  <a:cubicBezTo>
                    <a:pt x="376866" y="171380"/>
                    <a:pt x="371762" y="167996"/>
                    <a:pt x="369531" y="162778"/>
                  </a:cubicBezTo>
                  <a:cubicBezTo>
                    <a:pt x="368037" y="159318"/>
                    <a:pt x="368000" y="155462"/>
                    <a:pt x="369399" y="151945"/>
                  </a:cubicBezTo>
                  <a:cubicBezTo>
                    <a:pt x="370798" y="148429"/>
                    <a:pt x="373501" y="145668"/>
                    <a:pt x="376980" y="144175"/>
                  </a:cubicBezTo>
                  <a:cubicBezTo>
                    <a:pt x="407286" y="131168"/>
                    <a:pt x="425378" y="114361"/>
                    <a:pt x="425378" y="99255"/>
                  </a:cubicBezTo>
                  <a:cubicBezTo>
                    <a:pt x="425378" y="70273"/>
                    <a:pt x="354690" y="28359"/>
                    <a:pt x="226869" y="28359"/>
                  </a:cubicBezTo>
                  <a:cubicBezTo>
                    <a:pt x="99047" y="28359"/>
                    <a:pt x="28359" y="70273"/>
                    <a:pt x="28359" y="99255"/>
                  </a:cubicBezTo>
                  <a:cubicBezTo>
                    <a:pt x="28359" y="107063"/>
                    <a:pt x="32896" y="115117"/>
                    <a:pt x="41857" y="123190"/>
                  </a:cubicBezTo>
                  <a:cubicBezTo>
                    <a:pt x="67796" y="146576"/>
                    <a:pt x="134968" y="170189"/>
                    <a:pt x="226509" y="170170"/>
                  </a:cubicBezTo>
                  <a:cubicBezTo>
                    <a:pt x="244942" y="170170"/>
                    <a:pt x="263754" y="169187"/>
                    <a:pt x="282413" y="167240"/>
                  </a:cubicBezTo>
                  <a:cubicBezTo>
                    <a:pt x="282905" y="167183"/>
                    <a:pt x="283397" y="167164"/>
                    <a:pt x="283907" y="167164"/>
                  </a:cubicBezTo>
                  <a:cubicBezTo>
                    <a:pt x="291186" y="167164"/>
                    <a:pt x="297236" y="172628"/>
                    <a:pt x="297992" y="179869"/>
                  </a:cubicBezTo>
                  <a:cubicBezTo>
                    <a:pt x="298786" y="187658"/>
                    <a:pt x="293114" y="194634"/>
                    <a:pt x="285363" y="195447"/>
                  </a:cubicBezTo>
                  <a:cubicBezTo>
                    <a:pt x="265928" y="197470"/>
                    <a:pt x="246171" y="198491"/>
                    <a:pt x="226604" y="198491"/>
                  </a:cubicBezTo>
                  <a:cubicBezTo>
                    <a:pt x="142209" y="198491"/>
                    <a:pt x="67342" y="179604"/>
                    <a:pt x="28359" y="148864"/>
                  </a:cubicBezTo>
                  <a:lnTo>
                    <a:pt x="28359" y="212670"/>
                  </a:lnTo>
                  <a:cubicBezTo>
                    <a:pt x="28359" y="244224"/>
                    <a:pt x="101996" y="280145"/>
                    <a:pt x="211593" y="283359"/>
                  </a:cubicBezTo>
                  <a:cubicBezTo>
                    <a:pt x="215374" y="283472"/>
                    <a:pt x="218890" y="285041"/>
                    <a:pt x="221499" y="287802"/>
                  </a:cubicBezTo>
                  <a:cubicBezTo>
                    <a:pt x="224089" y="290562"/>
                    <a:pt x="225469" y="294154"/>
                    <a:pt x="225356" y="297935"/>
                  </a:cubicBezTo>
                  <a:cubicBezTo>
                    <a:pt x="225129" y="305649"/>
                    <a:pt x="218909" y="311698"/>
                    <a:pt x="211177" y="311698"/>
                  </a:cubicBezTo>
                  <a:cubicBezTo>
                    <a:pt x="211026" y="311698"/>
                    <a:pt x="210666" y="311698"/>
                    <a:pt x="210515" y="311680"/>
                  </a:cubicBezTo>
                  <a:cubicBezTo>
                    <a:pt x="132132" y="309411"/>
                    <a:pt x="64601" y="290732"/>
                    <a:pt x="28359" y="262014"/>
                  </a:cubicBezTo>
                  <a:lnTo>
                    <a:pt x="28359" y="326123"/>
                  </a:lnTo>
                  <a:cubicBezTo>
                    <a:pt x="28359" y="357677"/>
                    <a:pt x="101996" y="393598"/>
                    <a:pt x="211593" y="396812"/>
                  </a:cubicBezTo>
                  <a:cubicBezTo>
                    <a:pt x="215374" y="396925"/>
                    <a:pt x="218890" y="398495"/>
                    <a:pt x="221499" y="401255"/>
                  </a:cubicBezTo>
                  <a:cubicBezTo>
                    <a:pt x="224089" y="404015"/>
                    <a:pt x="225469" y="407607"/>
                    <a:pt x="225356" y="411388"/>
                  </a:cubicBezTo>
                  <a:cubicBezTo>
                    <a:pt x="225129" y="419102"/>
                    <a:pt x="218909" y="425152"/>
                    <a:pt x="211177" y="425152"/>
                  </a:cubicBezTo>
                  <a:cubicBezTo>
                    <a:pt x="211026" y="425152"/>
                    <a:pt x="210666" y="425152"/>
                    <a:pt x="210515" y="425133"/>
                  </a:cubicBezTo>
                  <a:close/>
                </a:path>
              </a:pathLst>
            </a:custGeom>
            <a:grpFill/>
            <a:ln w="1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  <p:sp>
          <p:nvSpPr>
            <p:cNvPr id="21" name="Vrije vorm: vorm 577">
              <a:extLst>
                <a:ext uri="{FF2B5EF4-FFF2-40B4-BE49-F238E27FC236}">
                  <a16:creationId xmlns:a16="http://schemas.microsoft.com/office/drawing/2014/main" id="{AA262F22-F19E-9D79-CF63-F9CFDF7D294F}"/>
                </a:ext>
              </a:extLst>
            </p:cNvPr>
            <p:cNvSpPr/>
            <p:nvPr/>
          </p:nvSpPr>
          <p:spPr>
            <a:xfrm>
              <a:off x="1423627" y="2429471"/>
              <a:ext cx="198509" cy="255227"/>
            </a:xfrm>
            <a:custGeom>
              <a:avLst/>
              <a:gdLst>
                <a:gd name="connsiteX0" fmla="*/ 42538 w 198509"/>
                <a:gd name="connsiteY0" fmla="*/ 255227 h 255227"/>
                <a:gd name="connsiteX1" fmla="*/ 0 w 198509"/>
                <a:gd name="connsiteY1" fmla="*/ 212689 h 255227"/>
                <a:gd name="connsiteX2" fmla="*/ 0 w 198509"/>
                <a:gd name="connsiteY2" fmla="*/ 127614 h 255227"/>
                <a:gd name="connsiteX3" fmla="*/ 28359 w 198509"/>
                <a:gd name="connsiteY3" fmla="*/ 87515 h 255227"/>
                <a:gd name="connsiteX4" fmla="*/ 28359 w 198509"/>
                <a:gd name="connsiteY4" fmla="*/ 70896 h 255227"/>
                <a:gd name="connsiteX5" fmla="*/ 99255 w 198509"/>
                <a:gd name="connsiteY5" fmla="*/ 0 h 255227"/>
                <a:gd name="connsiteX6" fmla="*/ 170151 w 198509"/>
                <a:gd name="connsiteY6" fmla="*/ 70896 h 255227"/>
                <a:gd name="connsiteX7" fmla="*/ 170151 w 198509"/>
                <a:gd name="connsiteY7" fmla="*/ 87515 h 255227"/>
                <a:gd name="connsiteX8" fmla="*/ 198510 w 198509"/>
                <a:gd name="connsiteY8" fmla="*/ 127614 h 255227"/>
                <a:gd name="connsiteX9" fmla="*/ 198510 w 198509"/>
                <a:gd name="connsiteY9" fmla="*/ 212689 h 255227"/>
                <a:gd name="connsiteX10" fmla="*/ 155972 w 198509"/>
                <a:gd name="connsiteY10" fmla="*/ 255227 h 255227"/>
                <a:gd name="connsiteX11" fmla="*/ 42538 w 198509"/>
                <a:gd name="connsiteY11" fmla="*/ 255227 h 255227"/>
                <a:gd name="connsiteX12" fmla="*/ 42538 w 198509"/>
                <a:gd name="connsiteY12" fmla="*/ 113434 h 255227"/>
                <a:gd name="connsiteX13" fmla="*/ 28359 w 198509"/>
                <a:gd name="connsiteY13" fmla="*/ 127614 h 255227"/>
                <a:gd name="connsiteX14" fmla="*/ 28359 w 198509"/>
                <a:gd name="connsiteY14" fmla="*/ 212689 h 255227"/>
                <a:gd name="connsiteX15" fmla="*/ 42538 w 198509"/>
                <a:gd name="connsiteY15" fmla="*/ 226868 h 255227"/>
                <a:gd name="connsiteX16" fmla="*/ 155972 w 198509"/>
                <a:gd name="connsiteY16" fmla="*/ 226868 h 255227"/>
                <a:gd name="connsiteX17" fmla="*/ 170151 w 198509"/>
                <a:gd name="connsiteY17" fmla="*/ 212689 h 255227"/>
                <a:gd name="connsiteX18" fmla="*/ 170151 w 198509"/>
                <a:gd name="connsiteY18" fmla="*/ 127614 h 255227"/>
                <a:gd name="connsiteX19" fmla="*/ 155972 w 198509"/>
                <a:gd name="connsiteY19" fmla="*/ 113434 h 255227"/>
                <a:gd name="connsiteX20" fmla="*/ 42538 w 198509"/>
                <a:gd name="connsiteY20" fmla="*/ 113434 h 255227"/>
                <a:gd name="connsiteX21" fmla="*/ 141793 w 198509"/>
                <a:gd name="connsiteY21" fmla="*/ 85076 h 255227"/>
                <a:gd name="connsiteX22" fmla="*/ 141793 w 198509"/>
                <a:gd name="connsiteY22" fmla="*/ 70896 h 255227"/>
                <a:gd name="connsiteX23" fmla="*/ 99255 w 198509"/>
                <a:gd name="connsiteY23" fmla="*/ 28359 h 255227"/>
                <a:gd name="connsiteX24" fmla="*/ 56717 w 198509"/>
                <a:gd name="connsiteY24" fmla="*/ 70896 h 255227"/>
                <a:gd name="connsiteX25" fmla="*/ 141793 w 198509"/>
                <a:gd name="connsiteY25" fmla="*/ 85076 h 255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98509" h="255227">
                  <a:moveTo>
                    <a:pt x="42538" y="255227"/>
                  </a:moveTo>
                  <a:cubicBezTo>
                    <a:pt x="19076" y="255227"/>
                    <a:pt x="0" y="236151"/>
                    <a:pt x="0" y="212689"/>
                  </a:cubicBezTo>
                  <a:lnTo>
                    <a:pt x="0" y="127614"/>
                  </a:lnTo>
                  <a:cubicBezTo>
                    <a:pt x="0" y="109464"/>
                    <a:pt x="11627" y="93432"/>
                    <a:pt x="28359" y="87515"/>
                  </a:cubicBezTo>
                  <a:lnTo>
                    <a:pt x="28359" y="70896"/>
                  </a:lnTo>
                  <a:cubicBezTo>
                    <a:pt x="28359" y="31799"/>
                    <a:pt x="60158" y="0"/>
                    <a:pt x="99255" y="0"/>
                  </a:cubicBezTo>
                  <a:cubicBezTo>
                    <a:pt x="138352" y="0"/>
                    <a:pt x="170151" y="31799"/>
                    <a:pt x="170151" y="70896"/>
                  </a:cubicBezTo>
                  <a:lnTo>
                    <a:pt x="170151" y="87515"/>
                  </a:lnTo>
                  <a:cubicBezTo>
                    <a:pt x="186883" y="93451"/>
                    <a:pt x="198510" y="109483"/>
                    <a:pt x="198510" y="127614"/>
                  </a:cubicBezTo>
                  <a:lnTo>
                    <a:pt x="198510" y="212689"/>
                  </a:lnTo>
                  <a:cubicBezTo>
                    <a:pt x="198510" y="236151"/>
                    <a:pt x="179434" y="255227"/>
                    <a:pt x="155972" y="255227"/>
                  </a:cubicBezTo>
                  <a:lnTo>
                    <a:pt x="42538" y="255227"/>
                  </a:lnTo>
                  <a:close/>
                  <a:moveTo>
                    <a:pt x="42538" y="113434"/>
                  </a:moveTo>
                  <a:cubicBezTo>
                    <a:pt x="34711" y="113434"/>
                    <a:pt x="28359" y="119787"/>
                    <a:pt x="28359" y="127614"/>
                  </a:cubicBezTo>
                  <a:lnTo>
                    <a:pt x="28359" y="212689"/>
                  </a:lnTo>
                  <a:cubicBezTo>
                    <a:pt x="28359" y="220516"/>
                    <a:pt x="34711" y="226868"/>
                    <a:pt x="42538" y="226868"/>
                  </a:cubicBezTo>
                  <a:lnTo>
                    <a:pt x="155972" y="226868"/>
                  </a:lnTo>
                  <a:cubicBezTo>
                    <a:pt x="163799" y="226868"/>
                    <a:pt x="170151" y="220516"/>
                    <a:pt x="170151" y="212689"/>
                  </a:cubicBezTo>
                  <a:lnTo>
                    <a:pt x="170151" y="127614"/>
                  </a:lnTo>
                  <a:cubicBezTo>
                    <a:pt x="170151" y="119787"/>
                    <a:pt x="163799" y="113434"/>
                    <a:pt x="155972" y="113434"/>
                  </a:cubicBezTo>
                  <a:lnTo>
                    <a:pt x="42538" y="113434"/>
                  </a:lnTo>
                  <a:close/>
                  <a:moveTo>
                    <a:pt x="141793" y="85076"/>
                  </a:moveTo>
                  <a:lnTo>
                    <a:pt x="141793" y="70896"/>
                  </a:lnTo>
                  <a:cubicBezTo>
                    <a:pt x="141793" y="47434"/>
                    <a:pt x="122717" y="28359"/>
                    <a:pt x="99255" y="28359"/>
                  </a:cubicBezTo>
                  <a:cubicBezTo>
                    <a:pt x="75793" y="28359"/>
                    <a:pt x="56717" y="47434"/>
                    <a:pt x="56717" y="70896"/>
                  </a:cubicBezTo>
                  <a:lnTo>
                    <a:pt x="141793" y="85076"/>
                  </a:lnTo>
                  <a:close/>
                </a:path>
              </a:pathLst>
            </a:custGeom>
            <a:grpFill/>
            <a:ln w="1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  <p:sp>
          <p:nvSpPr>
            <p:cNvPr id="22" name="Vrije vorm: vorm 578">
              <a:extLst>
                <a:ext uri="{FF2B5EF4-FFF2-40B4-BE49-F238E27FC236}">
                  <a16:creationId xmlns:a16="http://schemas.microsoft.com/office/drawing/2014/main" id="{1762E077-6C51-3199-DBE3-7FBF6CDACA09}"/>
                </a:ext>
              </a:extLst>
            </p:cNvPr>
            <p:cNvSpPr/>
            <p:nvPr/>
          </p:nvSpPr>
          <p:spPr>
            <a:xfrm>
              <a:off x="1501613" y="2578902"/>
              <a:ext cx="42537" cy="42537"/>
            </a:xfrm>
            <a:custGeom>
              <a:avLst/>
              <a:gdLst>
                <a:gd name="connsiteX0" fmla="*/ 42538 w 42537"/>
                <a:gd name="connsiteY0" fmla="*/ 21269 h 42537"/>
                <a:gd name="connsiteX1" fmla="*/ 21269 w 42537"/>
                <a:gd name="connsiteY1" fmla="*/ 42538 h 42537"/>
                <a:gd name="connsiteX2" fmla="*/ 0 w 42537"/>
                <a:gd name="connsiteY2" fmla="*/ 21269 h 42537"/>
                <a:gd name="connsiteX3" fmla="*/ 21269 w 42537"/>
                <a:gd name="connsiteY3" fmla="*/ 0 h 42537"/>
                <a:gd name="connsiteX4" fmla="*/ 42538 w 42537"/>
                <a:gd name="connsiteY4" fmla="*/ 21269 h 4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37" h="42537">
                  <a:moveTo>
                    <a:pt x="42538" y="21269"/>
                  </a:moveTo>
                  <a:cubicBezTo>
                    <a:pt x="42538" y="33015"/>
                    <a:pt x="33015" y="42538"/>
                    <a:pt x="21269" y="42538"/>
                  </a:cubicBezTo>
                  <a:cubicBezTo>
                    <a:pt x="9522" y="42538"/>
                    <a:pt x="0" y="33015"/>
                    <a:pt x="0" y="21269"/>
                  </a:cubicBezTo>
                  <a:cubicBezTo>
                    <a:pt x="0" y="9522"/>
                    <a:pt x="9522" y="0"/>
                    <a:pt x="21269" y="0"/>
                  </a:cubicBezTo>
                  <a:cubicBezTo>
                    <a:pt x="33015" y="0"/>
                    <a:pt x="42538" y="9522"/>
                    <a:pt x="42538" y="21269"/>
                  </a:cubicBezTo>
                  <a:close/>
                </a:path>
              </a:pathLst>
            </a:custGeom>
            <a:grpFill/>
            <a:ln w="1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 sz="2400"/>
            </a:p>
          </p:txBody>
        </p:sp>
      </p:grpSp>
      <p:grpSp>
        <p:nvGrpSpPr>
          <p:cNvPr id="2074" name="Group 2073">
            <a:extLst>
              <a:ext uri="{FF2B5EF4-FFF2-40B4-BE49-F238E27FC236}">
                <a16:creationId xmlns:a16="http://schemas.microsoft.com/office/drawing/2014/main" id="{57C87F5C-04F9-28E9-EB97-9709179F2DCD}"/>
              </a:ext>
            </a:extLst>
          </p:cNvPr>
          <p:cNvGrpSpPr/>
          <p:nvPr/>
        </p:nvGrpSpPr>
        <p:grpSpPr>
          <a:xfrm>
            <a:off x="1910953" y="2193713"/>
            <a:ext cx="989577" cy="487425"/>
            <a:chOff x="5370423" y="3052710"/>
            <a:chExt cx="742183" cy="365569"/>
          </a:xfrm>
        </p:grpSpPr>
        <p:pic>
          <p:nvPicPr>
            <p:cNvPr id="16" name="Icoon_3_8">
              <a:extLst>
                <a:ext uri="{FF2B5EF4-FFF2-40B4-BE49-F238E27FC236}">
                  <a16:creationId xmlns:a16="http://schemas.microsoft.com/office/drawing/2014/main" id="{CD20A273-31C3-BED9-49E8-1FA21BC8216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70423" y="3052710"/>
              <a:ext cx="365569" cy="365569"/>
            </a:xfrm>
            <a:prstGeom prst="rect">
              <a:avLst/>
            </a:prstGeom>
          </p:spPr>
        </p:pic>
        <p:grpSp>
          <p:nvGrpSpPr>
            <p:cNvPr id="48" name="Icoon_2_8">
              <a:extLst>
                <a:ext uri="{FF2B5EF4-FFF2-40B4-BE49-F238E27FC236}">
                  <a16:creationId xmlns:a16="http://schemas.microsoft.com/office/drawing/2014/main" id="{0AD09267-43C6-FE3C-D411-0A52544AD40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860606" y="3102177"/>
              <a:ext cx="252000" cy="252000"/>
              <a:chOff x="1168400" y="2230961"/>
              <a:chExt cx="453737" cy="453737"/>
            </a:xfrm>
            <a:solidFill>
              <a:srgbClr val="7030A0"/>
            </a:solidFill>
          </p:grpSpPr>
          <p:sp>
            <p:nvSpPr>
              <p:cNvPr id="49" name="Vrije vorm: vorm 576">
                <a:extLst>
                  <a:ext uri="{FF2B5EF4-FFF2-40B4-BE49-F238E27FC236}">
                    <a16:creationId xmlns:a16="http://schemas.microsoft.com/office/drawing/2014/main" id="{563531F1-26BE-6B0C-13CD-69BEE58844BC}"/>
                  </a:ext>
                </a:extLst>
              </p:cNvPr>
              <p:cNvSpPr/>
              <p:nvPr/>
            </p:nvSpPr>
            <p:spPr>
              <a:xfrm>
                <a:off x="1168400" y="2230961"/>
                <a:ext cx="453737" cy="425151"/>
              </a:xfrm>
              <a:custGeom>
                <a:avLst/>
                <a:gdLst>
                  <a:gd name="connsiteX0" fmla="*/ 210515 w 453737"/>
                  <a:gd name="connsiteY0" fmla="*/ 425133 h 425151"/>
                  <a:gd name="connsiteX1" fmla="*/ 0 w 453737"/>
                  <a:gd name="connsiteY1" fmla="*/ 326123 h 425151"/>
                  <a:gd name="connsiteX2" fmla="*/ 0 w 453737"/>
                  <a:gd name="connsiteY2" fmla="*/ 99255 h 425151"/>
                  <a:gd name="connsiteX3" fmla="*/ 226869 w 453737"/>
                  <a:gd name="connsiteY3" fmla="*/ 0 h 425151"/>
                  <a:gd name="connsiteX4" fmla="*/ 453737 w 453737"/>
                  <a:gd name="connsiteY4" fmla="*/ 99255 h 425151"/>
                  <a:gd name="connsiteX5" fmla="*/ 453737 w 453737"/>
                  <a:gd name="connsiteY5" fmla="*/ 198510 h 425151"/>
                  <a:gd name="connsiteX6" fmla="*/ 439558 w 453737"/>
                  <a:gd name="connsiteY6" fmla="*/ 212689 h 425151"/>
                  <a:gd name="connsiteX7" fmla="*/ 425378 w 453737"/>
                  <a:gd name="connsiteY7" fmla="*/ 198510 h 425151"/>
                  <a:gd name="connsiteX8" fmla="*/ 425378 w 453737"/>
                  <a:gd name="connsiteY8" fmla="*/ 148788 h 425151"/>
                  <a:gd name="connsiteX9" fmla="*/ 388153 w 453737"/>
                  <a:gd name="connsiteY9" fmla="*/ 170227 h 425151"/>
                  <a:gd name="connsiteX10" fmla="*/ 382557 w 453737"/>
                  <a:gd name="connsiteY10" fmla="*/ 171380 h 425151"/>
                  <a:gd name="connsiteX11" fmla="*/ 369531 w 453737"/>
                  <a:gd name="connsiteY11" fmla="*/ 162778 h 425151"/>
                  <a:gd name="connsiteX12" fmla="*/ 369399 w 453737"/>
                  <a:gd name="connsiteY12" fmla="*/ 151945 h 425151"/>
                  <a:gd name="connsiteX13" fmla="*/ 376980 w 453737"/>
                  <a:gd name="connsiteY13" fmla="*/ 144175 h 425151"/>
                  <a:gd name="connsiteX14" fmla="*/ 425378 w 453737"/>
                  <a:gd name="connsiteY14" fmla="*/ 99255 h 425151"/>
                  <a:gd name="connsiteX15" fmla="*/ 226869 w 453737"/>
                  <a:gd name="connsiteY15" fmla="*/ 28359 h 425151"/>
                  <a:gd name="connsiteX16" fmla="*/ 28359 w 453737"/>
                  <a:gd name="connsiteY16" fmla="*/ 99255 h 425151"/>
                  <a:gd name="connsiteX17" fmla="*/ 41857 w 453737"/>
                  <a:gd name="connsiteY17" fmla="*/ 123190 h 425151"/>
                  <a:gd name="connsiteX18" fmla="*/ 226509 w 453737"/>
                  <a:gd name="connsiteY18" fmla="*/ 170170 h 425151"/>
                  <a:gd name="connsiteX19" fmla="*/ 282413 w 453737"/>
                  <a:gd name="connsiteY19" fmla="*/ 167240 h 425151"/>
                  <a:gd name="connsiteX20" fmla="*/ 283907 w 453737"/>
                  <a:gd name="connsiteY20" fmla="*/ 167164 h 425151"/>
                  <a:gd name="connsiteX21" fmla="*/ 297992 w 453737"/>
                  <a:gd name="connsiteY21" fmla="*/ 179869 h 425151"/>
                  <a:gd name="connsiteX22" fmla="*/ 285363 w 453737"/>
                  <a:gd name="connsiteY22" fmla="*/ 195447 h 425151"/>
                  <a:gd name="connsiteX23" fmla="*/ 226604 w 453737"/>
                  <a:gd name="connsiteY23" fmla="*/ 198491 h 425151"/>
                  <a:gd name="connsiteX24" fmla="*/ 28359 w 453737"/>
                  <a:gd name="connsiteY24" fmla="*/ 148864 h 425151"/>
                  <a:gd name="connsiteX25" fmla="*/ 28359 w 453737"/>
                  <a:gd name="connsiteY25" fmla="*/ 212670 h 425151"/>
                  <a:gd name="connsiteX26" fmla="*/ 211593 w 453737"/>
                  <a:gd name="connsiteY26" fmla="*/ 283359 h 425151"/>
                  <a:gd name="connsiteX27" fmla="*/ 221499 w 453737"/>
                  <a:gd name="connsiteY27" fmla="*/ 287802 h 425151"/>
                  <a:gd name="connsiteX28" fmla="*/ 225356 w 453737"/>
                  <a:gd name="connsiteY28" fmla="*/ 297935 h 425151"/>
                  <a:gd name="connsiteX29" fmla="*/ 211177 w 453737"/>
                  <a:gd name="connsiteY29" fmla="*/ 311698 h 425151"/>
                  <a:gd name="connsiteX30" fmla="*/ 210515 w 453737"/>
                  <a:gd name="connsiteY30" fmla="*/ 311680 h 425151"/>
                  <a:gd name="connsiteX31" fmla="*/ 28359 w 453737"/>
                  <a:gd name="connsiteY31" fmla="*/ 262014 h 425151"/>
                  <a:gd name="connsiteX32" fmla="*/ 28359 w 453737"/>
                  <a:gd name="connsiteY32" fmla="*/ 326123 h 425151"/>
                  <a:gd name="connsiteX33" fmla="*/ 211593 w 453737"/>
                  <a:gd name="connsiteY33" fmla="*/ 396812 h 425151"/>
                  <a:gd name="connsiteX34" fmla="*/ 221499 w 453737"/>
                  <a:gd name="connsiteY34" fmla="*/ 401255 h 425151"/>
                  <a:gd name="connsiteX35" fmla="*/ 225356 w 453737"/>
                  <a:gd name="connsiteY35" fmla="*/ 411388 h 425151"/>
                  <a:gd name="connsiteX36" fmla="*/ 211177 w 453737"/>
                  <a:gd name="connsiteY36" fmla="*/ 425152 h 425151"/>
                  <a:gd name="connsiteX37" fmla="*/ 210515 w 453737"/>
                  <a:gd name="connsiteY37" fmla="*/ 425133 h 425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453737" h="425151">
                    <a:moveTo>
                      <a:pt x="210515" y="425133"/>
                    </a:moveTo>
                    <a:cubicBezTo>
                      <a:pt x="88630" y="421578"/>
                      <a:pt x="0" y="379929"/>
                      <a:pt x="0" y="326123"/>
                    </a:cubicBezTo>
                    <a:lnTo>
                      <a:pt x="0" y="99255"/>
                    </a:lnTo>
                    <a:cubicBezTo>
                      <a:pt x="0" y="42670"/>
                      <a:pt x="97535" y="0"/>
                      <a:pt x="226869" y="0"/>
                    </a:cubicBezTo>
                    <a:cubicBezTo>
                      <a:pt x="356202" y="0"/>
                      <a:pt x="453737" y="42670"/>
                      <a:pt x="453737" y="99255"/>
                    </a:cubicBezTo>
                    <a:lnTo>
                      <a:pt x="453737" y="198510"/>
                    </a:lnTo>
                    <a:cubicBezTo>
                      <a:pt x="453737" y="206337"/>
                      <a:pt x="447385" y="212689"/>
                      <a:pt x="439558" y="212689"/>
                    </a:cubicBezTo>
                    <a:cubicBezTo>
                      <a:pt x="431731" y="212689"/>
                      <a:pt x="425378" y="206337"/>
                      <a:pt x="425378" y="198510"/>
                    </a:cubicBezTo>
                    <a:lnTo>
                      <a:pt x="425378" y="148788"/>
                    </a:lnTo>
                    <a:cubicBezTo>
                      <a:pt x="415377" y="156709"/>
                      <a:pt x="402918" y="163894"/>
                      <a:pt x="388153" y="170227"/>
                    </a:cubicBezTo>
                    <a:cubicBezTo>
                      <a:pt x="386357" y="170983"/>
                      <a:pt x="384485" y="171380"/>
                      <a:pt x="382557" y="171380"/>
                    </a:cubicBezTo>
                    <a:cubicBezTo>
                      <a:pt x="376866" y="171380"/>
                      <a:pt x="371762" y="167996"/>
                      <a:pt x="369531" y="162778"/>
                    </a:cubicBezTo>
                    <a:cubicBezTo>
                      <a:pt x="368037" y="159318"/>
                      <a:pt x="368000" y="155462"/>
                      <a:pt x="369399" y="151945"/>
                    </a:cubicBezTo>
                    <a:cubicBezTo>
                      <a:pt x="370798" y="148429"/>
                      <a:pt x="373501" y="145668"/>
                      <a:pt x="376980" y="144175"/>
                    </a:cubicBezTo>
                    <a:cubicBezTo>
                      <a:pt x="407286" y="131168"/>
                      <a:pt x="425378" y="114361"/>
                      <a:pt x="425378" y="99255"/>
                    </a:cubicBezTo>
                    <a:cubicBezTo>
                      <a:pt x="425378" y="70273"/>
                      <a:pt x="354690" y="28359"/>
                      <a:pt x="226869" y="28359"/>
                    </a:cubicBezTo>
                    <a:cubicBezTo>
                      <a:pt x="99047" y="28359"/>
                      <a:pt x="28359" y="70273"/>
                      <a:pt x="28359" y="99255"/>
                    </a:cubicBezTo>
                    <a:cubicBezTo>
                      <a:pt x="28359" y="107063"/>
                      <a:pt x="32896" y="115117"/>
                      <a:pt x="41857" y="123190"/>
                    </a:cubicBezTo>
                    <a:cubicBezTo>
                      <a:pt x="67796" y="146576"/>
                      <a:pt x="134968" y="170189"/>
                      <a:pt x="226509" y="170170"/>
                    </a:cubicBezTo>
                    <a:cubicBezTo>
                      <a:pt x="244942" y="170170"/>
                      <a:pt x="263754" y="169187"/>
                      <a:pt x="282413" y="167240"/>
                    </a:cubicBezTo>
                    <a:cubicBezTo>
                      <a:pt x="282905" y="167183"/>
                      <a:pt x="283397" y="167164"/>
                      <a:pt x="283907" y="167164"/>
                    </a:cubicBezTo>
                    <a:cubicBezTo>
                      <a:pt x="291186" y="167164"/>
                      <a:pt x="297236" y="172628"/>
                      <a:pt x="297992" y="179869"/>
                    </a:cubicBezTo>
                    <a:cubicBezTo>
                      <a:pt x="298786" y="187658"/>
                      <a:pt x="293114" y="194634"/>
                      <a:pt x="285363" y="195447"/>
                    </a:cubicBezTo>
                    <a:cubicBezTo>
                      <a:pt x="265928" y="197470"/>
                      <a:pt x="246171" y="198491"/>
                      <a:pt x="226604" y="198491"/>
                    </a:cubicBezTo>
                    <a:cubicBezTo>
                      <a:pt x="142209" y="198491"/>
                      <a:pt x="67342" y="179604"/>
                      <a:pt x="28359" y="148864"/>
                    </a:cubicBezTo>
                    <a:lnTo>
                      <a:pt x="28359" y="212670"/>
                    </a:lnTo>
                    <a:cubicBezTo>
                      <a:pt x="28359" y="244224"/>
                      <a:pt x="101996" y="280145"/>
                      <a:pt x="211593" y="283359"/>
                    </a:cubicBezTo>
                    <a:cubicBezTo>
                      <a:pt x="215374" y="283472"/>
                      <a:pt x="218890" y="285041"/>
                      <a:pt x="221499" y="287802"/>
                    </a:cubicBezTo>
                    <a:cubicBezTo>
                      <a:pt x="224089" y="290562"/>
                      <a:pt x="225469" y="294154"/>
                      <a:pt x="225356" y="297935"/>
                    </a:cubicBezTo>
                    <a:cubicBezTo>
                      <a:pt x="225129" y="305649"/>
                      <a:pt x="218909" y="311698"/>
                      <a:pt x="211177" y="311698"/>
                    </a:cubicBezTo>
                    <a:cubicBezTo>
                      <a:pt x="211026" y="311698"/>
                      <a:pt x="210666" y="311698"/>
                      <a:pt x="210515" y="311680"/>
                    </a:cubicBezTo>
                    <a:cubicBezTo>
                      <a:pt x="132132" y="309411"/>
                      <a:pt x="64601" y="290732"/>
                      <a:pt x="28359" y="262014"/>
                    </a:cubicBezTo>
                    <a:lnTo>
                      <a:pt x="28359" y="326123"/>
                    </a:lnTo>
                    <a:cubicBezTo>
                      <a:pt x="28359" y="357677"/>
                      <a:pt x="101996" y="393598"/>
                      <a:pt x="211593" y="396812"/>
                    </a:cubicBezTo>
                    <a:cubicBezTo>
                      <a:pt x="215374" y="396925"/>
                      <a:pt x="218890" y="398495"/>
                      <a:pt x="221499" y="401255"/>
                    </a:cubicBezTo>
                    <a:cubicBezTo>
                      <a:pt x="224089" y="404015"/>
                      <a:pt x="225469" y="407607"/>
                      <a:pt x="225356" y="411388"/>
                    </a:cubicBezTo>
                    <a:cubicBezTo>
                      <a:pt x="225129" y="419102"/>
                      <a:pt x="218909" y="425152"/>
                      <a:pt x="211177" y="425152"/>
                    </a:cubicBezTo>
                    <a:cubicBezTo>
                      <a:pt x="211026" y="425152"/>
                      <a:pt x="210666" y="425152"/>
                      <a:pt x="210515" y="425133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50" name="Vrije vorm: vorm 577">
                <a:extLst>
                  <a:ext uri="{FF2B5EF4-FFF2-40B4-BE49-F238E27FC236}">
                    <a16:creationId xmlns:a16="http://schemas.microsoft.com/office/drawing/2014/main" id="{A2787098-FDB7-3A98-81F1-88EE4C3EB3D8}"/>
                  </a:ext>
                </a:extLst>
              </p:cNvPr>
              <p:cNvSpPr/>
              <p:nvPr/>
            </p:nvSpPr>
            <p:spPr>
              <a:xfrm>
                <a:off x="1423627" y="2429471"/>
                <a:ext cx="198509" cy="255227"/>
              </a:xfrm>
              <a:custGeom>
                <a:avLst/>
                <a:gdLst>
                  <a:gd name="connsiteX0" fmla="*/ 42538 w 198509"/>
                  <a:gd name="connsiteY0" fmla="*/ 255227 h 255227"/>
                  <a:gd name="connsiteX1" fmla="*/ 0 w 198509"/>
                  <a:gd name="connsiteY1" fmla="*/ 212689 h 255227"/>
                  <a:gd name="connsiteX2" fmla="*/ 0 w 198509"/>
                  <a:gd name="connsiteY2" fmla="*/ 127614 h 255227"/>
                  <a:gd name="connsiteX3" fmla="*/ 28359 w 198509"/>
                  <a:gd name="connsiteY3" fmla="*/ 87515 h 255227"/>
                  <a:gd name="connsiteX4" fmla="*/ 28359 w 198509"/>
                  <a:gd name="connsiteY4" fmla="*/ 70896 h 255227"/>
                  <a:gd name="connsiteX5" fmla="*/ 99255 w 198509"/>
                  <a:gd name="connsiteY5" fmla="*/ 0 h 255227"/>
                  <a:gd name="connsiteX6" fmla="*/ 170151 w 198509"/>
                  <a:gd name="connsiteY6" fmla="*/ 70896 h 255227"/>
                  <a:gd name="connsiteX7" fmla="*/ 170151 w 198509"/>
                  <a:gd name="connsiteY7" fmla="*/ 87515 h 255227"/>
                  <a:gd name="connsiteX8" fmla="*/ 198510 w 198509"/>
                  <a:gd name="connsiteY8" fmla="*/ 127614 h 255227"/>
                  <a:gd name="connsiteX9" fmla="*/ 198510 w 198509"/>
                  <a:gd name="connsiteY9" fmla="*/ 212689 h 255227"/>
                  <a:gd name="connsiteX10" fmla="*/ 155972 w 198509"/>
                  <a:gd name="connsiteY10" fmla="*/ 255227 h 255227"/>
                  <a:gd name="connsiteX11" fmla="*/ 42538 w 198509"/>
                  <a:gd name="connsiteY11" fmla="*/ 255227 h 255227"/>
                  <a:gd name="connsiteX12" fmla="*/ 42538 w 198509"/>
                  <a:gd name="connsiteY12" fmla="*/ 113434 h 255227"/>
                  <a:gd name="connsiteX13" fmla="*/ 28359 w 198509"/>
                  <a:gd name="connsiteY13" fmla="*/ 127614 h 255227"/>
                  <a:gd name="connsiteX14" fmla="*/ 28359 w 198509"/>
                  <a:gd name="connsiteY14" fmla="*/ 212689 h 255227"/>
                  <a:gd name="connsiteX15" fmla="*/ 42538 w 198509"/>
                  <a:gd name="connsiteY15" fmla="*/ 226868 h 255227"/>
                  <a:gd name="connsiteX16" fmla="*/ 155972 w 198509"/>
                  <a:gd name="connsiteY16" fmla="*/ 226868 h 255227"/>
                  <a:gd name="connsiteX17" fmla="*/ 170151 w 198509"/>
                  <a:gd name="connsiteY17" fmla="*/ 212689 h 255227"/>
                  <a:gd name="connsiteX18" fmla="*/ 170151 w 198509"/>
                  <a:gd name="connsiteY18" fmla="*/ 127614 h 255227"/>
                  <a:gd name="connsiteX19" fmla="*/ 155972 w 198509"/>
                  <a:gd name="connsiteY19" fmla="*/ 113434 h 255227"/>
                  <a:gd name="connsiteX20" fmla="*/ 42538 w 198509"/>
                  <a:gd name="connsiteY20" fmla="*/ 113434 h 255227"/>
                  <a:gd name="connsiteX21" fmla="*/ 141793 w 198509"/>
                  <a:gd name="connsiteY21" fmla="*/ 85076 h 255227"/>
                  <a:gd name="connsiteX22" fmla="*/ 141793 w 198509"/>
                  <a:gd name="connsiteY22" fmla="*/ 70896 h 255227"/>
                  <a:gd name="connsiteX23" fmla="*/ 99255 w 198509"/>
                  <a:gd name="connsiteY23" fmla="*/ 28359 h 255227"/>
                  <a:gd name="connsiteX24" fmla="*/ 56717 w 198509"/>
                  <a:gd name="connsiteY24" fmla="*/ 70896 h 255227"/>
                  <a:gd name="connsiteX25" fmla="*/ 141793 w 198509"/>
                  <a:gd name="connsiteY25" fmla="*/ 85076 h 2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98509" h="255227">
                    <a:moveTo>
                      <a:pt x="42538" y="255227"/>
                    </a:moveTo>
                    <a:cubicBezTo>
                      <a:pt x="19076" y="255227"/>
                      <a:pt x="0" y="236151"/>
                      <a:pt x="0" y="212689"/>
                    </a:cubicBezTo>
                    <a:lnTo>
                      <a:pt x="0" y="127614"/>
                    </a:lnTo>
                    <a:cubicBezTo>
                      <a:pt x="0" y="109464"/>
                      <a:pt x="11627" y="93432"/>
                      <a:pt x="28359" y="87515"/>
                    </a:cubicBezTo>
                    <a:lnTo>
                      <a:pt x="28359" y="70896"/>
                    </a:lnTo>
                    <a:cubicBezTo>
                      <a:pt x="28359" y="31799"/>
                      <a:pt x="60158" y="0"/>
                      <a:pt x="99255" y="0"/>
                    </a:cubicBezTo>
                    <a:cubicBezTo>
                      <a:pt x="138352" y="0"/>
                      <a:pt x="170151" y="31799"/>
                      <a:pt x="170151" y="70896"/>
                    </a:cubicBezTo>
                    <a:lnTo>
                      <a:pt x="170151" y="87515"/>
                    </a:lnTo>
                    <a:cubicBezTo>
                      <a:pt x="186883" y="93451"/>
                      <a:pt x="198510" y="109483"/>
                      <a:pt x="198510" y="127614"/>
                    </a:cubicBezTo>
                    <a:lnTo>
                      <a:pt x="198510" y="212689"/>
                    </a:lnTo>
                    <a:cubicBezTo>
                      <a:pt x="198510" y="236151"/>
                      <a:pt x="179434" y="255227"/>
                      <a:pt x="155972" y="255227"/>
                    </a:cubicBezTo>
                    <a:lnTo>
                      <a:pt x="42538" y="255227"/>
                    </a:lnTo>
                    <a:close/>
                    <a:moveTo>
                      <a:pt x="42538" y="113434"/>
                    </a:moveTo>
                    <a:cubicBezTo>
                      <a:pt x="34711" y="113434"/>
                      <a:pt x="28359" y="119787"/>
                      <a:pt x="28359" y="127614"/>
                    </a:cubicBezTo>
                    <a:lnTo>
                      <a:pt x="28359" y="212689"/>
                    </a:lnTo>
                    <a:cubicBezTo>
                      <a:pt x="28359" y="220516"/>
                      <a:pt x="34711" y="226868"/>
                      <a:pt x="42538" y="226868"/>
                    </a:cubicBezTo>
                    <a:lnTo>
                      <a:pt x="155972" y="226868"/>
                    </a:lnTo>
                    <a:cubicBezTo>
                      <a:pt x="163799" y="226868"/>
                      <a:pt x="170151" y="220516"/>
                      <a:pt x="170151" y="212689"/>
                    </a:cubicBezTo>
                    <a:lnTo>
                      <a:pt x="170151" y="127614"/>
                    </a:lnTo>
                    <a:cubicBezTo>
                      <a:pt x="170151" y="119787"/>
                      <a:pt x="163799" y="113434"/>
                      <a:pt x="155972" y="113434"/>
                    </a:cubicBezTo>
                    <a:lnTo>
                      <a:pt x="42538" y="113434"/>
                    </a:lnTo>
                    <a:close/>
                    <a:moveTo>
                      <a:pt x="141793" y="85076"/>
                    </a:moveTo>
                    <a:lnTo>
                      <a:pt x="141793" y="70896"/>
                    </a:lnTo>
                    <a:cubicBezTo>
                      <a:pt x="141793" y="47434"/>
                      <a:pt x="122717" y="28359"/>
                      <a:pt x="99255" y="28359"/>
                    </a:cubicBezTo>
                    <a:cubicBezTo>
                      <a:pt x="75793" y="28359"/>
                      <a:pt x="56717" y="47434"/>
                      <a:pt x="56717" y="70896"/>
                    </a:cubicBezTo>
                    <a:lnTo>
                      <a:pt x="141793" y="85076"/>
                    </a:ln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  <p:sp>
            <p:nvSpPr>
              <p:cNvPr id="51" name="Vrije vorm: vorm 578">
                <a:extLst>
                  <a:ext uri="{FF2B5EF4-FFF2-40B4-BE49-F238E27FC236}">
                    <a16:creationId xmlns:a16="http://schemas.microsoft.com/office/drawing/2014/main" id="{4E329A06-9D0F-621E-DD40-55925D2355AF}"/>
                  </a:ext>
                </a:extLst>
              </p:cNvPr>
              <p:cNvSpPr/>
              <p:nvPr/>
            </p:nvSpPr>
            <p:spPr>
              <a:xfrm>
                <a:off x="1501613" y="2578902"/>
                <a:ext cx="42537" cy="42537"/>
              </a:xfrm>
              <a:custGeom>
                <a:avLst/>
                <a:gdLst>
                  <a:gd name="connsiteX0" fmla="*/ 42538 w 42537"/>
                  <a:gd name="connsiteY0" fmla="*/ 21269 h 42537"/>
                  <a:gd name="connsiteX1" fmla="*/ 21269 w 42537"/>
                  <a:gd name="connsiteY1" fmla="*/ 42538 h 42537"/>
                  <a:gd name="connsiteX2" fmla="*/ 0 w 42537"/>
                  <a:gd name="connsiteY2" fmla="*/ 21269 h 42537"/>
                  <a:gd name="connsiteX3" fmla="*/ 21269 w 42537"/>
                  <a:gd name="connsiteY3" fmla="*/ 0 h 42537"/>
                  <a:gd name="connsiteX4" fmla="*/ 42538 w 42537"/>
                  <a:gd name="connsiteY4" fmla="*/ 21269 h 42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537" h="42537">
                    <a:moveTo>
                      <a:pt x="42538" y="21269"/>
                    </a:moveTo>
                    <a:cubicBezTo>
                      <a:pt x="42538" y="33015"/>
                      <a:pt x="33015" y="42538"/>
                      <a:pt x="21269" y="42538"/>
                    </a:cubicBezTo>
                    <a:cubicBezTo>
                      <a:pt x="9522" y="42538"/>
                      <a:pt x="0" y="33015"/>
                      <a:pt x="0" y="21269"/>
                    </a:cubicBezTo>
                    <a:cubicBezTo>
                      <a:pt x="0" y="9522"/>
                      <a:pt x="9522" y="0"/>
                      <a:pt x="21269" y="0"/>
                    </a:cubicBezTo>
                    <a:cubicBezTo>
                      <a:pt x="33015" y="0"/>
                      <a:pt x="42538" y="9522"/>
                      <a:pt x="42538" y="21269"/>
                    </a:cubicBezTo>
                    <a:close/>
                  </a:path>
                </a:pathLst>
              </a:custGeom>
              <a:grpFill/>
              <a:ln w="18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400"/>
              </a:p>
            </p:txBody>
          </p:sp>
        </p:grpSp>
      </p:grpSp>
      <p:grpSp>
        <p:nvGrpSpPr>
          <p:cNvPr id="2054" name="Group 2053">
            <a:extLst>
              <a:ext uri="{FF2B5EF4-FFF2-40B4-BE49-F238E27FC236}">
                <a16:creationId xmlns:a16="http://schemas.microsoft.com/office/drawing/2014/main" id="{51ECD7B0-F2B4-0D76-07BA-4CDB126787DB}"/>
              </a:ext>
            </a:extLst>
          </p:cNvPr>
          <p:cNvGrpSpPr/>
          <p:nvPr/>
        </p:nvGrpSpPr>
        <p:grpSpPr>
          <a:xfrm rot="1475549">
            <a:off x="2610185" y="4730082"/>
            <a:ext cx="174172" cy="622929"/>
            <a:chOff x="1838325" y="3365518"/>
            <a:chExt cx="130629" cy="467197"/>
          </a:xfrm>
        </p:grpSpPr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EC9D76E5-95EA-E042-B299-72F3D6B284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8954" y="3375515"/>
              <a:ext cx="0" cy="447203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2767CFEA-6A7B-1DB1-F887-23DE4058BE4B}"/>
                </a:ext>
              </a:extLst>
            </p:cNvPr>
            <p:cNvCxnSpPr>
              <a:cxnSpLocks/>
            </p:cNvCxnSpPr>
            <p:nvPr/>
          </p:nvCxnSpPr>
          <p:spPr>
            <a:xfrm>
              <a:off x="1838325" y="3365518"/>
              <a:ext cx="0" cy="467197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5" name="Group 2054">
            <a:extLst>
              <a:ext uri="{FF2B5EF4-FFF2-40B4-BE49-F238E27FC236}">
                <a16:creationId xmlns:a16="http://schemas.microsoft.com/office/drawing/2014/main" id="{96161E3D-840A-ABAF-C058-6378C21F26F7}"/>
              </a:ext>
            </a:extLst>
          </p:cNvPr>
          <p:cNvGrpSpPr/>
          <p:nvPr/>
        </p:nvGrpSpPr>
        <p:grpSpPr>
          <a:xfrm>
            <a:off x="3763622" y="5041649"/>
            <a:ext cx="174172" cy="622929"/>
            <a:chOff x="1838325" y="3365518"/>
            <a:chExt cx="130629" cy="467197"/>
          </a:xfrm>
        </p:grpSpPr>
        <p:cxnSp>
          <p:nvCxnSpPr>
            <p:cNvPr id="2056" name="Straight Arrow Connector 2055">
              <a:extLst>
                <a:ext uri="{FF2B5EF4-FFF2-40B4-BE49-F238E27FC236}">
                  <a16:creationId xmlns:a16="http://schemas.microsoft.com/office/drawing/2014/main" id="{E67C3BE2-0EF4-0B6A-3FD1-B43DE1C2A3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8954" y="3375515"/>
              <a:ext cx="0" cy="447203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7" name="Straight Arrow Connector 2056">
              <a:extLst>
                <a:ext uri="{FF2B5EF4-FFF2-40B4-BE49-F238E27FC236}">
                  <a16:creationId xmlns:a16="http://schemas.microsoft.com/office/drawing/2014/main" id="{C18F1FE0-B74B-D487-0E77-251E473C3978}"/>
                </a:ext>
              </a:extLst>
            </p:cNvPr>
            <p:cNvCxnSpPr>
              <a:cxnSpLocks/>
            </p:cNvCxnSpPr>
            <p:nvPr/>
          </p:nvCxnSpPr>
          <p:spPr>
            <a:xfrm>
              <a:off x="1838325" y="3365518"/>
              <a:ext cx="0" cy="467197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8" name="Group 2057">
            <a:extLst>
              <a:ext uri="{FF2B5EF4-FFF2-40B4-BE49-F238E27FC236}">
                <a16:creationId xmlns:a16="http://schemas.microsoft.com/office/drawing/2014/main" id="{22145601-9546-858D-8F6A-911434106311}"/>
              </a:ext>
            </a:extLst>
          </p:cNvPr>
          <p:cNvGrpSpPr/>
          <p:nvPr/>
        </p:nvGrpSpPr>
        <p:grpSpPr>
          <a:xfrm>
            <a:off x="4391991" y="2702350"/>
            <a:ext cx="174172" cy="622929"/>
            <a:chOff x="1838325" y="3365518"/>
            <a:chExt cx="130629" cy="467197"/>
          </a:xfrm>
        </p:grpSpPr>
        <p:cxnSp>
          <p:nvCxnSpPr>
            <p:cNvPr id="2059" name="Straight Arrow Connector 2058">
              <a:extLst>
                <a:ext uri="{FF2B5EF4-FFF2-40B4-BE49-F238E27FC236}">
                  <a16:creationId xmlns:a16="http://schemas.microsoft.com/office/drawing/2014/main" id="{605CA437-8514-7E7C-2CD3-0CF9EF7299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8954" y="3375515"/>
              <a:ext cx="0" cy="447203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0" name="Straight Arrow Connector 2059">
              <a:extLst>
                <a:ext uri="{FF2B5EF4-FFF2-40B4-BE49-F238E27FC236}">
                  <a16:creationId xmlns:a16="http://schemas.microsoft.com/office/drawing/2014/main" id="{60A2730E-4BD0-B784-CE76-E07692A67407}"/>
                </a:ext>
              </a:extLst>
            </p:cNvPr>
            <p:cNvCxnSpPr>
              <a:cxnSpLocks/>
            </p:cNvCxnSpPr>
            <p:nvPr/>
          </p:nvCxnSpPr>
          <p:spPr>
            <a:xfrm>
              <a:off x="1838325" y="3365518"/>
              <a:ext cx="0" cy="467197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67" name="Group 2066">
            <a:extLst>
              <a:ext uri="{FF2B5EF4-FFF2-40B4-BE49-F238E27FC236}">
                <a16:creationId xmlns:a16="http://schemas.microsoft.com/office/drawing/2014/main" id="{AA6C729C-E43A-9D07-0CA3-7F556742ED95}"/>
              </a:ext>
            </a:extLst>
          </p:cNvPr>
          <p:cNvGrpSpPr/>
          <p:nvPr/>
        </p:nvGrpSpPr>
        <p:grpSpPr>
          <a:xfrm rot="14156449">
            <a:off x="2387225" y="3093723"/>
            <a:ext cx="686405" cy="155341"/>
            <a:chOff x="4707936" y="2331419"/>
            <a:chExt cx="514804" cy="116506"/>
          </a:xfrm>
        </p:grpSpPr>
        <p:cxnSp>
          <p:nvCxnSpPr>
            <p:cNvPr id="2062" name="Straight Arrow Connector 2061">
              <a:extLst>
                <a:ext uri="{FF2B5EF4-FFF2-40B4-BE49-F238E27FC236}">
                  <a16:creationId xmlns:a16="http://schemas.microsoft.com/office/drawing/2014/main" id="{582B3160-0300-450F-9F82-2D9A2E469161}"/>
                </a:ext>
              </a:extLst>
            </p:cNvPr>
            <p:cNvCxnSpPr>
              <a:cxnSpLocks/>
            </p:cNvCxnSpPr>
            <p:nvPr/>
          </p:nvCxnSpPr>
          <p:spPr>
            <a:xfrm>
              <a:off x="4724264" y="2447925"/>
              <a:ext cx="498476" cy="0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3" name="Straight Arrow Connector 2062">
              <a:extLst>
                <a:ext uri="{FF2B5EF4-FFF2-40B4-BE49-F238E27FC236}">
                  <a16:creationId xmlns:a16="http://schemas.microsoft.com/office/drawing/2014/main" id="{3126A6D8-8699-D4BF-DC51-F55D9B56B9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07936" y="2331419"/>
              <a:ext cx="486663" cy="0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68" name="Group 2067">
            <a:extLst>
              <a:ext uri="{FF2B5EF4-FFF2-40B4-BE49-F238E27FC236}">
                <a16:creationId xmlns:a16="http://schemas.microsoft.com/office/drawing/2014/main" id="{386138A0-61EF-4639-35C0-DEC13FE984C9}"/>
              </a:ext>
            </a:extLst>
          </p:cNvPr>
          <p:cNvGrpSpPr/>
          <p:nvPr/>
        </p:nvGrpSpPr>
        <p:grpSpPr>
          <a:xfrm>
            <a:off x="1506784" y="4051256"/>
            <a:ext cx="686405" cy="155341"/>
            <a:chOff x="4707936" y="2331419"/>
            <a:chExt cx="514804" cy="116506"/>
          </a:xfrm>
        </p:grpSpPr>
        <p:cxnSp>
          <p:nvCxnSpPr>
            <p:cNvPr id="2069" name="Straight Arrow Connector 2068">
              <a:extLst>
                <a:ext uri="{FF2B5EF4-FFF2-40B4-BE49-F238E27FC236}">
                  <a16:creationId xmlns:a16="http://schemas.microsoft.com/office/drawing/2014/main" id="{4F491371-0A95-51D6-1407-1E98DD0B1CD1}"/>
                </a:ext>
              </a:extLst>
            </p:cNvPr>
            <p:cNvCxnSpPr>
              <a:cxnSpLocks/>
            </p:cNvCxnSpPr>
            <p:nvPr/>
          </p:nvCxnSpPr>
          <p:spPr>
            <a:xfrm>
              <a:off x="4724264" y="2447925"/>
              <a:ext cx="498476" cy="0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0" name="Straight Arrow Connector 2069">
              <a:extLst>
                <a:ext uri="{FF2B5EF4-FFF2-40B4-BE49-F238E27FC236}">
                  <a16:creationId xmlns:a16="http://schemas.microsoft.com/office/drawing/2014/main" id="{A47A2E89-3FEF-8111-2F79-1F931611B9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07936" y="2331419"/>
              <a:ext cx="486663" cy="0"/>
            </a:xfrm>
            <a:prstGeom prst="straightConnector1">
              <a:avLst/>
            </a:prstGeom>
            <a:ln w="12700" cap="rnd">
              <a:solidFill>
                <a:schemeClr val="tx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47D3051-4BF2-5567-D487-B27BC891B2EB}"/>
              </a:ext>
            </a:extLst>
          </p:cNvPr>
          <p:cNvSpPr/>
          <p:nvPr/>
        </p:nvSpPr>
        <p:spPr>
          <a:xfrm>
            <a:off x="6580370" y="1787853"/>
            <a:ext cx="5156735" cy="2924562"/>
          </a:xfrm>
          <a:prstGeom prst="roundRect">
            <a:avLst>
              <a:gd name="adj" fmla="val 4572"/>
            </a:avLst>
          </a:prstGeom>
          <a:solidFill>
            <a:srgbClr val="FDF8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F417DF-7BA3-F1D0-773E-1EA9432CB964}"/>
              </a:ext>
            </a:extLst>
          </p:cNvPr>
          <p:cNvSpPr txBox="1"/>
          <p:nvPr/>
        </p:nvSpPr>
        <p:spPr>
          <a:xfrm>
            <a:off x="6805826" y="1453445"/>
            <a:ext cx="4705821" cy="126223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Assumptions</a:t>
            </a:r>
            <a:r>
              <a:rPr lang="en-US" sz="1600" dirty="0"/>
              <a:t>: quantum links between every 2 parties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42036BE-7DA5-9F05-60A3-37A4EA33B658}"/>
              </a:ext>
            </a:extLst>
          </p:cNvPr>
          <p:cNvCxnSpPr>
            <a:cxnSpLocks/>
          </p:cNvCxnSpPr>
          <p:nvPr/>
        </p:nvCxnSpPr>
        <p:spPr>
          <a:xfrm flipV="1">
            <a:off x="6418685" y="3763570"/>
            <a:ext cx="5613480" cy="9677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1C6745B7-8456-EE2F-B133-EA152D56B8CF}"/>
              </a:ext>
            </a:extLst>
          </p:cNvPr>
          <p:cNvSpPr txBox="1"/>
          <p:nvPr/>
        </p:nvSpPr>
        <p:spPr>
          <a:xfrm>
            <a:off x="6805826" y="1968201"/>
            <a:ext cx="4705821" cy="307344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Steps</a:t>
            </a:r>
            <a:r>
              <a:rPr lang="en-US" sz="1600" dirty="0"/>
              <a:t>: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1600" dirty="0"/>
              <a:t>quantum comm between every 2 parties</a:t>
            </a: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endParaRPr lang="en-US" sz="1600" dirty="0"/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1600" dirty="0"/>
              <a:t>classical post-processing of OT keys</a:t>
            </a:r>
            <a:br>
              <a:rPr lang="en-US" sz="1600" dirty="0"/>
            </a:br>
            <a:endParaRPr lang="en-US" sz="1600" dirty="0"/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1600" dirty="0"/>
              <a:t>chose a function to jointly compute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1600" dirty="0"/>
              <a:t>classical post-processing between every 2 parties</a:t>
            </a:r>
          </a:p>
        </p:txBody>
      </p:sp>
      <p:grpSp>
        <p:nvGrpSpPr>
          <p:cNvPr id="2078" name="Group 2077">
            <a:extLst>
              <a:ext uri="{FF2B5EF4-FFF2-40B4-BE49-F238E27FC236}">
                <a16:creationId xmlns:a16="http://schemas.microsoft.com/office/drawing/2014/main" id="{F6E34D46-901E-8860-1486-4F569D23C683}"/>
              </a:ext>
            </a:extLst>
          </p:cNvPr>
          <p:cNvGrpSpPr/>
          <p:nvPr/>
        </p:nvGrpSpPr>
        <p:grpSpPr>
          <a:xfrm>
            <a:off x="6805826" y="2613524"/>
            <a:ext cx="4342620" cy="1129343"/>
            <a:chOff x="2838765" y="4890023"/>
            <a:chExt cx="8396710" cy="1630260"/>
          </a:xfrm>
        </p:grpSpPr>
        <p:grpSp>
          <p:nvGrpSpPr>
            <p:cNvPr id="2053" name="Group 2052">
              <a:extLst>
                <a:ext uri="{FF2B5EF4-FFF2-40B4-BE49-F238E27FC236}">
                  <a16:creationId xmlns:a16="http://schemas.microsoft.com/office/drawing/2014/main" id="{28DD79B9-D2F8-46C8-9C3B-7CC7CE04F7A7}"/>
                </a:ext>
              </a:extLst>
            </p:cNvPr>
            <p:cNvGrpSpPr/>
            <p:nvPr/>
          </p:nvGrpSpPr>
          <p:grpSpPr>
            <a:xfrm>
              <a:off x="2838765" y="5030932"/>
              <a:ext cx="1446509" cy="812329"/>
              <a:chOff x="1752257" y="3076218"/>
              <a:chExt cx="2229560" cy="970142"/>
            </a:xfrm>
          </p:grpSpPr>
          <p:sp>
            <p:nvSpPr>
              <p:cNvPr id="2061" name="Rectangle 2060">
                <a:extLst>
                  <a:ext uri="{FF2B5EF4-FFF2-40B4-BE49-F238E27FC236}">
                    <a16:creationId xmlns:a16="http://schemas.microsoft.com/office/drawing/2014/main" id="{BC5F9EF0-43EC-E1E5-A029-8F1A55C185FD}"/>
                  </a:ext>
                </a:extLst>
              </p:cNvPr>
              <p:cNvSpPr/>
              <p:nvPr/>
            </p:nvSpPr>
            <p:spPr>
              <a:xfrm>
                <a:off x="1752257" y="3076218"/>
                <a:ext cx="1642513" cy="97014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44000" rIns="144000" bIns="144000" rtlCol="0" anchor="ctr"/>
              <a:lstStyle/>
              <a:p>
                <a:pPr algn="ctr">
                  <a:lnSpc>
                    <a:spcPct val="900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nl-NL" sz="1600" dirty="0" err="1"/>
              </a:p>
            </p:txBody>
          </p:sp>
          <p:sp>
            <p:nvSpPr>
              <p:cNvPr id="2064" name="Isosceles Triangle 2063">
                <a:extLst>
                  <a:ext uri="{FF2B5EF4-FFF2-40B4-BE49-F238E27FC236}">
                    <a16:creationId xmlns:a16="http://schemas.microsoft.com/office/drawing/2014/main" id="{B80DA6D1-DA38-4AE3-BFE1-18B7EF51C5C7}"/>
                  </a:ext>
                </a:extLst>
              </p:cNvPr>
              <p:cNvSpPr/>
              <p:nvPr/>
            </p:nvSpPr>
            <p:spPr>
              <a:xfrm rot="16200000">
                <a:off x="3135445" y="3104089"/>
                <a:ext cx="778344" cy="914400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44000" rIns="144000" bIns="144000" rtlCol="0" anchor="ctr"/>
              <a:lstStyle/>
              <a:p>
                <a:pPr algn="ctr">
                  <a:lnSpc>
                    <a:spcPct val="900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nl-NL" sz="1600" dirty="0" err="1"/>
              </a:p>
            </p:txBody>
          </p:sp>
        </p:grpSp>
        <p:sp>
          <p:nvSpPr>
            <p:cNvPr id="2065" name="Freeform: Shape 2064">
              <a:extLst>
                <a:ext uri="{FF2B5EF4-FFF2-40B4-BE49-F238E27FC236}">
                  <a16:creationId xmlns:a16="http://schemas.microsoft.com/office/drawing/2014/main" id="{E15F20A7-0364-6F75-326C-32DDB2ABE04F}"/>
                </a:ext>
              </a:extLst>
            </p:cNvPr>
            <p:cNvSpPr/>
            <p:nvPr/>
          </p:nvSpPr>
          <p:spPr>
            <a:xfrm>
              <a:off x="4285274" y="5085834"/>
              <a:ext cx="5553771" cy="702526"/>
            </a:xfrm>
            <a:custGeom>
              <a:avLst/>
              <a:gdLst>
                <a:gd name="connsiteX0" fmla="*/ 0 w 5823857"/>
                <a:gd name="connsiteY0" fmla="*/ 419435 h 702526"/>
                <a:gd name="connsiteX1" fmla="*/ 326571 w 5823857"/>
                <a:gd name="connsiteY1" fmla="*/ 5778 h 702526"/>
                <a:gd name="connsiteX2" fmla="*/ 740228 w 5823857"/>
                <a:gd name="connsiteY2" fmla="*/ 691578 h 702526"/>
                <a:gd name="connsiteX3" fmla="*/ 1055914 w 5823857"/>
                <a:gd name="connsiteY3" fmla="*/ 5778 h 702526"/>
                <a:gd name="connsiteX4" fmla="*/ 1611086 w 5823857"/>
                <a:gd name="connsiteY4" fmla="*/ 626264 h 702526"/>
                <a:gd name="connsiteX5" fmla="*/ 2002971 w 5823857"/>
                <a:gd name="connsiteY5" fmla="*/ 49321 h 702526"/>
                <a:gd name="connsiteX6" fmla="*/ 2318657 w 5823857"/>
                <a:gd name="connsiteY6" fmla="*/ 604492 h 702526"/>
                <a:gd name="connsiteX7" fmla="*/ 2590800 w 5823857"/>
                <a:gd name="connsiteY7" fmla="*/ 27549 h 702526"/>
                <a:gd name="connsiteX8" fmla="*/ 2928257 w 5823857"/>
                <a:gd name="connsiteY8" fmla="*/ 702464 h 702526"/>
                <a:gd name="connsiteX9" fmla="*/ 3243943 w 5823857"/>
                <a:gd name="connsiteY9" fmla="*/ 71092 h 702526"/>
                <a:gd name="connsiteX10" fmla="*/ 3603171 w 5823857"/>
                <a:gd name="connsiteY10" fmla="*/ 604492 h 702526"/>
                <a:gd name="connsiteX11" fmla="*/ 3918857 w 5823857"/>
                <a:gd name="connsiteY11" fmla="*/ 212606 h 702526"/>
                <a:gd name="connsiteX12" fmla="*/ 4267200 w 5823857"/>
                <a:gd name="connsiteY12" fmla="*/ 484749 h 702526"/>
                <a:gd name="connsiteX13" fmla="*/ 4669971 w 5823857"/>
                <a:gd name="connsiteY13" fmla="*/ 299692 h 702526"/>
                <a:gd name="connsiteX14" fmla="*/ 5127171 w 5823857"/>
                <a:gd name="connsiteY14" fmla="*/ 539178 h 702526"/>
                <a:gd name="connsiteX15" fmla="*/ 5410200 w 5823857"/>
                <a:gd name="connsiteY15" fmla="*/ 365006 h 702526"/>
                <a:gd name="connsiteX16" fmla="*/ 5823857 w 5823857"/>
                <a:gd name="connsiteY16" fmla="*/ 593606 h 702526"/>
                <a:gd name="connsiteX17" fmla="*/ 5823857 w 5823857"/>
                <a:gd name="connsiteY17" fmla="*/ 593606 h 702526"/>
                <a:gd name="connsiteX18" fmla="*/ 5823857 w 5823857"/>
                <a:gd name="connsiteY18" fmla="*/ 593606 h 70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23857" h="702526">
                  <a:moveTo>
                    <a:pt x="0" y="419435"/>
                  </a:moveTo>
                  <a:cubicBezTo>
                    <a:pt x="101600" y="189928"/>
                    <a:pt x="203200" y="-39579"/>
                    <a:pt x="326571" y="5778"/>
                  </a:cubicBezTo>
                  <a:cubicBezTo>
                    <a:pt x="449942" y="51135"/>
                    <a:pt x="618671" y="691578"/>
                    <a:pt x="740228" y="691578"/>
                  </a:cubicBezTo>
                  <a:cubicBezTo>
                    <a:pt x="861785" y="691578"/>
                    <a:pt x="910771" y="16664"/>
                    <a:pt x="1055914" y="5778"/>
                  </a:cubicBezTo>
                  <a:cubicBezTo>
                    <a:pt x="1201057" y="-5108"/>
                    <a:pt x="1453243" y="619007"/>
                    <a:pt x="1611086" y="626264"/>
                  </a:cubicBezTo>
                  <a:cubicBezTo>
                    <a:pt x="1768929" y="633521"/>
                    <a:pt x="1885043" y="52950"/>
                    <a:pt x="2002971" y="49321"/>
                  </a:cubicBezTo>
                  <a:cubicBezTo>
                    <a:pt x="2120899" y="45692"/>
                    <a:pt x="2220686" y="608121"/>
                    <a:pt x="2318657" y="604492"/>
                  </a:cubicBezTo>
                  <a:cubicBezTo>
                    <a:pt x="2416628" y="600863"/>
                    <a:pt x="2489200" y="11220"/>
                    <a:pt x="2590800" y="27549"/>
                  </a:cubicBezTo>
                  <a:cubicBezTo>
                    <a:pt x="2692400" y="43878"/>
                    <a:pt x="2819400" y="695207"/>
                    <a:pt x="2928257" y="702464"/>
                  </a:cubicBezTo>
                  <a:cubicBezTo>
                    <a:pt x="3037114" y="709721"/>
                    <a:pt x="3131457" y="87421"/>
                    <a:pt x="3243943" y="71092"/>
                  </a:cubicBezTo>
                  <a:cubicBezTo>
                    <a:pt x="3356429" y="54763"/>
                    <a:pt x="3490685" y="580906"/>
                    <a:pt x="3603171" y="604492"/>
                  </a:cubicBezTo>
                  <a:cubicBezTo>
                    <a:pt x="3715657" y="628078"/>
                    <a:pt x="3808185" y="232563"/>
                    <a:pt x="3918857" y="212606"/>
                  </a:cubicBezTo>
                  <a:cubicBezTo>
                    <a:pt x="4029529" y="192649"/>
                    <a:pt x="4142014" y="470235"/>
                    <a:pt x="4267200" y="484749"/>
                  </a:cubicBezTo>
                  <a:cubicBezTo>
                    <a:pt x="4392386" y="499263"/>
                    <a:pt x="4526643" y="290621"/>
                    <a:pt x="4669971" y="299692"/>
                  </a:cubicBezTo>
                  <a:cubicBezTo>
                    <a:pt x="4813299" y="308763"/>
                    <a:pt x="5003800" y="528292"/>
                    <a:pt x="5127171" y="539178"/>
                  </a:cubicBezTo>
                  <a:cubicBezTo>
                    <a:pt x="5250543" y="550064"/>
                    <a:pt x="5294086" y="355935"/>
                    <a:pt x="5410200" y="365006"/>
                  </a:cubicBezTo>
                  <a:cubicBezTo>
                    <a:pt x="5526314" y="374077"/>
                    <a:pt x="5823857" y="593606"/>
                    <a:pt x="5823857" y="593606"/>
                  </a:cubicBezTo>
                  <a:lnTo>
                    <a:pt x="5823857" y="593606"/>
                  </a:lnTo>
                  <a:lnTo>
                    <a:pt x="5823857" y="593606"/>
                  </a:lnTo>
                </a:path>
              </a:pathLst>
            </a:custGeom>
            <a:noFill/>
            <a:ln w="38100"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66" name="Block Arc 2065">
              <a:extLst>
                <a:ext uri="{FF2B5EF4-FFF2-40B4-BE49-F238E27FC236}">
                  <a16:creationId xmlns:a16="http://schemas.microsoft.com/office/drawing/2014/main" id="{75E1DDC5-59ED-5834-7121-2C3B00F77120}"/>
                </a:ext>
              </a:extLst>
            </p:cNvPr>
            <p:cNvSpPr/>
            <p:nvPr/>
          </p:nvSpPr>
          <p:spPr>
            <a:xfrm>
              <a:off x="9784067" y="5123766"/>
              <a:ext cx="1451408" cy="1396517"/>
            </a:xfrm>
            <a:prstGeom prst="blockArc">
              <a:avLst>
                <a:gd name="adj1" fmla="val 10800000"/>
                <a:gd name="adj2" fmla="val 21554669"/>
                <a:gd name="adj3" fmla="val 542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nl-NL" sz="1600" dirty="0" err="1">
                <a:solidFill>
                  <a:schemeClr val="tx1"/>
                </a:solidFill>
              </a:endParaRPr>
            </a:p>
          </p:txBody>
        </p:sp>
        <p:cxnSp>
          <p:nvCxnSpPr>
            <p:cNvPr id="2075" name="Straight Arrow Connector 2074">
              <a:extLst>
                <a:ext uri="{FF2B5EF4-FFF2-40B4-BE49-F238E27FC236}">
                  <a16:creationId xmlns:a16="http://schemas.microsoft.com/office/drawing/2014/main" id="{97C58CD4-A1B5-261C-E745-3682E49F8F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04649" y="4890023"/>
              <a:ext cx="633544" cy="797817"/>
            </a:xfrm>
            <a:prstGeom prst="straightConnector1">
              <a:avLst/>
            </a:prstGeom>
            <a:ln w="76200" cap="rnd">
              <a:solidFill>
                <a:schemeClr val="accent1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76" name="TextBox 2075">
                  <a:extLst>
                    <a:ext uri="{FF2B5EF4-FFF2-40B4-BE49-F238E27FC236}">
                      <a16:creationId xmlns:a16="http://schemas.microsoft.com/office/drawing/2014/main" id="{F86103B1-134D-9406-0366-0BCE5A8FECE0}"/>
                    </a:ext>
                  </a:extLst>
                </p:cNvPr>
                <p:cNvSpPr txBox="1"/>
                <p:nvPr/>
              </p:nvSpPr>
              <p:spPr>
                <a:xfrm>
                  <a:off x="2923454" y="5287404"/>
                  <a:ext cx="914400" cy="9144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⟩</m:t>
                        </m:r>
                      </m:oMath>
                    </m:oMathPara>
                  </a14:m>
                  <a:endParaRPr lang="en-US" sz="2000" b="0" dirty="0"/>
                </a:p>
              </p:txBody>
            </p:sp>
          </mc:Choice>
          <mc:Fallback xmlns="">
            <p:sp>
              <p:nvSpPr>
                <p:cNvPr id="2076" name="TextBox 2075">
                  <a:extLst>
                    <a:ext uri="{FF2B5EF4-FFF2-40B4-BE49-F238E27FC236}">
                      <a16:creationId xmlns:a16="http://schemas.microsoft.com/office/drawing/2014/main" id="{F86103B1-134D-9406-0366-0BCE5A8FEC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3454" y="5287404"/>
                  <a:ext cx="914400" cy="914400"/>
                </a:xfrm>
                <a:prstGeom prst="rect">
                  <a:avLst/>
                </a:prstGeom>
                <a:blipFill>
                  <a:blip r:embed="rId13"/>
                  <a:stretch>
                    <a:fillRect l="-22078" t="-4808" r="-22078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77" name="TextBox 2076">
                  <a:extLst>
                    <a:ext uri="{FF2B5EF4-FFF2-40B4-BE49-F238E27FC236}">
                      <a16:creationId xmlns:a16="http://schemas.microsoft.com/office/drawing/2014/main" id="{434163B2-8B7F-4068-4E13-BC7DE5C7EEA7}"/>
                    </a:ext>
                  </a:extLst>
                </p:cNvPr>
                <p:cNvSpPr txBox="1"/>
                <p:nvPr/>
              </p:nvSpPr>
              <p:spPr>
                <a:xfrm>
                  <a:off x="10047449" y="5302087"/>
                  <a:ext cx="914400" cy="9144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̃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oMath>
                    </m:oMathPara>
                  </a14:m>
                  <a:endParaRPr lang="en-US" sz="2000" b="0" dirty="0"/>
                </a:p>
              </p:txBody>
            </p:sp>
          </mc:Choice>
          <mc:Fallback xmlns="">
            <p:sp>
              <p:nvSpPr>
                <p:cNvPr id="2077" name="TextBox 2076">
                  <a:extLst>
                    <a:ext uri="{FF2B5EF4-FFF2-40B4-BE49-F238E27FC236}">
                      <a16:creationId xmlns:a16="http://schemas.microsoft.com/office/drawing/2014/main" id="{434163B2-8B7F-4068-4E13-BC7DE5C7EE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47449" y="5302087"/>
                  <a:ext cx="914400" cy="914400"/>
                </a:xfrm>
                <a:prstGeom prst="rect">
                  <a:avLst/>
                </a:prstGeom>
                <a:blipFill>
                  <a:blip r:embed="rId14"/>
                  <a:stretch>
                    <a:fillRect t="-18447" r="-46154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79" name="TextBox 2078">
                <a:extLst>
                  <a:ext uri="{FF2B5EF4-FFF2-40B4-BE49-F238E27FC236}">
                    <a16:creationId xmlns:a16="http://schemas.microsoft.com/office/drawing/2014/main" id="{AEDD712D-F8BB-4E9E-CFFE-77D0CA196843}"/>
                  </a:ext>
                </a:extLst>
              </p:cNvPr>
              <p:cNvSpPr txBox="1"/>
              <p:nvPr/>
            </p:nvSpPr>
            <p:spPr>
              <a:xfrm>
                <a:off x="11199859" y="2918523"/>
                <a:ext cx="472910" cy="6334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sz="2000" b="0" dirty="0"/>
              </a:p>
            </p:txBody>
          </p:sp>
        </mc:Choice>
        <mc:Fallback xmlns="">
          <p:sp>
            <p:nvSpPr>
              <p:cNvPr id="2079" name="TextBox 2078">
                <a:extLst>
                  <a:ext uri="{FF2B5EF4-FFF2-40B4-BE49-F238E27FC236}">
                    <a16:creationId xmlns:a16="http://schemas.microsoft.com/office/drawing/2014/main" id="{AEDD712D-F8BB-4E9E-CFFE-77D0CA196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9859" y="2918523"/>
                <a:ext cx="472910" cy="633440"/>
              </a:xfrm>
              <a:prstGeom prst="rect">
                <a:avLst/>
              </a:prstGeom>
              <a:blipFill>
                <a:blip r:embed="rId15"/>
                <a:stretch>
                  <a:fillRect l="-3846" t="-10577" r="-7307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81" name="TextBox 2080">
            <a:extLst>
              <a:ext uri="{FF2B5EF4-FFF2-40B4-BE49-F238E27FC236}">
                <a16:creationId xmlns:a16="http://schemas.microsoft.com/office/drawing/2014/main" id="{B6941AAD-33AB-F099-C014-C05108C89448}"/>
              </a:ext>
            </a:extLst>
          </p:cNvPr>
          <p:cNvSpPr txBox="1"/>
          <p:nvPr/>
        </p:nvSpPr>
        <p:spPr>
          <a:xfrm>
            <a:off x="7146773" y="5092733"/>
            <a:ext cx="41573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dirty="0"/>
              <a:t>Bonus: if parties have access to </a:t>
            </a:r>
            <a:r>
              <a:rPr lang="en-US" b="1" dirty="0"/>
              <a:t>quantum computers</a:t>
            </a:r>
            <a:r>
              <a:rPr lang="en-US" dirty="0"/>
              <a:t> they can jointly compute </a:t>
            </a:r>
            <a:r>
              <a:rPr lang="en-US" b="1" dirty="0"/>
              <a:t>quantum operations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090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49C7E4-2274-079A-8CBD-3BEE4B2755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17A7B-E823-0665-FC81-824CF6755EF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55F709-509D-7227-AAED-12F0098F5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Conclusions</a:t>
            </a:r>
            <a:endParaRPr lang="en-NL" b="0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9725C76-B591-25DD-02CD-47C408212826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1" r="21471"/>
          <a:stretch>
            <a:fillRect/>
          </a:stretch>
        </p:blipFill>
        <p:spPr/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EDBBBE-3040-EA10-4407-414E5575B03A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r>
              <a:rPr lang="en-US" sz="2000" dirty="0"/>
              <a:t>We need </a:t>
            </a:r>
            <a:r>
              <a:rPr lang="en-US" sz="2000" dirty="0">
                <a:highlight>
                  <a:srgbClr val="F2A982"/>
                </a:highlight>
              </a:rPr>
              <a:t>more access to the QKD devices</a:t>
            </a:r>
            <a:r>
              <a:rPr lang="en-US" sz="2000" dirty="0"/>
              <a:t>: we need to know which qubit – measurement basis – measurement outcome are correlated.</a:t>
            </a:r>
          </a:p>
          <a:p>
            <a:r>
              <a:rPr lang="en-US" sz="2000" dirty="0"/>
              <a:t>We need more noise and performance analysis of the primitives.</a:t>
            </a:r>
          </a:p>
          <a:p>
            <a:r>
              <a:rPr lang="en-US" sz="2000" dirty="0"/>
              <a:t>We need to know which trade-offs between security and performance we deem acceptable.</a:t>
            </a:r>
          </a:p>
          <a:p>
            <a:endParaRPr lang="en-NL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B95E2F-D5E6-1D62-ED36-3F52C59051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49" b="74554"/>
          <a:stretch>
            <a:fillRect/>
          </a:stretch>
        </p:blipFill>
        <p:spPr>
          <a:xfrm>
            <a:off x="6216292" y="4149331"/>
            <a:ext cx="1808173" cy="1810623"/>
          </a:xfrm>
          <a:prstGeom prst="rect">
            <a:avLst/>
          </a:prstGeom>
        </p:spPr>
      </p:pic>
      <p:sp>
        <p:nvSpPr>
          <p:cNvPr id="10" name="Arc 9">
            <a:extLst>
              <a:ext uri="{FF2B5EF4-FFF2-40B4-BE49-F238E27FC236}">
                <a16:creationId xmlns:a16="http://schemas.microsoft.com/office/drawing/2014/main" id="{32238450-632F-2CCD-25CB-8F126E368E1C}"/>
              </a:ext>
            </a:extLst>
          </p:cNvPr>
          <p:cNvSpPr/>
          <p:nvPr/>
        </p:nvSpPr>
        <p:spPr>
          <a:xfrm rot="17728125">
            <a:off x="5189639" y="4342610"/>
            <a:ext cx="1344725" cy="1451780"/>
          </a:xfrm>
          <a:prstGeom prst="arc">
            <a:avLst>
              <a:gd name="adj1" fmla="val 18469811"/>
              <a:gd name="adj2" fmla="val 0"/>
            </a:avLst>
          </a:prstGeom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63A67E-CB24-3A0C-ED6A-A769F11197B0}"/>
              </a:ext>
            </a:extLst>
          </p:cNvPr>
          <p:cNvSpPr txBox="1"/>
          <p:nvPr/>
        </p:nvSpPr>
        <p:spPr>
          <a:xfrm>
            <a:off x="3505646" y="4499035"/>
            <a:ext cx="2026739" cy="8327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000" dirty="0">
                <a:solidFill>
                  <a:schemeClr val="accent1"/>
                </a:solidFill>
              </a:rPr>
              <a:t>does </a:t>
            </a:r>
            <a:r>
              <a:rPr lang="nl-NL" sz="2000" dirty="0" err="1">
                <a:solidFill>
                  <a:schemeClr val="accent1"/>
                </a:solidFill>
              </a:rPr>
              <a:t>any</a:t>
            </a:r>
            <a:r>
              <a:rPr lang="nl-NL" sz="2000" dirty="0">
                <a:solidFill>
                  <a:schemeClr val="accent1"/>
                </a:solidFill>
              </a:rPr>
              <a:t> of these applications ring a </a:t>
            </a:r>
            <a:r>
              <a:rPr lang="nl-NL" sz="2000" dirty="0" err="1">
                <a:solidFill>
                  <a:schemeClr val="accent1"/>
                </a:solidFill>
              </a:rPr>
              <a:t>bell</a:t>
            </a:r>
            <a:r>
              <a:rPr lang="nl-NL" sz="2000" dirty="0">
                <a:solidFill>
                  <a:schemeClr val="accent1"/>
                </a:solidFill>
              </a:rPr>
              <a:t>?</a:t>
            </a:r>
            <a:endParaRPr lang="en-NL" sz="2000" dirty="0" err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3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06F0ABF7-8F22-E9FB-5F81-1B5B809F76B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0" b="11150"/>
          <a:stretch>
            <a:fillRect/>
          </a:stretch>
        </p:blipFill>
        <p:spPr/>
      </p:pic>
      <p:sp>
        <p:nvSpPr>
          <p:cNvPr id="15" name="Titel 14">
            <a:extLst>
              <a:ext uri="{FF2B5EF4-FFF2-40B4-BE49-F238E27FC236}">
                <a16:creationId xmlns:a16="http://schemas.microsoft.com/office/drawing/2014/main" id="{483D8BEE-C0DE-16D8-FF92-A1778A351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Closing slide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9488FF5D-13F3-416F-D11A-CE18C884C2B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070227" y="2675331"/>
            <a:ext cx="3402829" cy="2473612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B74FC5E3-5522-1956-8793-BE2E438738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10" name="Tijdelijke aanduiding voor tekst 38">
            <a:extLst>
              <a:ext uri="{FF2B5EF4-FFF2-40B4-BE49-F238E27FC236}">
                <a16:creationId xmlns:a16="http://schemas.microsoft.com/office/drawing/2014/main" id="{EA756F8E-63B7-F01F-1B2C-E954D894D33D}"/>
              </a:ext>
            </a:extLst>
          </p:cNvPr>
          <p:cNvSpPr txBox="1">
            <a:spLocks/>
          </p:cNvSpPr>
          <p:nvPr/>
        </p:nvSpPr>
        <p:spPr>
          <a:xfrm>
            <a:off x="8386851" y="4325517"/>
            <a:ext cx="173108" cy="127627"/>
          </a:xfrm>
          <a:custGeom>
            <a:avLst/>
            <a:gdLst>
              <a:gd name="connsiteX0" fmla="*/ 44331 w 219724"/>
              <a:gd name="connsiteY0" fmla="*/ 88780 h 219724"/>
              <a:gd name="connsiteX1" fmla="*/ 44331 w 219724"/>
              <a:gd name="connsiteY1" fmla="*/ 138851 h 219724"/>
              <a:gd name="connsiteX2" fmla="*/ 63657 w 219724"/>
              <a:gd name="connsiteY2" fmla="*/ 158176 h 219724"/>
              <a:gd name="connsiteX3" fmla="*/ 156068 w 219724"/>
              <a:gd name="connsiteY3" fmla="*/ 158176 h 219724"/>
              <a:gd name="connsiteX4" fmla="*/ 175394 w 219724"/>
              <a:gd name="connsiteY4" fmla="*/ 138851 h 219724"/>
              <a:gd name="connsiteX5" fmla="*/ 175394 w 219724"/>
              <a:gd name="connsiteY5" fmla="*/ 88780 h 219724"/>
              <a:gd name="connsiteX6" fmla="*/ 113728 w 219724"/>
              <a:gd name="connsiteY6" fmla="*/ 126377 h 219724"/>
              <a:gd name="connsiteX7" fmla="*/ 109863 w 219724"/>
              <a:gd name="connsiteY7" fmla="*/ 127431 h 219724"/>
              <a:gd name="connsiteX8" fmla="*/ 105997 w 219724"/>
              <a:gd name="connsiteY8" fmla="*/ 126377 h 219724"/>
              <a:gd name="connsiteX9" fmla="*/ 63657 w 219724"/>
              <a:gd name="connsiteY9" fmla="*/ 61548 h 219724"/>
              <a:gd name="connsiteX10" fmla="*/ 44858 w 219724"/>
              <a:gd name="connsiteY10" fmla="*/ 76657 h 219724"/>
              <a:gd name="connsiteX11" fmla="*/ 109863 w 219724"/>
              <a:gd name="connsiteY11" fmla="*/ 116363 h 219724"/>
              <a:gd name="connsiteX12" fmla="*/ 174867 w 219724"/>
              <a:gd name="connsiteY12" fmla="*/ 76657 h 219724"/>
              <a:gd name="connsiteX13" fmla="*/ 156068 w 219724"/>
              <a:gd name="connsiteY13" fmla="*/ 61548 h 219724"/>
              <a:gd name="connsiteX14" fmla="*/ 109862 w 219724"/>
              <a:gd name="connsiteY14" fmla="*/ 0 h 219724"/>
              <a:gd name="connsiteX15" fmla="*/ 219724 w 219724"/>
              <a:gd name="connsiteY15" fmla="*/ 109862 h 219724"/>
              <a:gd name="connsiteX16" fmla="*/ 109862 w 219724"/>
              <a:gd name="connsiteY16" fmla="*/ 219724 h 219724"/>
              <a:gd name="connsiteX17" fmla="*/ 0 w 219724"/>
              <a:gd name="connsiteY17" fmla="*/ 109862 h 219724"/>
              <a:gd name="connsiteX18" fmla="*/ 109862 w 219724"/>
              <a:gd name="connsiteY18" fmla="*/ 0 h 219724"/>
              <a:gd name="connsiteX0" fmla="*/ 47384 w 225830"/>
              <a:gd name="connsiteY0" fmla="*/ 88780 h 158176"/>
              <a:gd name="connsiteX1" fmla="*/ 47384 w 225830"/>
              <a:gd name="connsiteY1" fmla="*/ 138851 h 158176"/>
              <a:gd name="connsiteX2" fmla="*/ 66710 w 225830"/>
              <a:gd name="connsiteY2" fmla="*/ 158176 h 158176"/>
              <a:gd name="connsiteX3" fmla="*/ 159121 w 225830"/>
              <a:gd name="connsiteY3" fmla="*/ 158176 h 158176"/>
              <a:gd name="connsiteX4" fmla="*/ 178447 w 225830"/>
              <a:gd name="connsiteY4" fmla="*/ 138851 h 158176"/>
              <a:gd name="connsiteX5" fmla="*/ 178447 w 225830"/>
              <a:gd name="connsiteY5" fmla="*/ 88780 h 158176"/>
              <a:gd name="connsiteX6" fmla="*/ 116781 w 225830"/>
              <a:gd name="connsiteY6" fmla="*/ 126377 h 158176"/>
              <a:gd name="connsiteX7" fmla="*/ 112916 w 225830"/>
              <a:gd name="connsiteY7" fmla="*/ 127431 h 158176"/>
              <a:gd name="connsiteX8" fmla="*/ 109050 w 225830"/>
              <a:gd name="connsiteY8" fmla="*/ 126377 h 158176"/>
              <a:gd name="connsiteX9" fmla="*/ 47384 w 225830"/>
              <a:gd name="connsiteY9" fmla="*/ 88780 h 158176"/>
              <a:gd name="connsiteX10" fmla="*/ 66710 w 225830"/>
              <a:gd name="connsiteY10" fmla="*/ 61548 h 158176"/>
              <a:gd name="connsiteX11" fmla="*/ 47911 w 225830"/>
              <a:gd name="connsiteY11" fmla="*/ 76657 h 158176"/>
              <a:gd name="connsiteX12" fmla="*/ 112916 w 225830"/>
              <a:gd name="connsiteY12" fmla="*/ 116363 h 158176"/>
              <a:gd name="connsiteX13" fmla="*/ 177920 w 225830"/>
              <a:gd name="connsiteY13" fmla="*/ 76657 h 158176"/>
              <a:gd name="connsiteX14" fmla="*/ 159121 w 225830"/>
              <a:gd name="connsiteY14" fmla="*/ 61548 h 158176"/>
              <a:gd name="connsiteX15" fmla="*/ 66710 w 225830"/>
              <a:gd name="connsiteY15" fmla="*/ 61548 h 158176"/>
              <a:gd name="connsiteX16" fmla="*/ 112915 w 225830"/>
              <a:gd name="connsiteY16" fmla="*/ 0 h 158176"/>
              <a:gd name="connsiteX17" fmla="*/ 222777 w 225830"/>
              <a:gd name="connsiteY17" fmla="*/ 109862 h 158176"/>
              <a:gd name="connsiteX18" fmla="*/ 3053 w 225830"/>
              <a:gd name="connsiteY18" fmla="*/ 109862 h 158176"/>
              <a:gd name="connsiteX19" fmla="*/ 112915 w 225830"/>
              <a:gd name="connsiteY19" fmla="*/ 0 h 158176"/>
              <a:gd name="connsiteX0" fmla="*/ 44331 w 175394"/>
              <a:gd name="connsiteY0" fmla="*/ 88780 h 158176"/>
              <a:gd name="connsiteX1" fmla="*/ 44331 w 175394"/>
              <a:gd name="connsiteY1" fmla="*/ 138851 h 158176"/>
              <a:gd name="connsiteX2" fmla="*/ 63657 w 175394"/>
              <a:gd name="connsiteY2" fmla="*/ 158176 h 158176"/>
              <a:gd name="connsiteX3" fmla="*/ 156068 w 175394"/>
              <a:gd name="connsiteY3" fmla="*/ 158176 h 158176"/>
              <a:gd name="connsiteX4" fmla="*/ 175394 w 175394"/>
              <a:gd name="connsiteY4" fmla="*/ 138851 h 158176"/>
              <a:gd name="connsiteX5" fmla="*/ 175394 w 175394"/>
              <a:gd name="connsiteY5" fmla="*/ 88780 h 158176"/>
              <a:gd name="connsiteX6" fmla="*/ 113728 w 175394"/>
              <a:gd name="connsiteY6" fmla="*/ 126377 h 158176"/>
              <a:gd name="connsiteX7" fmla="*/ 109863 w 175394"/>
              <a:gd name="connsiteY7" fmla="*/ 127431 h 158176"/>
              <a:gd name="connsiteX8" fmla="*/ 105997 w 175394"/>
              <a:gd name="connsiteY8" fmla="*/ 126377 h 158176"/>
              <a:gd name="connsiteX9" fmla="*/ 44331 w 175394"/>
              <a:gd name="connsiteY9" fmla="*/ 88780 h 158176"/>
              <a:gd name="connsiteX10" fmla="*/ 63657 w 175394"/>
              <a:gd name="connsiteY10" fmla="*/ 61548 h 158176"/>
              <a:gd name="connsiteX11" fmla="*/ 44858 w 175394"/>
              <a:gd name="connsiteY11" fmla="*/ 76657 h 158176"/>
              <a:gd name="connsiteX12" fmla="*/ 109863 w 175394"/>
              <a:gd name="connsiteY12" fmla="*/ 116363 h 158176"/>
              <a:gd name="connsiteX13" fmla="*/ 174867 w 175394"/>
              <a:gd name="connsiteY13" fmla="*/ 76657 h 158176"/>
              <a:gd name="connsiteX14" fmla="*/ 156068 w 175394"/>
              <a:gd name="connsiteY14" fmla="*/ 61548 h 158176"/>
              <a:gd name="connsiteX15" fmla="*/ 63657 w 175394"/>
              <a:gd name="connsiteY15" fmla="*/ 61548 h 158176"/>
              <a:gd name="connsiteX16" fmla="*/ 109862 w 175394"/>
              <a:gd name="connsiteY16" fmla="*/ 0 h 158176"/>
              <a:gd name="connsiteX17" fmla="*/ 0 w 175394"/>
              <a:gd name="connsiteY17" fmla="*/ 109862 h 158176"/>
              <a:gd name="connsiteX18" fmla="*/ 109862 w 175394"/>
              <a:gd name="connsiteY18" fmla="*/ 0 h 158176"/>
              <a:gd name="connsiteX0" fmla="*/ 0 w 131063"/>
              <a:gd name="connsiteY0" fmla="*/ 27232 h 96628"/>
              <a:gd name="connsiteX1" fmla="*/ 0 w 131063"/>
              <a:gd name="connsiteY1" fmla="*/ 77303 h 96628"/>
              <a:gd name="connsiteX2" fmla="*/ 19326 w 131063"/>
              <a:gd name="connsiteY2" fmla="*/ 96628 h 96628"/>
              <a:gd name="connsiteX3" fmla="*/ 111737 w 131063"/>
              <a:gd name="connsiteY3" fmla="*/ 96628 h 96628"/>
              <a:gd name="connsiteX4" fmla="*/ 131063 w 131063"/>
              <a:gd name="connsiteY4" fmla="*/ 77303 h 96628"/>
              <a:gd name="connsiteX5" fmla="*/ 131063 w 131063"/>
              <a:gd name="connsiteY5" fmla="*/ 27232 h 96628"/>
              <a:gd name="connsiteX6" fmla="*/ 69397 w 131063"/>
              <a:gd name="connsiteY6" fmla="*/ 64829 h 96628"/>
              <a:gd name="connsiteX7" fmla="*/ 65532 w 131063"/>
              <a:gd name="connsiteY7" fmla="*/ 65883 h 96628"/>
              <a:gd name="connsiteX8" fmla="*/ 61666 w 131063"/>
              <a:gd name="connsiteY8" fmla="*/ 64829 h 96628"/>
              <a:gd name="connsiteX9" fmla="*/ 0 w 131063"/>
              <a:gd name="connsiteY9" fmla="*/ 27232 h 96628"/>
              <a:gd name="connsiteX10" fmla="*/ 19326 w 131063"/>
              <a:gd name="connsiteY10" fmla="*/ 0 h 96628"/>
              <a:gd name="connsiteX11" fmla="*/ 527 w 131063"/>
              <a:gd name="connsiteY11" fmla="*/ 15109 h 96628"/>
              <a:gd name="connsiteX12" fmla="*/ 65532 w 131063"/>
              <a:gd name="connsiteY12" fmla="*/ 54815 h 96628"/>
              <a:gd name="connsiteX13" fmla="*/ 130536 w 131063"/>
              <a:gd name="connsiteY13" fmla="*/ 15109 h 96628"/>
              <a:gd name="connsiteX14" fmla="*/ 111737 w 131063"/>
              <a:gd name="connsiteY14" fmla="*/ 0 h 96628"/>
              <a:gd name="connsiteX15" fmla="*/ 19326 w 131063"/>
              <a:gd name="connsiteY15" fmla="*/ 0 h 96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1063" h="96628">
                <a:moveTo>
                  <a:pt x="0" y="27232"/>
                </a:moveTo>
                <a:lnTo>
                  <a:pt x="0" y="77303"/>
                </a:lnTo>
                <a:cubicBezTo>
                  <a:pt x="0" y="88020"/>
                  <a:pt x="8609" y="96628"/>
                  <a:pt x="19326" y="96628"/>
                </a:cubicBezTo>
                <a:lnTo>
                  <a:pt x="111737" y="96628"/>
                </a:lnTo>
                <a:cubicBezTo>
                  <a:pt x="122454" y="96628"/>
                  <a:pt x="131063" y="88020"/>
                  <a:pt x="131063" y="77303"/>
                </a:cubicBezTo>
                <a:lnTo>
                  <a:pt x="131063" y="27232"/>
                </a:lnTo>
                <a:lnTo>
                  <a:pt x="69397" y="64829"/>
                </a:lnTo>
                <a:cubicBezTo>
                  <a:pt x="68167" y="65532"/>
                  <a:pt x="66761" y="65883"/>
                  <a:pt x="65532" y="65883"/>
                </a:cubicBezTo>
                <a:cubicBezTo>
                  <a:pt x="64302" y="65883"/>
                  <a:pt x="62896" y="65532"/>
                  <a:pt x="61666" y="64829"/>
                </a:cubicBezTo>
                <a:lnTo>
                  <a:pt x="0" y="27232"/>
                </a:lnTo>
                <a:close/>
                <a:moveTo>
                  <a:pt x="19326" y="0"/>
                </a:moveTo>
                <a:cubicBezTo>
                  <a:pt x="10190" y="0"/>
                  <a:pt x="2460" y="6501"/>
                  <a:pt x="527" y="15109"/>
                </a:cubicBezTo>
                <a:lnTo>
                  <a:pt x="65532" y="54815"/>
                </a:lnTo>
                <a:lnTo>
                  <a:pt x="130536" y="15109"/>
                </a:lnTo>
                <a:cubicBezTo>
                  <a:pt x="128603" y="6501"/>
                  <a:pt x="120873" y="0"/>
                  <a:pt x="111737" y="0"/>
                </a:cubicBezTo>
                <a:lnTo>
                  <a:pt x="19326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SzPct val="100000"/>
              <a:buFontTx/>
              <a:buNone/>
              <a:defRPr sz="100" kern="1200">
                <a:solidFill>
                  <a:schemeClr val="tx2">
                    <a:lumMod val="75000"/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ptos" panose="020B00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defRPr sz="2000" b="1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ptos" panose="020B0004020202020204" pitchFamily="34" charset="0"/>
              <a:buNone/>
              <a:defRPr sz="2000" b="1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ptos" panose="020B0004020202020204" pitchFamily="34" charset="0"/>
              <a:buNone/>
              <a:defRPr sz="2000" b="1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ptos" panose="020B0004020202020204" pitchFamily="34" charset="0"/>
              <a:buNone/>
              <a:defRPr sz="2000" b="1" i="0" kern="1200" cap="none" baseline="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tabLst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tabLst/>
              <a:defRPr sz="16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buClr>
                <a:srgbClr val="E7303A"/>
              </a:buClr>
              <a:defRPr/>
            </a:pPr>
            <a:r>
              <a:rPr lang="en-GB" sz="133" dirty="0">
                <a:solidFill>
                  <a:srgbClr val="070809">
                    <a:lumMod val="75000"/>
                    <a:alpha val="0"/>
                  </a:srgbClr>
                </a:solidFill>
                <a:latin typeface="Aptos" panose="020B0004020202020204" pitchFamily="34" charset="0"/>
              </a:rPr>
              <a:t> </a:t>
            </a:r>
          </a:p>
        </p:txBody>
      </p:sp>
      <p:sp>
        <p:nvSpPr>
          <p:cNvPr id="12" name="Tijdelijke aanduiding voor tekst 128">
            <a:extLst>
              <a:ext uri="{FF2B5EF4-FFF2-40B4-BE49-F238E27FC236}">
                <a16:creationId xmlns:a16="http://schemas.microsoft.com/office/drawing/2014/main" id="{A47B7B12-DF28-1516-F7E1-E08FF220FB06}"/>
              </a:ext>
            </a:extLst>
          </p:cNvPr>
          <p:cNvSpPr txBox="1">
            <a:spLocks/>
          </p:cNvSpPr>
          <p:nvPr/>
        </p:nvSpPr>
        <p:spPr>
          <a:xfrm>
            <a:off x="8738564" y="4203269"/>
            <a:ext cx="2465389" cy="2768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ptos" panose="020B00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defRPr sz="2000" b="1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ptos" panose="020B0004020202020204" pitchFamily="34" charset="0"/>
              <a:buNone/>
              <a:defRPr sz="2000" b="1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ptos" panose="020B0004020202020204" pitchFamily="34" charset="0"/>
              <a:buNone/>
              <a:defRPr sz="2000" b="1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ptos" panose="020B0004020202020204" pitchFamily="34" charset="0"/>
              <a:buNone/>
              <a:defRPr sz="2000" b="1" i="0" kern="1200" cap="none" baseline="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tabLst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tabLst/>
              <a:defRPr sz="16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buClr>
                <a:srgbClr val="E7303A"/>
              </a:buClr>
              <a:defRPr/>
            </a:pPr>
            <a:endParaRPr lang="en-GB" sz="1100" dirty="0">
              <a:solidFill>
                <a:prstClr val="black"/>
              </a:solidFill>
              <a:latin typeface="Aptos"/>
            </a:endParaRPr>
          </a:p>
        </p:txBody>
      </p:sp>
      <p:sp>
        <p:nvSpPr>
          <p:cNvPr id="13" name="Tijdelijke aanduiding voor tekst 128">
            <a:extLst>
              <a:ext uri="{FF2B5EF4-FFF2-40B4-BE49-F238E27FC236}">
                <a16:creationId xmlns:a16="http://schemas.microsoft.com/office/drawing/2014/main" id="{575147BC-8E12-ADC1-6274-B55FAFFC7B27}"/>
              </a:ext>
            </a:extLst>
          </p:cNvPr>
          <p:cNvSpPr txBox="1">
            <a:spLocks/>
          </p:cNvSpPr>
          <p:nvPr/>
        </p:nvSpPr>
        <p:spPr>
          <a:xfrm>
            <a:off x="8738564" y="4250893"/>
            <a:ext cx="2465389" cy="2768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Tx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ptos" panose="020B00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defRPr sz="2000" b="1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ptos" panose="020B0004020202020204" pitchFamily="34" charset="0"/>
              <a:buNone/>
              <a:defRPr sz="2000" b="1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ptos" panose="020B0004020202020204" pitchFamily="34" charset="0"/>
              <a:buNone/>
              <a:defRPr sz="2000" b="1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ptos" panose="020B0004020202020204" pitchFamily="34" charset="0"/>
              <a:buNone/>
              <a:defRPr sz="2000" b="1" i="0" kern="1200" cap="none" baseline="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tabLst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tabLst/>
              <a:defRPr sz="16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buClr>
                <a:srgbClr val="E7303A"/>
              </a:buClr>
              <a:defRPr/>
            </a:pPr>
            <a:r>
              <a:rPr lang="en-GB" sz="1100" dirty="0">
                <a:solidFill>
                  <a:prstClr val="black"/>
                </a:solidFill>
                <a:latin typeface="Aptos"/>
              </a:rPr>
              <a:t>garazi.muguruzalasa@surf.nl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5E8E17B-3793-644B-3569-768E79298064}"/>
              </a:ext>
            </a:extLst>
          </p:cNvPr>
          <p:cNvSpPr txBox="1"/>
          <p:nvPr/>
        </p:nvSpPr>
        <p:spPr>
          <a:xfrm>
            <a:off x="8386851" y="3024395"/>
            <a:ext cx="2978775" cy="9873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377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3200" b="1" dirty="0">
                <a:solidFill>
                  <a:srgbClr val="070809"/>
                </a:solidFill>
                <a:latin typeface="Aptos"/>
              </a:rPr>
              <a:t>Thank you for </a:t>
            </a:r>
            <a:br>
              <a:rPr lang="en-GB" sz="3200" b="1" dirty="0">
                <a:solidFill>
                  <a:srgbClr val="070809"/>
                </a:solidFill>
                <a:latin typeface="Aptos"/>
              </a:rPr>
            </a:br>
            <a:r>
              <a:rPr lang="en-GB" sz="3200" b="1" dirty="0">
                <a:solidFill>
                  <a:srgbClr val="070809"/>
                </a:solidFill>
                <a:latin typeface="Aptos"/>
              </a:rPr>
              <a:t>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50723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plate Slidebuilder - SURF">
  <a:themeElements>
    <a:clrScheme name="SURF">
      <a:dk1>
        <a:srgbClr val="000000"/>
      </a:dk1>
      <a:lt1>
        <a:srgbClr val="FFFFFF"/>
      </a:lt1>
      <a:dk2>
        <a:srgbClr val="070809"/>
      </a:dk2>
      <a:lt2>
        <a:srgbClr val="FFFFFF"/>
      </a:lt2>
      <a:accent1>
        <a:srgbClr val="EE7628"/>
      </a:accent1>
      <a:accent2>
        <a:srgbClr val="F6DA44"/>
      </a:accent2>
      <a:accent3>
        <a:srgbClr val="177ABF"/>
      </a:accent3>
      <a:accent4>
        <a:srgbClr val="2CA055"/>
      </a:accent4>
      <a:accent5>
        <a:srgbClr val="7B2882"/>
      </a:accent5>
      <a:accent6>
        <a:srgbClr val="E7303A"/>
      </a:accent6>
      <a:hlink>
        <a:srgbClr val="CCCBCB"/>
      </a:hlink>
      <a:folHlink>
        <a:srgbClr val="211F26"/>
      </a:folHlink>
    </a:clrScheme>
    <a:fontScheme name="SURF">
      <a:majorFont>
        <a:latin typeface="Apto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lnSpc>
            <a:spcPct val="90000"/>
          </a:lnSpc>
          <a:spcBef>
            <a:spcPts val="200"/>
          </a:spcBef>
          <a:spcAft>
            <a:spcPts val="200"/>
          </a:spcAft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accent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8A2C569F47254D918BB98D9A3FF075" ma:contentTypeVersion="17" ma:contentTypeDescription="Een nieuw document maken." ma:contentTypeScope="" ma:versionID="ffd3c7e8b04c0baea27a7e36def58efb">
  <xsd:schema xmlns:xsd="http://www.w3.org/2001/XMLSchema" xmlns:xs="http://www.w3.org/2001/XMLSchema" xmlns:p="http://schemas.microsoft.com/office/2006/metadata/properties" xmlns:ns2="22346d22-7ba9-4223-8ee6-32f16a9997a7" xmlns:ns3="032e421f-3b7b-4ddd-9aab-a59af685a053" targetNamespace="http://schemas.microsoft.com/office/2006/metadata/properties" ma:root="true" ma:fieldsID="6d5da85bb89df90934d0340f5fdfc5eb" ns2:_="" ns3:_="">
    <xsd:import namespace="22346d22-7ba9-4223-8ee6-32f16a9997a7"/>
    <xsd:import namespace="032e421f-3b7b-4ddd-9aab-a59af685a0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346d22-7ba9-4223-8ee6-32f16a9997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c6f371a7-af1e-4863-b830-9db92276c56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e421f-3b7b-4ddd-9aab-a59af685a05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7429b48-dcb9-4fbf-ba88-7490677ce736}" ma:internalName="TaxCatchAll" ma:showField="CatchAllData" ma:web="032e421f-3b7b-4ddd-9aab-a59af685a0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346d22-7ba9-4223-8ee6-32f16a9997a7">
      <Terms xmlns="http://schemas.microsoft.com/office/infopath/2007/PartnerControls"/>
    </lcf76f155ced4ddcb4097134ff3c332f>
    <TaxCatchAll xmlns="032e421f-3b7b-4ddd-9aab-a59af685a05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3122E4-6576-44A5-BD28-36FB9BA7EB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346d22-7ba9-4223-8ee6-32f16a9997a7"/>
    <ds:schemaRef ds:uri="032e421f-3b7b-4ddd-9aab-a59af685a0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E6276C-D84F-428F-9F00-D0297BD2F5EA}">
  <ds:schemaRefs>
    <ds:schemaRef ds:uri="http://schemas.microsoft.com/office/2006/metadata/properties"/>
    <ds:schemaRef ds:uri="http://schemas.microsoft.com/office/infopath/2007/PartnerControls"/>
    <ds:schemaRef ds:uri="22346d22-7ba9-4223-8ee6-32f16a9997a7"/>
    <ds:schemaRef ds:uri="032e421f-3b7b-4ddd-9aab-a59af685a053"/>
  </ds:schemaRefs>
</ds:datastoreItem>
</file>

<file path=customXml/itemProps3.xml><?xml version="1.0" encoding="utf-8"?>
<ds:datastoreItem xmlns:ds="http://schemas.openxmlformats.org/officeDocument/2006/customXml" ds:itemID="{EC35B758-CB58-4555-A91D-257F9CE4D4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384</Words>
  <Application>Microsoft Office PowerPoint</Application>
  <PresentationFormat>Widescreen</PresentationFormat>
  <Paragraphs>94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Cambria Math</vt:lpstr>
      <vt:lpstr>Office Theme</vt:lpstr>
      <vt:lpstr>Template Slidebuilder - SURF</vt:lpstr>
      <vt:lpstr>PowerPoint Presentation</vt:lpstr>
      <vt:lpstr>eduQKD</vt:lpstr>
      <vt:lpstr>What happens inside QKD boxes?</vt:lpstr>
      <vt:lpstr>PowerPoint Presentation</vt:lpstr>
      <vt:lpstr>Quantum Multiparty Computing</vt:lpstr>
      <vt:lpstr>Quantum Multiparty Computing</vt:lpstr>
      <vt:lpstr>Conclusions</vt:lpstr>
      <vt:lpstr>Closing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Garazi Muguruza Lasa</dc:creator>
  <cp:lastModifiedBy>Wojciech Kozlowski</cp:lastModifiedBy>
  <cp:revision>1</cp:revision>
  <dcterms:created xsi:type="dcterms:W3CDTF">2026-01-12T10:06:44Z</dcterms:created>
  <dcterms:modified xsi:type="dcterms:W3CDTF">2026-06-29T13:44:30Z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0x010100B88A2C569F47254D918BB98D9A3FF075</vt:lpwstr>
  </property>
  <property fmtid="{D5CDD505-2E9C-101B-9397-08002B2CF9AE}" pid="3" name="MediaServiceImageTags">
    <vt:lpwstr/>
  </property>
</Properties>
</file>