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ppt/notesSlides/notesSlide5.xml" ContentType="application/vnd.openxmlformats-officedocument.presentationml.notesSlide+xml"/>
  <Override PartName="/ppt/ink/ink10.xml" ContentType="application/inkml+xml"/>
  <Override PartName="/ppt/ink/ink1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9.xml" ContentType="application/inkml+xml"/>
  <Override PartName="/ppt/notesSlides/notesSlide11.xml" ContentType="application/vnd.openxmlformats-officedocument.presentationml.notesSlide+xml"/>
  <Override PartName="/ppt/ink/ink20.xml" ContentType="application/inkml+xml"/>
  <Override PartName="/ppt/notesSlides/notesSlide12.xml" ContentType="application/vnd.openxmlformats-officedocument.presentationml.notesSlide+xml"/>
  <Override PartName="/ppt/ink/ink21.xml" ContentType="application/inkml+xml"/>
  <Override PartName="/ppt/ink/ink22.xml" ContentType="application/inkml+xml"/>
  <Override PartName="/ppt/notesSlides/notesSlide13.xml" ContentType="application/vnd.openxmlformats-officedocument.presentationml.notesSlide+xml"/>
  <Override PartName="/ppt/ink/ink23.xml" ContentType="application/inkml+xml"/>
  <Override PartName="/ppt/notesSlides/notesSlide14.xml" ContentType="application/vnd.openxmlformats-officedocument.presentationml.notesSlide+xml"/>
  <Override PartName="/ppt/ink/ink24.xml" ContentType="application/inkml+xml"/>
  <Override PartName="/ppt/ink/ink25.xml" ContentType="application/inkml+xml"/>
  <Override PartName="/ppt/ink/ink26.xml" ContentType="application/inkml+xml"/>
  <Override PartName="/ppt/ink/ink27.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28.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trictFirstAndLastChars="0" embedTrueTypeFonts="1" saveSubsetFonts="1" autoCompressPictures="0">
  <p:sldMasterIdLst>
    <p:sldMasterId id="2147483708" r:id="rId1"/>
    <p:sldMasterId id="2147483709" r:id="rId2"/>
  </p:sldMasterIdLst>
  <p:notesMasterIdLst>
    <p:notesMasterId r:id="rId20"/>
  </p:notesMasterIdLst>
  <p:sldIdLst>
    <p:sldId id="256" r:id="rId3"/>
    <p:sldId id="372" r:id="rId4"/>
    <p:sldId id="354" r:id="rId5"/>
    <p:sldId id="355" r:id="rId6"/>
    <p:sldId id="332" r:id="rId7"/>
    <p:sldId id="352" r:id="rId8"/>
    <p:sldId id="373" r:id="rId9"/>
    <p:sldId id="358" r:id="rId10"/>
    <p:sldId id="357" r:id="rId11"/>
    <p:sldId id="367" r:id="rId12"/>
    <p:sldId id="369" r:id="rId13"/>
    <p:sldId id="360" r:id="rId14"/>
    <p:sldId id="370" r:id="rId15"/>
    <p:sldId id="266" r:id="rId16"/>
    <p:sldId id="261" r:id="rId17"/>
    <p:sldId id="350" r:id="rId18"/>
    <p:sldId id="366" r:id="rId19"/>
  </p:sldIdLst>
  <p:sldSz cx="10080625" cy="5670550"/>
  <p:notesSz cx="7559675" cy="10691813"/>
  <p:embeddedFontLst>
    <p:embeddedFont>
      <p:font typeface="Cambria Math" panose="02040503050406030204" pitchFamily="18" charset="0"/>
      <p:regular r:id="rId21"/>
    </p:embeddedFont>
    <p:embeddedFont>
      <p:font typeface="Noto Sans" panose="020B050204050402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4BA2"/>
    <a:srgbClr val="0432FF"/>
    <a:srgbClr val="21FF07"/>
    <a:srgbClr val="FF40FF"/>
    <a:srgbClr val="BB3A9B"/>
    <a:srgbClr val="FF6A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44"/>
    <p:restoredTop sz="83174"/>
  </p:normalViewPr>
  <p:slideViewPr>
    <p:cSldViewPr snapToGrid="0">
      <p:cViewPr>
        <p:scale>
          <a:sx n="138" d="100"/>
          <a:sy n="138" d="100"/>
        </p:scale>
        <p:origin x="124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2:21:06.912"/>
    </inkml:context>
    <inkml:brush xml:id="br0">
      <inkml:brushProperty name="width" value="0.1" units="cm"/>
      <inkml:brushProperty name="height" value="0.1"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1 24575,'0'0'0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08:54:29.370"/>
    </inkml:context>
    <inkml:brush xml:id="br0">
      <inkml:brushProperty name="width" value="0.00882" units="cm"/>
      <inkml:brushProperty name="height" value="0.00882" units="cm"/>
      <inkml:brushProperty name="color" value="#E71224"/>
    </inkml:brush>
  </inkml:definitions>
  <inkml:trace contextRef="#ctx0" brushRef="#br0">1 302 24575,'0'-3'0,"1"-3"0,-1 4 0,1-3 0,-1 3 0,1 1 0,-1-1 0,1 1 0,0-2 0,0 1 0,1 0 0,0 0 0,-2 0 0,2-1 0,-2 1 0,2 1 0,-2-1 0,2 2 0,-2-2 0,1 1 0,1-1 0,-2 0 0,2 1 0,-2-1 0,1-1 0,0 1 0,-1 0 0,2 0 0,-2-1 0,1 1 0,0 0 0,-1 0 0,3-1 0,-3 1 0,2 0 0,-2 0 0,2 1 0,-2-2 0,2 2 0,-2-1 0,2 1 0,0 0 0,0 2 0,-1 0 0,1 0 0,-1 0 0,0 0 0,1-1 0,0 2 0,0-1 0,-1 1 0,1-2 0,-2 2 0,2-2 0,-1 1 0,1 0 0,0-1 0,-2 2 0,2-1 0,-2 0 0,2 0 0,-1 1 0,2-1 0,-2 1 0,0-1 0,0 1 0,1-1 0,-2 0 0,2 0 0,-2 0 0,1 1 0,0 0 0,0 0 0,0 0 0,0 1 0,0-1 0,-1 0 0,1 0 0,0 0 0,0 1 0,-1-1 0,1 0 0,-1 0 0,1 0 0,-1-1 0,1 1 0,-1 0 0,1-1 0,0 1 0,-1-1 0,1 1 0,0 0 0,0-1 0,-1 1 0,0-1 0,1 1 0,1-1 0,-2 1 0,1 1 0,0-1 0,-1 0 0,1 0 0,0 1 0,0-1 0,-1 0 0,0 0 0,1 0 0,0 1 0,0-1 0,-1 0 0,0 0 0,0 0 0,0 1 0,0-1 0,0 0 0,0 0 0,0 1 0,0-1 0,0 0 0,0 0 0,0 0 0,0 1 0,0-1 0,0 0 0,0 0 0,0 0 0,0 1 0,0-1 0,0 0 0,0 0 0,0 0 0,0 1 0,0-1 0,0 0 0,0 0 0,1-1 0,-1 1 0,1 0 0,0 0 0,-1 0 0,1 0 0,-1 0 0,0 1 0,1 0 0,-1 0 0,1-1 0,0 1 0,0-1 0,0 1 0,0 0 0,-1 0 0,2-2 0,-2 1 0,1-1 0,0 0 0,-1 1 0,1-1 0,0 2 0,-1-1 0,2-1 0,-2 1 0,1-1 0,-1 1 0,1 0 0,0 0 0,0-1 0,0 0 0,-1 1 0,2-2 0,-1 1 0,0 0 0,1-1 0,-1 1 0,2-1 0,-1 2 0,0-2 0,0 1 0,0-1 0,1 1 0,-1-1 0,0 1 0,0-1 0,-1 1 0,2-1 0,-2 1 0,1-1 0,0 0 0,-1-1 0,0-1 0,1-2 0,-2 1 0,1-1 0,-1 0 0,0 1 0,0-1 0,1 0 0,-1-1 0,1 2 0,-1-1 0,0 1 0,0-1 0,0 1 0,0-2 0,0 2 0,1 0 0,-1 0 0,1 1 0,-1-1 0,0 0 0,0-1 0,1 1 0,-1 0 0,1 1 0,0 0 0,-1-1 0,1 1 0,-1 0 0,1-1 0,0 0 0,0 0 0,0 0 0,-1-1 0,1 1 0,0-1 0,-1 1 0,2 1 0,-2-2 0,1 2 0,0 0 0,-1 0 0,2-2 0,-2 2 0,0 0 0,1-1 0,0 1 0,-1-1 0,0 1 0,1 0 0,-1-1 0,1 1 0,-1 0 0,0 0 0,0-1 0,0 1 0,0 0 0,0-1 0,0-1 0,1 0 0,-1-1 0,2 2 0,-2-1 0,1 1 0,-1 0 0,1 1 0,0 1 0,0-1 0,-1 0 0,0 0 0,0-1 0,0 1 0,0 0 0,0 0 0,0 0 0,0-1 0,0 1 0,0 0 0,0 0 0,0 0 0,0-1 0,0 1 0,0 0 0,1 0 0,0-2 0,-1 2 0,0-2 0,1 2 0,-1 0 0,1 0 0,-1-1 0,0 1 0,1 0 0,-1 0 0,1-2 0,-1 2 0,0-1 0,1 1 0,-1-1 0,1 1 0,-1 0 0,1-1 0,0 0 0,0 0 0,-1 0 0,0 1 0,0 0 0,0-1 0,1 0 0,0 1 0,0-1 0,0 2 0,0-2 0,-1 0 0,1 1 0,-1 0 0,1 0 0,-1 1 0,1-1 0,0 0 0,0 0 0,-1-1 0,0 1 0,1 1 0,0-1 0,0 1 0,0-1 0,-1 0 0,1 1 0,0 0 0,-1-1 0,2 2 0,-2-2 0,2 2 0,-1-3 0,0 3 0,1-2 0,0 2 0,-1-2 0,1 2 0,-1-1 0,1 0 0,-1 1 0,0-2 0,1 1 0,-2 1 0,2 1 0,-1 1 0,2 3 0,-2 1 0,1-1 0,0 3 0,-1-6 0,0 3 0,-1-3 0,1 0 0,0 0 0,0 1 0,0-1 0,-1 0 0,0 0 0,0 0 0,0 1 0,0 0 0,1-1 0,0 1 0,0 0 0,-1 0 0,0 1 0,0-1 0,0 0 0,0-1 0,0 0 0,0 0 0,1 1 0,-1-1 0,1 0 0,-1 0 0,0 1 0,0 0 0,0 0 0,0 0 0,0 0 0,1 0 0,-1-1 0,1 1 0,-1 0 0,0 0 0,0-1 0,0 1 0,1 0 0,-1 1 0,1-1 0,-1 1 0,0-1 0,0 2 0,0-2 0,0 1 0,0 0 0,0-1 0,0 1 0,0 2 0,0-2 0,0 2 0,0-3 0,0 3 0,0-2 0,0 2 0,0-3 0,0 2 0,0-1 0,0 0 0,0 3 0,0-3 0,0 2 0,0-3 0,0 0 0,0-1 0,0 0 0,0 0 0,0 0 0,0 0 0,0 1 0,0-1 0,0 0 0,0 0 0,0 0 0,0 2 0,0-1 0,0 2 0,0-2 0,0 1 0,0 0 0,0-1 0,0 1 0,0 0 0,0 0 0,0 0 0,1-1 0,0-1 0,-1 0 0,0 1 0,0-1 0,0 0 0,0 0 0,0 0 0,2 1 0,-2-1 0,1 1 0,-1 0 0,0 0 0,0-1 0,0 0 0,0 0 0,1 0 0,-1 1 0,1-1 0,-1 0 0,0 0 0,0 0 0,0 1 0,0-1 0,0 0 0,1 1 0,-1 0 0,1 0 0,-1-1 0,0 1 0,0 0 0,0 0 0,1-1 0,-1 0 0,1 1 0,-1-1 0,0 0 0,0 1 0,1-1 0,0 1 0,0-2 0,-1 1 0,0 0 0,0 0 0,0 1 0,1 0 0,-1-1 0,1 2 0,-1-2 0,0 0 0,0 1 0,1-1 0,-1 2 0,1-2 0,-1 2 0,0-1 0,1 0 0,-1-1 0,1-1 0,-1 2 0,0-1 0,1-1 0,-1 1 0,1-1 0,-1 1 0,0 1 0,0-1 0,1 0 0,0 0 0,0 0 0,-1 1 0,1-1 0,-1 0 0,2-1 0,-2 1 0,2-2 0,-1 2 0,1 0 0,0 0 0,0-1 0,-2 1 0,1-1 0,0 0 0,-1 1 0,2-1 0,-2 1 0,2-2 0,-1-1 0,3-4 0,1 0 0,-1-1 0,0 3 0,-2 0 0,1 0 0,-2 1 0,1 1 0,-1-1 0,0 1 0,1-1 0,-2 0 0,2 1 0,-2-1 0,3 0 0,-3-1 0,1 0 0,0 1 0,-1-3 0,2 3 0,-2-2 0,1 1 0,0 0 0,-1 1 0,3-3 0,-3 3 0,1-2 0,0 1 0,-1 1 0,1 0 0,-1-1 0,0 1 0,0 0 0,0 0 0,0-1 0,0 1 0,0 0 0,1-1 0,-1 1 0,1-3 0,-1 3 0,0-3 0,0 2 0,1-1 0,-1 0 0,1 2 0,-1-2 0,1 1 0,-1 1 0,2-3 0,-2 2 0,1 0 0,-1-3 0,1 3 0,-1-2 0,0 2 0,0 0 0,0 0 0,0 0 0,0 0 0,1 0 0,-1 1 0,1-1 0,-1 0 0,0 0 0,0 1 0,0-1 0,0-1 0,0 2 0,0-2 0,0 1 0,0 0 0,0 0 0,0 0 0,0 1 0,0-2 0,0 1 0,0 1 0,0-1 0,0 0 0,0 0 0,1 1 0,-1-1 0,1 0 0,-1 1 0,0 0 0,0-1 0,0 1 0,0-1 0,0 0 0,0-1 0,0 2 0,1-3 0,-1 2 0,1-1 0,-1-1 0,0 1 0,0 1 0,0-3 0,0 2 0,0-3 0,0 1 0,0 2 0,0-2 0,0 2 0,0-1 0,0 1 0,1 0 0,-1-2 0,2 1 0,-2 0 0,0 1 0,0 1 0,0 1 0,0-1 0,0 0 0,0 0 0,0 0 0,0 0 0,0 0 0,0 1 0,0-2 0,0 2 0,0-1 0,0 1 0,0-1 0,0 1 0,0 0 0,0 0 0,0-1 0,0 1 0,0 1 0,1-1 0,0 0 0,-1 0 0,0 0 0,0 0 0,0 0 0,0-1 0,0 1 0,0 0 0,0-1 0,0 0 0,0 0 0,0 1 0,0-1 0,0 0 0,0-1 0,1 1 0,-1 0 0,1 1 0,-1-2 0,0 2 0,0-1 0,0 0 0,0 1 0,0 0 0,0 0 0,0 0 0,0-1 0,0 1 0,0 0 0,0 0 0,0-1 0,1 1 0,-1 0 0,1 0 0,-1-1 0,0 1 0,0 0 0,0-1 0,0-1 0,0 1 0,0-1 0,1 2 0,-1 0 0,1-1 0,-1 0 0,1-1 0,0 1 0,0-1 0,-1 2 0,0-2 0,0 2 0,0 0 0,1 0 0,0-1 0,-1 1 0,0 0 0,0 0 0,0 0 0,0-1 0,1 2 0,-1-1 0,1 1 0,-1-1 0,1 0 0,-1 0 0,1 1 0,0-1 0,-1 0 0,1-1 0,0 2 0,0-1 0,0 2 0,1-1 0,0 1 0,-1 1 0,1-1 0,-1 1 0,2-1 0,-1 0 0,0 0 0,-1 1 0,1-1 0,-1 1 0,1 0 0,-1 0 0,1-1 0,-1 1 0,1 0 0,-2 1 0,2-2 0,-1 2 0,0-2 0,0 2 0,0-1 0,1 1 0,0 1 0,-1-1 0,1 0 0,-2 0 0,2-1 0,-1 2 0,-1-2 0,2 1 0,-2 0 0,2 0 0,-2 1 0,2-1 0,-2 0 0,1 0 0,0 0 0,-1 1 0,1-1 0,0 0 0,0 0 0,0 2 0,-1-2 0,0 2 0,1-2 0,-1 2 0,1-2 0,-1 0 0,0 0 0,1 1 0,-1-1 0,1 0 0,-1 0 0,0 0 0,1 2 0,-1-1 0,1 0 0,-1 1 0,0-2 0,0 0 0,0 0 0,0 1 0,0 0 0,0-1 0,0 2 0,0-1 0,0 0 0,0 0 0,0 1 0,0-1 0,0 0 0,0 0 0,0-1 0,0 0 0,0 0 0,0 0 0,0 1 0,0-1 0,0 0 0,0 0 0,0 1 0,0 1 0,0-1 0,0 1 0,0-1 0,0 0 0,0 0 0,0 1 0,0 0 0,0 0 0,0-1 0,0 0 0,0-1 0,0 2 0,0-1 0,0-1 0,0 2 0,0-2 0,0 0 0,0 0 0,0 0 0,0 1 0,0-1 0,0 0 0,0 0 0,0 0 0,-1 1 0,1 0 0,-1-1 0,1 1 0,0 0 0,0 0 0,0 1 0,0-1 0,0 1 0,0-2 0,0 2 0,0-1 0,0-1 0,0 1 0,0 0 0,0 1 0,0 1 0,0-2 0,0 1 0,0 0 0,0-1 0,0 0 0,0 0 0,0 3 0,0-1 0,0 1 0,0-2 0,0 2 0,0-2 0,0 4 0,0-4 0,0 2 0,0-1 0,0-2 0,0 1 0,0-2 0,0 0 0,0 0 0,0 0 0,0 1 0,0-1 0,0 0 0,0 2 0,0-1 0,0 1 0,0-2 0,0 1 0,0 0 0,0 1 0,0-2 0,0 2 0,0-1 0,0-1 0,0 2 0,0 0 0,0 0 0,0 1 0,0 1 0,0-1 0,0 1 0,0-1 0,0 1 0,0 1 0,0-1 0,0 2 0,0-1 0,0 1 0,0 1 0,0-1 0,0-2 0,0 2 0,0-4 0,0 2 0,0-1 0,0-2 0,0 0 0,0-1 0,0 1 0,0-1 0,0 0 0,0 0 0,0 0 0,0 3 0,0-2 0,0 3 0,0-2 0,0-1 0,0 0 0,0-1 0,0 1 0,0-1 0,0 0 0,0 0 0,0 1 0,0-1 0,0 0 0,0 0 0,0 0 0,1-1 0,-1 2 0,2-2 0,-2 1 0,2 0 0,-2 0 0,3 0 0,-3 0 0,1-1 0,0 0 0,-1 1 0,2-2 0,-2 2 0,1-1 0,0 1 0,-1 0 0,3-2 0,-2 1 0,2-1 0,-1 0 0,3-1 0,-2 0 0,1-2 0,0 2 0,0-1 0,-2 1 0,2-1 0,-2 0 0,1 0 0,-1 1 0,2-1 0,-2-1 0,0 2 0,0-1 0,1 1 0,-2-1 0,1 0 0,-2-1 0,3 0 0,-2 0 0,3-1 0,-3 0 0,1 1 0,-1-2 0,1-1 0,0 1 0,0-3 0,-1 1 0,0 0 0,-1 2 0,0 2 0,0 1 0,0-1 0,0 1 0,0 0 0,0 0 0,0-2 0,0 2 0,0-1 0,0-1 0,-1 2 0,1-2 0,-1 2 0,1 0 0,-2 0 0,2 0 0,-1-2 0,0 2 0,1-2 0,-1 0 0,1 1 0,0-1 0,0 0 0,0-1 0,0 2 0,-1-1 0,1 0 0,-1 1 0,1 0 0,0 0 0,0 0 0,0-1 0,0-1 0,0-1 0,0 3 0,0-1 0,0 0 0,0-2 0,0 2 0,0-5 0,0 3 0,1-2 0,-1 0 0,1 2 0,0-1 0,-1-1 0,1 3 0,0-3 0,-1 3 0,2-1 0,-2 2 0,1 0 0,0 0 0,0 1 0,-1-2 0,1 2 0,-1-1 0,1-1 0,-1 2 0,1-1 0,-1 2 0,1-2 0,-1 2 0,1-1 0,-1 1 0,0-1 0,0 0 0,0 1 0,1-3 0,0 2 0,0-2 0,-1 2 0,1-1 0,0 1 0,-1 0 0,1-2 0,-1 1 0,1 1 0,-1-2 0,0 3 0,1-2 0,-1 1 0,1 0 0,0 0 0,-1 0 0,1 0 0,0 0 0,0 1 0,0 0 0,-1 1 0,1-1 0,0 1 0,-1-2 0,1 1 0,0 0 0,0-1 0,1 0 0,-1 0 0,2 1 0,-2-1 0,1 1 0,-2 0 0,2 1 0,-2-1 0,2 1 0,-1-1 0,0 2 0,0 0 0,0 0 0,0 2 0,1 1 0,-1-1 0,1 1 0,-1-1 0,1 1 0,-1-1 0,0-1 0,0 1 0,0-1 0,0 0 0,-1 2 0,2-2 0,-2 1 0,1 0 0,0-1 0,-1 1 0,1-1 0,0 1 0,0 0 0,-1-1 0,2 1 0,-2 0 0,2-1 0,-2 2 0,1-2 0,-1 1 0,1 0 0,-1 2 0,2-2 0,-2 1 0,1 0 0,0-1 0,0 1 0,0-1 0,-1 0 0,0 2 0,0-2 0,0 0 0,1 0 0,-1 0 0,1 2 0,-1-2 0,0 1 0,1-1 0,-1 1 0,1-1 0,0 0 0,-1 0 0,1 1 0,-1-1 0,1 0 0,-1 0 0,1 0 0,-1 1 0,1-1 0,-1 0 0,2 0 0,-2 0 0,0 1 0,0-1 0,0 0 0,0 0 0,0 0 0,0 1 0,0 0 0,0 0 0,0-1 0,0 1 0,0-1 0,0 0 0,0 0 0,0 0 0,0 1 0,1-1 0,-1 0 0,1 0 0,-1 0 0,0 0 0,0 1 0,0-1 0,0 0 0,0 0 0,0 0 0,0 1 0,0-1 0,1 0 0,-1 0 0,1 1 0,-1-1 0,1-1 0,-1 1 0,2-2 0,-1 1 0,1 0 0,0 0 0,-1 1 0,1 0 0,0-1 0,1 1 0,-1-1 0,-1 1 0,1-2 0,-2 3 0,2-3 0,-2 2 0,2-2 0,0 1 0,-1 0 0,1-1 0,-1 1 0,1-1 0,0 0 0,0-1 0,0 0 0,-1-2 0,1 0 0,0 0 0,1 1 0,-2 0 0,1 0 0,-2 0 0,1 1 0,0-1 0,-1 1 0,2-1 0,-2 0 0,2 0 0,-2 0 0,2-1 0,-1 1 0,0 0 0,-1 0 0,1-1 0,0 1 0,0 1 0,-1-1 0,1 1 0,-1-1 0,0-1 0,0 1 0,1 1 0,-1-1 0,1 1 0,-1-2 0,1 1 0,0 0 0,-1-1 0,0 1 0,1 1 0,0-1 0,0 1 0,-1-2 0,1 0 0,1 0 0,-2 1 0,1-1 0,0 1 0,-1 0 0,2 1 0,-1-1 0,-1 1 0,1-1 0,0 0 0,0 2 0,0-2 0,1 2 0,-2-2 0,2 1 0,-2 0 0,2 0 0,-1-1 0,0 2 0,0-2 0,1 2 0,-1-1 0,1 2 0,0-1 0,0 1 0,1 0 0,-1-1 0,1 1 0,0-1 0,4 0 0,-3 0 0,2 0 0,-1-1 0,0 1 0,3-2 0,-2 2 0,3 0 0,-2 0 0,1 0 0,-2 0 0,0 0 0,0 0 0,-2 0 0,-1 0 0,0 0 0,-2-1 0,-1 1 0,-2-1 0,1 0 0,-2 0 0,2-1 0,0 0 0,0 0 0,-1 2 0,2-2 0,-2 2 0,0-2 0,0 2 0,1-2 0,-1 1 0,2-1 0,-2 1 0,2-1 0,-2 1 0,2-1 0,-2 0 0,1 1 0,1-1 0,-2 2 0,2-2 0,-1 1 0,0-1 0,1 1 0,-1 1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08:54:29.371"/>
    </inkml:context>
    <inkml:brush xml:id="br0">
      <inkml:brushProperty name="width" value="0.00882" units="cm"/>
      <inkml:brushProperty name="height" value="0.00882" units="cm"/>
      <inkml:brushProperty name="color" value="#E71224"/>
    </inkml:brush>
  </inkml:definitions>
  <inkml:trace contextRef="#ctx0" brushRef="#br0">43 1 24575,'-5'1'0,"1"0"0,-1 1 0,2 0 0,-1 0 0,2 0 0,0-2 0,0 1 0,1 0 0,-2 0 0,2 1 0,0 0 0,-1 0 0,1 0 0,-1-1 0,-1 1 0,2-1 0,0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1:39.259"/>
    </inkml:context>
    <inkml:brush xml:id="br0">
      <inkml:brushProperty name="width" value="0.035" units="cm"/>
      <inkml:brushProperty name="height" value="0.035" units="cm"/>
      <inkml:brushProperty name="color" value="#E71224"/>
    </inkml:brush>
  </inkml:definitions>
  <inkml:trace contextRef="#ctx0" brushRef="#br0">0 1388 24575,'0'-44'0,"3"7"0,-2 31 0,4 3 0,-4-3 0,4 2 0,-1-2 0,2 0 0,0 2 0,0-1 0,0 1 0,-2-2 0,1 2 0,-1 2 0,-1-1 0,3 2 0,-6-4 0,6 4 0,-5-5 0,4 6 0,-4-6 0,4 5 0,-4-4 0,4 4 0,-1-5 0,2 6 0,-2-6 0,1 5 0,-4-4 0,4 4 0,-4-4 0,4 4 0,-1-5 0,2 6 0,-3-6 0,3 5 0,0-4 0,1 1 0,2-2 0,-3 0 0,3-1 0,-2 4 0,2-3 0,-5 3 0,1-1 0,-2 1 0,4 1 0,-1 1 0,0-2 0,0 0 0,0 0 0,3-1 0,-2-1 0,2 1 0,-3 1 0,1 0 0,-4 0 0,3 2 0,-6-4 0,6 4 0,-3-2 0,3 1 0,1-2 0,-1 1 0,0 0 0,3 0 0,-2 2 0,2-4 0,-3 4 0,0-2 0,0 0 0,1 3 0,-1-3 0,0 0 0,3 0 0,3-4 0,-1 1 0,3 2 0,-4-1 0,2 1 0,6-3 0,-7 4 0,6-4 0,-8 4 0,1-1 0,2-4 0,-3 6 0,1-6 0,-1 7 0,-3-4 0,0 4 0,-2-5 0,1 6 0,-1-6 0,2 3 0,3-4 0,-2 4 0,-1-3 0,2 3 0,-3-3 0,4-1 0,0 1 0,-3 2 0,3-1 0,-2 1 0,-1-2 0,3 0 0,-2-1 0,4 1 0,-4-3 0,2 2 0,0-2 0,-2 3 0,2-1 0,-3 1 0,1 0 0,-1 0 0,3-4 0,0 3 0,1-4 0,5 1 0,-5-3 0,2 3 0,-3 1 0,-2 3 0,-1 0 0,0-1 0,0 1 0,0 0 0,-2 0 0,1-1 0,-1 1 0,2 0 0,-3-1 0,3-2 0,-3-1 0,7-13 0,-3 8 0,4-13 0,-5 14 0,1-4 0,-1 6 0,1-6 0,-3 4 0,2-3 0,-3 4 0,1 3 0,-2 1 0,4 0 0,-5 2 0,5-2 0,-3 0 0,-3 2 0,6-5 0,-5 5 0,7-5 0,-7-3 0,7 4 0,-4-6 0,-1 10 0,0-2 0,0 3 0,-2 0 0,1-1 0,1-2 0,0 2 0,1-2 0,-1 3 0,-1 2 0,-1-1 0,2 1 0,0-2 0,-3 0 0,6-1 0,-6 1 0,3 0 0,-3 0 0,3 2 0,-2-2 0,1 3 0,1-3 0,-2-1 0,4 1 0,-4 0 0,5-1 0,-6-2 0,6 2 0,-6-2 0,3 3 0,-3 0 0,3 2 0,-2-1 0,1 1 0,-2-2 0,3 2 0,-2-1 0,2 1 0,-3-2 0,0 0 0,2-1 0,-1 1 0,2 0 0,-1-1 0,-1 1 0,2 0 0,-3 0 0,3-1 0,-3 1 0,3 0 0,-3-3 0,0 2 0,0-2 0,0 2 0,0 1 0,0 0 0,0-1 0,3 4 0,-2-3 0,1 3 0,-4 5 0,-5-1 0,-20 23 0,10-14 0,-13 13 0,12-15 0,7 1 0,0-2 0,5-4 0,8 0 0,4-9 0,2 2 0,4-5 0,-6 3 0,0 2 0,-2-1 0,1 4 0,-2-2 0,4 3 0,-4-3 0,3 3 0,-3-3 0,0 0 0,3 2 0,-5-4 0,4 4 0,-4-4 0,4 4 0,-4-5 0,5 6 0,-6-6 0,6 5 0,-6-4 0,6 4 0,-3-5 0,4 6 0,-1-6 0,0 5 0,-3-4 0,0 7 0,-3-2 0,0 9 0,0-2 0,3 2 0,-2 0 0,1-2 0,-2 2 0,0-3 0,3 1 0,-2-1 0,1 3 0,-2-2 0,3 2 0,-2-3 0,4 0 0,-4 0 0,2 0 0,-3 1 0,3-1 0,-3 0 0,3 0 0,0-2 0,-3 1 0,3-1 0,0 2 0,-2 0 0,1 0 0,1-2 0,-2-2 0,2-2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1:45.379"/>
    </inkml:context>
    <inkml:brush xml:id="br0">
      <inkml:brushProperty name="width" value="0.035" units="cm"/>
      <inkml:brushProperty name="height" value="0.035" units="cm"/>
      <inkml:brushProperty name="color" value="#E71224"/>
    </inkml:brush>
  </inkml:definitions>
  <inkml:trace contextRef="#ctx0" brushRef="#br0">338 1865 24575,'-3'-9'0,"-4"-6"0,1-13 0,2 7 0,-5-11 0,8 19 0,-2-5 0,3 8 0,0 1 0,0 3 0,0-1 0,0 1 0,0 0 0,0 0 0,0-1 0,0 1 0,0 0 0,2 2 0,-1-1 0,2 1 0,-3-2 0,0-1 0,3 1 0,-3 0 0,3 0 0,0-3 0,-2 2 0,1-3 0,1 4 0,-2 0 0,1 0 0,-2-1 0,0 1 0,3 0 0,-2-1 0,2 1 0,-3 0 0,0-1 0,2 4 0,-1-3 0,2 3 0,-3-3 0,0-1 0,3 1 0,-3 0 0,3-1 0,-3 1 0,3 0 0,-3 0 0,3-1 0,0 1 0,-2 0 0,1-3 0,1 2 0,-2-5 0,4 5 0,-4-2 0,2 2 0,-3 1 0,3 0 0,-3-3 0,6 2 0,-6-2 0,6 2 0,-5 1 0,1 0 0,-2-1 0,3 1 0,-2 0 0,2-3 0,-1 2 0,-1-2 0,2 2 0,-3 1 0,2-3 0,-1 2 0,2-2 0,0-3 0,-3 1 0,6-1 0,-5 0 0,1 5 0,1-5 0,-2 2 0,1 0 0,-2 1 0,3 6 0,-2-3 0,2 3 0,-3-3 0,0-1 0,0 1 0,0 0 0,2-3 0,-1 2 0,2-3 0,-3 4 0,0-3 0,0-1 0,-3-2 0,2 2 0,-1-2 0,-1 2 0,2-2 0,-2 2 0,0 1 0,0-3 0,-1 1 0,-1-1 0,4 0 0,-4 5 0,4-2 0,-5 2 0,6 1 0,-6 0 0,2-3 0,1 2 0,-3-5 0,6 2 0,-6-2 0,3 2 0,-4-2 0,1 2 0,-3-5 0,1-4 0,-4 3 0,4-7 0,-2 9 0,-1-8 0,3 3 0,-3 0 0,4 1 0,1 11 0,-1-4 0,1 4 0,0-6 0,-1 1 0,1-1 0,0 4 0,0-3 0,2 5 0,-2-2 0,6 2 0,-6-2 0,3 2 0,-1-2 0,-1 3 0,4-1 0,-5 1 0,3-3 0,-1-1 0,-1 1 0,4-1 0,-2 4 0,0-3 0,3 2 0,-6-5 0,5 2 0,-4-2 0,4-4 0,-4 6 0,4-2 0,-5 3 0,6-1 0,-6-2 0,5-1 0,-4 3 0,4-2 0,-2 5 0,0-2 0,3 3 0,-3 0 0,0-1 0,2 1 0,-1-3 0,-1-1 0,2-2 0,-2 2 0,3-2 0,-3 2 0,3 0 0,-3-2 0,3 3 0,0-1 0,0 1 0,0 2 0,0 1 0,0 0 0,0 0 0,0-1 0,-3 4 0,2-3 0,-1 3 0,2-4 0,0 1 0,0 0 0,0-1 0,0-2 0,0 0 0,-3-1 0,2-2 0,-2 2 0,3 0 0,0 1 0,0 3 0,0 0 0,-2 5 0,-5 4 0,-4 12 0,-2-4 0,2 6 0,2-10 0,2 2 0,1-3 0,0 0 0,-1 0 0,1 0 0,3-5 0,0-2 0,6-8 0,0-1 0,3-2 0,-2 2 0,1 1 0,-4 3 0,2-1 0,-1 1 0,-1 0 0,5 2 0,0-1 0,1 4 0,2-5 0,-3 6 0,-3-6 0,3 5 0,-3-1 0,3 2 0,1 0 0,-1 0 0,-3 2 0,0 2 0,-3 2 0,0 0 0,3-2 0,-3 1 0,6-1 0,-5 2 0,1 0 0,1-3 0,-2 3 0,4-3 0,-4 3 0,4-2 0,-4 1 0,5-4 0,-6 5 0,6-6 0,-5 6 0,4-6 0,-4 6 0,4-5 0,-4 4 0,4-4 0,-4 4 0,5-4 0,-6 5 0,3-6 0,-3 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1:49.694"/>
    </inkml:context>
    <inkml:brush xml:id="br0">
      <inkml:brushProperty name="width" value="0.035" units="cm"/>
      <inkml:brushProperty name="height" value="0.035" units="cm"/>
      <inkml:brushProperty name="color" value="#E71224"/>
    </inkml:brush>
  </inkml:definitions>
  <inkml:trace contextRef="#ctx0" brushRef="#br0">177 0 24575,'-6'7'0,"-12"11"0,-4 3 0,1 0 0,-2 5 0,16-18 0,-6 9 0,8-10 0,-3-1 0,7 0 0,-4-3 0,4 6 0,-2-2 0,3 2 0,0 0 0,0 1 0,0-1 0,0 0 0,0-2 0,0-1 0,0 0 0,0 0 0,0 0 0,0 1 0,0-1 0,0 0 0,0 0 0,0 0 0,0 1 0,0-1 0,0 0 0,0 0 0,0 0 0,0 0 0,0 1 0,0-1 0,0 0 0,0 0 0,0 0 0,0 1 0,0-1 0,0 0 0,0 0 0,-3-2 0,3 1 0,-3-1 0,3 2 0,-3-3 0,2 3 0,-4-3 0,4 3 0,-4 0 0,4 1 0,-2-1 0,0-3 0,3 3 0,-3-3 0,3 3 0,-3-2 0,2 1 0,-4-4 0,4 2 0,-2-3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1:51.523"/>
    </inkml:context>
    <inkml:brush xml:id="br0">
      <inkml:brushProperty name="width" value="0.035" units="cm"/>
      <inkml:brushProperty name="height" value="0.035" units="cm"/>
      <inkml:brushProperty name="color" value="#E71224"/>
    </inkml:brush>
  </inkml:definitions>
  <inkml:trace contextRef="#ctx0" brushRef="#br0">243 13 24575,'-6'0'0,"2"-3"0,-2 3 0,3-3 0,-3 3 0,-1-3 0,-2 2 0,-1-1 0,1 2 0,-3 0 0,5 2 0,-2-1 0,2 2 0,-2-3 0,5 2 0,-4-1 0,4 5 0,-2-6 0,0 3 0,-1-3 0,1 3 0,0-2 0,-1 1 0,1 1 0,0-2 0,0 4 0,-1-4 0,1 2 0,0-1 0,-1-1 0,1 2 0,0 0 0,0-3 0,-1 3 0,4 0 0,-3-3 0,3 3 0,2-3 0,-1 0 0,5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1:53.118"/>
    </inkml:context>
    <inkml:brush xml:id="br0">
      <inkml:brushProperty name="width" value="0.035" units="cm"/>
      <inkml:brushProperty name="height" value="0.035" units="cm"/>
      <inkml:brushProperty name="color" value="#E71224"/>
    </inkml:brush>
  </inkml:definitions>
  <inkml:trace contextRef="#ctx0" brushRef="#br0">0 1 24575,'6'2'0,"0"-1"0,1 5 0,-1-3 0,0 1 0,-3 1 0,3-4 0,-3 1 0,1 1 0,1-2 0,-4 4 0,5-4 0,-6 5 0,6-6 0,-6 6 0,6-6 0,-5 6 0,4-3 0,-4 4 0,4-4 0,-1 3 0,-1-3 0,3 3 0,-6 0 0,6-2 0,-5 1 0,4-4 0,-4 4 0,4-4 0,-4 5 0,4-6 0,-1 6 0,2-5 0,-3 4 0,3-4 0,-3 1 0,1-2 0,-1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1:56.667"/>
    </inkml:context>
    <inkml:brush xml:id="br0">
      <inkml:brushProperty name="width" value="0.035" units="cm"/>
      <inkml:brushProperty name="height" value="0.035" units="cm"/>
      <inkml:brushProperty name="color" value="#E71224"/>
    </inkml:brush>
  </inkml:definitions>
  <inkml:trace contextRef="#ctx0" brushRef="#br0">0 0 24575,'7'3'0,"-4"0"0,3 11 0,-2-6 0,0 6 0,2 0 0,-2-5 0,3 7 0,-4-9 0,0 2 0,-3-3 0,3-2 0,-2 1 0,1-1 0,-2 2 0,3 3 0,-2-2 0,1 5 0,-2-3 0,0 1 0,0-1 0,0-3 0,0 0 0,0 1 0,0-1 0,0 0 0,0 0 0,0 0 0,0 1 0,0-1 0,0 3 0,0-2 0,3 2 0,-2-3 0,2 6 0,-3-5 0,0 5 0,2-3 0,-1-2 0,2 2 0,-3-3 0,0 0 0,0 0 0,0 0 0,0 1 0,0-1 0,0 0 0,0 0 0,0 0 0,0 1 0,0-1 0,0 0 0,0 0 0,0 0 0,0 1 0,0-1 0,0 0 0,0 0 0,0 0 0,0 0 0,0 1 0,0-1 0,0 0 0,0 0 0,-3 0 0,2 1 0,-1 2 0,2-3 0,0 3 0,0-2 0,0-1 0,0 0 0,0 0 0,0 3 0,0-2 0,0 2 0,0 0 0,0-2 0,0 2 0,0-3 0,0 0 0,0 0 0,0 1 0,0-1 0,0 0 0,0 0 0,2-2 0,-1 1 0,2-1 0,-3 2 0,0 0 0,0 0 0,0 0 0,0 1 0,0-1 0,0 0 0,0 0 0,0 0 0,0 3 0,0 1 0,0 2 0,0-2 0,0-1 0,0-3 0,0 0 0,0 1 0,0-1 0,0 0 0,-3 0 0,2 0 0,-2 1 0,3-1 0,-2 0 0,1 0 0,-2 3 0,3-2 0,0 5 0,-3-5 0,3 2 0,-3-3 0,0 3 0,2-2 0,-1 2 0,2-3 0,0 0 0,0 0 0,-3 0 0,2 1 0,-2-1 0,3 0 0,0 0 0,0 0 0,0-2 0,0-1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1:59.044"/>
    </inkml:context>
    <inkml:brush xml:id="br0">
      <inkml:brushProperty name="width" value="0.035" units="cm"/>
      <inkml:brushProperty name="height" value="0.035" units="cm"/>
      <inkml:brushProperty name="color" value="#E71224"/>
    </inkml:brush>
  </inkml:definitions>
  <inkml:trace contextRef="#ctx0" brushRef="#br0">89 1 24575,'-3'6'0,"-3"3"0,1-2 0,-3 2 0,5 0 0,-1-2 0,-2 2 0,3 0 0,-3-3 0,-1 6 0,4-5 0,-3 2 0,3 0 0,-1-2 0,-1-1 0,4 0 0,-2-3 0,3 3 0,-3-2 0,3 1 0,-6-4 0,5-1 0,-1-4 0,2-2 0,0 0 0,2-1 0,-1 1 0,5 0 0,-3 0 0,0-1 0,3 4 0,-3-3 0,1 3 0,1-1 0,-1 1 0,-1 1 0,3 1 0,-3-5 0,3 6 0,0-6 0,1 5 0,-1-1 0,0 2 0,0 0 0,0 0 0,1 0 0,-1 2 0,0-1 0,0 4 0,0-4 0,1 5 0,-1-6 0,0 6 0,0-5 0,-2 4 0,1-4 0,-2 4 0,4-4 0,-4 4 0,3-4 0,-3 2 0,0 0 0,3-3 0,-3 6 0,4-6 0,-4 6 0,3-5 0,-3 4 0,3-4 0,0 2 0,-2-1 0,1-1 0,-1 2 0,-1 0 0,3-3 0,-6 3 0,3-3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7:24.236"/>
    </inkml:context>
    <inkml:brush xml:id="br0">
      <inkml:brushProperty name="width" value="0.035" units="cm"/>
      <inkml:brushProperty name="height" value="0.035" units="cm"/>
      <inkml:brushProperty name="color" value="#FFFFFF"/>
    </inkml:brush>
  </inkml:definitions>
  <inkml:trace contextRef="#ctx0" brushRef="#br0">1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2:21:27.685"/>
    </inkml:context>
    <inkml:brush xml:id="br0">
      <inkml:brushProperty name="width" value="0.1" units="cm"/>
      <inkml:brushProperty name="height" value="0.1" units="cm"/>
      <inkml:brushProperty name="color" value="#AE198D"/>
      <inkml:brushProperty name="inkEffects" value="galaxy"/>
      <inkml:brushProperty name="anchorX" value="-5522.86572"/>
      <inkml:brushProperty name="anchorY" value="-5627.98047"/>
      <inkml:brushProperty name="scaleFactor" value="0.5"/>
    </inkml:brush>
  </inkml:definitions>
  <inkml:trace contextRef="#ctx0" brushRef="#br0">20 1639 24575,'-4'-5'0,"1"0"0,2 4 0,0-1 0,-1-1 0,2 1 0,-1-2 0,0 2 0,1-1 0,-2-1 0,1-1 0,-1 0 0,2-1 0,-1 3 0,1-1 0,0 1 0,0 0 0,0 0 0,0 1 0,0-1 0,0 0 0,0-1 0,0 2 0,1 0 0,-1-2 0,2 1 0,-2-1 0,3 1 0,-2 0 0,1 0 0,0 1 0,0 0 0,-2-1 0,2 1 0,0-1 0,1 1 0,0 1 0,-1-1 0,1 0 0,-2 0 0,3-1 0,-2 2 0,2-1 0,-2 2 0,2-1 0,-2 0 0,0 0 0,2 0 0,-2 1 0,2 0 0,-2 0 0,1 0 0,0 0 0,1 0 0,-1 0 0,1 0 0,-2 0 0,0 0 0,2-1 0,-2 0 0,3-2 0,-1 1 0,-1-1 0,2 1 0,-3-2 0,3 3 0,-2-2 0,0 2 0,1-2 0,-2 2 0,1-1 0,-2 0 0,1 0 0,-2-1 0,1-2 0,0-3 0,0 1 0,1-1 0,-1 3 0,0-1 0,0 2 0,-1 0 0,1 1 0,-1 1 0,0-2 0,0 1 0,0-4 0,0 0 0,0 0 0,0 0 0,0 2 0,0 0 0,-1 2 0,1 0 0,-1 1 0,1-2 0,0 0 0,-1-2 0,0-1 0,0-2 0,1 0 0,0 1 0,0 1 0,0 0 0,0-3 0,0 3 0,0-2 0,0 6 0,0-1 0,0 1 0,1 0 0,-1-1 0,3 0 0,-1-2 0,1 0 0,1-2 0,-1 4 0,3-7 0,-2 7 0,2-6 0,-1 4 0,-3 3 0,2-1 0,-2 2 0,-1-1 0,1 2 0,1 0 0,0 0 0,2 1 0,-1-1 0,0 1 0,-1-1 0,1 0 0,-1 0 0,0 1 0,0 0 0,0 0 0,0 0 0,1-1 0,0 1 0,1-1 0,-2 0 0,1 0 0,-2-1 0,0 2 0,1-1 0,0 1 0,-1-1 0,1 0 0,-2-2 0,2 2 0,0-3 0,1 2 0,-1-3 0,2 3 0,-1-2 0,0 1 0,2-1 0,-5 0 0,4 2 0,-4-1 0,2 0 0,-1-1 0,-2 2 0,1 0 0,-1-3 0,0 1 0,0-4 0,1 1 0,-1-2 0,2 2 0,-1 0 0,1 0 0,-2 0 0,1-2 0,0 3 0,-1-2 0,1-1 0,-1-1 0,0 2 0,0-1 0,0 0 0,0 2 0,0-1 0,0 3 0,-1 1 0,1 0 0,-2-1 0,2 1 0,-1-2 0,0-2 0,-1 2 0,1-3 0,0 3 0,0-1 0,0-1 0,0-1 0,0 2 0,1-1 0,-1 3 0,1-3 0,0 1 0,0-2 0,1 1 0,-1-5 0,1 6 0,-1-4 0,1 5 0,1-1 0,0 0 0,0 0 0,1 1 0,-2 2 0,2-2 0,-2 3 0,2-2 0,-3 3 0,2-1 0,0 1 0,0 0 0,0 0 0,1 1 0,-1 0 0,0 1 0,1-2 0,0 0 0,1 0 0,0 0 0,-1 0 0,-1 1 0,2 0 0,-2 0 0,2 0 0,-1-1 0,1 1 0,0 1 0,0-1 0,0 1 0,-2 0 0,1 0 0,1 0 0,0 0 0,0 0 0,0 0 0,1 0 0,-1 0 0,1 0 0,1 0 0,-1 0 0,1 0 0,-3 0 0,1 0 0,-2 0 0,0 0 0,2 0 0,-2 0 0,2 0 0,0 0 0,-1 0 0,2 0 0,-2 0 0,0 0 0,0 0 0,-1 0 0,2 0 0,-2 0 0,3-1 0,-3 0 0,3-1 0,-4 0 0,4 1 0,-4-2 0,2 1 0,-1 0 0,-1-2 0,1 0 0,0 0 0,0 0 0,-2 0 0,2 0 0,-2 0 0,1-1 0,-1 1 0,1 0 0,0-2 0,0 0 0,-1 0 0,0 0 0,0 0 0,0 2 0,0-1 0,0 2 0,0 0 0,-1-1 0,0 0 0,-1-1 0,1 0 0,0 2 0,-3-4 0,3 3 0,-3-3 0,2 2 0,-1-2 0,0 2 0,-1-1 0,0-5 0,0 6 0,-3-11 0,3 10 0,0-3 0,2 4 0,-1-2 0,1 1 0,-1-2 0,1 0 0,0-1 0,0-3 0,0 2 0,2-1 0,-1 3 0,1 0 0,0 2 0,0-1 0,0 1 0,0 1 0,1-2 0,0 3 0,0-2 0,2 2 0,0-1 0,1-2 0,2 1 0,-2 0 0,0 3 0,0-2 0,-1 4 0,0-2 0,-1 2 0,1 1 0,1-1 0,3 2 0,-1-1 0,1 2 0,-2-1 0,-1 1 0,3-2 0,-2 1 0,2-1 0,-2 0 0,2 0 0,-1 0 0,0 0 0,0 0 0,-3 0 0,2 0 0,0 0 0,-2 0 0,1 0 0,-2 0 0,1 1 0,1-1 0,-1 1 0,1 1 0,-1-2 0,-1 1 0,2-1 0,-2 0 0,2 0 0,-1 0 0,4 0 0,-1-1 0,5-2 0,-3 1 0,-1-3 0,0 2 0,-3 0 0,-2 1 0,0 0 0,-1-1 0,2 0 0,-2-4 0,3 2 0,-2-2 0,1 3 0,-2 0 0,2-1 0,-2 1 0,2 0 0,-3 1 0,2 0 0,-1 0 0,1 0 0,0-1 0,-2 2 0,1-3 0,-1 2 0,0 0 0,0 0 0,0 0 0,0-1 0,0 1 0,-1-2 0,0 1 0,-2-1 0,1 1 0,1 0 0,-3-1 0,2 1 0,-2-1 0,0-1 0,2 1 0,0 0 0,-2-2 0,0 2 0,1-3 0,-2 3 0,1-2 0,1 3 0,0-1 0,0 1 0,2-1 0,-4-3 0,2 2 0,1 0 0,1 3 0,0-2 0,1 0 0,-1 0 0,1 0 0,0-1 0,1 0 0,0-1 0,1 3 0,1-1 0,0 1 0,0 1 0,0-1 0,0 1 0,1-1 0,1-1 0,0 1 0,-2 0 0,2 1 0,-2 0 0,1 0 0,-1 1 0,0 0 0,-1 0 0,4-1 0,-2 1 0,3-1 0,-3-1 0,5 1 0,-3-1 0,1 1 0,-4 1 0,-2 0 0,2 2 0,-1-2 0,3 1 0,0-2 0,2 2 0,0-3 0,-2 3 0,-1 0 0,-2 0 0,1 0 0,-1 1 0,5 4 0,4 1 0,-1 2 0,9 3 0,-7-4 0,6 4 0,-10-5 0,1-1 0,-4-1 0,-2 0 0,1-1 0,-2 0 0,1 0 0,-2 0 0,1-1 0,-1 1 0,1 1 0,0 0 0,-1 1 0,1 0 0,0-1 0,-1-1 0,0 1 0,-1-1 0,1 1 0,-1 0 0,1-1 0,-1 2 0,1-2 0,-1 2 0,0-1 0,0 0 0,0-1 0,0 2 0,0 0 0,0 1 0,0-1 0,0-2 0,-1 0 0,1 2 0,-2-3 0,2 2 0,-2 0 0,-1 1 0,2 0 0,-3 2 0,3-5 0,-1 4 0,-1-4 0,1 3 0,0-2 0,0 0 0,0 3 0,-1-2 0,1 1 0,0 0 0,0-2 0,1 2 0,0-2 0,0 0 0,0 2 0,-1-2 0,1 2 0,0-2 0,1 0 0,-1 2 0,1-2 0,1 2 0,0-1 0,2 1 0,-1 1 0,0-1 0,1 1 0,-2 0 0,1 1 0,-1-2 0,1 0 0,0-3 0,-2 1 0,5 3 0,-2 0 0,4 1 0,-3-1 0,-1-2 0,0 0 0,-1-1 0,0 1 0,1-1 0,-1 1 0,-1 0 0,1-1 0,-1 0 0,2 2 0,-2-2 0,3 3 0,-2-2 0,1 3 0,-1-2 0,-1 2 0,0-3 0,0 1 0,1 0 0,-1-1 0,0 0 0,-1 0 0,0-1 0,0 2 0,0-2 0,-1 3 0,1-2 0,-2 3 0,0-1 0,0 1 0,-3 2 0,2-2 0,-2 4 0,1-4 0,-1 0 0,1-1 0,0 1 0,1-1 0,-2 1 0,2-3 0,-4 3 0,4-4 0,-4 3 0,2 0 0,-1-1 0,-1 1 0,2-2 0,-2 2 0,-1-1 0,0 1 0,0 0 0,1-2 0,-1 3 0,1-3 0,-2 4 0,2-5 0,0 3 0,-1-3 0,4 2 0,0-2 0,2 0 0,-1 1 0,1-2 0,1 1 0,-2-1 0,2 2 0,0-1 0,-1 1 0,1-1 0,0 0 0,1 3 0,0 0 0,0 1 0,0 0 0,1 0 0,1 1 0,-1 0 0,0-1 0,-1-2 0,0 0 0,0-1 0,1 0 0,-1-1 0,2 0 0,1 2 0,-1-1 0,3 2 0,-2-1 0,1 0 0,0-1 0,-2-2 0,-1 1 0,1 1 0,1-1 0,0 1 0,1-1 0,0 0 0,-1 1 0,2-1 0,-2 1 0,2 1 0,0 0 0,-1 0 0,0-1 0,-1 0 0,0 0 0,-2-1 0,1-1 0,0 2 0,1 1 0,0 0 0,0 0 0,-1 0 0,2 0 0,-2 1 0,2-1 0,-3 1 0,2-2 0,-1 2 0,1-1 0,-1 1 0,0-2 0,-2 1 0,1 2 0,-1 0 0,1 3 0,-1-3 0,1 0 0,-1 5 0,0-2 0,0 2 0,0-3 0,-1-1 0,1-2 0,-2-2 0,2 0 0,-3-2 0,2 1 0,0 1 0,-2-1 0,1 0 0,-3 1 0,2 0 0,-1 0 0,-1 0 0,3-1 0,-3 2 0,1-2 0,-1 4 0,-2-2 0,1 2 0,-1-2 0,0 2 0,1-2 0,-1 0 0,2-1 0,1-1 0,0 2 0,1-3 0,-1 2 0,1-1 0,-2 0 0,2 0 0,-1 1 0,1-1 0,0-1 0,1 3 0,-1-3 0,1 3 0,0-1 0,-2 3 0,1-1 0,0 3 0,0-1 0,1-1 0,-1 1 0,2-3 0,0 0 0,0 0 0,0-2 0,0 0 0,1 2 0,0-2 0,0 2 0,1-1 0,1 1 0,0-1 0,0 2 0,1-3 0,0 3 0,0-1 0,1 0 0,-1 1 0,0-1 0,0 0 0,-1-2 0,-1 1 0,1-2 0,0 2 0,-1-1 0,1 0 0,-1 1 0,3-1 0,0 1 0,1 0 0,1 0 0,-1 1 0,-1-3 0,-1 4 0,0-4 0,1 2 0,0-1 0,1 0 0,-2 1 0,4 0 0,-3-1 0,1 2 0,0-1 0,0 1 0,0 0 0,-2-1 0,2 1 0,-3-1 0,1 1 0,-1-2 0,-1 0 0,0 2 0,1-2 0,-2 2 0,0-1 0,0 1 0,0 1 0,0-1 0,0 16 0,0-11 0,0 15 0,-2-17 0,2 3 0,-2-6 0,2 1 0,-2-3 0,0 1 0,-2-2 0,1 0 0,-3 2 0,1-1 0,0 0 0,0 2 0,0-3 0,1 1 0,1-1 0,0 1 0,1-2 0,-1 1 0,0 0 0,-1 0 0,-1 1 0,1 0 0,0-2 0,-3 2 0,2-1 0,-5 2 0,2-1 0,-2 2 0,3-3 0,1 2 0,3-1 0,-2 0 0,1 0 0,-2 1 0,2-2 0,0 1 0,-1-1 0,1 2 0,0-2 0,2 1 0,1 0 0,2 2 0,1 2 0,0 0 0,0 0 0,1 0 0,-2-1 0,1-2 0,-1 1 0,1-2 0,0-1 0,-2 2 0,2-1 0,-1 1 0,1 0 0,0-1 0,-2 0 0,2 1 0,-1-1 0,1 1 0,0-1 0,-2 0 0,3 2 0,-1-1 0,2 2 0,0 0 0,0-2 0,-1 1 0,-2-2 0,1 0 0,0 1 0,0-2 0,-1 3 0,2-3 0,-2 2 0,1-1 0,1 1 0,0 0 0,1 1 0,-1 0 0,3 0 0,-2 0 0,1 1 0,-1-1 0,0 0 0,-1 1 0,1-3 0,-2 2 0,0-2 0,1-1 0,-1 1 0,1 1 0,0 1 0,1 1 0,-1 2 0,1-2 0,-1 1 0,-1-1 0,2 2 0,-2-1 0,3 5 0,-4-5 0,1 3 0,-1-4 0,0-1 0,0-1 0,-3 0 0,1 0 0,-1 0 0,-1 0 0,1-2 0,1 2 0,-2-2 0,0 1 0,-2 0 0,-1-1 0,1-1 0,2 0 0,0 0 0,1 0 0,-3 0 0,1 1 0,-1-1 0,2 1 0,0 0 0,-1 0 0,-3 3 0,2-2 0,-1 2 0,0-1 0,1 0 0,-2 1 0,2-1 0,0-1 0,4 0 0,-1-1 0,0 2 0,0-2 0,1 3 0,-1-3 0,0 3 0,1-2 0,-1 2 0,1-1 0,0-1 0,0 2 0,1-2 0,-2 1 0,2 0 0,-2-3 0,1 4 0,-1-2 0,2 1 0,-2 0 0,1-1 0,-1 1 0,2-1 0,-1 0 0,0 2 0,0-2 0,-1 2 0,1-2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7:24.236"/>
    </inkml:context>
    <inkml:brush xml:id="br0">
      <inkml:brushProperty name="width" value="0.035" units="cm"/>
      <inkml:brushProperty name="height" value="0.035" units="cm"/>
      <inkml:brushProperty name="color" value="#FFFFFF"/>
    </inkml:brush>
  </inkml:definitions>
  <inkml:trace contextRef="#ctx0" brushRef="#br0">1 1 24575,'0'0'0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6T13:41:54.896"/>
    </inkml:context>
    <inkml:brush xml:id="br0">
      <inkml:brushProperty name="width" value="0.00882" units="cm"/>
      <inkml:brushProperty name="height" value="0.00882" units="cm"/>
      <inkml:brushProperty name="color" value="#E71224"/>
    </inkml:brush>
  </inkml:definitions>
  <inkml:trace contextRef="#ctx0" brushRef="#br0">1 302 24575,'0'-3'0,"1"-3"0,-1 4 0,1-3 0,-1 3 0,1 1 0,-1-1 0,1 1 0,0-2 0,0 1 0,1 0 0,0 0 0,-2 0 0,2-1 0,-2 1 0,2 1 0,-2-1 0,2 2 0,-2-2 0,1 1 0,1-1 0,-2 0 0,2 1 0,-2-1 0,1-1 0,0 1 0,-1 0 0,2 0 0,-2-1 0,1 1 0,0 0 0,-1 0 0,3-1 0,-3 1 0,2 0 0,-2 0 0,2 1 0,-2-2 0,2 2 0,-2-1 0,2 1 0,0 0 0,0 2 0,-1 0 0,1 0 0,-1 0 0,0 0 0,1-1 0,0 2 0,0-1 0,-1 1 0,1-2 0,-2 2 0,2-2 0,-1 1 0,1 0 0,0-1 0,-2 2 0,2-1 0,-2 0 0,2 0 0,-1 1 0,2-1 0,-2 1 0,0-1 0,0 1 0,1-1 0,-2 0 0,2 0 0,-2 0 0,1 1 0,0 0 0,0 0 0,0 0 0,0 1 0,0-1 0,-1 0 0,1 0 0,0 0 0,0 1 0,-1-1 0,1 0 0,-1 0 0,1 0 0,-1-1 0,1 1 0,-1 0 0,1-1 0,0 1 0,-1-1 0,1 1 0,0 0 0,0-1 0,-1 1 0,0-1 0,1 1 0,1-1 0,-2 1 0,1 1 0,0-1 0,-1 0 0,1 0 0,0 1 0,0-1 0,-1 0 0,0 0 0,1 0 0,0 1 0,0-1 0,-1 0 0,0 0 0,0 0 0,0 1 0,0-1 0,0 0 0,0 0 0,0 1 0,0-1 0,0 0 0,0 0 0,0 0 0,0 1 0,0-1 0,0 0 0,0 0 0,0 0 0,0 1 0,0-1 0,0 0 0,0 0 0,0 0 0,0 1 0,0-1 0,0 0 0,0 0 0,1-1 0,-1 1 0,1 0 0,0 0 0,-1 0 0,1 0 0,-1 0 0,0 1 0,1 0 0,-1 0 0,1-1 0,0 1 0,0-1 0,0 1 0,0 0 0,-1 0 0,2-2 0,-2 1 0,1-1 0,0 0 0,-1 1 0,1-1 0,0 2 0,-1-1 0,2-1 0,-2 1 0,1-1 0,-1 1 0,1 0 0,0 0 0,0-1 0,0 0 0,-1 1 0,2-2 0,-1 1 0,0 0 0,1-1 0,-1 1 0,2-1 0,-1 2 0,0-2 0,0 1 0,0-1 0,1 1 0,-1-1 0,0 1 0,0-1 0,-1 1 0,2-1 0,-2 1 0,1-1 0,0 0 0,-1-1 0,0-1 0,1-2 0,-2 1 0,1-1 0,-1 0 0,0 1 0,0-1 0,1 0 0,-1-1 0,1 2 0,-1-1 0,0 1 0,0-1 0,0 1 0,0-2 0,0 2 0,1 0 0,-1 0 0,1 1 0,-1-1 0,0 0 0,0-1 0,1 1 0,-1 0 0,1 1 0,0 0 0,-1-1 0,1 1 0,-1 0 0,1-1 0,0 0 0,0 0 0,0 0 0,-1-1 0,1 1 0,0-1 0,-1 1 0,2 1 0,-2-2 0,1 2 0,0 0 0,-1 0 0,2-2 0,-2 2 0,0 0 0,1-1 0,0 1 0,-1-1 0,0 1 0,1 0 0,-1-1 0,1 1 0,-1 0 0,0 0 0,0-1 0,0 1 0,0 0 0,0-1 0,0-1 0,1 0 0,-1-1 0,2 2 0,-2-1 0,1 1 0,-1 0 0,1 1 0,0 1 0,0-1 0,-1 0 0,0 0 0,0-1 0,0 1 0,0 0 0,0 0 0,0 0 0,0-1 0,0 1 0,0 0 0,0 0 0,0 0 0,0-1 0,0 1 0,0 0 0,1 0 0,0-2 0,-1 2 0,0-2 0,1 2 0,-1 0 0,1 0 0,-1-1 0,0 1 0,1 0 0,-1 0 0,1-2 0,-1 2 0,0-1 0,1 1 0,-1-1 0,1 1 0,-1 0 0,1-1 0,0 0 0,0 0 0,-1 0 0,0 1 0,0 0 0,0-1 0,1 0 0,0 1 0,0-1 0,0 2 0,0-2 0,-1 0 0,1 1 0,-1 0 0,1 0 0,-1 1 0,1-1 0,0 0 0,0 0 0,-1-1 0,0 1 0,1 1 0,0-1 0,0 1 0,0-1 0,-1 0 0,1 1 0,0 0 0,-1-1 0,2 2 0,-2-2 0,2 2 0,-1-3 0,0 3 0,1-2 0,0 2 0,-1-2 0,1 2 0,-1-1 0,1 0 0,-1 1 0,0-2 0,1 1 0,-2 1 0,2 1 0,-1 1 0,2 3 0,-2 1 0,1-1 0,0 3 0,-1-6 0,0 3 0,-1-3 0,1 0 0,0 0 0,0 1 0,0-1 0,-1 0 0,0 0 0,0 0 0,0 1 0,0 0 0,1-1 0,0 1 0,0 0 0,-1 0 0,0 1 0,0-1 0,0 0 0,0-1 0,0 0 0,0 0 0,1 1 0,-1-1 0,1 0 0,-1 0 0,0 1 0,0 0 0,0 0 0,0 0 0,0 0 0,1 0 0,-1-1 0,1 1 0,-1 0 0,0 0 0,0-1 0,0 1 0,1 0 0,-1 1 0,1-1 0,-1 1 0,0-1 0,0 2 0,0-2 0,0 1 0,0 0 0,0-1 0,0 1 0,0 2 0,0-2 0,0 2 0,0-3 0,0 3 0,0-2 0,0 2 0,0-3 0,0 2 0,0-1 0,0 0 0,0 3 0,0-3 0,0 2 0,0-3 0,0 0 0,0-1 0,0 0 0,0 0 0,0 0 0,0 0 0,0 1 0,0-1 0,0 0 0,0 0 0,0 0 0,0 2 0,0-1 0,0 2 0,0-2 0,0 1 0,0 0 0,0-1 0,0 1 0,0 0 0,0 0 0,0 0 0,1-1 0,0-1 0,-1 0 0,0 1 0,0-1 0,0 0 0,0 0 0,0 0 0,2 1 0,-2-1 0,1 1 0,-1 0 0,0 0 0,0-1 0,0 0 0,0 0 0,1 0 0,-1 1 0,1-1 0,-1 0 0,0 0 0,0 0 0,0 1 0,0-1 0,0 0 0,1 1 0,-1 0 0,1 0 0,-1-1 0,0 1 0,0 0 0,0 0 0,1-1 0,-1 0 0,1 1 0,-1-1 0,0 0 0,0 1 0,1-1 0,0 1 0,0-2 0,-1 1 0,0 0 0,0 0 0,0 1 0,1 0 0,-1-1 0,1 2 0,-1-2 0,0 0 0,0 1 0,1-1 0,-1 2 0,1-2 0,-1 2 0,0-1 0,1 0 0,-1-1 0,1-1 0,-1 2 0,0-1 0,1-1 0,-1 1 0,1-1 0,-1 1 0,0 1 0,0-1 0,1 0 0,0 0 0,0 0 0,-1 1 0,1-1 0,-1 0 0,2-1 0,-2 1 0,2-2 0,-1 2 0,1 0 0,0 0 0,0-1 0,-2 1 0,1-1 0,0 0 0,-1 1 0,2-1 0,-2 1 0,2-2 0,-1-1 0,3-4 0,1 0 0,-1-1 0,0 3 0,-2 0 0,1 0 0,-2 1 0,1 1 0,-1-1 0,0 1 0,1-1 0,-2 0 0,2 1 0,-2-1 0,3 0 0,-3-1 0,1 0 0,0 1 0,-1-3 0,2 3 0,-2-2 0,1 1 0,0 0 0,-1 1 0,3-3 0,-3 3 0,1-2 0,0 1 0,-1 1 0,1 0 0,-1-1 0,0 1 0,0 0 0,0 0 0,0-1 0,0 1 0,0 0 0,1-1 0,-1 1 0,1-3 0,-1 3 0,0-3 0,0 2 0,1-1 0,-1 0 0,1 2 0,-1-2 0,1 1 0,-1 1 0,2-3 0,-2 2 0,1 0 0,-1-3 0,1 3 0,-1-2 0,0 2 0,0 0 0,0 0 0,0 0 0,0 0 0,1 0 0,-1 1 0,1-1 0,-1 0 0,0 0 0,0 1 0,0-1 0,0-1 0,0 2 0,0-2 0,0 1 0,0 0 0,0 0 0,0 0 0,0 1 0,0-2 0,0 1 0,0 1 0,0-1 0,0 0 0,0 0 0,1 1 0,-1-1 0,1 0 0,-1 1 0,0 0 0,0-1 0,0 1 0,0-1 0,0 0 0,0-1 0,0 2 0,1-3 0,-1 2 0,1-1 0,-1-1 0,0 1 0,0 1 0,0-3 0,0 2 0,0-3 0,0 1 0,0 2 0,0-2 0,0 2 0,0-1 0,0 1 0,1 0 0,-1-2 0,2 1 0,-2 0 0,0 1 0,0 1 0,0 1 0,0-1 0,0 0 0,0 0 0,0 0 0,0 0 0,0 0 0,0 1 0,0-2 0,0 2 0,0-1 0,0 1 0,0-1 0,0 1 0,0 0 0,0 0 0,0-1 0,0 1 0,0 1 0,1-1 0,0 0 0,-1 0 0,0 0 0,0 0 0,0 0 0,0-1 0,0 1 0,0 0 0,0-1 0,0 0 0,0 0 0,0 1 0,0-1 0,0 0 0,0-1 0,1 1 0,-1 0 0,1 1 0,-1-2 0,0 2 0,0-1 0,0 0 0,0 1 0,0 0 0,0 0 0,0 0 0,0-1 0,0 1 0,0 0 0,0 0 0,0-1 0,1 1 0,-1 0 0,1 0 0,-1-1 0,0 1 0,0 0 0,0-1 0,0-1 0,0 1 0,0-1 0,1 2 0,-1 0 0,1-1 0,-1 0 0,1-1 0,0 1 0,0-1 0,-1 2 0,0-2 0,0 2 0,0 0 0,1 0 0,0-1 0,-1 1 0,0 0 0,0 0 0,0 0 0,0-1 0,1 2 0,-1-1 0,1 1 0,-1-1 0,1 0 0,-1 0 0,1 1 0,0-1 0,-1 0 0,1-1 0,0 2 0,0-1 0,0 2 0,1-1 0,0 1 0,-1 1 0,1-1 0,-1 1 0,2-1 0,-1 0 0,0 0 0,-1 1 0,1-1 0,-1 1 0,1 0 0,-1 0 0,1-1 0,-1 1 0,1 0 0,-2 1 0,2-2 0,-1 2 0,0-2 0,0 2 0,0-1 0,1 1 0,0 1 0,-1-1 0,1 0 0,-2 0 0,2-1 0,-1 2 0,-1-2 0,2 1 0,-2 0 0,2 0 0,-2 1 0,2-1 0,-2 0 0,1 0 0,0 0 0,-1 1 0,1-1 0,0 0 0,0 0 0,0 2 0,-1-2 0,0 2 0,1-2 0,-1 2 0,1-2 0,-1 0 0,0 0 0,1 1 0,-1-1 0,1 0 0,-1 0 0,0 0 0,1 2 0,-1-1 0,1 0 0,-1 1 0,0-2 0,0 0 0,0 0 0,0 1 0,0 0 0,0-1 0,0 2 0,0-1 0,0 0 0,0 0 0,0 1 0,0-1 0,0 0 0,0 0 0,0-1 0,0 0 0,0 0 0,0 0 0,0 1 0,0-1 0,0 0 0,0 0 0,0 1 0,0 1 0,0-1 0,0 1 0,0-1 0,0 0 0,0 0 0,0 1 0,0 0 0,0 0 0,0-1 0,0 0 0,0-1 0,0 2 0,0-1 0,0-1 0,0 2 0,0-2 0,0 0 0,0 0 0,0 0 0,0 1 0,0-1 0,0 0 0,0 0 0,0 0 0,-1 1 0,1 0 0,-1-1 0,1 1 0,0 0 0,0 0 0,0 1 0,0-1 0,0 1 0,0-2 0,0 2 0,0-1 0,0-1 0,0 1 0,0 0 0,0 1 0,0 1 0,0-2 0,0 1 0,0 0 0,0-1 0,0 0 0,0 0 0,0 3 0,0-1 0,0 1 0,0-2 0,0 2 0,0-2 0,0 4 0,0-4 0,0 2 0,0-1 0,0-2 0,0 1 0,0-2 0,0 0 0,0 0 0,0 0 0,0 1 0,0-1 0,0 0 0,0 2 0,0-1 0,0 1 0,0-2 0,0 1 0,0 0 0,0 1 0,0-2 0,0 2 0,0-1 0,0-1 0,0 2 0,0 0 0,0 0 0,0 1 0,0 1 0,0-1 0,0 1 0,0-1 0,0 1 0,0 1 0,0-1 0,0 2 0,0-1 0,0 1 0,0 1 0,0-1 0,0-2 0,0 2 0,0-4 0,0 2 0,0-1 0,0-2 0,0 0 0,0-1 0,0 1 0,0-1 0,0 0 0,0 0 0,0 0 0,0 3 0,0-2 0,0 3 0,0-2 0,0-1 0,0 0 0,0-1 0,0 1 0,0-1 0,0 0 0,0 0 0,0 1 0,0-1 0,0 0 0,0 0 0,0 0 0,1-1 0,-1 2 0,2-2 0,-2 1 0,2 0 0,-2 0 0,3 0 0,-3 0 0,1-1 0,0 0 0,-1 1 0,2-2 0,-2 2 0,1-1 0,0 1 0,-1 0 0,3-2 0,-2 1 0,2-1 0,-1 0 0,3-1 0,-2 0 0,1-2 0,0 2 0,0-1 0,-2 1 0,2-1 0,-2 0 0,1 0 0,-1 1 0,2-1 0,-2-1 0,0 2 0,0-1 0,1 1 0,-2-1 0,1 0 0,-2-1 0,3 0 0,-2 0 0,3-1 0,-3 0 0,1 1 0,-1-2 0,1-1 0,0 1 0,0-3 0,-1 1 0,0 0 0,-1 2 0,0 2 0,0 1 0,0-1 0,0 1 0,0 0 0,0 0 0,0-2 0,0 2 0,0-1 0,0-1 0,-1 2 0,1-2 0,-1 2 0,1 0 0,-2 0 0,2 0 0,-1-2 0,0 2 0,1-2 0,-1 0 0,1 1 0,0-1 0,0 0 0,0-1 0,0 2 0,-1-1 0,1 0 0,-1 1 0,1 0 0,0 0 0,0 0 0,0-1 0,0-1 0,0-1 0,0 3 0,0-1 0,0 0 0,0-2 0,0 2 0,0-5 0,0 3 0,1-2 0,-1 0 0,1 2 0,0-1 0,-1-1 0,1 3 0,0-3 0,-1 3 0,2-1 0,-2 2 0,1 0 0,0 0 0,0 1 0,-1-2 0,1 2 0,-1-1 0,1-1 0,-1 2 0,1-1 0,-1 2 0,1-2 0,-1 2 0,1-1 0,-1 1 0,0-1 0,0 0 0,0 1 0,1-3 0,0 2 0,0-2 0,-1 2 0,1-1 0,0 1 0,-1 0 0,1-2 0,-1 1 0,1 1 0,-1-2 0,0 3 0,1-2 0,-1 1 0,1 0 0,0 0 0,-1 0 0,1 0 0,0 0 0,0 1 0,0 0 0,-1 1 0,1-1 0,0 1 0,-1-2 0,1 1 0,0 0 0,0-1 0,1 0 0,-1 0 0,2 1 0,-2-1 0,1 1 0,-2 0 0,2 1 0,-2-1 0,2 1 0,-1-1 0,0 2 0,0 0 0,0 0 0,0 2 0,1 1 0,-1-1 0,1 1 0,-1-1 0,1 1 0,-1-1 0,0-1 0,0 1 0,0-1 0,0 0 0,-1 2 0,2-2 0,-2 1 0,1 0 0,0-1 0,-1 1 0,1-1 0,0 1 0,0 0 0,-1-1 0,2 1 0,-2 0 0,2-1 0,-2 2 0,1-2 0,-1 1 0,1 0 0,-1 2 0,2-2 0,-2 1 0,1 0 0,0-1 0,0 1 0,0-1 0,-1 0 0,0 2 0,0-2 0,0 0 0,1 0 0,-1 0 0,1 2 0,-1-2 0,0 1 0,1-1 0,-1 1 0,1-1 0,0 0 0,-1 0 0,1 1 0,-1-1 0,1 0 0,-1 0 0,1 0 0,-1 1 0,1-1 0,-1 0 0,2 0 0,-2 0 0,0 1 0,0-1 0,0 0 0,0 0 0,0 0 0,0 1 0,0 0 0,0 0 0,0-1 0,0 1 0,0-1 0,0 0 0,0 0 0,0 0 0,0 1 0,1-1 0,-1 0 0,1 0 0,-1 0 0,0 0 0,0 1 0,0-1 0,0 0 0,0 0 0,0 0 0,0 1 0,0-1 0,1 0 0,-1 0 0,1 1 0,-1-1 0,1-1 0,-1 1 0,2-2 0,-1 1 0,1 0 0,0 0 0,-1 1 0,1 0 0,0-1 0,1 1 0,-1-1 0,-1 1 0,1-2 0,-2 3 0,2-3 0,-2 2 0,2-2 0,0 1 0,-1 0 0,1-1 0,-1 1 0,1-1 0,0 0 0,0-1 0,0 0 0,-1-2 0,1 0 0,0 0 0,1 1 0,-2 0 0,1 0 0,-2 0 0,1 1 0,0-1 0,-1 1 0,2-1 0,-2 0 0,2 0 0,-2 0 0,2-1 0,-1 1 0,0 0 0,-1 0 0,1-1 0,0 1 0,0 1 0,-1-1 0,1 1 0,-1-1 0,0-1 0,0 1 0,1 1 0,-1-1 0,1 1 0,-1-2 0,1 1 0,0 0 0,-1-1 0,0 1 0,1 1 0,0-1 0,0 1 0,-1-2 0,1 0 0,1 0 0,-2 1 0,1-1 0,0 1 0,-1 0 0,2 1 0,-1-1 0,-1 1 0,1-1 0,0 0 0,0 2 0,0-2 0,1 2 0,-2-2 0,2 1 0,-2 0 0,2 0 0,-1-1 0,0 2 0,0-2 0,1 2 0,-1-1 0,1 2 0,0-1 0,0 1 0,1 0 0,-1-1 0,1 1 0,0-1 0,4 0 0,-3 0 0,2 0 0,-1-1 0,0 1 0,3-2 0,-2 2 0,3 0 0,-2 0 0,1 0 0,-2 0 0,0 0 0,0 0 0,-2 0 0,-1 0 0,0 0 0,-2-1 0,-1 1 0,-2-1 0,1 0 0,-2 0 0,2-1 0,0 0 0,0 0 0,-1 2 0,2-2 0,-2 2 0,0-2 0,0 2 0,1-2 0,-1 1 0,2-1 0,-2 1 0,2-1 0,-2 1 0,2-1 0,-2 0 0,1 1 0,1-1 0,-2 2 0,2-2 0,-1 1 0,0-1 0,1 1 0,-1 1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6T13:41:54.897"/>
    </inkml:context>
    <inkml:brush xml:id="br0">
      <inkml:brushProperty name="width" value="0.00882" units="cm"/>
      <inkml:brushProperty name="height" value="0.00882" units="cm"/>
      <inkml:brushProperty name="color" value="#E71224"/>
    </inkml:brush>
  </inkml:definitions>
  <inkml:trace contextRef="#ctx0" brushRef="#br0">43 1 24575,'-5'1'0,"1"0"0,-1 1 0,2 0 0,-1 0 0,2 0 0,0-2 0,0 1 0,1 0 0,-2 0 0,2 1 0,0 0 0,-1 0 0,1 0 0,-1-1 0,-1 1 0,2-1 0,0 0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7:24.236"/>
    </inkml:context>
    <inkml:brush xml:id="br0">
      <inkml:brushProperty name="width" value="0.035" units="cm"/>
      <inkml:brushProperty name="height" value="0.035" units="cm"/>
      <inkml:brushProperty name="color" value="#FFFFFF"/>
    </inkml:brush>
  </inkml:definitions>
  <inkml:trace contextRef="#ctx0" brushRef="#br0">1 1 24575,'0'0'0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30T15:56:53.711"/>
    </inkml:context>
    <inkml:brush xml:id="br0">
      <inkml:brushProperty name="width" value="0.1" units="cm"/>
      <inkml:brushProperty name="height" value="0.1" units="cm"/>
      <inkml:brushProperty name="color" value="#E71224"/>
    </inkml:brush>
  </inkml:definitions>
  <inkml:trace contextRef="#ctx0" brushRef="#br0">1 847 24575,'0'-10'0,"2"-5"0,-1 7 0,2-4 0,-3 6 0,2 3 0,-1-3 0,2 3 0,0-4 0,0 1 0,1 0 0,1-1 0,-4 1 0,4 0 0,-4 0 0,4 2 0,-4-2 0,5 6 0,-6-6 0,3 3 0,0-1 0,-3-1 0,6 1 0,-5-2 0,1-1 0,1 1 0,-2 0 0,4 0 0,-4-1 0,2 1 0,0 0 0,-3-1 0,6 1 0,-6 0 0,6 0 0,-5-1 0,4 4 0,-4-3 0,4 3 0,-4-4 0,4 4 0,-1 0 0,2 6 0,-2 0 0,1 1 0,-2-2 0,1 1 0,1-2 0,-1 4 0,2-4 0,-3 5 0,3-6 0,-5 6 0,4-6 0,-1 3 0,-1 0 0,3-2 0,-6 4 0,6-4 0,-6 4 0,6-4 0,-3 5 0,4-3 0,-4 3 0,2-2 0,-4 1 0,5-4 0,-6 4 0,6-4 0,-5 4 0,1-1 0,1 2 0,-2 0 0,4 0 0,-4 1 0,2-1 0,-1 0 0,-1 0 0,2 0 0,0 1 0,-3-1 0,3 0 0,-3 0 0,3-2 0,-3 1 0,3-1 0,-3 2 0,3-3 0,-2 3 0,1-3 0,1 1 0,-2 1 0,2-2 0,-3 4 0,2-4 0,-1 3 0,5-3 0,-6 3 0,3 0 0,0 1 0,-3-1 0,3 0 0,0 0 0,-2 0 0,1 1 0,-2-1 0,3 0 0,-2 0 0,2 0 0,-3 0 0,0 1 0,0-1 0,0 0 0,0 0 0,0 0 0,0 1 0,0-1 0,0 0 0,0 0 0,0 0 0,0 1 0,0-1 0,0 0 0,0 0 0,0 0 0,0 0 0,0 1 0,0-1 0,0 0 0,0 0 0,0 0 0,0 1 0,0-1 0,0 0 0,0 0 0,2-2 0,-1 1 0,2-1 0,-1 2 0,-1 0 0,2 0 0,-3 0 0,0 3 0,3-2 0,-3 2 0,3-3 0,0 1 0,-2-1 0,4 3 0,-4-2 0,1 2 0,1-6 0,-2 2 0,2-1 0,-1-1 0,-1 3 0,2-3 0,0 3 0,-3 1 0,6-4 0,-6 3 0,3-3 0,-3 3 0,3-2 0,-2 1 0,1-1 0,1-1 0,-2 3 0,4-6 0,-1 3 0,-1 0 0,3-3 0,-3 3 0,3-3 0,1 3 0,-1-2 0,0 1 0,0-2 0,0 3 0,0-2 0,1 2 0,-1-3 0,-3 2 0,3-1 0,-3 2 0,3-3 0,1 0 0,-4-3 0,0-3 0,0-4 0,-3 0 0,3-2 0,-3 2 0,0 1 0,0-3 0,3 2 0,-3-3 0,3 4 0,-3-3 0,0 5 0,0-5 0,0 2 0,0-3 0,0 4 0,3 0 0,-2 2 0,1 1 0,-2-3 0,0 2 0,0-5 0,3 5 0,-2-2 0,2 3 0,-1-1 0,-1 1 0,2 0 0,-3-1 0,2-2 0,-1 2 0,2-2 0,0 0 0,-3-1 0,3 1 0,0-1 0,-2 1 0,4 2 0,-4-2 0,1 3 0,1 0 0,-2-1 0,2-2 0,-3 2 0,2 1 0,-1-2 0,2 3 0,-3-4 0,0 3 0,3 0 0,-3-1 0,3 1 0,-3 0 0,0 0 0,0-1 0,0 1 0,0 0 0,0-3 0,0-1 0,3-3 0,-3 1 0,6 2 0,-5-2 0,1 5 0,-2-2 0,3 5 0,-2-1 0,2 1 0,-3-2 0,0 0 0,0-1 0,0 1 0,0 0 0,0-1 0,0 1 0,0 0 0,0 0 0,0-1 0,0 1 0,0 0 0,0-1 0,0 1 0,2 0 0,-1 0 0,2-4 0,-3 3 0,0-2 0,3 3 0,-3 0 0,3-1 0,-3 1 0,0 0 0,3 0 0,-3-1 0,3-2 0,-3 2 0,0-2 0,3 3 0,-2 0 0,1-1 0,-2 1 0,3-3 0,-2 2 0,2-2 0,-3 2 0,0 1 0,0 0 0,2-3 0,-1 2 0,4 0 0,-4-1 0,2 4 0,0-5 0,-3 3 0,3-1 0,-3 1 0,3 2 0,-2-1 0,1 1 0,1-2 0,-2 0 0,1-1 0,-2 1 0,3 3 0,-2-3 0,2 3 0,-1-1 0,-1-2 0,2 3 0,0-1 0,-3-1 0,6 4 0,-6-4 0,6 4 0,-5-5 0,4 6 0,-1-6 0,2 5 0,-3-4 0,3 4 0,-3-2 0,1 0 0,1 3 0,-4-6 0,4 5 0,-4 1 0,4 1 0,-1 7 0,3 4 0,-4 7 0,4-6 0,-3 8 0,0-15 0,-1 8 0,-3-8 0,3 0 0,-2 0 0,4 1 0,-4-1 0,1 0 0,-2 0 0,0 0 0,0 1 0,0 2 0,3-3 0,-2 3 0,2 0 0,-3-2 0,0 5 0,0-5 0,0 2 0,0-3 0,0 0 0,0 0 0,2 1 0,-1-1 0,2 0 0,-3 0 0,0 3 0,0-2 0,0 2 0,0 0 0,0-2 0,3 2 0,-3-3 0,3 3 0,-3-2 0,0 2 0,0-3 0,0 3 0,3-2 0,-3 5 0,3-5 0,-3 4 0,0-1 0,0 3 0,0-4 0,0 3 0,0-2 0,0-1 0,0 3 0,0 3 0,0-4 0,0 6 0,0-8 0,0 9 0,0-7 0,0 5 0,0-6 0,0 3 0,0-1 0,0-2 0,0 9 0,0-7 0,0 5 0,0-8 0,0-2 0,0-1 0,0 0 0,0 0 0,0 0 0,0 0 0,0 1 0,0-1 0,0 0 0,0 0 0,0 0 0,0 3 0,0 1 0,0 3 0,0-4 0,0 3 0,0-2 0,0-1 0,0 3 0,0-2 0,0 2 0,0-2 0,3-1 0,-2-3 0,1 0 0,-2 1 0,0-1 0,0 0 0,0 0 0,0 0 0,3 1 0,-2-1 0,2 3 0,-3-2 0,0 2 0,0-3 0,0 0 0,0 0 0,2 0 0,-1 1 0,2-1 0,-3 0 0,0 0 0,0 0 0,0 0 0,0 1 0,0-1 0,3 3 0,-3-2 0,3 2 0,-3-3 0,0 3 0,0-2 0,0 2 0,3-3 0,-3 0 0,3 0 0,-3 0 0,0 1 0,0 2 0,3-5 0,-2 4 0,1-4 0,-2 2 0,0 0 0,0 0 0,0 0 0,3 3 0,-2-2 0,2 2 0,-3-3 0,0 1 0,0 2 0,2-3 0,-1 3 0,2-2 0,-3 4 0,0-3 0,2 1 0,-1-4 0,2-1 0,-3 2 0,0 0 0,3-2 0,-3 1 0,3-1 0,-3 2 0,0 0 0,0 0 0,3 0 0,-2 0 0,1 1 0,-2-1 0,3 0 0,-2 0 0,4-2 0,-4 1 0,4-4 0,-1 4 0,2-1 0,-3 2 0,3-3 0,-5 3 0,1-3 0,1 1 0,-2 1 0,4-4 0,-4 5 0,5-6 0,-3-3 0,7-9 0,3-2 0,-1-3 0,0 7 0,-6 1 0,0 3 0,-2-1 0,1 4 0,-1-3 0,-1 3 0,2-1 0,-4-1 0,5 1 0,-6-2 0,6 0 0,-5-1 0,1-2 0,1 2 0,-2-5 0,4 5 0,-4-5 0,2 5 0,-1-2 0,-1 3 0,5-6 0,-6 5 0,3-5 0,0 5 0,-3 1 0,3 0 0,-3-1 0,0 1 0,0 0 0,0 0 0,0-1 0,0 1 0,0 0 0,3-3 0,-2 2 0,1-5 0,-2 5 0,0-5 0,0 2 0,3 0 0,-2-2 0,2 5 0,-3-2 0,2 0 0,-1 2 0,2-5 0,-3 2 0,3 1 0,-3-6 0,3 5 0,-3-3 0,0 4 0,0 0 0,0 2 0,0-2 0,0 2 0,3-2 0,-3 2 0,3-2 0,-3 3 0,0-3 0,0 2 0,0-2 0,0 0 0,0 2 0,0-5 0,0 5 0,0-2 0,0 2 0,0-2 0,0 2 0,0-2 0,0 0 0,0 2 0,0-2 0,0 3 0,0-3 0,3 2 0,-2-2 0,1 2 0,-2 1 0,0 0 0,0-1 0,0 1 0,0-3 0,0 2 0,0-5 0,0 5 0,3-5 0,-2 2 0,2-2 0,-3-1 0,0 3 0,0 1 0,0-8 0,0 6 0,0-10 0,0 4 0,0 6 0,0-6 0,0 7 0,0-3 0,0 1 0,2-1 0,-1-2 0,2 1 0,-3-1 0,0 5 0,0 1 0,0 3 0,0-3 0,0 2 0,0-2 0,0 0 0,0 2 0,0-2 0,0 2 0,0-2 0,0 2 0,0-2 0,0 3 0,0-1 0,0 1 0,0 0 0,0 0 0,0-1 0,0 1 0,2 3 0,-1-3 0,2 2 0,-3-2 0,0 0 0,0 0 0,0-1 0,0 1 0,0 0 0,0-1 0,0-2 0,0 2 0,0-2 0,0 3 0,0-3 0,0 2 0,0-5 0,3 5 0,-3-2 0,3 3 0,-3-4 0,0 3 0,0-2 0,0 3 0,0 0 0,0-1 0,0 1 0,0 0 0,0 0 0,0-1 0,0 1 0,0 0 0,0-1 0,3 1 0,-2 0 0,1 0 0,-2-1 0,0 1 0,0 0 0,0-3 0,0-1 0,0 0 0,0 1 0,3 3 0,-2-1 0,1-2 0,-2 2 0,3-5 0,-2 5 0,2-5 0,-3 5 0,0-2 0,0 3 0,2 0 0,-1-1 0,2 1 0,-3 0 0,0 0 0,0-1 0,0 1 0,0 0 0,3 2 0,-3-1 0,3 1 0,-3-2 0,3 2 0,-3-1 0,3 1 0,0-2 0,-2 0 0,1-1 0,1 4 0,-2-3 0,4 6 0,-1-3 0,2 3 0,-3 2 0,3-1 0,-3 2 0,4-3 0,-1 0 0,0 0 0,-3 3 0,3-3 0,-3 3 0,1 0 0,1-2 0,-1 1 0,-1 1 0,3-2 0,-6 4 0,6-4 0,-5 4 0,4-4 0,-4 5 0,4-3 0,-1 3 0,2 0 0,-3 1 0,3-1 0,-6 0 0,6-3 0,-5 3 0,1-3 0,1 4 0,-2-1 0,4 0 0,-4 0 0,5 0 0,-6 0 0,3 1 0,0-1 0,-3 0 0,3 0 0,0 0 0,-2 1 0,1 2 0,-2-3 0,0 6 0,3-5 0,-2 2 0,2-3 0,-3 0 0,0 1 0,2-1 0,-1 0 0,2 0 0,-3 0 0,0 1 0,2 2 0,-1 0 0,2 1 0,-3-1 0,0-3 0,0 0 0,0 0 0,0 1 0,0 2 0,0-2 0,0 4 0,0-4 0,0 2 0,0 0 0,0 1 0,0-1 0,0 0 0,0-2 0,0-1 0,0 0 0,0 0 0,0 0 0,0 1 0,0-1 0,0 0 0,0 0 0,0 3 0,0 1 0,0-1 0,0 3 0,0-5 0,0 2 0,0 0 0,0 1 0,0 2 0,0-2 0,0-1 0,0 0 0,0-2 0,0 2 0,0 0 0,0-2 0,0 2 0,0-3 0,0 0 0,0 0 0,0 0 0,0 1 0,0-1 0,0 0 0,0 0 0,0 0 0,-3 1 0,2 1 0,-1-1 0,2 2 0,0 0 0,0-2 0,0 5 0,0-5 0,0 5 0,0-5 0,0 2 0,0 0 0,0-3 0,0 3 0,0 0 0,0 1 0,0 3 0,0-4 0,0 3 0,0-2 0,0-1 0,0 0 0,0 0 0,0 6 0,0-1 0,0 3 0,0-4 0,0 4 0,0-6 0,0 11 0,0-11 0,0 7 0,0-6 0,0-2 0,0-1 0,0-3 0,0 0 0,0 0 0,0 0 0,0 1 0,0-1 0,0 0 0,0 6 0,0-5 0,0 5 0,0-6 0,0 3 0,0-2 0,0 5 0,0-5 0,0 2 0,0 0 0,0-2 0,0 4 0,0-1 0,0 3 0,0-1 0,0 6 0,0-5 0,0 5 0,0-6 0,0 6 0,0 1 0,0-1 0,0 5 0,0-4 0,0 4 0,0 1 0,0 0 0,0-8 0,0 6 0,0-11 0,0 6 0,0-4 0,0-4 0,0 0 0,0-2 0,0-1 0,0 0 0,0 0 0,0 0 0,0 1 0,0 7 0,0-6 0,0 9 0,0-8 0,0 1 0,0-1 0,0-3 0,0 0 0,0 0 0,0 1 0,0-1 0,0 0 0,0 0 0,0 0 0,0 1 0,0-1 0,2-3 0,-1 3 0,5-3 0,-6 3 0,6 1 0,-6-1 0,6-3 0,-5 3 0,1-3 0,1 1 0,-2 1 0,4-4 0,-4 4 0,2-1 0,-1-1 0,-1 3 0,5-6 0,-3 3 0,6-3 0,-2 0 0,5-3 0,-3 0 0,4-4 0,-3 4 0,1-3 0,-4 3 0,2-3 0,-3 2 0,3-2 0,-2 3 0,2-3 0,-3-1 0,1 4 0,-1-3 0,0 3 0,-3-4 0,3 1 0,-5 0 0,7-3 0,-4-1 0,5 0 0,-6-2 0,3 3 0,-3-4 0,4-5 0,-3 5 0,3-10 0,-6 4 0,2 0 0,-3 4 0,0 6 0,0 3 0,0 0 0,0-1 0,0 1 0,0 0 0,0-3 0,0 2 0,0-2 0,0-1 0,-2 3 0,1-2 0,-2 3 0,3 0 0,-3-1 0,3 1 0,-3-3 0,0 2 0,2-5 0,-2 2 0,3 1 0,0-3 0,0 2 0,0-3 0,0 4 0,-2-3 0,1 2 0,-2 0 0,3 1 0,0 3 0,0-3 0,0-4 0,0 0 0,0-3 0,0 7 0,0-3 0,0 2 0,0-8 0,0 7 0,0-14 0,0 9 0,3-6 0,-2-1 0,1 5 0,1-1 0,-2-4 0,2 9 0,-1-9 0,-1 9 0,2-1 0,-1 3 0,-1 2 0,2-3 0,0 4 0,-3-3 0,3 2 0,-3 0 0,3-5 0,-2 8 0,1-5 0,-2 5 0,3-2 0,-2 2 0,1-2 0,-2 3 0,0 0 0,0-3 0,0 2 0,3-5 0,-2 2 0,2-3 0,-1 4 0,-1-1 0,2 1 0,-3 0 0,3-4 0,-3 0 0,3 4 0,-3-3 0,0 5 0,3-5 0,-3 5 0,3-2 0,0 0 0,-2 2 0,1-2 0,1 2 0,-2 1 0,2 0 0,-1 2 0,-1-1 0,2 1 0,-3-2 0,3 0 0,0-1 0,0-2 0,3 2 0,-3-2 0,4 3 0,-4-1 0,2 1 0,-4 0 0,5 2 0,-6-1 0,6 4 0,-5-5 0,4 6 0,-4 0 0,4 0 0,-4 6 0,4 0 0,-1 1 0,2 2 0,-3-3 0,3 0 0,-5 1 0,4-4 0,-4 3 0,2-3 0,-1 0 0,-1 3 0,5-3 0,-6 4 0,3-1 0,0-3 0,-3 3 0,3-3 0,0 1 0,-2 1 0,1-2 0,1 4 0,-2-1 0,4-3 0,-4 3 0,2-3 0,-3 3 0,2 1 0,-1 2 0,5-3 0,-6 3 0,3 0 0,0-4 0,-2 3 0,1-2 0,-2 1 0,0 2 0,0-3 0,0 0 0,3 1 0,-2-1 0,1 3 0,-2-2 0,0 2 0,3-3 0,-2 0 0,2 0 0,-1 0 0,-1 1 0,2-1 0,-3 0 0,3 0 0,-3 0 0,3 0 0,-3 1 0,3-1 0,-3 0 0,3 0 0,-3 0 0,0 1 0,0-1 0,0 0 0,0 0 0,0 0 0,0 3 0,0-2 0,0 2 0,0-3 0,0 1 0,0-1 0,0 0 0,0 0 0,0 0 0,0 1 0,3-1 0,-2 0 0,1 0 0,-2 0 0,0 0 0,0 1 0,0-1 0,0 0 0,0 0 0,0 0 0,0 1 0,0-1 0,3 0 0,-2 0 0,2 0 0,-3 1 0,2-4 0,-1 2 0,5-4 0,-3 2 0,0 0 0,3 0 0,-3 1 0,4 1 0,-1-2 0,0 4 0,0-4 0,-2 3 0,1-6 0,-4 6 0,4-6 0,-4 6 0,4-5 0,-1 1 0,-1 1 0,3-2 0,-3 2 0,3-3 0,1 0 0,-4-3 0,3-1 0,-3-5 0,3 2 0,0-2 0,1 3 0,-4 0 0,3 2 0,-6-2 0,3 3 0,0-1 0,-3-1 0,6 1 0,-5-2 0,4 0 0,-4-1 0,4 1 0,-4 0 0,2 0 0,-1-1 0,-1 1 0,2 0 0,0 2 0,-3-1 0,3 1 0,-3-2 0,0 0 0,0-1 0,3 4 0,-2-3 0,1 3 0,-2-4 0,3 1 0,-2 0 0,1-1 0,-2 1 0,3 3 0,-2-3 0,2 3 0,-1-6 0,-1 2 0,5-3 0,-6 4 0,3 0 0,0 0 0,-3-1 0,6 4 0,-5-3 0,1 3 0,1-1 0,-2-1 0,4 4 0,-4-5 0,5 6 0,-6-6 0,6 5 0,-6-4 0,6 4 0,-5-5 0,4 6 0,-4-6 0,4 5 0,-1-1 0,2 4 0,0-1 0,0 2 0,0 0 0,1-3 0,2 3 0,0-3 0,9 0 0,-7 0 0,6 0 0,-3-4 0,0 4 0,9-4 0,-5 4 0,6 0 0,-5 0 0,3 0 0,-3 0 0,-3 0 0,1 0 0,-7 0 0,-1 0 0,0 0 0,-5-3 0,-4 2 0,-7-1 0,3-1 0,-4-1 0,7-2 0,-4 3 0,4-3 0,-5 5 0,6-4 0,-6 4 0,2-5 0,-2 6 0,3-6 0,-3 5 0,5-4 0,-4 1 0,4-2 0,-5 3 0,6-3 0,-3 2 0,0 1 0,2-3 0,-4 6 0,4-6 0,-2 3 0,1-1 0,1 1 0,-2 3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30T15:56:53.712"/>
    </inkml:context>
    <inkml:brush xml:id="br0">
      <inkml:brushProperty name="width" value="0.1" units="cm"/>
      <inkml:brushProperty name="height" value="0.1" units="cm"/>
      <inkml:brushProperty name="color" value="#E71224"/>
    </inkml:brush>
  </inkml:definitions>
  <inkml:trace contextRef="#ctx0" brushRef="#br0">120 1 24575,'-13'2'0,"1"2"0,-1 2 0,3 0 0,1-2 0,3 1 0,0-4 0,-1 2 0,4-1 0,-3 2 0,3 2 0,-1 0 0,-1-2 0,1 1 0,-2-1 0,0 2 0,2-3 0,1 0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30T15:56:53.713"/>
    </inkml:context>
    <inkml:brush xml:id="br0">
      <inkml:brushProperty name="width" value="0.00882" units="cm"/>
      <inkml:brushProperty name="height" value="0.00882" units="cm"/>
      <inkml:brushProperty name="color" value="#E71224"/>
    </inkml:brush>
  </inkml:definitions>
  <inkml:trace contextRef="#ctx0" brushRef="#br0">1 302 24575,'0'-3'0,"1"-3"0,-1 4 0,1-3 0,-1 3 0,1 1 0,-1-1 0,1 1 0,0-2 0,0 1 0,1 0 0,0 0 0,-2 0 0,2-1 0,-2 1 0,2 1 0,-2-1 0,2 2 0,-2-2 0,1 1 0,1-1 0,-2 0 0,2 1 0,-2-1 0,1-1 0,0 1 0,-1 0 0,2 0 0,-2-1 0,1 1 0,0 0 0,-1 0 0,3-1 0,-3 1 0,2 0 0,-2 0 0,2 1 0,-2-2 0,2 2 0,-2-1 0,2 1 0,0 0 0,0 2 0,-1 0 0,1 0 0,-1 0 0,0 0 0,1-1 0,0 2 0,0-1 0,-1 1 0,1-2 0,-2 2 0,2-2 0,-1 1 0,1 0 0,0-1 0,-2 2 0,2-1 0,-2 0 0,2 0 0,-1 1 0,2-1 0,-2 1 0,0-1 0,0 1 0,1-1 0,-2 0 0,2 0 0,-2 0 0,1 1 0,0 0 0,0 0 0,0 0 0,0 1 0,0-1 0,-1 0 0,1 0 0,0 0 0,0 1 0,-1-1 0,1 0 0,-1 0 0,1 0 0,-1-1 0,1 1 0,-1 0 0,1-1 0,0 1 0,-1-1 0,1 1 0,0 0 0,0-1 0,-1 1 0,0-1 0,1 1 0,1-1 0,-2 1 0,1 1 0,0-1 0,-1 0 0,1 0 0,0 1 0,0-1 0,-1 0 0,0 0 0,1 0 0,0 1 0,0-1 0,-1 0 0,0 0 0,0 0 0,0 1 0,0-1 0,0 0 0,0 0 0,0 1 0,0-1 0,0 0 0,0 0 0,0 0 0,0 1 0,0-1 0,0 0 0,0 0 0,0 0 0,0 1 0,0-1 0,0 0 0,0 0 0,0 0 0,0 1 0,0-1 0,0 0 0,0 0 0,1-1 0,-1 1 0,1 0 0,0 0 0,-1 0 0,1 0 0,-1 0 0,0 1 0,1 0 0,-1 0 0,1-1 0,0 1 0,0-1 0,0 1 0,0 0 0,-1 0 0,2-2 0,-2 1 0,1-1 0,0 0 0,-1 1 0,1-1 0,0 2 0,-1-1 0,2-1 0,-2 1 0,1-1 0,-1 1 0,1 0 0,0 0 0,0-1 0,0 0 0,-1 1 0,2-2 0,-1 1 0,0 0 0,1-1 0,-1 1 0,2-1 0,-1 2 0,0-2 0,0 1 0,0-1 0,1 1 0,-1-1 0,0 1 0,0-1 0,-1 1 0,2-1 0,-2 1 0,1-1 0,0 0 0,-1-1 0,0-1 0,1-2 0,-2 1 0,1-1 0,-1 0 0,0 1 0,0-1 0,1 0 0,-1-1 0,1 2 0,-1-1 0,0 1 0,0-1 0,0 1 0,0-2 0,0 2 0,1 0 0,-1 0 0,1 1 0,-1-1 0,0 0 0,0-1 0,1 1 0,-1 0 0,1 1 0,0 0 0,-1-1 0,1 1 0,-1 0 0,1-1 0,0 0 0,0 0 0,0 0 0,-1-1 0,1 1 0,0-1 0,-1 1 0,2 1 0,-2-2 0,1 2 0,0 0 0,-1 0 0,2-2 0,-2 2 0,0 0 0,1-1 0,0 1 0,-1-1 0,0 1 0,1 0 0,-1-1 0,1 1 0,-1 0 0,0 0 0,0-1 0,0 1 0,0 0 0,0-1 0,0-1 0,1 0 0,-1-1 0,2 2 0,-2-1 0,1 1 0,-1 0 0,1 1 0,0 1 0,0-1 0,-1 0 0,0 0 0,0-1 0,0 1 0,0 0 0,0 0 0,0 0 0,0-1 0,0 1 0,0 0 0,0 0 0,0 0 0,0-1 0,0 1 0,0 0 0,1 0 0,0-2 0,-1 2 0,0-2 0,1 2 0,-1 0 0,1 0 0,-1-1 0,0 1 0,1 0 0,-1 0 0,1-2 0,-1 2 0,0-1 0,1 1 0,-1-1 0,1 1 0,-1 0 0,1-1 0,0 0 0,0 0 0,-1 0 0,0 1 0,0 0 0,0-1 0,1 0 0,0 1 0,0-1 0,0 2 0,0-2 0,-1 0 0,1 1 0,-1 0 0,1 0 0,-1 1 0,1-1 0,0 0 0,0 0 0,-1-1 0,0 1 0,1 1 0,0-1 0,0 1 0,0-1 0,-1 0 0,1 1 0,0 0 0,-1-1 0,2 2 0,-2-2 0,2 2 0,-1-3 0,0 3 0,1-2 0,0 2 0,-1-2 0,1 2 0,-1-1 0,1 0 0,-1 1 0,0-2 0,1 1 0,-2 1 0,2 1 0,-1 1 0,2 3 0,-2 1 0,1-1 0,0 3 0,-1-6 0,0 3 0,-1-3 0,1 0 0,0 0 0,0 1 0,0-1 0,-1 0 0,0 0 0,0 0 0,0 1 0,0 0 0,1-1 0,0 1 0,0 0 0,-1 0 0,0 1 0,0-1 0,0 0 0,0-1 0,0 0 0,0 0 0,1 1 0,-1-1 0,1 0 0,-1 0 0,0 1 0,0 0 0,0 0 0,0 0 0,0 0 0,1 0 0,-1-1 0,1 1 0,-1 0 0,0 0 0,0-1 0,0 1 0,1 0 0,-1 1 0,1-1 0,-1 1 0,0-1 0,0 2 0,0-2 0,0 1 0,0 0 0,0-1 0,0 1 0,0 2 0,0-2 0,0 2 0,0-3 0,0 3 0,0-2 0,0 2 0,0-3 0,0 2 0,0-1 0,0 0 0,0 3 0,0-3 0,0 2 0,0-3 0,0 0 0,0-1 0,0 0 0,0 0 0,0 0 0,0 0 0,0 1 0,0-1 0,0 0 0,0 0 0,0 0 0,0 2 0,0-1 0,0 2 0,0-2 0,0 1 0,0 0 0,0-1 0,0 1 0,0 0 0,0 0 0,0 0 0,1-1 0,0-1 0,-1 0 0,0 1 0,0-1 0,0 0 0,0 0 0,0 0 0,2 1 0,-2-1 0,1 1 0,-1 0 0,0 0 0,0-1 0,0 0 0,0 0 0,1 0 0,-1 1 0,1-1 0,-1 0 0,0 0 0,0 0 0,0 1 0,0-1 0,0 0 0,1 1 0,-1 0 0,1 0 0,-1-1 0,0 1 0,0 0 0,0 0 0,1-1 0,-1 0 0,1 1 0,-1-1 0,0 0 0,0 1 0,1-1 0,0 1 0,0-2 0,-1 1 0,0 0 0,0 0 0,0 1 0,1 0 0,-1-1 0,1 2 0,-1-2 0,0 0 0,0 1 0,1-1 0,-1 2 0,1-2 0,-1 2 0,0-1 0,1 0 0,-1-1 0,1-1 0,-1 2 0,0-1 0,1-1 0,-1 1 0,1-1 0,-1 1 0,0 1 0,0-1 0,1 0 0,0 0 0,0 0 0,-1 1 0,1-1 0,-1 0 0,2-1 0,-2 1 0,2-2 0,-1 2 0,1 0 0,0 0 0,0-1 0,-2 1 0,1-1 0,0 0 0,-1 1 0,2-1 0,-2 1 0,2-2 0,-1-1 0,3-4 0,1 0 0,-1-1 0,0 3 0,-2 0 0,1 0 0,-2 1 0,1 1 0,-1-1 0,0 1 0,1-1 0,-2 0 0,2 1 0,-2-1 0,3 0 0,-3-1 0,1 0 0,0 1 0,-1-3 0,2 3 0,-2-2 0,1 1 0,0 0 0,-1 1 0,3-3 0,-3 3 0,1-2 0,0 1 0,-1 1 0,1 0 0,-1-1 0,0 1 0,0 0 0,0 0 0,0-1 0,0 1 0,0 0 0,1-1 0,-1 1 0,1-3 0,-1 3 0,0-3 0,0 2 0,1-1 0,-1 0 0,1 2 0,-1-2 0,1 1 0,-1 1 0,2-3 0,-2 2 0,1 0 0,-1-3 0,1 3 0,-1-2 0,0 2 0,0 0 0,0 0 0,0 0 0,0 0 0,1 0 0,-1 1 0,1-1 0,-1 0 0,0 0 0,0 1 0,0-1 0,0-1 0,0 2 0,0-2 0,0 1 0,0 0 0,0 0 0,0 0 0,0 1 0,0-2 0,0 1 0,0 1 0,0-1 0,0 0 0,0 0 0,1 1 0,-1-1 0,1 0 0,-1 1 0,0 0 0,0-1 0,0 1 0,0-1 0,0 0 0,0-1 0,0 2 0,1-3 0,-1 2 0,1-1 0,-1-1 0,0 1 0,0 1 0,0-3 0,0 2 0,0-3 0,0 1 0,0 2 0,0-2 0,0 2 0,0-1 0,0 1 0,1 0 0,-1-2 0,2 1 0,-2 0 0,0 1 0,0 1 0,0 1 0,0-1 0,0 0 0,0 0 0,0 0 0,0 0 0,0 0 0,0 1 0,0-2 0,0 2 0,0-1 0,0 1 0,0-1 0,0 1 0,0 0 0,0 0 0,0-1 0,0 1 0,0 1 0,1-1 0,0 0 0,-1 0 0,0 0 0,0 0 0,0 0 0,0-1 0,0 1 0,0 0 0,0-1 0,0 0 0,0 0 0,0 1 0,0-1 0,0 0 0,0-1 0,1 1 0,-1 0 0,1 1 0,-1-2 0,0 2 0,0-1 0,0 0 0,0 1 0,0 0 0,0 0 0,0 0 0,0-1 0,0 1 0,0 0 0,0 0 0,0-1 0,1 1 0,-1 0 0,1 0 0,-1-1 0,0 1 0,0 0 0,0-1 0,0-1 0,0 1 0,0-1 0,1 2 0,-1 0 0,1-1 0,-1 0 0,1-1 0,0 1 0,0-1 0,-1 2 0,0-2 0,0 2 0,0 0 0,1 0 0,0-1 0,-1 1 0,0 0 0,0 0 0,0 0 0,0-1 0,1 2 0,-1-1 0,1 1 0,-1-1 0,1 0 0,-1 0 0,1 1 0,0-1 0,-1 0 0,1-1 0,0 2 0,0-1 0,0 2 0,1-1 0,0 1 0,-1 1 0,1-1 0,-1 1 0,2-1 0,-1 0 0,0 0 0,-1 1 0,1-1 0,-1 1 0,1 0 0,-1 0 0,1-1 0,-1 1 0,1 0 0,-2 1 0,2-2 0,-1 2 0,0-2 0,0 2 0,0-1 0,1 1 0,0 1 0,-1-1 0,1 0 0,-2 0 0,2-1 0,-1 2 0,-1-2 0,2 1 0,-2 0 0,2 0 0,-2 1 0,2-1 0,-2 0 0,1 0 0,0 0 0,-1 1 0,1-1 0,0 0 0,0 0 0,0 2 0,-1-2 0,0 2 0,1-2 0,-1 2 0,1-2 0,-1 0 0,0 0 0,1 1 0,-1-1 0,1 0 0,-1 0 0,0 0 0,1 2 0,-1-1 0,1 0 0,-1 1 0,0-2 0,0 0 0,0 0 0,0 1 0,0 0 0,0-1 0,0 2 0,0-1 0,0 0 0,0 0 0,0 1 0,0-1 0,0 0 0,0 0 0,0-1 0,0 0 0,0 0 0,0 0 0,0 1 0,0-1 0,0 0 0,0 0 0,0 1 0,0 1 0,0-1 0,0 1 0,0-1 0,0 0 0,0 0 0,0 1 0,0 0 0,0 0 0,0-1 0,0 0 0,0-1 0,0 2 0,0-1 0,0-1 0,0 2 0,0-2 0,0 0 0,0 0 0,0 0 0,0 1 0,0-1 0,0 0 0,0 0 0,0 0 0,-1 1 0,1 0 0,-1-1 0,1 1 0,0 0 0,0 0 0,0 1 0,0-1 0,0 1 0,0-2 0,0 2 0,0-1 0,0-1 0,0 1 0,0 0 0,0 1 0,0 1 0,0-2 0,0 1 0,0 0 0,0-1 0,0 0 0,0 0 0,0 3 0,0-1 0,0 1 0,0-2 0,0 2 0,0-2 0,0 4 0,0-4 0,0 2 0,0-1 0,0-2 0,0 1 0,0-2 0,0 0 0,0 0 0,0 0 0,0 1 0,0-1 0,0 0 0,0 2 0,0-1 0,0 1 0,0-2 0,0 1 0,0 0 0,0 1 0,0-2 0,0 2 0,0-1 0,0-1 0,0 2 0,0 0 0,0 0 0,0 1 0,0 1 0,0-1 0,0 1 0,0-1 0,0 1 0,0 1 0,0-1 0,0 2 0,0-1 0,0 1 0,0 1 0,0-1 0,0-2 0,0 2 0,0-4 0,0 2 0,0-1 0,0-2 0,0 0 0,0-1 0,0 1 0,0-1 0,0 0 0,0 0 0,0 0 0,0 3 0,0-2 0,0 3 0,0-2 0,0-1 0,0 0 0,0-1 0,0 1 0,0-1 0,0 0 0,0 0 0,0 1 0,0-1 0,0 0 0,0 0 0,0 0 0,1-1 0,-1 2 0,2-2 0,-2 1 0,2 0 0,-2 0 0,3 0 0,-3 0 0,1-1 0,0 0 0,-1 1 0,2-2 0,-2 2 0,1-1 0,0 1 0,-1 0 0,3-2 0,-2 1 0,2-1 0,-1 0 0,3-1 0,-2 0 0,1-2 0,0 2 0,0-1 0,-2 1 0,2-1 0,-2 0 0,1 0 0,-1 1 0,2-1 0,-2-1 0,0 2 0,0-1 0,1 1 0,-2-1 0,1 0 0,-2-1 0,3 0 0,-2 0 0,3-1 0,-3 0 0,1 1 0,-1-2 0,1-1 0,0 1 0,0-3 0,-1 1 0,0 0 0,-1 2 0,0 2 0,0 1 0,0-1 0,0 1 0,0 0 0,0 0 0,0-2 0,0 2 0,0-1 0,0-1 0,-1 2 0,1-2 0,-1 2 0,1 0 0,-2 0 0,2 0 0,-1-2 0,0 2 0,1-2 0,-1 0 0,1 1 0,0-1 0,0 0 0,0-1 0,0 2 0,-1-1 0,1 0 0,-1 1 0,1 0 0,0 0 0,0 0 0,0-1 0,0-1 0,0-1 0,0 3 0,0-1 0,0 0 0,0-2 0,0 2 0,0-5 0,0 3 0,1-2 0,-1 0 0,1 2 0,0-1 0,-1-1 0,1 3 0,0-3 0,-1 3 0,2-1 0,-2 2 0,1 0 0,0 0 0,0 1 0,-1-2 0,1 2 0,-1-1 0,1-1 0,-1 2 0,1-1 0,-1 2 0,1-2 0,-1 2 0,1-1 0,-1 1 0,0-1 0,0 0 0,0 1 0,1-3 0,0 2 0,0-2 0,-1 2 0,1-1 0,0 1 0,-1 0 0,1-2 0,-1 1 0,1 1 0,-1-2 0,0 3 0,1-2 0,-1 1 0,1 0 0,0 0 0,-1 0 0,1 0 0,0 0 0,0 1 0,0 0 0,-1 1 0,1-1 0,0 1 0,-1-2 0,1 1 0,0 0 0,0-1 0,1 0 0,-1 0 0,2 1 0,-2-1 0,1 1 0,-2 0 0,2 1 0,-2-1 0,2 1 0,-1-1 0,0 2 0,0 0 0,0 0 0,0 2 0,1 1 0,-1-1 0,1 1 0,-1-1 0,1 1 0,-1-1 0,0-1 0,0 1 0,0-1 0,0 0 0,-1 2 0,2-2 0,-2 1 0,1 0 0,0-1 0,-1 1 0,1-1 0,0 1 0,0 0 0,-1-1 0,2 1 0,-2 0 0,2-1 0,-2 2 0,1-2 0,-1 1 0,1 0 0,-1 2 0,2-2 0,-2 1 0,1 0 0,0-1 0,0 1 0,0-1 0,-1 0 0,0 2 0,0-2 0,0 0 0,1 0 0,-1 0 0,1 2 0,-1-2 0,0 1 0,1-1 0,-1 1 0,1-1 0,0 0 0,-1 0 0,1 1 0,-1-1 0,1 0 0,-1 0 0,1 0 0,-1 1 0,1-1 0,-1 0 0,2 0 0,-2 0 0,0 1 0,0-1 0,0 0 0,0 0 0,0 0 0,0 1 0,0 0 0,0 0 0,0-1 0,0 1 0,0-1 0,0 0 0,0 0 0,0 0 0,0 1 0,1-1 0,-1 0 0,1 0 0,-1 0 0,0 0 0,0 1 0,0-1 0,0 0 0,0 0 0,0 0 0,0 1 0,0-1 0,1 0 0,-1 0 0,1 1 0,-1-1 0,1-1 0,-1 1 0,2-2 0,-1 1 0,1 0 0,0 0 0,-1 1 0,1 0 0,0-1 0,1 1 0,-1-1 0,-1 1 0,1-2 0,-2 3 0,2-3 0,-2 2 0,2-2 0,0 1 0,-1 0 0,1-1 0,-1 1 0,1-1 0,0 0 0,0-1 0,0 0 0,-1-2 0,1 0 0,0 0 0,1 1 0,-2 0 0,1 0 0,-2 0 0,1 1 0,0-1 0,-1 1 0,2-1 0,-2 0 0,2 0 0,-2 0 0,2-1 0,-1 1 0,0 0 0,-1 0 0,1-1 0,0 1 0,0 1 0,-1-1 0,1 1 0,-1-1 0,0-1 0,0 1 0,1 1 0,-1-1 0,1 1 0,-1-2 0,1 1 0,0 0 0,-1-1 0,0 1 0,1 1 0,0-1 0,0 1 0,-1-2 0,1 0 0,1 0 0,-2 1 0,1-1 0,0 1 0,-1 0 0,2 1 0,-1-1 0,-1 1 0,1-1 0,0 0 0,0 2 0,0-2 0,1 2 0,-2-2 0,2 1 0,-2 0 0,2 0 0,-1-1 0,0 2 0,0-2 0,1 2 0,-1-1 0,1 2 0,0-1 0,0 1 0,1 0 0,-1-1 0,1 1 0,0-1 0,4 0 0,-3 0 0,2 0 0,-1-1 0,0 1 0,3-2 0,-2 2 0,3 0 0,-2 0 0,1 0 0,-2 0 0,0 0 0,0 0 0,-2 0 0,-1 0 0,0 0 0,-2-1 0,-1 1 0,-2-1 0,1 0 0,-2 0 0,2-1 0,0 0 0,0 0 0,-1 2 0,2-2 0,-2 2 0,0-2 0,0 2 0,1-2 0,-1 1 0,2-1 0,-2 1 0,2-1 0,-2 1 0,2-1 0,-2 0 0,1 1 0,1-1 0,-2 2 0,2-2 0,-1 1 0,0-1 0,1 1 0,-1 1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30T15:56:53.714"/>
    </inkml:context>
    <inkml:brush xml:id="br0">
      <inkml:brushProperty name="width" value="0.00882" units="cm"/>
      <inkml:brushProperty name="height" value="0.00882" units="cm"/>
      <inkml:brushProperty name="color" value="#E71224"/>
    </inkml:brush>
  </inkml:definitions>
  <inkml:trace contextRef="#ctx0" brushRef="#br0">43 1 24575,'-5'1'0,"1"0"0,-1 1 0,2 0 0,-1 0 0,2 0 0,0-2 0,0 1 0,1 0 0,-2 0 0,2 1 0,0 0 0,-1 0 0,1 0 0,-1-1 0,-1 1 0,2-1 0,0 0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5:27:24.236"/>
    </inkml:context>
    <inkml:brush xml:id="br0">
      <inkml:brushProperty name="width" value="0.035" units="cm"/>
      <inkml:brushProperty name="height" value="0.035" units="cm"/>
      <inkml:brushProperty name="color" value="#FFFFFF"/>
    </inkml:brush>
  </inkml:definitions>
  <inkml:trace contextRef="#ctx0" brushRef="#br0">1 1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2:24:22.628"/>
    </inkml:context>
    <inkml:brush xml:id="br0">
      <inkml:brushProperty name="width" value="0.05" units="cm"/>
      <inkml:brushProperty name="height" value="0.05" units="cm"/>
      <inkml:brushProperty name="color" value="#E71224"/>
    </inkml:brush>
  </inkml:definitions>
  <inkml:trace contextRef="#ctx0" brushRef="#br0">823 0 24575,'0'8'0,"-6"9"0,1-7 0,-6 10 0,0 1 0,2-1 0,-2 4 0,3-9 0,1-1 0,-1-6 0,-2 6 0,1-3 0,-5 3 0,6 1 0,-6 0 0,6-4 0,-3-1 0,4 1 0,-7 0 0,5 4 0,-8-4 0,5 6 0,-3-8 0,-3 11 0,2-7 0,-2 1 0,7-3 0,0-4 0,-3 7 0,2-5 0,-13 11 0,-4 0 0,-31 17 0,5 0 0,-13 1 0,19-11 0,19-11 0,-1-2 0,19-9 0,-2 5 0,7-6 0,-1 0 0,-6 6 0,2-2 0,-6 3 0,-4 6 0,9-8 0,-4 5 0,10-10 0,2-1 0,2-3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2:24:24.334"/>
    </inkml:context>
    <inkml:brush xml:id="br0">
      <inkml:brushProperty name="width" value="0.05" units="cm"/>
      <inkml:brushProperty name="height" value="0.05" units="cm"/>
      <inkml:brushProperty name="color" value="#E71224"/>
    </inkml:brush>
  </inkml:definitions>
  <inkml:trace contextRef="#ctx0" brushRef="#br0">320 0 24575,'-8'4'0,"-3"6"0,0-5 0,-7 12 0,2-8 0,1 4 0,1-5 0,0-1 0,-2 0 0,-6 1 0,4-1 0,-1 0 0,-3 0 0,7 1 0,-4-1 0,5 0 0,-8 4 0,6-3 0,1 2 0,5-5 0,9-2 0,-2-3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2T12:24:26.187"/>
    </inkml:context>
    <inkml:brush xml:id="br0">
      <inkml:brushProperty name="width" value="0.05" units="cm"/>
      <inkml:brushProperty name="height" value="0.05" units="cm"/>
      <inkml:brushProperty name="color" value="#E71224"/>
    </inkml:brush>
  </inkml:definitions>
  <inkml:trace contextRef="#ctx0" brushRef="#br0">15 0 24575,'0'12'0,"0"7"0,0 1 0,-3 12 0,-1-5 0,0-2 0,1-10 0,3-5 0,0-3 0,0 1 0,0-1 0,0 0 0,0 4 0,0-3 0,0 6 0,3-6 0,-2 2 0,2-2 0,-3 5 0,3-4 0,-2 5 0,2-7 0,-3 1 0,0-1 0,3 3 0,-2 2 0,2-1 0,-3 0 0,0-7 0,0-1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4:14:31.951"/>
    </inkml:context>
    <inkml:brush xml:id="br0">
      <inkml:brushProperty name="width" value="0.1" units="cm"/>
      <inkml:brushProperty name="height" value="0.1" units="cm"/>
      <inkml:brushProperty name="color" value="#E71224"/>
    </inkml:brush>
  </inkml:definitions>
  <inkml:trace contextRef="#ctx0" brushRef="#br0">1 847 24575,'0'-10'0,"2"-5"0,-1 7 0,2-4 0,-3 6 0,2 3 0,-1-3 0,2 3 0,0-4 0,0 1 0,1 0 0,1-1 0,-4 1 0,4 0 0,-4 0 0,4 2 0,-4-2 0,5 6 0,-6-6 0,3 3 0,0-1 0,-3-1 0,6 1 0,-5-2 0,1-1 0,1 1 0,-2 0 0,4 0 0,-4-1 0,2 1 0,0 0 0,-3-1 0,6 1 0,-6 0 0,6 0 0,-5-1 0,4 4 0,-4-3 0,4 3 0,-4-4 0,4 4 0,-1 0 0,2 6 0,-2 0 0,1 1 0,-2-2 0,1 1 0,1-2 0,-1 4 0,2-4 0,-3 5 0,3-6 0,-5 6 0,4-6 0,-1 3 0,-1 0 0,3-2 0,-6 4 0,6-4 0,-6 4 0,6-4 0,-3 5 0,4-3 0,-4 3 0,2-2 0,-4 1 0,5-4 0,-6 4 0,6-4 0,-5 4 0,1-1 0,1 2 0,-2 0 0,4 0 0,-4 1 0,2-1 0,-1 0 0,-1 0 0,2 0 0,0 1 0,-3-1 0,3 0 0,-3 0 0,3-2 0,-3 1 0,3-1 0,-3 2 0,3-3 0,-2 3 0,1-3 0,1 1 0,-2 1 0,2-2 0,-3 4 0,2-4 0,-1 3 0,5-3 0,-6 3 0,3 0 0,0 1 0,-3-1 0,3 0 0,0 0 0,-2 0 0,1 1 0,-2-1 0,3 0 0,-2 0 0,2 0 0,-3 0 0,0 1 0,0-1 0,0 0 0,0 0 0,0 0 0,0 1 0,0-1 0,0 0 0,0 0 0,0 0 0,0 1 0,0-1 0,0 0 0,0 0 0,0 0 0,0 0 0,0 1 0,0-1 0,0 0 0,0 0 0,0 0 0,0 1 0,0-1 0,0 0 0,0 0 0,2-2 0,-1 1 0,2-1 0,-1 2 0,-1 0 0,2 0 0,-3 0 0,0 3 0,3-2 0,-3 2 0,3-3 0,0 1 0,-2-1 0,4 3 0,-4-2 0,1 2 0,1-6 0,-2 2 0,2-1 0,-1-1 0,-1 3 0,2-3 0,0 3 0,-3 1 0,6-4 0,-6 3 0,3-3 0,-3 3 0,3-2 0,-2 1 0,1-1 0,1-1 0,-2 3 0,4-6 0,-1 3 0,-1 0 0,3-3 0,-3 3 0,3-3 0,1 3 0,-1-2 0,0 1 0,0-2 0,0 3 0,0-2 0,1 2 0,-1-3 0,-3 2 0,3-1 0,-3 2 0,3-3 0,1 0 0,-4-3 0,0-3 0,0-4 0,-3 0 0,3-2 0,-3 2 0,0 1 0,0-3 0,3 2 0,-3-3 0,3 4 0,-3-3 0,0 5 0,0-5 0,0 2 0,0-3 0,0 4 0,3 0 0,-2 2 0,1 1 0,-2-3 0,0 2 0,0-5 0,3 5 0,-2-2 0,2 3 0,-1-1 0,-1 1 0,2 0 0,-3-1 0,2-2 0,-1 2 0,2-2 0,0 0 0,-3-1 0,3 1 0,0-1 0,-2 1 0,4 2 0,-4-2 0,1 3 0,1 0 0,-2-1 0,2-2 0,-3 2 0,2 1 0,-1-2 0,2 3 0,-3-4 0,0 3 0,3 0 0,-3-1 0,3 1 0,-3 0 0,0 0 0,0-1 0,0 1 0,0 0 0,0-3 0,0-1 0,3-3 0,-3 1 0,6 2 0,-5-2 0,1 5 0,-2-2 0,3 5 0,-2-1 0,2 1 0,-3-2 0,0 0 0,0-1 0,0 1 0,0 0 0,0-1 0,0 1 0,0 0 0,0 0 0,0-1 0,0 1 0,0 0 0,0-1 0,0 1 0,2 0 0,-1 0 0,2-4 0,-3 3 0,0-2 0,3 3 0,-3 0 0,3-1 0,-3 1 0,0 0 0,3 0 0,-3-1 0,3-2 0,-3 2 0,0-2 0,3 3 0,-2 0 0,1-1 0,-2 1 0,3-3 0,-2 2 0,2-2 0,-3 2 0,0 1 0,0 0 0,2-3 0,-1 2 0,4 0 0,-4-1 0,2 4 0,0-5 0,-3 3 0,3-1 0,-3 1 0,3 2 0,-2-1 0,1 1 0,1-2 0,-2 0 0,1-1 0,-2 1 0,3 3 0,-2-3 0,2 3 0,-1-1 0,-1-2 0,2 3 0,0-1 0,-3-1 0,6 4 0,-6-4 0,6 4 0,-5-5 0,4 6 0,-1-6 0,2 5 0,-3-4 0,3 4 0,-3-2 0,1 0 0,1 3 0,-4-6 0,4 5 0,-4 1 0,4 1 0,-1 7 0,3 4 0,-4 7 0,4-6 0,-3 8 0,0-15 0,-1 8 0,-3-8 0,3 0 0,-2 0 0,4 1 0,-4-1 0,1 0 0,-2 0 0,0 0 0,0 1 0,0 2 0,3-3 0,-2 3 0,2 0 0,-3-2 0,0 5 0,0-5 0,0 2 0,0-3 0,0 0 0,0 0 0,2 1 0,-1-1 0,2 0 0,-3 0 0,0 3 0,0-2 0,0 2 0,0 0 0,0-2 0,3 2 0,-3-3 0,3 3 0,-3-2 0,0 2 0,0-3 0,0 3 0,3-2 0,-3 5 0,3-5 0,-3 4 0,0-1 0,0 3 0,0-4 0,0 3 0,0-2 0,0-1 0,0 3 0,0 3 0,0-4 0,0 6 0,0-8 0,0 9 0,0-7 0,0 5 0,0-6 0,0 3 0,0-1 0,0-2 0,0 9 0,0-7 0,0 5 0,0-8 0,0-2 0,0-1 0,0 0 0,0 0 0,0 0 0,0 0 0,0 1 0,0-1 0,0 0 0,0 0 0,0 0 0,0 3 0,0 1 0,0 3 0,0-4 0,0 3 0,0-2 0,0-1 0,0 3 0,0-2 0,0 2 0,0-2 0,3-1 0,-2-3 0,1 0 0,-2 1 0,0-1 0,0 0 0,0 0 0,0 0 0,3 1 0,-2-1 0,2 3 0,-3-2 0,0 2 0,0-3 0,0 0 0,0 0 0,2 0 0,-1 1 0,2-1 0,-3 0 0,0 0 0,0 0 0,0 0 0,0 1 0,0-1 0,3 3 0,-3-2 0,3 2 0,-3-3 0,0 3 0,0-2 0,0 2 0,3-3 0,-3 0 0,3 0 0,-3 0 0,0 1 0,0 2 0,3-5 0,-2 4 0,1-4 0,-2 2 0,0 0 0,0 0 0,0 0 0,3 3 0,-2-2 0,2 2 0,-3-3 0,0 1 0,0 2 0,2-3 0,-1 3 0,2-2 0,-3 4 0,0-3 0,2 1 0,-1-4 0,2-1 0,-3 2 0,0 0 0,3-2 0,-3 1 0,3-1 0,-3 2 0,0 0 0,0 0 0,3 0 0,-2 0 0,1 1 0,-2-1 0,3 0 0,-2 0 0,4-2 0,-4 1 0,4-4 0,-1 4 0,2-1 0,-3 2 0,3-3 0,-5 3 0,1-3 0,1 1 0,-2 1 0,4-4 0,-4 5 0,5-6 0,-3-3 0,7-9 0,3-2 0,-1-3 0,0 7 0,-6 1 0,0 3 0,-2-1 0,1 4 0,-1-3 0,-1 3 0,2-1 0,-4-1 0,5 1 0,-6-2 0,6 0 0,-5-1 0,1-2 0,1 2 0,-2-5 0,4 5 0,-4-5 0,2 5 0,-1-2 0,-1 3 0,5-6 0,-6 5 0,3-5 0,0 5 0,-3 1 0,3 0 0,-3-1 0,0 1 0,0 0 0,0 0 0,0-1 0,0 1 0,0 0 0,3-3 0,-2 2 0,1-5 0,-2 5 0,0-5 0,0 2 0,3 0 0,-2-2 0,2 5 0,-3-2 0,2 0 0,-1 2 0,2-5 0,-3 2 0,3 1 0,-3-6 0,3 5 0,-3-3 0,0 4 0,0 0 0,0 2 0,0-2 0,0 2 0,3-2 0,-3 2 0,3-2 0,-3 3 0,0-3 0,0 2 0,0-2 0,0 0 0,0 2 0,0-5 0,0 5 0,0-2 0,0 2 0,0-2 0,0 2 0,0-2 0,0 0 0,0 2 0,0-2 0,0 3 0,0-3 0,3 2 0,-2-2 0,1 2 0,-2 1 0,0 0 0,0-1 0,0 1 0,0-3 0,0 2 0,0-5 0,0 5 0,3-5 0,-2 2 0,2-2 0,-3-1 0,0 3 0,0 1 0,0-8 0,0 6 0,0-10 0,0 4 0,0 6 0,0-6 0,0 7 0,0-3 0,0 1 0,2-1 0,-1-2 0,2 1 0,-3-1 0,0 5 0,0 1 0,0 3 0,0-3 0,0 2 0,0-2 0,0 0 0,0 2 0,0-2 0,0 2 0,0-2 0,0 2 0,0-2 0,0 3 0,0-1 0,0 1 0,0 0 0,0 0 0,0-1 0,0 1 0,2 3 0,-1-3 0,2 2 0,-3-2 0,0 0 0,0 0 0,0-1 0,0 1 0,0 0 0,0-1 0,0-2 0,0 2 0,0-2 0,0 3 0,0-3 0,0 2 0,0-5 0,3 5 0,-3-2 0,3 3 0,-3-4 0,0 3 0,0-2 0,0 3 0,0 0 0,0-1 0,0 1 0,0 0 0,0 0 0,0-1 0,0 1 0,0 0 0,0-1 0,3 1 0,-2 0 0,1 0 0,-2-1 0,0 1 0,0 0 0,0-3 0,0-1 0,0 0 0,0 1 0,3 3 0,-2-1 0,1-2 0,-2 2 0,3-5 0,-2 5 0,2-5 0,-3 5 0,0-2 0,0 3 0,2 0 0,-1-1 0,2 1 0,-3 0 0,0 0 0,0-1 0,0 1 0,0 0 0,3 2 0,-3-1 0,3 1 0,-3-2 0,3 2 0,-3-1 0,3 1 0,0-2 0,-2 0 0,1-1 0,1 4 0,-2-3 0,4 6 0,-1-3 0,2 3 0,-3 2 0,3-1 0,-3 2 0,4-3 0,-1 0 0,0 0 0,-3 3 0,3-3 0,-3 3 0,1 0 0,1-2 0,-1 1 0,-1 1 0,3-2 0,-6 4 0,6-4 0,-5 4 0,4-4 0,-4 5 0,4-3 0,-1 3 0,2 0 0,-3 1 0,3-1 0,-6 0 0,6-3 0,-5 3 0,1-3 0,1 4 0,-2-1 0,4 0 0,-4 0 0,5 0 0,-6 0 0,3 1 0,0-1 0,-3 0 0,3 0 0,0 0 0,-2 1 0,1 2 0,-2-3 0,0 6 0,3-5 0,-2 2 0,2-3 0,-3 0 0,0 1 0,2-1 0,-1 0 0,2 0 0,-3 0 0,0 1 0,2 2 0,-1 0 0,2 1 0,-3-1 0,0-3 0,0 0 0,0 0 0,0 1 0,0 2 0,0-2 0,0 4 0,0-4 0,0 2 0,0 0 0,0 1 0,0-1 0,0 0 0,0-2 0,0-1 0,0 0 0,0 0 0,0 0 0,0 1 0,0-1 0,0 0 0,0 0 0,0 3 0,0 1 0,0-1 0,0 3 0,0-5 0,0 2 0,0 0 0,0 1 0,0 2 0,0-2 0,0-1 0,0 0 0,0-2 0,0 2 0,0 0 0,0-2 0,0 2 0,0-3 0,0 0 0,0 0 0,0 0 0,0 1 0,0-1 0,0 0 0,0 0 0,0 0 0,-3 1 0,2 1 0,-1-1 0,2 2 0,0 0 0,0-2 0,0 5 0,0-5 0,0 5 0,0-5 0,0 2 0,0 0 0,0-3 0,0 3 0,0 0 0,0 1 0,0 3 0,0-4 0,0 3 0,0-2 0,0-1 0,0 0 0,0 0 0,0 6 0,0-1 0,0 3 0,0-4 0,0 4 0,0-6 0,0 11 0,0-11 0,0 7 0,0-6 0,0-2 0,0-1 0,0-3 0,0 0 0,0 0 0,0 0 0,0 1 0,0-1 0,0 0 0,0 6 0,0-5 0,0 5 0,0-6 0,0 3 0,0-2 0,0 5 0,0-5 0,0 2 0,0 0 0,0-2 0,0 4 0,0-1 0,0 3 0,0-1 0,0 6 0,0-5 0,0 5 0,0-6 0,0 6 0,0 1 0,0-1 0,0 5 0,0-4 0,0 4 0,0 1 0,0 0 0,0-8 0,0 6 0,0-11 0,0 6 0,0-4 0,0-4 0,0 0 0,0-2 0,0-1 0,0 0 0,0 0 0,0 0 0,0 1 0,0 7 0,0-6 0,0 9 0,0-8 0,0 1 0,0-1 0,0-3 0,0 0 0,0 0 0,0 1 0,0-1 0,0 0 0,0 0 0,0 0 0,0 1 0,0-1 0,2-3 0,-1 3 0,5-3 0,-6 3 0,6 1 0,-6-1 0,6-3 0,-5 3 0,1-3 0,1 1 0,-2 1 0,4-4 0,-4 4 0,2-1 0,-1-1 0,-1 3 0,5-6 0,-3 3 0,6-3 0,-2 0 0,5-3 0,-3 0 0,4-4 0,-3 4 0,1-3 0,-4 3 0,2-3 0,-3 2 0,3-2 0,-2 3 0,2-3 0,-3-1 0,1 4 0,-1-3 0,0 3 0,-3-4 0,3 1 0,-5 0 0,7-3 0,-4-1 0,5 0 0,-6-2 0,3 3 0,-3-4 0,4-5 0,-3 5 0,3-10 0,-6 4 0,2 0 0,-3 4 0,0 6 0,0 3 0,0 0 0,0-1 0,0 1 0,0 0 0,0-3 0,0 2 0,0-2 0,0-1 0,-2 3 0,1-2 0,-2 3 0,3 0 0,-3-1 0,3 1 0,-3-3 0,0 2 0,2-5 0,-2 2 0,3 1 0,0-3 0,0 2 0,0-3 0,0 4 0,-2-3 0,1 2 0,-2 0 0,3 1 0,0 3 0,0-3 0,0-4 0,0 0 0,0-3 0,0 7 0,0-3 0,0 2 0,0-8 0,0 7 0,0-14 0,0 9 0,3-6 0,-2-1 0,1 5 0,1-1 0,-2-4 0,2 9 0,-1-9 0,-1 9 0,2-1 0,-1 3 0,-1 2 0,2-3 0,0 4 0,-3-3 0,3 2 0,-3 0 0,3-5 0,-2 8 0,1-5 0,-2 5 0,3-2 0,-2 2 0,1-2 0,-2 3 0,0 0 0,0-3 0,0 2 0,3-5 0,-2 2 0,2-3 0,-1 4 0,-1-1 0,2 1 0,-3 0 0,3-4 0,-3 0 0,3 4 0,-3-3 0,0 5 0,3-5 0,-3 5 0,3-2 0,0 0 0,-2 2 0,1-2 0,1 2 0,-2 1 0,2 0 0,-1 2 0,-1-1 0,2 1 0,-3-2 0,3 0 0,0-1 0,0-2 0,3 2 0,-3-2 0,4 3 0,-4-1 0,2 1 0,-4 0 0,5 2 0,-6-1 0,6 4 0,-5-5 0,4 6 0,-4 0 0,4 0 0,-4 6 0,4 0 0,-1 1 0,2 2 0,-3-3 0,3 0 0,-5 1 0,4-4 0,-4 3 0,2-3 0,-1 0 0,-1 3 0,5-3 0,-6 4 0,3-1 0,0-3 0,-3 3 0,3-3 0,0 1 0,-2 1 0,1-2 0,1 4 0,-2-1 0,4-3 0,-4 3 0,2-3 0,-3 3 0,2 1 0,-1 2 0,5-3 0,-6 3 0,3 0 0,0-4 0,-2 3 0,1-2 0,-2 1 0,0 2 0,0-3 0,0 0 0,3 1 0,-2-1 0,1 3 0,-2-2 0,0 2 0,3-3 0,-2 0 0,2 0 0,-1 0 0,-1 1 0,2-1 0,-3 0 0,3 0 0,-3 0 0,3 0 0,-3 1 0,3-1 0,-3 0 0,3 0 0,-3 0 0,0 1 0,0-1 0,0 0 0,0 0 0,0 0 0,0 3 0,0-2 0,0 2 0,0-3 0,0 1 0,0-1 0,0 0 0,0 0 0,0 0 0,0 1 0,3-1 0,-2 0 0,1 0 0,-2 0 0,0 0 0,0 1 0,0-1 0,0 0 0,0 0 0,0 0 0,0 1 0,0-1 0,3 0 0,-2 0 0,2 0 0,-3 1 0,2-4 0,-1 2 0,5-4 0,-3 2 0,0 0 0,3 0 0,-3 1 0,4 1 0,-1-2 0,0 4 0,0-4 0,-2 3 0,1-6 0,-4 6 0,4-6 0,-4 6 0,4-5 0,-1 1 0,-1 1 0,3-2 0,-3 2 0,3-3 0,1 0 0,-4-3 0,3-1 0,-3-5 0,3 2 0,0-2 0,1 3 0,-4 0 0,3 2 0,-6-2 0,3 3 0,0-1 0,-3-1 0,6 1 0,-5-2 0,4 0 0,-4-1 0,4 1 0,-4 0 0,2 0 0,-1-1 0,-1 1 0,2 0 0,0 2 0,-3-1 0,3 1 0,-3-2 0,0 0 0,0-1 0,3 4 0,-2-3 0,1 3 0,-2-4 0,3 1 0,-2 0 0,1-1 0,-2 1 0,3 3 0,-2-3 0,2 3 0,-1-6 0,-1 2 0,5-3 0,-6 4 0,3 0 0,0 0 0,-3-1 0,6 4 0,-5-3 0,1 3 0,1-1 0,-2-1 0,4 4 0,-4-5 0,5 6 0,-6-6 0,6 5 0,-6-4 0,6 4 0,-5-5 0,4 6 0,-4-6 0,4 5 0,-1-1 0,2 4 0,0-1 0,0 2 0,0 0 0,1-3 0,2 3 0,0-3 0,9 0 0,-7 0 0,6 0 0,-3-4 0,0 4 0,9-4 0,-5 4 0,6 0 0,-5 0 0,3 0 0,-3 0 0,-3 0 0,1 0 0,-7 0 0,-1 0 0,0 0 0,-5-3 0,-4 2 0,-7-1 0,3-1 0,-4-1 0,7-2 0,-4 3 0,4-3 0,-5 5 0,6-4 0,-6 4 0,2-5 0,-2 6 0,3-6 0,-3 5 0,5-4 0,-4 1 0,4-2 0,-5 3 0,6-3 0,-3 2 0,0 1 0,2-3 0,-4 6 0,4-6 0,-2 3 0,1-1 0,1 1 0,-2 3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4T14:14:34.605"/>
    </inkml:context>
    <inkml:brush xml:id="br0">
      <inkml:brushProperty name="width" value="0.1" units="cm"/>
      <inkml:brushProperty name="height" value="0.1" units="cm"/>
      <inkml:brushProperty name="color" value="#E71224"/>
    </inkml:brush>
  </inkml:definitions>
  <inkml:trace contextRef="#ctx0" brushRef="#br0">120 1 24575,'-13'2'0,"1"2"0,-1 2 0,3 0 0,1-2 0,3 1 0,0-4 0,-1 2 0,4-1 0,-3 2 0,3 2 0,-1 0 0,-1-2 0,1 1 0,-2-1 0,0 2 0,2-3 0,1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08:53:20.276"/>
    </inkml:context>
    <inkml:brush xml:id="br0">
      <inkml:brushProperty name="width" value="0.00882" units="cm"/>
      <inkml:brushProperty name="height" value="0.00882" units="cm"/>
      <inkml:brushProperty name="color" value="#E71224"/>
    </inkml:brush>
  </inkml:definitions>
  <inkml:trace contextRef="#ctx0" brushRef="#br0">1 302 24575,'0'-3'0,"1"-3"0,-1 4 0,1-3 0,-1 3 0,1 1 0,-1-1 0,1 1 0,0-2 0,0 1 0,1 0 0,0 0 0,-2 0 0,2-1 0,-2 1 0,2 1 0,-2-1 0,2 2 0,-2-2 0,1 1 0,1-1 0,-2 0 0,2 1 0,-2-1 0,1-1 0,0 1 0,-1 0 0,2 0 0,-2-1 0,1 1 0,0 0 0,-1 0 0,3-1 0,-3 1 0,2 0 0,-2 0 0,2 1 0,-2-2 0,2 2 0,-2-1 0,2 1 0,0 0 0,0 2 0,-1 0 0,1 0 0,-1 0 0,0 0 0,1-1 0,0 2 0,0-1 0,-1 1 0,1-2 0,-2 2 0,2-2 0,-1 1 0,1 0 0,0-1 0,-2 2 0,2-1 0,-2 0 0,2 0 0,-1 1 0,2-1 0,-2 1 0,0-1 0,0 1 0,1-1 0,-2 0 0,2 0 0,-2 0 0,1 1 0,0 0 0,0 0 0,0 0 0,0 1 0,0-1 0,-1 0 0,1 0 0,0 0 0,0 1 0,-1-1 0,1 0 0,-1 0 0,1 0 0,-1-1 0,1 1 0,-1 0 0,1-1 0,0 1 0,-1-1 0,1 1 0,0 0 0,0-1 0,-1 1 0,0-1 0,1 1 0,1-1 0,-2 1 0,1 1 0,0-1 0,-1 0 0,1 0 0,0 1 0,0-1 0,-1 0 0,0 0 0,1 0 0,0 1 0,0-1 0,-1 0 0,0 0 0,0 0 0,0 1 0,0-1 0,0 0 0,0 0 0,0 1 0,0-1 0,0 0 0,0 0 0,0 0 0,0 1 0,0-1 0,0 0 0,0 0 0,0 0 0,0 1 0,0-1 0,0 0 0,0 0 0,0 0 0,0 1 0,0-1 0,0 0 0,0 0 0,1-1 0,-1 1 0,1 0 0,0 0 0,-1 0 0,1 0 0,-1 0 0,0 1 0,1 0 0,-1 0 0,1-1 0,0 1 0,0-1 0,0 1 0,0 0 0,-1 0 0,2-2 0,-2 1 0,1-1 0,0 0 0,-1 1 0,1-1 0,0 2 0,-1-1 0,2-1 0,-2 1 0,1-1 0,-1 1 0,1 0 0,0 0 0,0-1 0,0 0 0,-1 1 0,2-2 0,-1 1 0,0 0 0,1-1 0,-1 1 0,2-1 0,-1 2 0,0-2 0,0 1 0,0-1 0,1 1 0,-1-1 0,0 1 0,0-1 0,-1 1 0,2-1 0,-2 1 0,1-1 0,0 0 0,-1-1 0,0-1 0,1-2 0,-2 1 0,1-1 0,-1 0 0,0 1 0,0-1 0,1 0 0,-1-1 0,1 2 0,-1-1 0,0 1 0,0-1 0,0 1 0,0-2 0,0 2 0,1 0 0,-1 0 0,1 1 0,-1-1 0,0 0 0,0-1 0,1 1 0,-1 0 0,1 1 0,0 0 0,-1-1 0,1 1 0,-1 0 0,1-1 0,0 0 0,0 0 0,0 0 0,-1-1 0,1 1 0,0-1 0,-1 1 0,2 1 0,-2-2 0,1 2 0,0 0 0,-1 0 0,2-2 0,-2 2 0,0 0 0,1-1 0,0 1 0,-1-1 0,0 1 0,1 0 0,-1-1 0,1 1 0,-1 0 0,0 0 0,0-1 0,0 1 0,0 0 0,0-1 0,0-1 0,1 0 0,-1-1 0,2 2 0,-2-1 0,1 1 0,-1 0 0,1 1 0,0 1 0,0-1 0,-1 0 0,0 0 0,0-1 0,0 1 0,0 0 0,0 0 0,0 0 0,0-1 0,0 1 0,0 0 0,0 0 0,0 0 0,0-1 0,0 1 0,0 0 0,1 0 0,0-2 0,-1 2 0,0-2 0,1 2 0,-1 0 0,1 0 0,-1-1 0,0 1 0,1 0 0,-1 0 0,1-2 0,-1 2 0,0-1 0,1 1 0,-1-1 0,1 1 0,-1 0 0,1-1 0,0 0 0,0 0 0,-1 0 0,0 1 0,0 0 0,0-1 0,1 0 0,0 1 0,0-1 0,0 2 0,0-2 0,-1 0 0,1 1 0,-1 0 0,1 0 0,-1 1 0,1-1 0,0 0 0,0 0 0,-1-1 0,0 1 0,1 1 0,0-1 0,0 1 0,0-1 0,-1 0 0,1 1 0,0 0 0,-1-1 0,2 2 0,-2-2 0,2 2 0,-1-3 0,0 3 0,1-2 0,0 2 0,-1-2 0,1 2 0,-1-1 0,1 0 0,-1 1 0,0-2 0,1 1 0,-2 1 0,2 1 0,-1 1 0,2 3 0,-2 1 0,1-1 0,0 3 0,-1-6 0,0 3 0,-1-3 0,1 0 0,0 0 0,0 1 0,0-1 0,-1 0 0,0 0 0,0 0 0,0 1 0,0 0 0,1-1 0,0 1 0,0 0 0,-1 0 0,0 1 0,0-1 0,0 0 0,0-1 0,0 0 0,0 0 0,1 1 0,-1-1 0,1 0 0,-1 0 0,0 1 0,0 0 0,0 0 0,0 0 0,0 0 0,1 0 0,-1-1 0,1 1 0,-1 0 0,0 0 0,0-1 0,0 1 0,1 0 0,-1 1 0,1-1 0,-1 1 0,0-1 0,0 2 0,0-2 0,0 1 0,0 0 0,0-1 0,0 1 0,0 2 0,0-2 0,0 2 0,0-3 0,0 3 0,0-2 0,0 2 0,0-3 0,0 2 0,0-1 0,0 0 0,0 3 0,0-3 0,0 2 0,0-3 0,0 0 0,0-1 0,0 0 0,0 0 0,0 0 0,0 0 0,0 1 0,0-1 0,0 0 0,0 0 0,0 0 0,0 2 0,0-1 0,0 2 0,0-2 0,0 1 0,0 0 0,0-1 0,0 1 0,0 0 0,0 0 0,0 0 0,1-1 0,0-1 0,-1 0 0,0 1 0,0-1 0,0 0 0,0 0 0,0 0 0,2 1 0,-2-1 0,1 1 0,-1 0 0,0 0 0,0-1 0,0 0 0,0 0 0,1 0 0,-1 1 0,1-1 0,-1 0 0,0 0 0,0 0 0,0 1 0,0-1 0,0 0 0,1 1 0,-1 0 0,1 0 0,-1-1 0,0 1 0,0 0 0,0 0 0,1-1 0,-1 0 0,1 1 0,-1-1 0,0 0 0,0 1 0,1-1 0,0 1 0,0-2 0,-1 1 0,0 0 0,0 0 0,0 1 0,1 0 0,-1-1 0,1 2 0,-1-2 0,0 0 0,0 1 0,1-1 0,-1 2 0,1-2 0,-1 2 0,0-1 0,1 0 0,-1-1 0,1-1 0,-1 2 0,0-1 0,1-1 0,-1 1 0,1-1 0,-1 1 0,0 1 0,0-1 0,1 0 0,0 0 0,0 0 0,-1 1 0,1-1 0,-1 0 0,2-1 0,-2 1 0,2-2 0,-1 2 0,1 0 0,0 0 0,0-1 0,-2 1 0,1-1 0,0 0 0,-1 1 0,2-1 0,-2 1 0,2-2 0,-1-1 0,3-4 0,1 0 0,-1-1 0,0 3 0,-2 0 0,1 0 0,-2 1 0,1 1 0,-1-1 0,0 1 0,1-1 0,-2 0 0,2 1 0,-2-1 0,3 0 0,-3-1 0,1 0 0,0 1 0,-1-3 0,2 3 0,-2-2 0,1 1 0,0 0 0,-1 1 0,3-3 0,-3 3 0,1-2 0,0 1 0,-1 1 0,1 0 0,-1-1 0,0 1 0,0 0 0,0 0 0,0-1 0,0 1 0,0 0 0,1-1 0,-1 1 0,1-3 0,-1 3 0,0-3 0,0 2 0,1-1 0,-1 0 0,1 2 0,-1-2 0,1 1 0,-1 1 0,2-3 0,-2 2 0,1 0 0,-1-3 0,1 3 0,-1-2 0,0 2 0,0 0 0,0 0 0,0 0 0,0 0 0,1 0 0,-1 1 0,1-1 0,-1 0 0,0 0 0,0 1 0,0-1 0,0-1 0,0 2 0,0-2 0,0 1 0,0 0 0,0 0 0,0 0 0,0 1 0,0-2 0,0 1 0,0 1 0,0-1 0,0 0 0,0 0 0,1 1 0,-1-1 0,1 0 0,-1 1 0,0 0 0,0-1 0,0 1 0,0-1 0,0 0 0,0-1 0,0 2 0,1-3 0,-1 2 0,1-1 0,-1-1 0,0 1 0,0 1 0,0-3 0,0 2 0,0-3 0,0 1 0,0 2 0,0-2 0,0 2 0,0-1 0,0 1 0,1 0 0,-1-2 0,2 1 0,-2 0 0,0 1 0,0 1 0,0 1 0,0-1 0,0 0 0,0 0 0,0 0 0,0 0 0,0 0 0,0 1 0,0-2 0,0 2 0,0-1 0,0 1 0,0-1 0,0 1 0,0 0 0,0 0 0,0-1 0,0 1 0,0 1 0,1-1 0,0 0 0,-1 0 0,0 0 0,0 0 0,0 0 0,0-1 0,0 1 0,0 0 0,0-1 0,0 0 0,0 0 0,0 1 0,0-1 0,0 0 0,0-1 0,1 1 0,-1 0 0,1 1 0,-1-2 0,0 2 0,0-1 0,0 0 0,0 1 0,0 0 0,0 0 0,0 0 0,0-1 0,0 1 0,0 0 0,0 0 0,0-1 0,1 1 0,-1 0 0,1 0 0,-1-1 0,0 1 0,0 0 0,0-1 0,0-1 0,0 1 0,0-1 0,1 2 0,-1 0 0,1-1 0,-1 0 0,1-1 0,0 1 0,0-1 0,-1 2 0,0-2 0,0 2 0,0 0 0,1 0 0,0-1 0,-1 1 0,0 0 0,0 0 0,0 0 0,0-1 0,1 2 0,-1-1 0,1 1 0,-1-1 0,1 0 0,-1 0 0,1 1 0,0-1 0,-1 0 0,1-1 0,0 2 0,0-1 0,0 2 0,1-1 0,0 1 0,-1 1 0,1-1 0,-1 1 0,2-1 0,-1 0 0,0 0 0,-1 1 0,1-1 0,-1 1 0,1 0 0,-1 0 0,1-1 0,-1 1 0,1 0 0,-2 1 0,2-2 0,-1 2 0,0-2 0,0 2 0,0-1 0,1 1 0,0 1 0,-1-1 0,1 0 0,-2 0 0,2-1 0,-1 2 0,-1-2 0,2 1 0,-2 0 0,2 0 0,-2 1 0,2-1 0,-2 0 0,1 0 0,0 0 0,-1 1 0,1-1 0,0 0 0,0 0 0,0 2 0,-1-2 0,0 2 0,1-2 0,-1 2 0,1-2 0,-1 0 0,0 0 0,1 1 0,-1-1 0,1 0 0,-1 0 0,0 0 0,1 2 0,-1-1 0,1 0 0,-1 1 0,0-2 0,0 0 0,0 0 0,0 1 0,0 0 0,0-1 0,0 2 0,0-1 0,0 0 0,0 0 0,0 1 0,0-1 0,0 0 0,0 0 0,0-1 0,0 0 0,0 0 0,0 0 0,0 1 0,0-1 0,0 0 0,0 0 0,0 1 0,0 1 0,0-1 0,0 1 0,0-1 0,0 0 0,0 0 0,0 1 0,0 0 0,0 0 0,0-1 0,0 0 0,0-1 0,0 2 0,0-1 0,0-1 0,0 2 0,0-2 0,0 0 0,0 0 0,0 0 0,0 1 0,0-1 0,0 0 0,0 0 0,0 0 0,-1 1 0,1 0 0,-1-1 0,1 1 0,0 0 0,0 0 0,0 1 0,0-1 0,0 1 0,0-2 0,0 2 0,0-1 0,0-1 0,0 1 0,0 0 0,0 1 0,0 1 0,0-2 0,0 1 0,0 0 0,0-1 0,0 0 0,0 0 0,0 3 0,0-1 0,0 1 0,0-2 0,0 2 0,0-2 0,0 4 0,0-4 0,0 2 0,0-1 0,0-2 0,0 1 0,0-2 0,0 0 0,0 0 0,0 0 0,0 1 0,0-1 0,0 0 0,0 2 0,0-1 0,0 1 0,0-2 0,0 1 0,0 0 0,0 1 0,0-2 0,0 2 0,0-1 0,0-1 0,0 2 0,0 0 0,0 0 0,0 1 0,0 1 0,0-1 0,0 1 0,0-1 0,0 1 0,0 1 0,0-1 0,0 2 0,0-1 0,0 1 0,0 1 0,0-1 0,0-2 0,0 2 0,0-4 0,0 2 0,0-1 0,0-2 0,0 0 0,0-1 0,0 1 0,0-1 0,0 0 0,0 0 0,0 0 0,0 3 0,0-2 0,0 3 0,0-2 0,0-1 0,0 0 0,0-1 0,0 1 0,0-1 0,0 0 0,0 0 0,0 1 0,0-1 0,0 0 0,0 0 0,0 0 0,1-1 0,-1 2 0,2-2 0,-2 1 0,2 0 0,-2 0 0,3 0 0,-3 0 0,1-1 0,0 0 0,-1 1 0,2-2 0,-2 2 0,1-1 0,0 1 0,-1 0 0,3-2 0,-2 1 0,2-1 0,-1 0 0,3-1 0,-2 0 0,1-2 0,0 2 0,0-1 0,-2 1 0,2-1 0,-2 0 0,1 0 0,-1 1 0,2-1 0,-2-1 0,0 2 0,0-1 0,1 1 0,-2-1 0,1 0 0,-2-1 0,3 0 0,-2 0 0,3-1 0,-3 0 0,1 1 0,-1-2 0,1-1 0,0 1 0,0-3 0,-1 1 0,0 0 0,-1 2 0,0 2 0,0 1 0,0-1 0,0 1 0,0 0 0,0 0 0,0-2 0,0 2 0,0-1 0,0-1 0,-1 2 0,1-2 0,-1 2 0,1 0 0,-2 0 0,2 0 0,-1-2 0,0 2 0,1-2 0,-1 0 0,1 1 0,0-1 0,0 0 0,0-1 0,0 2 0,-1-1 0,1 0 0,-1 1 0,1 0 0,0 0 0,0 0 0,0-1 0,0-1 0,0-1 0,0 3 0,0-1 0,0 0 0,0-2 0,0 2 0,0-5 0,0 3 0,1-2 0,-1 0 0,1 2 0,0-1 0,-1-1 0,1 3 0,0-3 0,-1 3 0,2-1 0,-2 2 0,1 0 0,0 0 0,0 1 0,-1-2 0,1 2 0,-1-1 0,1-1 0,-1 2 0,1-1 0,-1 2 0,1-2 0,-1 2 0,1-1 0,-1 1 0,0-1 0,0 0 0,0 1 0,1-3 0,0 2 0,0-2 0,-1 2 0,1-1 0,0 1 0,-1 0 0,1-2 0,-1 1 0,1 1 0,-1-2 0,0 3 0,1-2 0,-1 1 0,1 0 0,0 0 0,-1 0 0,1 0 0,0 0 0,0 1 0,0 0 0,-1 1 0,1-1 0,0 1 0,-1-2 0,1 1 0,0 0 0,0-1 0,1 0 0,-1 0 0,2 1 0,-2-1 0,1 1 0,-2 0 0,2 1 0,-2-1 0,2 1 0,-1-1 0,0 2 0,0 0 0,0 0 0,0 2 0,1 1 0,-1-1 0,1 1 0,-1-1 0,1 1 0,-1-1 0,0-1 0,0 1 0,0-1 0,0 0 0,-1 2 0,2-2 0,-2 1 0,1 0 0,0-1 0,-1 1 0,1-1 0,0 1 0,0 0 0,-1-1 0,2 1 0,-2 0 0,2-1 0,-2 2 0,1-2 0,-1 1 0,1 0 0,-1 2 0,2-2 0,-2 1 0,1 0 0,0-1 0,0 1 0,0-1 0,-1 0 0,0 2 0,0-2 0,0 0 0,1 0 0,-1 0 0,1 2 0,-1-2 0,0 1 0,1-1 0,-1 1 0,1-1 0,0 0 0,-1 0 0,1 1 0,-1-1 0,1 0 0,-1 0 0,1 0 0,-1 1 0,1-1 0,-1 0 0,2 0 0,-2 0 0,0 1 0,0-1 0,0 0 0,0 0 0,0 0 0,0 1 0,0 0 0,0 0 0,0-1 0,0 1 0,0-1 0,0 0 0,0 0 0,0 0 0,0 1 0,1-1 0,-1 0 0,1 0 0,-1 0 0,0 0 0,0 1 0,0-1 0,0 0 0,0 0 0,0 0 0,0 1 0,0-1 0,1 0 0,-1 0 0,1 1 0,-1-1 0,1-1 0,-1 1 0,2-2 0,-1 1 0,1 0 0,0 0 0,-1 1 0,1 0 0,0-1 0,1 1 0,-1-1 0,-1 1 0,1-2 0,-2 3 0,2-3 0,-2 2 0,2-2 0,0 1 0,-1 0 0,1-1 0,-1 1 0,1-1 0,0 0 0,0-1 0,0 0 0,-1-2 0,1 0 0,0 0 0,1 1 0,-2 0 0,1 0 0,-2 0 0,1 1 0,0-1 0,-1 1 0,2-1 0,-2 0 0,2 0 0,-2 0 0,2-1 0,-1 1 0,0 0 0,-1 0 0,1-1 0,0 1 0,0 1 0,-1-1 0,1 1 0,-1-1 0,0-1 0,0 1 0,1 1 0,-1-1 0,1 1 0,-1-2 0,1 1 0,0 0 0,-1-1 0,0 1 0,1 1 0,0-1 0,0 1 0,-1-2 0,1 0 0,1 0 0,-2 1 0,1-1 0,0 1 0,-1 0 0,2 1 0,-1-1 0,-1 1 0,1-1 0,0 0 0,0 2 0,0-2 0,1 2 0,-2-2 0,2 1 0,-2 0 0,2 0 0,-1-1 0,0 2 0,0-2 0,1 2 0,-1-1 0,1 2 0,0-1 0,0 1 0,1 0 0,-1-1 0,1 1 0,0-1 0,4 0 0,-3 0 0,2 0 0,-1-1 0,0 1 0,3-2 0,-2 2 0,3 0 0,-2 0 0,1 0 0,-2 0 0,0 0 0,0 0 0,-2 0 0,-1 0 0,0 0 0,-2-1 0,-1 1 0,-2-1 0,1 0 0,-2 0 0,2-1 0,0 0 0,0 0 0,-1 2 0,2-2 0,-2 2 0,0-2 0,0 2 0,1-2 0,-1 1 0,2-1 0,-2 1 0,2-1 0,-2 1 0,2-1 0,-2 0 0,1 1 0,1-1 0,-2 2 0,2-2 0,-1 1 0,0-1 0,1 1 0,-1 1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1-25T08:53:20.277"/>
    </inkml:context>
    <inkml:brush xml:id="br0">
      <inkml:brushProperty name="width" value="0.00882" units="cm"/>
      <inkml:brushProperty name="height" value="0.00882" units="cm"/>
      <inkml:brushProperty name="color" value="#E71224"/>
    </inkml:brush>
  </inkml:definitions>
  <inkml:trace contextRef="#ctx0" brushRef="#br0">43 1 24575,'-5'1'0,"1"0"0,-1 1 0,2 0 0,-1 0 0,2 0 0,0-2 0,0 1 0,1 0 0,-2 0 0,2 1 0,0 0 0,-1 0 0,1 0 0,-1-1 0,-1 1 0,2-1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60175" y="801875"/>
            <a:ext cx="5040025" cy="4009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55950" y="5078600"/>
            <a:ext cx="6047725" cy="48113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notes"/>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84" name="Google Shape;284;p1: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10502-94BE-7C48-EB18-4624833B8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234DA5-960C-FEE6-9C32-93ECFF1A414E}"/>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33CA3E59-EC6F-843F-6D82-E7FCF8C431F8}"/>
              </a:ext>
            </a:extLst>
          </p:cNvPr>
          <p:cNvSpPr>
            <a:spLocks noGrp="1"/>
          </p:cNvSpPr>
          <p:nvPr>
            <p:ph type="body" idx="1"/>
          </p:nvPr>
        </p:nvSpPr>
        <p:spPr/>
        <p:txBody>
          <a:bodyPr/>
          <a:lstStyle/>
          <a:p>
            <a:r>
              <a:rPr lang="en-GB" dirty="0"/>
              <a:t>E</a:t>
            </a:r>
            <a:r>
              <a:rPr lang="en-CH" dirty="0"/>
              <a:t>ntanglement fringe visibility : contrast between max and min each of the four sinusoidals </a:t>
            </a:r>
          </a:p>
        </p:txBody>
      </p:sp>
    </p:spTree>
    <p:extLst>
      <p:ext uri="{BB962C8B-B14F-4D97-AF65-F5344CB8AC3E}">
        <p14:creationId xmlns:p14="http://schemas.microsoft.com/office/powerpoint/2010/main" val="30159099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7FB4D-2EE5-E2A2-6744-C359B8657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B11AB-70BB-0C52-E62A-1686A3E1A44C}"/>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DEBB611F-F785-9D97-FA54-9C8E25FDB01E}"/>
              </a:ext>
            </a:extLst>
          </p:cNvPr>
          <p:cNvSpPr>
            <a:spLocks noGrp="1"/>
          </p:cNvSpPr>
          <p:nvPr>
            <p:ph type="body" idx="1"/>
          </p:nvPr>
        </p:nvSpPr>
        <p:spPr/>
        <p:txBody>
          <a:bodyPr/>
          <a:lstStyle/>
          <a:p>
            <a:r>
              <a:rPr lang="en-US" dirty="0"/>
              <a:t>Real part of Psi is shown here , demonstrating near perfect fidelity to one of the four Bell states. </a:t>
            </a:r>
            <a:endParaRPr lang="en-CH" dirty="0"/>
          </a:p>
        </p:txBody>
      </p:sp>
    </p:spTree>
    <p:extLst>
      <p:ext uri="{BB962C8B-B14F-4D97-AF65-F5344CB8AC3E}">
        <p14:creationId xmlns:p14="http://schemas.microsoft.com/office/powerpoint/2010/main" val="637800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1E947-8B50-8537-8E1B-5CCCDD561B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EC7DBC-3D0B-EABD-B533-E5E95556BAC7}"/>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98C411F0-C44A-A136-191C-BBC341A7F003}"/>
              </a:ext>
            </a:extLst>
          </p:cNvPr>
          <p:cNvSpPr>
            <a:spLocks noGrp="1"/>
          </p:cNvSpPr>
          <p:nvPr>
            <p:ph type="body" idx="1"/>
          </p:nvPr>
        </p:nvSpPr>
        <p:spPr/>
        <p:txBody>
          <a:bodyPr/>
          <a:lstStyle/>
          <a:p>
            <a:r>
              <a:rPr lang="en-CH" dirty="0"/>
              <a:t>Setup is expanded. White rabbit is a two-way optical protocol; in the arm that transmits in the direction of the single photons, a polariser is inserted. After demultiplexing the signal, the classical light is split in two, of which one arm is fed to the polarimeter monitoring the polarisation state of the classical (WR) light. </a:t>
            </a:r>
          </a:p>
        </p:txBody>
      </p:sp>
    </p:spTree>
    <p:extLst>
      <p:ext uri="{BB962C8B-B14F-4D97-AF65-F5344CB8AC3E}">
        <p14:creationId xmlns:p14="http://schemas.microsoft.com/office/powerpoint/2010/main" val="414437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CCD46-7513-B420-439D-08749EE3E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D661E7-5836-403F-C7C7-44282FFD1009}"/>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2B3BA2D6-815B-0250-7D88-68C741CC9E28}"/>
              </a:ext>
            </a:extLst>
          </p:cNvPr>
          <p:cNvSpPr>
            <a:spLocks noGrp="1"/>
          </p:cNvSpPr>
          <p:nvPr>
            <p:ph type="body" idx="1"/>
          </p:nvPr>
        </p:nvSpPr>
        <p:spPr/>
        <p:txBody>
          <a:bodyPr/>
          <a:lstStyle/>
          <a:p>
            <a:r>
              <a:rPr lang="en-CH" dirty="0"/>
              <a:t>Note that the system is only calibrated once before the start of the experiment, not in between ! </a:t>
            </a:r>
          </a:p>
          <a:p>
            <a:r>
              <a:rPr lang="en-CH" dirty="0"/>
              <a:t>Quantum parameters:</a:t>
            </a:r>
          </a:p>
          <a:p>
            <a:pPr lvl="1"/>
            <a:r>
              <a:rPr lang="en-CH" dirty="0"/>
              <a:t>S-parameter : Bell violation (S &gt; 2) was maintained for over 15 hours, peaking around 2.8, demonstrating non-local entanglement throughout the duration. </a:t>
            </a:r>
          </a:p>
          <a:p>
            <a:pPr lvl="1"/>
            <a:r>
              <a:rPr lang="en-CH" dirty="0"/>
              <a:t>Visibility : The average visibility exceeds 92% over the full measurement duration, and peaks at 98%</a:t>
            </a:r>
          </a:p>
          <a:p>
            <a:pPr lvl="1"/>
            <a:r>
              <a:rPr lang="en-CH" dirty="0"/>
              <a:t>SNR : the signal to noise ratio shows periodic behaviour : stability of source</a:t>
            </a:r>
          </a:p>
          <a:p>
            <a:pPr lvl="0"/>
            <a:r>
              <a:rPr lang="en-CH" dirty="0"/>
              <a:t>Classical parameters: </a:t>
            </a:r>
          </a:p>
          <a:p>
            <a:pPr lvl="1"/>
            <a:r>
              <a:rPr lang="en-CH" dirty="0"/>
              <a:t>The average link delay measured in nanoseconds over this link of 30 km clearly follows the day-night temperature curve (right axis), showing a drift of around 300 ps. Temperature changes induce length changes of the optical fiber, thus changes in the delay. </a:t>
            </a:r>
          </a:p>
          <a:p>
            <a:pPr lvl="1"/>
            <a:r>
              <a:rPr lang="en-CH" dirty="0"/>
              <a:t>The three stokes parameters, S1 – S3, show slow drifts over the course of time, correpsonding with the temperature fluctuation. As the fiber’s birefringence changes with temperature the polarisation of signals rotates : it acts like a waveplate that is slowly being rotated . S1 and S2 show opposite behaviour, indicating the total degree of polarisation (DOP) remains unchanged. </a:t>
            </a:r>
          </a:p>
          <a:p>
            <a:pPr lvl="0"/>
            <a:endParaRPr lang="en-CH" dirty="0"/>
          </a:p>
          <a:p>
            <a:pPr lvl="1"/>
            <a:endParaRPr lang="en-CH" dirty="0"/>
          </a:p>
        </p:txBody>
      </p:sp>
    </p:spTree>
    <p:extLst>
      <p:ext uri="{BB962C8B-B14F-4D97-AF65-F5344CB8AC3E}">
        <p14:creationId xmlns:p14="http://schemas.microsoft.com/office/powerpoint/2010/main" val="1976707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a:extLst>
            <a:ext uri="{FF2B5EF4-FFF2-40B4-BE49-F238E27FC236}">
              <a16:creationId xmlns:a16="http://schemas.microsoft.com/office/drawing/2014/main" id="{34DB84DA-3A4B-562F-7828-7EB5CAB2AD47}"/>
            </a:ext>
          </a:extLst>
        </p:cNvPr>
        <p:cNvGrpSpPr/>
        <p:nvPr/>
      </p:nvGrpSpPr>
      <p:grpSpPr>
        <a:xfrm>
          <a:off x="0" y="0"/>
          <a:ext cx="0" cy="0"/>
          <a:chOff x="0" y="0"/>
          <a:chExt cx="0" cy="0"/>
        </a:xfrm>
      </p:grpSpPr>
      <p:sp>
        <p:nvSpPr>
          <p:cNvPr id="288" name="Google Shape;288;p2:notes">
            <a:extLst>
              <a:ext uri="{FF2B5EF4-FFF2-40B4-BE49-F238E27FC236}">
                <a16:creationId xmlns:a16="http://schemas.microsoft.com/office/drawing/2014/main" id="{66D6B7B3-E759-F52F-8968-1521ED917295}"/>
              </a:ext>
            </a:extLst>
          </p:cNvPr>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89" name="Google Shape;289;p2:notes">
            <a:extLst>
              <a:ext uri="{FF2B5EF4-FFF2-40B4-BE49-F238E27FC236}">
                <a16:creationId xmlns:a16="http://schemas.microsoft.com/office/drawing/2014/main" id="{81370234-C8D0-F004-E5DA-A55F2F5C57F6}"/>
              </a:ext>
            </a:extLst>
          </p:cNvPr>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1735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6:notes"/>
          <p:cNvSpPr txBox="1">
            <a:spLocks noGrp="1"/>
          </p:cNvSpPr>
          <p:nvPr>
            <p:ph type="body" idx="1"/>
          </p:nvPr>
        </p:nvSpPr>
        <p:spPr>
          <a:xfrm>
            <a:off x="755950" y="5078600"/>
            <a:ext cx="6047725" cy="481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1" name="Google Shape;321;p6:notes"/>
          <p:cNvSpPr>
            <a:spLocks noGrp="1" noRot="1" noChangeAspect="1"/>
          </p:cNvSpPr>
          <p:nvPr>
            <p:ph type="sldImg" idx="2"/>
          </p:nvPr>
        </p:nvSpPr>
        <p:spPr>
          <a:xfrm>
            <a:off x="217488" y="801688"/>
            <a:ext cx="7126287"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231B7-146D-C3A3-EADB-76C523946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5D234-0B83-C502-5307-85F79389D4AA}"/>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644BA62C-4186-96AD-E427-E9DBE73B9DD8}"/>
              </a:ext>
            </a:extLst>
          </p:cNvPr>
          <p:cNvSpPr>
            <a:spLocks noGrp="1"/>
          </p:cNvSpPr>
          <p:nvPr>
            <p:ph type="body" idx="1"/>
          </p:nvPr>
        </p:nvSpPr>
        <p:spPr/>
        <p:txBody>
          <a:bodyPr/>
          <a:lstStyle/>
          <a:p>
            <a:endParaRPr lang="en-CH" dirty="0"/>
          </a:p>
        </p:txBody>
      </p:sp>
    </p:spTree>
    <p:extLst>
      <p:ext uri="{BB962C8B-B14F-4D97-AF65-F5344CB8AC3E}">
        <p14:creationId xmlns:p14="http://schemas.microsoft.com/office/powerpoint/2010/main" val="25842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46B49-96A8-7577-5643-EC7C8EF639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88F43-B23E-82D1-07DA-203383562114}"/>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69F7429A-C914-4FDF-678A-228D531A1280}"/>
              </a:ext>
            </a:extLst>
          </p:cNvPr>
          <p:cNvSpPr>
            <a:spLocks noGrp="1"/>
          </p:cNvSpPr>
          <p:nvPr>
            <p:ph type="body" idx="1"/>
          </p:nvPr>
        </p:nvSpPr>
        <p:spPr/>
        <p:txBody>
          <a:bodyPr/>
          <a:lstStyle/>
          <a:p>
            <a:r>
              <a:rPr lang="en-GB" dirty="0"/>
              <a:t>E</a:t>
            </a:r>
            <a:r>
              <a:rPr lang="en-CH" dirty="0"/>
              <a:t>ntanglement fringe visibility </a:t>
            </a:r>
          </a:p>
        </p:txBody>
      </p:sp>
    </p:spTree>
    <p:extLst>
      <p:ext uri="{BB962C8B-B14F-4D97-AF65-F5344CB8AC3E}">
        <p14:creationId xmlns:p14="http://schemas.microsoft.com/office/powerpoint/2010/main" val="9267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214D2-6A9F-7776-E98C-DCBAA9F1A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990B1-3E24-8D64-E362-6473E1FBC148}"/>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D3504685-E4F9-941C-EB35-FBDA4F19E591}"/>
              </a:ext>
            </a:extLst>
          </p:cNvPr>
          <p:cNvSpPr>
            <a:spLocks noGrp="1"/>
          </p:cNvSpPr>
          <p:nvPr>
            <p:ph type="body" idx="1"/>
          </p:nvPr>
        </p:nvSpPr>
        <p:spPr/>
        <p:txBody>
          <a:bodyPr/>
          <a:lstStyle/>
          <a:p>
            <a:r>
              <a:rPr lang="en-CH" dirty="0"/>
              <a:t>Ultimate Goal : Future quantum internet. Not a faster version of what we have today but a complementary network. Moving toward entanglement as a service : this means building a network of spatially separated, interconnected nodes where quantum information is exchanged rather than just classical bits</a:t>
            </a:r>
          </a:p>
          <a:p>
            <a:r>
              <a:rPr lang="en-CH" dirty="0"/>
              <a:t>Applications </a:t>
            </a:r>
          </a:p>
          <a:p>
            <a:pPr lvl="1"/>
            <a:r>
              <a:rPr lang="en-GB" dirty="0"/>
              <a:t>S</a:t>
            </a:r>
            <a:r>
              <a:rPr lang="en-CH" dirty="0"/>
              <a:t>ecure comms : using QKD to create links that are physically impossible to intercept</a:t>
            </a:r>
          </a:p>
          <a:p>
            <a:pPr lvl="1"/>
            <a:r>
              <a:rPr lang="en-CH" dirty="0"/>
              <a:t>Distributed Q computing : Individual quantum processing units have physical limits on how many qubits they can hold before noise becomes unmanageable. By distributing entanglement between many different of these units, they can opearte as if they were one giant quantum computer.</a:t>
            </a:r>
          </a:p>
          <a:p>
            <a:pPr lvl="1"/>
            <a:r>
              <a:rPr lang="en-CH" dirty="0"/>
              <a:t>Networked quantum metrology : linking ultra preciese sensors and atomic clocks to achieve a level of synchronisations that a single instrument cannot reach</a:t>
            </a:r>
          </a:p>
          <a:p>
            <a:pPr lvl="0"/>
            <a:r>
              <a:rPr lang="en-CH" dirty="0"/>
              <a:t>This work: </a:t>
            </a:r>
          </a:p>
          <a:p>
            <a:pPr lvl="1"/>
            <a:r>
              <a:rPr lang="en-CH" dirty="0"/>
              <a:t>Theory of this big map; </a:t>
            </a:r>
          </a:p>
          <a:p>
            <a:pPr lvl="1"/>
            <a:r>
              <a:rPr lang="en-CH" dirty="0"/>
              <a:t>Small step towards it, starting with quantum connection between two nodes in Geneva </a:t>
            </a:r>
            <a:r>
              <a:rPr lang="en-CH" b="1" dirty="0"/>
              <a:t>while classical traffic is present on the fiber. </a:t>
            </a:r>
            <a:endParaRPr lang="en-CH" dirty="0"/>
          </a:p>
        </p:txBody>
      </p:sp>
    </p:spTree>
    <p:extLst>
      <p:ext uri="{BB962C8B-B14F-4D97-AF65-F5344CB8AC3E}">
        <p14:creationId xmlns:p14="http://schemas.microsoft.com/office/powerpoint/2010/main" val="3170899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ABA6E-8179-842E-D322-8AFE63CCDA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630C8C-D9A6-CC91-8473-1D56F806421E}"/>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25772838-F98B-E30E-4EEB-DD71FAF2FD65}"/>
              </a:ext>
            </a:extLst>
          </p:cNvPr>
          <p:cNvSpPr>
            <a:spLocks noGrp="1"/>
          </p:cNvSpPr>
          <p:nvPr>
            <p:ph type="body" idx="1"/>
          </p:nvPr>
        </p:nvSpPr>
        <p:spPr/>
        <p:txBody>
          <a:bodyPr/>
          <a:lstStyle/>
          <a:p>
            <a:r>
              <a:rPr lang="en-GB" dirty="0"/>
              <a:t>Metropolitan scale quantum network entails transmitting quantum information via photons on long optical </a:t>
            </a:r>
            <a:r>
              <a:rPr lang="en-GB" dirty="0" err="1"/>
              <a:t>fiber</a:t>
            </a:r>
            <a:r>
              <a:rPr lang="en-GB" dirty="0"/>
              <a:t> links – like the image here on the right, which shows the recently augurated Geneva Quantum Network.</a:t>
            </a:r>
          </a:p>
          <a:p>
            <a:r>
              <a:rPr lang="en-GB" dirty="0"/>
              <a:t>Three main challenges  :</a:t>
            </a:r>
          </a:p>
          <a:p>
            <a:pPr lvl="1"/>
            <a:r>
              <a:rPr lang="en-GB" dirty="0"/>
              <a:t>Photon losses - E</a:t>
            </a:r>
            <a:r>
              <a:rPr lang="en-CH" dirty="0"/>
              <a:t>specially losses of photons in visible wavelength range are great</a:t>
            </a:r>
            <a:endParaRPr lang="en-GB" dirty="0"/>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Synchronisation - </a:t>
            </a:r>
            <a:r>
              <a:rPr lang="en-CH" dirty="0"/>
              <a:t>Single photon wavepackets can be as short as picoseconds, high-accuracy sync is required</a:t>
            </a:r>
            <a:endParaRPr lang="en-GB" dirty="0"/>
          </a:p>
          <a:p>
            <a:pPr lvl="1"/>
            <a:r>
              <a:rPr lang="en-GB" dirty="0"/>
              <a:t>Variable transmission conditions - C</a:t>
            </a:r>
            <a:r>
              <a:rPr lang="en-CH" dirty="0"/>
              <a:t>hanges in environment, such as temperature increase whic</a:t>
            </a:r>
            <a:r>
              <a:rPr lang="en-GB" dirty="0"/>
              <a:t>h</a:t>
            </a:r>
            <a:r>
              <a:rPr lang="en-CH" dirty="0"/>
              <a:t> results in length increase, or vibrations which modify the polarisation state</a:t>
            </a:r>
          </a:p>
          <a:p>
            <a:pPr lvl="0"/>
            <a:r>
              <a:rPr lang="en-CH" dirty="0"/>
              <a:t>Solution for photon losses :</a:t>
            </a:r>
          </a:p>
          <a:p>
            <a:pPr lvl="1"/>
            <a:r>
              <a:rPr lang="en-CH" dirty="0"/>
              <a:t>Pick low loss wavelengths : telecom C or telecom O band</a:t>
            </a:r>
          </a:p>
        </p:txBody>
      </p:sp>
    </p:spTree>
    <p:extLst>
      <p:ext uri="{BB962C8B-B14F-4D97-AF65-F5344CB8AC3E}">
        <p14:creationId xmlns:p14="http://schemas.microsoft.com/office/powerpoint/2010/main" val="2236520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7EEEF-E628-41F8-BDA1-BE944569F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7A9FDF-290C-CCCF-5300-088CEA1D1954}"/>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5F47354A-442E-76F6-237A-80755C5E931D}"/>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This talk : solution for the next two problems: multiplex White rabbit with quantum signal on the same optical </a:t>
            </a:r>
            <a:r>
              <a:rPr lang="en-GB" dirty="0" err="1"/>
              <a:t>fiber</a:t>
            </a:r>
            <a:r>
              <a:rPr lang="en-GB" dirty="0"/>
              <a:t> !</a:t>
            </a:r>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White Rabbit is ethernet based , classical optical two-way time transfer protocol, providing sub-ns synchronisation accuracy and picosecond-scale precision</a:t>
            </a:r>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CH" sz="1100" kern="1200" dirty="0">
                <a:solidFill>
                  <a:prstClr val="black"/>
                </a:solidFill>
                <a:latin typeface="Noto Sans" panose="020B0502040504020204" pitchFamily="34" charset="0"/>
                <a:ea typeface="Noto Sans" panose="020B0502040504020204" pitchFamily="34" charset="0"/>
                <a:cs typeface="Noto Sans" panose="020B0502040504020204" pitchFamily="34" charset="0"/>
                <a:sym typeface="Wingdings" pitchFamily="2" charset="2"/>
              </a:rPr>
              <a:t>Same fiber = Same environmental conditions</a:t>
            </a:r>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CH" sz="1100" kern="1200" dirty="0">
                <a:solidFill>
                  <a:prstClr val="black"/>
                </a:solidFill>
                <a:latin typeface="Noto Sans" panose="020B0502040504020204" pitchFamily="34" charset="0"/>
                <a:ea typeface="Noto Sans" panose="020B0502040504020204" pitchFamily="34" charset="0"/>
                <a:cs typeface="Noto Sans" panose="020B0502040504020204" pitchFamily="34" charset="0"/>
                <a:sym typeface="Wingdings" pitchFamily="2" charset="2"/>
              </a:rPr>
              <a:t> WR for synchronisation &amp; as probe !</a:t>
            </a:r>
            <a:endParaRPr lang="en-GB" dirty="0"/>
          </a:p>
          <a:p>
            <a:endParaRPr lang="en-CH" dirty="0"/>
          </a:p>
        </p:txBody>
      </p:sp>
    </p:spTree>
    <p:extLst>
      <p:ext uri="{BB962C8B-B14F-4D97-AF65-F5344CB8AC3E}">
        <p14:creationId xmlns:p14="http://schemas.microsoft.com/office/powerpoint/2010/main" val="3068458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EDBE6-97F5-4B5B-1D89-15AB38D46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FA75A-2770-6DFE-37A1-0C4A7167952D}"/>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B64867CE-F166-3B3B-A081-2BB7FE061F33}"/>
              </a:ext>
            </a:extLst>
          </p:cNvPr>
          <p:cNvSpPr>
            <a:spLocks noGrp="1"/>
          </p:cNvSpPr>
          <p:nvPr>
            <p:ph type="body" idx="1"/>
          </p:nvPr>
        </p:nvSpPr>
        <p:spPr/>
        <p:txBody>
          <a:bodyPr/>
          <a:lstStyle/>
          <a:p>
            <a:r>
              <a:rPr lang="en-CH" dirty="0"/>
              <a:t>This is a 2 node network. All experiments presented here are done in Loop back configuration, meaning Alice and Bob are in the same lab, and the long fiber is going out and in via some path</a:t>
            </a:r>
          </a:p>
        </p:txBody>
      </p:sp>
    </p:spTree>
    <p:extLst>
      <p:ext uri="{BB962C8B-B14F-4D97-AF65-F5344CB8AC3E}">
        <p14:creationId xmlns:p14="http://schemas.microsoft.com/office/powerpoint/2010/main" val="965467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1684A-953E-048C-B16E-261213143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FEB79-C0DD-5ABE-0EF1-1833CE0B2ED0}"/>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70040B11-950C-4A47-2902-9697EC95C3E3}"/>
              </a:ext>
            </a:extLst>
          </p:cNvPr>
          <p:cNvSpPr>
            <a:spLocks noGrp="1"/>
          </p:cNvSpPr>
          <p:nvPr>
            <p:ph type="body" idx="1"/>
          </p:nvPr>
        </p:nvSpPr>
        <p:spPr/>
        <p:txBody>
          <a:bodyPr/>
          <a:lstStyle/>
          <a:p>
            <a:r>
              <a:rPr lang="en-GB" dirty="0"/>
              <a:t>S</a:t>
            </a:r>
            <a:r>
              <a:rPr lang="en-CH" dirty="0"/>
              <a:t>tart at the beginning… An empty room. </a:t>
            </a:r>
          </a:p>
          <a:p>
            <a:r>
              <a:rPr lang="en-CH" dirty="0"/>
              <a:t>Procuring, arranging , installing and testing all equipment</a:t>
            </a:r>
          </a:p>
          <a:p>
            <a:r>
              <a:rPr lang="en-CH" dirty="0"/>
              <a:t>Interlock installation </a:t>
            </a:r>
          </a:p>
        </p:txBody>
      </p:sp>
    </p:spTree>
    <p:extLst>
      <p:ext uri="{BB962C8B-B14F-4D97-AF65-F5344CB8AC3E}">
        <p14:creationId xmlns:p14="http://schemas.microsoft.com/office/powerpoint/2010/main" val="4181195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3E6F2-903B-AC69-AB12-B9C125B76C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9EACA-3DCD-DF24-AA2E-F0255DF4E83D}"/>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7CE756A9-7622-DDD1-1DC7-223412C117E3}"/>
              </a:ext>
            </a:extLst>
          </p:cNvPr>
          <p:cNvSpPr>
            <a:spLocks noGrp="1"/>
          </p:cNvSpPr>
          <p:nvPr>
            <p:ph type="body" idx="1"/>
          </p:nvPr>
        </p:nvSpPr>
        <p:spPr/>
        <p:txBody>
          <a:bodyPr/>
          <a:lstStyle/>
          <a:p>
            <a:endParaRPr lang="en-CH" dirty="0"/>
          </a:p>
        </p:txBody>
      </p:sp>
    </p:spTree>
    <p:extLst>
      <p:ext uri="{BB962C8B-B14F-4D97-AF65-F5344CB8AC3E}">
        <p14:creationId xmlns:p14="http://schemas.microsoft.com/office/powerpoint/2010/main" val="2294820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D9789-A70C-E7B7-B819-A0FDB4C5CB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705CEA-210D-A157-DDA9-0D76F20699B0}"/>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6AB40886-E116-621B-4022-7DC6DEC65903}"/>
              </a:ext>
            </a:extLst>
          </p:cNvPr>
          <p:cNvSpPr>
            <a:spLocks noGrp="1"/>
          </p:cNvSpPr>
          <p:nvPr>
            <p:ph type="body" idx="1"/>
          </p:nvPr>
        </p:nvSpPr>
        <p:spPr/>
        <p:txBody>
          <a:bodyPr/>
          <a:lstStyle/>
          <a:p>
            <a:r>
              <a:rPr lang="en-CH" dirty="0"/>
              <a:t>Coincidence count is defined as an event where both Alice and Bob’s detector click. There will be a peak in coincidences at a detection time difference corresponding to the path length difference separating them.</a:t>
            </a:r>
          </a:p>
          <a:p>
            <a:r>
              <a:rPr lang="en-CH" dirty="0"/>
              <a:t>Coincidence counts in different polarisation bases using free space optics, including waveplates, polarising beamsplitters a</a:t>
            </a:r>
            <a:r>
              <a:rPr lang="en-GB" dirty="0" err="1"/>
              <a:t>nd</a:t>
            </a:r>
            <a:r>
              <a:rPr lang="en-CH" dirty="0"/>
              <a:t> fiber couplers</a:t>
            </a:r>
          </a:p>
        </p:txBody>
      </p:sp>
    </p:spTree>
    <p:extLst>
      <p:ext uri="{BB962C8B-B14F-4D97-AF65-F5344CB8AC3E}">
        <p14:creationId xmlns:p14="http://schemas.microsoft.com/office/powerpoint/2010/main" val="2556440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4DEC5-21A7-6AB5-CF98-714CBCADD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674815-DA7E-C668-0539-26EE4E651B99}"/>
              </a:ext>
            </a:extLst>
          </p:cNvPr>
          <p:cNvSpPr>
            <a:spLocks noGrp="1" noRot="1" noChangeAspect="1"/>
          </p:cNvSpPr>
          <p:nvPr>
            <p:ph type="sldImg"/>
          </p:nvPr>
        </p:nvSpPr>
        <p:spPr>
          <a:xfrm>
            <a:off x="217488" y="801688"/>
            <a:ext cx="7126287" cy="4010025"/>
          </a:xfrm>
        </p:spPr>
      </p:sp>
      <p:sp>
        <p:nvSpPr>
          <p:cNvPr id="3" name="Notes Placeholder 2">
            <a:extLst>
              <a:ext uri="{FF2B5EF4-FFF2-40B4-BE49-F238E27FC236}">
                <a16:creationId xmlns:a16="http://schemas.microsoft.com/office/drawing/2014/main" id="{495C54AA-B725-6C62-F23D-8572DEB5B1C5}"/>
              </a:ext>
            </a:extLst>
          </p:cNvPr>
          <p:cNvSpPr>
            <a:spLocks noGrp="1"/>
          </p:cNvSpPr>
          <p:nvPr>
            <p:ph type="body" idx="1"/>
          </p:nvPr>
        </p:nvSpPr>
        <p:spPr/>
        <p:txBody>
          <a:bodyPr/>
          <a:lstStyle/>
          <a:p>
            <a:endParaRPr lang="en-CH" dirty="0"/>
          </a:p>
        </p:txBody>
      </p:sp>
    </p:spTree>
    <p:extLst>
      <p:ext uri="{BB962C8B-B14F-4D97-AF65-F5344CB8AC3E}">
        <p14:creationId xmlns:p14="http://schemas.microsoft.com/office/powerpoint/2010/main" val="4102276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1"/>
        <p:cNvGrpSpPr/>
        <p:nvPr/>
      </p:nvGrpSpPr>
      <p:grpSpPr>
        <a:xfrm>
          <a:off x="0" y="0"/>
          <a:ext cx="0" cy="0"/>
          <a:chOff x="0" y="0"/>
          <a:chExt cx="0" cy="0"/>
        </a:xfrm>
      </p:grpSpPr>
      <p:sp>
        <p:nvSpPr>
          <p:cNvPr id="12" name="Google Shape;12;p2"/>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504000" y="1326600"/>
            <a:ext cx="9072000" cy="3288600"/>
          </a:xfrm>
          <a:prstGeom prst="rect">
            <a:avLst/>
          </a:prstGeom>
          <a:noFill/>
          <a:ln>
            <a:noFill/>
          </a:ln>
        </p:spPr>
        <p:txBody>
          <a:bodyPr spcFirstLastPara="1" wrap="square" lIns="0" tIns="0" rIns="0" bIns="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1"/>
          <p:cNvSpPr txBox="1">
            <a:spLocks noGrp="1"/>
          </p:cNvSpPr>
          <p:nvPr>
            <p:ph type="body" idx="1"/>
          </p:nvPr>
        </p:nvSpPr>
        <p:spPr>
          <a:xfrm>
            <a:off x="504000" y="1326600"/>
            <a:ext cx="907200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4" name="Google Shape;44;p11"/>
          <p:cNvSpPr txBox="1">
            <a:spLocks noGrp="1"/>
          </p:cNvSpPr>
          <p:nvPr>
            <p:ph type="body" idx="2"/>
          </p:nvPr>
        </p:nvSpPr>
        <p:spPr>
          <a:xfrm>
            <a:off x="504000" y="3044520"/>
            <a:ext cx="907200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45"/>
        <p:cNvGrpSpPr/>
        <p:nvPr/>
      </p:nvGrpSpPr>
      <p:grpSpPr>
        <a:xfrm>
          <a:off x="0" y="0"/>
          <a:ext cx="0" cy="0"/>
          <a:chOff x="0" y="0"/>
          <a:chExt cx="0" cy="0"/>
        </a:xfrm>
      </p:grpSpPr>
      <p:sp>
        <p:nvSpPr>
          <p:cNvPr id="46" name="Google Shape;46;p12"/>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body" idx="1"/>
          </p:nvPr>
        </p:nvSpPr>
        <p:spPr>
          <a:xfrm>
            <a:off x="50400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8" name="Google Shape;48;p12"/>
          <p:cNvSpPr txBox="1">
            <a:spLocks noGrp="1"/>
          </p:cNvSpPr>
          <p:nvPr>
            <p:ph type="body" idx="2"/>
          </p:nvPr>
        </p:nvSpPr>
        <p:spPr>
          <a:xfrm>
            <a:off x="515268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9" name="Google Shape;49;p12"/>
          <p:cNvSpPr txBox="1">
            <a:spLocks noGrp="1"/>
          </p:cNvSpPr>
          <p:nvPr>
            <p:ph type="body" idx="3"/>
          </p:nvPr>
        </p:nvSpPr>
        <p:spPr>
          <a:xfrm>
            <a:off x="504000" y="304452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0" name="Google Shape;50;p12"/>
          <p:cNvSpPr txBox="1">
            <a:spLocks noGrp="1"/>
          </p:cNvSpPr>
          <p:nvPr>
            <p:ph type="body" idx="4"/>
          </p:nvPr>
        </p:nvSpPr>
        <p:spPr>
          <a:xfrm>
            <a:off x="5152680" y="304452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1"/>
        <p:cNvGrpSpPr/>
        <p:nvPr/>
      </p:nvGrpSpPr>
      <p:grpSpPr>
        <a:xfrm>
          <a:off x="0" y="0"/>
          <a:ext cx="0" cy="0"/>
          <a:chOff x="0" y="0"/>
          <a:chExt cx="0" cy="0"/>
        </a:xfrm>
      </p:grpSpPr>
      <p:sp>
        <p:nvSpPr>
          <p:cNvPr id="52" name="Google Shape;52;p13"/>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body" idx="1"/>
          </p:nvPr>
        </p:nvSpPr>
        <p:spPr>
          <a:xfrm>
            <a:off x="504000" y="132660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4" name="Google Shape;54;p13"/>
          <p:cNvSpPr txBox="1">
            <a:spLocks noGrp="1"/>
          </p:cNvSpPr>
          <p:nvPr>
            <p:ph type="body" idx="2"/>
          </p:nvPr>
        </p:nvSpPr>
        <p:spPr>
          <a:xfrm>
            <a:off x="3571560" y="132660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5" name="Google Shape;55;p13"/>
          <p:cNvSpPr txBox="1">
            <a:spLocks noGrp="1"/>
          </p:cNvSpPr>
          <p:nvPr>
            <p:ph type="body" idx="3"/>
          </p:nvPr>
        </p:nvSpPr>
        <p:spPr>
          <a:xfrm>
            <a:off x="6639120" y="132660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6" name="Google Shape;56;p13"/>
          <p:cNvSpPr txBox="1">
            <a:spLocks noGrp="1"/>
          </p:cNvSpPr>
          <p:nvPr>
            <p:ph type="body" idx="4"/>
          </p:nvPr>
        </p:nvSpPr>
        <p:spPr>
          <a:xfrm>
            <a:off x="504000" y="304452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7" name="Google Shape;57;p13"/>
          <p:cNvSpPr txBox="1">
            <a:spLocks noGrp="1"/>
          </p:cNvSpPr>
          <p:nvPr>
            <p:ph type="body" idx="5"/>
          </p:nvPr>
        </p:nvSpPr>
        <p:spPr>
          <a:xfrm>
            <a:off x="3571560" y="304452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58" name="Google Shape;58;p13"/>
          <p:cNvSpPr txBox="1">
            <a:spLocks noGrp="1"/>
          </p:cNvSpPr>
          <p:nvPr>
            <p:ph type="body" idx="6"/>
          </p:nvPr>
        </p:nvSpPr>
        <p:spPr>
          <a:xfrm>
            <a:off x="6639120" y="304452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7"/>
          <p:cNvSpPr txBox="1">
            <a:spLocks noGrp="1"/>
          </p:cNvSpPr>
          <p:nvPr>
            <p:ph type="body" idx="1"/>
          </p:nvPr>
        </p:nvSpPr>
        <p:spPr>
          <a:xfrm>
            <a:off x="504000" y="1326600"/>
            <a:ext cx="9072000" cy="328860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91"/>
        <p:cNvGrpSpPr/>
        <p:nvPr/>
      </p:nvGrpSpPr>
      <p:grpSpPr>
        <a:xfrm>
          <a:off x="0" y="0"/>
          <a:ext cx="0" cy="0"/>
          <a:chOff x="0" y="0"/>
          <a:chExt cx="0" cy="0"/>
        </a:xfrm>
      </p:grpSpPr>
      <p:sp>
        <p:nvSpPr>
          <p:cNvPr id="92" name="Google Shape;92;p23"/>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3"/>
          <p:cNvSpPr txBox="1">
            <a:spLocks noGrp="1"/>
          </p:cNvSpPr>
          <p:nvPr>
            <p:ph type="body" idx="1"/>
          </p:nvPr>
        </p:nvSpPr>
        <p:spPr>
          <a:xfrm>
            <a:off x="50400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4" name="Google Shape;94;p23"/>
          <p:cNvSpPr txBox="1">
            <a:spLocks noGrp="1"/>
          </p:cNvSpPr>
          <p:nvPr>
            <p:ph type="body" idx="2"/>
          </p:nvPr>
        </p:nvSpPr>
        <p:spPr>
          <a:xfrm>
            <a:off x="515268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5" name="Google Shape;95;p23"/>
          <p:cNvSpPr txBox="1">
            <a:spLocks noGrp="1"/>
          </p:cNvSpPr>
          <p:nvPr>
            <p:ph type="body" idx="3"/>
          </p:nvPr>
        </p:nvSpPr>
        <p:spPr>
          <a:xfrm>
            <a:off x="504000" y="3044520"/>
            <a:ext cx="907200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96"/>
        <p:cNvGrpSpPr/>
        <p:nvPr/>
      </p:nvGrpSpPr>
      <p:grpSpPr>
        <a:xfrm>
          <a:off x="0" y="0"/>
          <a:ext cx="0" cy="0"/>
          <a:chOff x="0" y="0"/>
          <a:chExt cx="0" cy="0"/>
        </a:xfrm>
      </p:grpSpPr>
      <p:sp>
        <p:nvSpPr>
          <p:cNvPr id="97" name="Google Shape;97;p24"/>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4"/>
          <p:cNvSpPr txBox="1">
            <a:spLocks noGrp="1"/>
          </p:cNvSpPr>
          <p:nvPr>
            <p:ph type="body" idx="1"/>
          </p:nvPr>
        </p:nvSpPr>
        <p:spPr>
          <a:xfrm>
            <a:off x="504000" y="1326600"/>
            <a:ext cx="907200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9" name="Google Shape;99;p24"/>
          <p:cNvSpPr txBox="1">
            <a:spLocks noGrp="1"/>
          </p:cNvSpPr>
          <p:nvPr>
            <p:ph type="body" idx="2"/>
          </p:nvPr>
        </p:nvSpPr>
        <p:spPr>
          <a:xfrm>
            <a:off x="504000" y="3044520"/>
            <a:ext cx="907200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00"/>
        <p:cNvGrpSpPr/>
        <p:nvPr/>
      </p:nvGrpSpPr>
      <p:grpSpPr>
        <a:xfrm>
          <a:off x="0" y="0"/>
          <a:ext cx="0" cy="0"/>
          <a:chOff x="0" y="0"/>
          <a:chExt cx="0" cy="0"/>
        </a:xfrm>
      </p:grpSpPr>
      <p:sp>
        <p:nvSpPr>
          <p:cNvPr id="101" name="Google Shape;101;p25"/>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5"/>
          <p:cNvSpPr txBox="1">
            <a:spLocks noGrp="1"/>
          </p:cNvSpPr>
          <p:nvPr>
            <p:ph type="body" idx="1"/>
          </p:nvPr>
        </p:nvSpPr>
        <p:spPr>
          <a:xfrm>
            <a:off x="50400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3" name="Google Shape;103;p25"/>
          <p:cNvSpPr txBox="1">
            <a:spLocks noGrp="1"/>
          </p:cNvSpPr>
          <p:nvPr>
            <p:ph type="body" idx="2"/>
          </p:nvPr>
        </p:nvSpPr>
        <p:spPr>
          <a:xfrm>
            <a:off x="515268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4" name="Google Shape;104;p25"/>
          <p:cNvSpPr txBox="1">
            <a:spLocks noGrp="1"/>
          </p:cNvSpPr>
          <p:nvPr>
            <p:ph type="body" idx="3"/>
          </p:nvPr>
        </p:nvSpPr>
        <p:spPr>
          <a:xfrm>
            <a:off x="504000" y="304452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5" name="Google Shape;105;p25"/>
          <p:cNvSpPr txBox="1">
            <a:spLocks noGrp="1"/>
          </p:cNvSpPr>
          <p:nvPr>
            <p:ph type="body" idx="4"/>
          </p:nvPr>
        </p:nvSpPr>
        <p:spPr>
          <a:xfrm>
            <a:off x="5152680" y="304452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06"/>
        <p:cNvGrpSpPr/>
        <p:nvPr/>
      </p:nvGrpSpPr>
      <p:grpSpPr>
        <a:xfrm>
          <a:off x="0" y="0"/>
          <a:ext cx="0" cy="0"/>
          <a:chOff x="0" y="0"/>
          <a:chExt cx="0" cy="0"/>
        </a:xfrm>
      </p:grpSpPr>
      <p:sp>
        <p:nvSpPr>
          <p:cNvPr id="107" name="Google Shape;107;p26"/>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6"/>
          <p:cNvSpPr txBox="1">
            <a:spLocks noGrp="1"/>
          </p:cNvSpPr>
          <p:nvPr>
            <p:ph type="body" idx="1"/>
          </p:nvPr>
        </p:nvSpPr>
        <p:spPr>
          <a:xfrm>
            <a:off x="504000" y="132660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9" name="Google Shape;109;p26"/>
          <p:cNvSpPr txBox="1">
            <a:spLocks noGrp="1"/>
          </p:cNvSpPr>
          <p:nvPr>
            <p:ph type="body" idx="2"/>
          </p:nvPr>
        </p:nvSpPr>
        <p:spPr>
          <a:xfrm>
            <a:off x="3571560" y="132660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0" name="Google Shape;110;p26"/>
          <p:cNvSpPr txBox="1">
            <a:spLocks noGrp="1"/>
          </p:cNvSpPr>
          <p:nvPr>
            <p:ph type="body" idx="3"/>
          </p:nvPr>
        </p:nvSpPr>
        <p:spPr>
          <a:xfrm>
            <a:off x="6639120" y="132660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1" name="Google Shape;111;p26"/>
          <p:cNvSpPr txBox="1">
            <a:spLocks noGrp="1"/>
          </p:cNvSpPr>
          <p:nvPr>
            <p:ph type="body" idx="4"/>
          </p:nvPr>
        </p:nvSpPr>
        <p:spPr>
          <a:xfrm>
            <a:off x="504000" y="304452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2" name="Google Shape;112;p26"/>
          <p:cNvSpPr txBox="1">
            <a:spLocks noGrp="1"/>
          </p:cNvSpPr>
          <p:nvPr>
            <p:ph type="body" idx="5"/>
          </p:nvPr>
        </p:nvSpPr>
        <p:spPr>
          <a:xfrm>
            <a:off x="3571560" y="304452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3" name="Google Shape;113;p26"/>
          <p:cNvSpPr txBox="1">
            <a:spLocks noGrp="1"/>
          </p:cNvSpPr>
          <p:nvPr>
            <p:ph type="body" idx="6"/>
          </p:nvPr>
        </p:nvSpPr>
        <p:spPr>
          <a:xfrm>
            <a:off x="6639120" y="3044520"/>
            <a:ext cx="292104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111886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4"/>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4"/>
          <p:cNvSpPr txBox="1">
            <a:spLocks noGrp="1"/>
          </p:cNvSpPr>
          <p:nvPr>
            <p:ph type="body" idx="1"/>
          </p:nvPr>
        </p:nvSpPr>
        <p:spPr>
          <a:xfrm>
            <a:off x="504000" y="1326600"/>
            <a:ext cx="9072000" cy="328860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body" idx="1"/>
          </p:nvPr>
        </p:nvSpPr>
        <p:spPr>
          <a:xfrm>
            <a:off x="504000" y="1326600"/>
            <a:ext cx="4426920" cy="328860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1" name="Google Shape;21;p5"/>
          <p:cNvSpPr txBox="1">
            <a:spLocks noGrp="1"/>
          </p:cNvSpPr>
          <p:nvPr>
            <p:ph type="body" idx="2"/>
          </p:nvPr>
        </p:nvSpPr>
        <p:spPr>
          <a:xfrm>
            <a:off x="5152680" y="1326600"/>
            <a:ext cx="4426920" cy="328860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24"/>
        <p:cNvGrpSpPr/>
        <p:nvPr/>
      </p:nvGrpSpPr>
      <p:grpSpPr>
        <a:xfrm>
          <a:off x="0" y="0"/>
          <a:ext cx="0" cy="0"/>
          <a:chOff x="0" y="0"/>
          <a:chExt cx="0" cy="0"/>
        </a:xfrm>
      </p:grpSpPr>
      <p:sp>
        <p:nvSpPr>
          <p:cNvPr id="25" name="Google Shape;25;p7"/>
          <p:cNvSpPr txBox="1">
            <a:spLocks noGrp="1"/>
          </p:cNvSpPr>
          <p:nvPr>
            <p:ph type="subTitle" idx="1"/>
          </p:nvPr>
        </p:nvSpPr>
        <p:spPr>
          <a:xfrm>
            <a:off x="876240" y="456840"/>
            <a:ext cx="8694000" cy="3263760"/>
          </a:xfrm>
          <a:prstGeom prst="rect">
            <a:avLst/>
          </a:prstGeom>
          <a:noFill/>
          <a:ln>
            <a:noFill/>
          </a:ln>
        </p:spPr>
        <p:txBody>
          <a:bodyPr spcFirstLastPara="1" wrap="square" lIns="0" tIns="0" rIns="0" bIns="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26"/>
        <p:cNvGrpSpPr/>
        <p:nvPr/>
      </p:nvGrpSpPr>
      <p:grpSpPr>
        <a:xfrm>
          <a:off x="0" y="0"/>
          <a:ext cx="0" cy="0"/>
          <a:chOff x="0" y="0"/>
          <a:chExt cx="0" cy="0"/>
        </a:xfrm>
      </p:grpSpPr>
      <p:sp>
        <p:nvSpPr>
          <p:cNvPr id="27" name="Google Shape;27;p8"/>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body" idx="1"/>
          </p:nvPr>
        </p:nvSpPr>
        <p:spPr>
          <a:xfrm>
            <a:off x="50400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9" name="Google Shape;29;p8"/>
          <p:cNvSpPr txBox="1">
            <a:spLocks noGrp="1"/>
          </p:cNvSpPr>
          <p:nvPr>
            <p:ph type="body" idx="2"/>
          </p:nvPr>
        </p:nvSpPr>
        <p:spPr>
          <a:xfrm>
            <a:off x="5152680" y="1326600"/>
            <a:ext cx="4426920" cy="328860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0" name="Google Shape;30;p8"/>
          <p:cNvSpPr txBox="1">
            <a:spLocks noGrp="1"/>
          </p:cNvSpPr>
          <p:nvPr>
            <p:ph type="body" idx="3"/>
          </p:nvPr>
        </p:nvSpPr>
        <p:spPr>
          <a:xfrm>
            <a:off x="504000" y="304452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body" idx="1"/>
          </p:nvPr>
        </p:nvSpPr>
        <p:spPr>
          <a:xfrm>
            <a:off x="504000" y="1326600"/>
            <a:ext cx="4426920" cy="328860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4" name="Google Shape;34;p9"/>
          <p:cNvSpPr txBox="1">
            <a:spLocks noGrp="1"/>
          </p:cNvSpPr>
          <p:nvPr>
            <p:ph type="body" idx="2"/>
          </p:nvPr>
        </p:nvSpPr>
        <p:spPr>
          <a:xfrm>
            <a:off x="515268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5" name="Google Shape;35;p9"/>
          <p:cNvSpPr txBox="1">
            <a:spLocks noGrp="1"/>
          </p:cNvSpPr>
          <p:nvPr>
            <p:ph type="body" idx="3"/>
          </p:nvPr>
        </p:nvSpPr>
        <p:spPr>
          <a:xfrm>
            <a:off x="5152680" y="304452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0"/>
          <p:cNvSpPr txBox="1">
            <a:spLocks noGrp="1"/>
          </p:cNvSpPr>
          <p:nvPr>
            <p:ph type="body" idx="1"/>
          </p:nvPr>
        </p:nvSpPr>
        <p:spPr>
          <a:xfrm>
            <a:off x="50400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9" name="Google Shape;39;p10"/>
          <p:cNvSpPr txBox="1">
            <a:spLocks noGrp="1"/>
          </p:cNvSpPr>
          <p:nvPr>
            <p:ph type="body" idx="2"/>
          </p:nvPr>
        </p:nvSpPr>
        <p:spPr>
          <a:xfrm>
            <a:off x="5152680" y="1326600"/>
            <a:ext cx="442692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0" name="Google Shape;40;p10"/>
          <p:cNvSpPr txBox="1">
            <a:spLocks noGrp="1"/>
          </p:cNvSpPr>
          <p:nvPr>
            <p:ph type="body" idx="3"/>
          </p:nvPr>
        </p:nvSpPr>
        <p:spPr>
          <a:xfrm>
            <a:off x="504000" y="3044520"/>
            <a:ext cx="9072000" cy="156852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14">
            <a:alphaModFix/>
          </a:blip>
          <a:srcRect/>
          <a:stretch/>
        </p:blipFill>
        <p:spPr>
          <a:xfrm>
            <a:off x="0" y="5229360"/>
            <a:ext cx="10080360" cy="440640"/>
          </a:xfrm>
          <a:prstGeom prst="rect">
            <a:avLst/>
          </a:prstGeom>
          <a:noFill/>
          <a:ln>
            <a:noFill/>
          </a:ln>
        </p:spPr>
      </p:pic>
      <p:pic>
        <p:nvPicPr>
          <p:cNvPr id="7" name="Google Shape;7;p1"/>
          <p:cNvPicPr preferRelativeResize="0"/>
          <p:nvPr/>
        </p:nvPicPr>
        <p:blipFill rotWithShape="1">
          <a:blip r:embed="rId15">
            <a:alphaModFix/>
          </a:blip>
          <a:srcRect/>
          <a:stretch/>
        </p:blipFill>
        <p:spPr>
          <a:xfrm>
            <a:off x="0" y="0"/>
            <a:ext cx="10080360" cy="5670000"/>
          </a:xfrm>
          <a:prstGeom prst="rect">
            <a:avLst/>
          </a:prstGeom>
          <a:noFill/>
          <a:ln>
            <a:noFill/>
          </a:ln>
        </p:spPr>
      </p:pic>
      <p:sp>
        <p:nvSpPr>
          <p:cNvPr id="8" name="Google Shape;8;p1"/>
          <p:cNvSpPr txBox="1">
            <a:spLocks noGrp="1"/>
          </p:cNvSpPr>
          <p:nvPr>
            <p:ph type="title"/>
          </p:nvPr>
        </p:nvSpPr>
        <p:spPr>
          <a:xfrm>
            <a:off x="876240" y="456840"/>
            <a:ext cx="8694000" cy="7038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pic>
        <p:nvPicPr>
          <p:cNvPr id="9" name="Google Shape;9;p1"/>
          <p:cNvPicPr preferRelativeResize="0"/>
          <p:nvPr/>
        </p:nvPicPr>
        <p:blipFill rotWithShape="1">
          <a:blip r:embed="rId16">
            <a:alphaModFix/>
          </a:blip>
          <a:srcRect/>
          <a:stretch/>
        </p:blipFill>
        <p:spPr>
          <a:xfrm>
            <a:off x="0" y="3842640"/>
            <a:ext cx="5276880" cy="1827720"/>
          </a:xfrm>
          <a:prstGeom prst="rect">
            <a:avLst/>
          </a:prstGeom>
          <a:noFill/>
          <a:ln>
            <a:noFill/>
          </a:ln>
        </p:spPr>
      </p:pic>
      <p:sp>
        <p:nvSpPr>
          <p:cNvPr id="10" name="Google Shape;10;p1"/>
          <p:cNvSpPr txBox="1">
            <a:spLocks noGrp="1"/>
          </p:cNvSpPr>
          <p:nvPr>
            <p:ph type="body" idx="1"/>
          </p:nvPr>
        </p:nvSpPr>
        <p:spPr>
          <a:xfrm>
            <a:off x="504000" y="1326600"/>
            <a:ext cx="9072000" cy="3288600"/>
          </a:xfrm>
          <a:prstGeom prst="rect">
            <a:avLst/>
          </a:prstGeom>
          <a:noFill/>
          <a:ln>
            <a:noFill/>
          </a:ln>
        </p:spPr>
        <p:txBody>
          <a:bodyPr spcFirstLastPara="1" wrap="square" lIns="0" tIns="0" rIns="0" bIns="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9"/>
        <p:cNvGrpSpPr/>
        <p:nvPr/>
      </p:nvGrpSpPr>
      <p:grpSpPr>
        <a:xfrm>
          <a:off x="0" y="0"/>
          <a:ext cx="0" cy="0"/>
          <a:chOff x="0" y="0"/>
          <a:chExt cx="0" cy="0"/>
        </a:xfrm>
      </p:grpSpPr>
      <p:pic>
        <p:nvPicPr>
          <p:cNvPr id="60" name="Google Shape;60;p14"/>
          <p:cNvPicPr preferRelativeResize="0"/>
          <p:nvPr/>
        </p:nvPicPr>
        <p:blipFill rotWithShape="1">
          <a:blip r:embed="rId8">
            <a:alphaModFix/>
          </a:blip>
          <a:srcRect/>
          <a:stretch/>
        </p:blipFill>
        <p:spPr>
          <a:xfrm>
            <a:off x="0" y="5229360"/>
            <a:ext cx="10080360" cy="440640"/>
          </a:xfrm>
          <a:prstGeom prst="rect">
            <a:avLst/>
          </a:prstGeom>
          <a:noFill/>
          <a:ln>
            <a:noFill/>
          </a:ln>
        </p:spPr>
      </p:pic>
      <p:sp>
        <p:nvSpPr>
          <p:cNvPr id="61" name="Google Shape;61;p14"/>
          <p:cNvSpPr txBox="1">
            <a:spLocks noGrp="1"/>
          </p:cNvSpPr>
          <p:nvPr>
            <p:ph type="body" idx="1"/>
          </p:nvPr>
        </p:nvSpPr>
        <p:spPr>
          <a:xfrm>
            <a:off x="294120" y="1509480"/>
            <a:ext cx="9478080" cy="3597480"/>
          </a:xfrm>
          <a:prstGeom prst="rect">
            <a:avLst/>
          </a:prstGeom>
          <a:noFill/>
          <a:ln>
            <a:noFill/>
          </a:ln>
        </p:spPr>
        <p:txBody>
          <a:bodyPr spcFirstLastPara="1" wrap="square" lIns="0" tIns="0" rIns="0" bIns="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62" name="Google Shape;62;p14"/>
          <p:cNvSpPr txBox="1">
            <a:spLocks noGrp="1"/>
          </p:cNvSpPr>
          <p:nvPr>
            <p:ph type="title"/>
          </p:nvPr>
        </p:nvSpPr>
        <p:spPr>
          <a:xfrm>
            <a:off x="294120" y="302040"/>
            <a:ext cx="9478080" cy="7038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63" name="Google Shape;63;p14"/>
          <p:cNvSpPr txBox="1">
            <a:spLocks noGrp="1"/>
          </p:cNvSpPr>
          <p:nvPr>
            <p:ph type="dt" idx="10"/>
          </p:nvPr>
        </p:nvSpPr>
        <p:spPr>
          <a:xfrm>
            <a:off x="1627200" y="5255640"/>
            <a:ext cx="2267640" cy="301680"/>
          </a:xfrm>
          <a:prstGeom prst="rect">
            <a:avLst/>
          </a:prstGeom>
          <a:noFill/>
          <a:ln>
            <a:noFill/>
          </a:ln>
        </p:spPr>
        <p:txBody>
          <a:bodyPr spcFirstLastPara="1" wrap="square" lIns="75600" tIns="37800" rIns="75600" bIns="37800" anchor="ctr"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fld id="{56EA2FC1-D366-3D4F-9FD0-F4849F5BD6B5}" type="datetime1">
              <a:rPr lang="de-CH" smtClean="0"/>
              <a:t>23.06.26</a:t>
            </a:fld>
            <a:endParaRPr/>
          </a:p>
        </p:txBody>
      </p:sp>
      <p:sp>
        <p:nvSpPr>
          <p:cNvPr id="64" name="Google Shape;64;p14"/>
          <p:cNvSpPr txBox="1">
            <a:spLocks noGrp="1"/>
          </p:cNvSpPr>
          <p:nvPr>
            <p:ph type="ftr" idx="11"/>
          </p:nvPr>
        </p:nvSpPr>
        <p:spPr>
          <a:xfrm>
            <a:off x="4273200" y="5255640"/>
            <a:ext cx="2467800" cy="301680"/>
          </a:xfrm>
          <a:prstGeom prst="rect">
            <a:avLst/>
          </a:prstGeom>
          <a:noFill/>
          <a:ln>
            <a:noFill/>
          </a:ln>
        </p:spPr>
        <p:txBody>
          <a:bodyPr spcFirstLastPara="1" wrap="square" lIns="75600" tIns="37800" rIns="75600" bIns="37800" anchor="ctr"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65" name="Google Shape;65;p14"/>
          <p:cNvSpPr txBox="1">
            <a:spLocks noGrp="1"/>
          </p:cNvSpPr>
          <p:nvPr>
            <p:ph type="sldNum" idx="12"/>
          </p:nvPr>
        </p:nvSpPr>
        <p:spPr>
          <a:xfrm>
            <a:off x="7119360" y="5255640"/>
            <a:ext cx="2267640" cy="301680"/>
          </a:xfrm>
          <a:prstGeom prst="rect">
            <a:avLst/>
          </a:prstGeom>
          <a:noFill/>
          <a:ln>
            <a:noFill/>
          </a:ln>
        </p:spPr>
        <p:txBody>
          <a:bodyPr spcFirstLastPara="1" wrap="square" lIns="75600" tIns="37800" rIns="75600" bIns="37800" anchor="ctr" anchorCtr="0">
            <a:noAutofit/>
          </a:bodyPr>
          <a:lstStyle>
            <a:lvl1pPr marL="0" marR="0" lvl="0" indent="0" algn="r" rtl="0">
              <a:lnSpc>
                <a:spcPct val="100000"/>
              </a:lnSpc>
              <a:spcBef>
                <a:spcPts val="0"/>
              </a:spcBef>
              <a:buNone/>
              <a:defRPr sz="900" b="0" i="0" u="none" strike="noStrike" cap="none">
                <a:solidFill>
                  <a:srgbClr val="FFFFFF"/>
                </a:solidFill>
                <a:latin typeface="Arial"/>
                <a:ea typeface="Arial"/>
                <a:cs typeface="Arial"/>
                <a:sym typeface="Arial"/>
              </a:defRPr>
            </a:lvl1pPr>
            <a:lvl2pPr marL="0" marR="0" lvl="1" indent="0" algn="r" rtl="0">
              <a:lnSpc>
                <a:spcPct val="100000"/>
              </a:lnSpc>
              <a:spcBef>
                <a:spcPts val="0"/>
              </a:spcBef>
              <a:buNone/>
              <a:defRPr sz="900" b="0" i="0" u="none" strike="noStrike" cap="none">
                <a:solidFill>
                  <a:srgbClr val="FFFFFF"/>
                </a:solidFill>
                <a:latin typeface="Arial"/>
                <a:ea typeface="Arial"/>
                <a:cs typeface="Arial"/>
                <a:sym typeface="Arial"/>
              </a:defRPr>
            </a:lvl2pPr>
            <a:lvl3pPr marL="0" marR="0" lvl="2" indent="0" algn="r" rtl="0">
              <a:lnSpc>
                <a:spcPct val="100000"/>
              </a:lnSpc>
              <a:spcBef>
                <a:spcPts val="0"/>
              </a:spcBef>
              <a:buNone/>
              <a:defRPr sz="900" b="0" i="0" u="none" strike="noStrike" cap="none">
                <a:solidFill>
                  <a:srgbClr val="FFFFFF"/>
                </a:solidFill>
                <a:latin typeface="Arial"/>
                <a:ea typeface="Arial"/>
                <a:cs typeface="Arial"/>
                <a:sym typeface="Arial"/>
              </a:defRPr>
            </a:lvl3pPr>
            <a:lvl4pPr marL="0" marR="0" lvl="3" indent="0" algn="r" rtl="0">
              <a:lnSpc>
                <a:spcPct val="100000"/>
              </a:lnSpc>
              <a:spcBef>
                <a:spcPts val="0"/>
              </a:spcBef>
              <a:buNone/>
              <a:defRPr sz="900" b="0" i="0" u="none" strike="noStrike" cap="none">
                <a:solidFill>
                  <a:srgbClr val="FFFFFF"/>
                </a:solidFill>
                <a:latin typeface="Arial"/>
                <a:ea typeface="Arial"/>
                <a:cs typeface="Arial"/>
                <a:sym typeface="Arial"/>
              </a:defRPr>
            </a:lvl4pPr>
            <a:lvl5pPr marL="0" marR="0" lvl="4" indent="0" algn="r" rtl="0">
              <a:lnSpc>
                <a:spcPct val="100000"/>
              </a:lnSpc>
              <a:spcBef>
                <a:spcPts val="0"/>
              </a:spcBef>
              <a:buNone/>
              <a:defRPr sz="900" b="0" i="0" u="none" strike="noStrike" cap="none">
                <a:solidFill>
                  <a:srgbClr val="FFFFFF"/>
                </a:solidFill>
                <a:latin typeface="Arial"/>
                <a:ea typeface="Arial"/>
                <a:cs typeface="Arial"/>
                <a:sym typeface="Arial"/>
              </a:defRPr>
            </a:lvl5pPr>
            <a:lvl6pPr marL="0" marR="0" lvl="5" indent="0" algn="r" rtl="0">
              <a:lnSpc>
                <a:spcPct val="100000"/>
              </a:lnSpc>
              <a:spcBef>
                <a:spcPts val="0"/>
              </a:spcBef>
              <a:buNone/>
              <a:defRPr sz="900" b="0" i="0" u="none" strike="noStrike" cap="none">
                <a:solidFill>
                  <a:srgbClr val="FFFFFF"/>
                </a:solidFill>
                <a:latin typeface="Arial"/>
                <a:ea typeface="Arial"/>
                <a:cs typeface="Arial"/>
                <a:sym typeface="Arial"/>
              </a:defRPr>
            </a:lvl6pPr>
            <a:lvl7pPr marL="0" marR="0" lvl="6" indent="0" algn="r" rtl="0">
              <a:lnSpc>
                <a:spcPct val="100000"/>
              </a:lnSpc>
              <a:spcBef>
                <a:spcPts val="0"/>
              </a:spcBef>
              <a:buNone/>
              <a:defRPr sz="900" b="0" i="0" u="none" strike="noStrike" cap="none">
                <a:solidFill>
                  <a:srgbClr val="FFFFFF"/>
                </a:solidFill>
                <a:latin typeface="Arial"/>
                <a:ea typeface="Arial"/>
                <a:cs typeface="Arial"/>
                <a:sym typeface="Arial"/>
              </a:defRPr>
            </a:lvl7pPr>
            <a:lvl8pPr marL="0" marR="0" lvl="7" indent="0" algn="r" rtl="0">
              <a:lnSpc>
                <a:spcPct val="100000"/>
              </a:lnSpc>
              <a:spcBef>
                <a:spcPts val="0"/>
              </a:spcBef>
              <a:buNone/>
              <a:defRPr sz="900" b="0" i="0" u="none" strike="noStrike" cap="none">
                <a:solidFill>
                  <a:srgbClr val="FFFFFF"/>
                </a:solidFill>
                <a:latin typeface="Arial"/>
                <a:ea typeface="Arial"/>
                <a:cs typeface="Arial"/>
                <a:sym typeface="Arial"/>
              </a:defRPr>
            </a:lvl8pPr>
            <a:lvl9pPr marL="0" marR="0" lvl="8" indent="0" algn="r" rtl="0">
              <a:lnSpc>
                <a:spcPct val="100000"/>
              </a:lnSpc>
              <a:spcBef>
                <a:spcPts val="0"/>
              </a:spcBef>
              <a:buNone/>
              <a:defRPr sz="9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solidFill>
                <a:srgbClr val="000000"/>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62" r:id="rId1"/>
    <p:sldLayoutId id="2147483668" r:id="rId2"/>
    <p:sldLayoutId id="2147483669" r:id="rId3"/>
    <p:sldLayoutId id="2147483670" r:id="rId4"/>
    <p:sldLayoutId id="2147483671" r:id="rId5"/>
    <p:sldLayoutId id="2147483713" r:id="rId6"/>
  </p:sldLayoutIdLst>
  <p:hf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42.png"/><Relationship Id="rId4" Type="http://schemas.openxmlformats.org/officeDocument/2006/relationships/customXml" Target="../ink/ink19.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svg"/><Relationship Id="rId7" Type="http://schemas.openxmlformats.org/officeDocument/2006/relationships/image" Target="../media/image311.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42.png"/><Relationship Id="rId4" Type="http://schemas.openxmlformats.org/officeDocument/2006/relationships/customXml" Target="../ink/ink20.xml"/></Relationships>
</file>

<file path=ppt/slides/_rels/slide12.xml.rels><?xml version="1.0" encoding="UTF-8" standalone="yes"?>
<Relationships xmlns="http://schemas.openxmlformats.org/package/2006/relationships"><Relationship Id="rId13" Type="http://schemas.openxmlformats.org/officeDocument/2006/relationships/customXml" Target="../ink/ink22.xml"/><Relationship Id="rId3" Type="http://schemas.openxmlformats.org/officeDocument/2006/relationships/image" Target="../media/image4.svg"/><Relationship Id="rId7" Type="http://schemas.openxmlformats.org/officeDocument/2006/relationships/customXml" Target="../ink/ink21.xml"/><Relationship Id="rId12" Type="http://schemas.openxmlformats.org/officeDocument/2006/relationships/image" Target="../media/image14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12.svg"/><Relationship Id="rId4" Type="http://schemas.openxmlformats.org/officeDocument/2006/relationships/image" Target="../media/image11.svg"/><Relationship Id="rId14" Type="http://schemas.openxmlformats.org/officeDocument/2006/relationships/image" Target="../media/image150.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sv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42.png"/><Relationship Id="rId4" Type="http://schemas.openxmlformats.org/officeDocument/2006/relationships/customXml" Target="../ink/ink23.xml"/></Relationships>
</file>

<file path=ppt/slides/_rels/slide14.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4.svg"/><Relationship Id="rId12" Type="http://schemas.openxmlformats.org/officeDocument/2006/relationships/customXml" Target="../ink/ink27.xml"/><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customXml" Target="../ink/ink24.xml"/><Relationship Id="rId11" Type="http://schemas.openxmlformats.org/officeDocument/2006/relationships/customXml" Target="../ink/ink26.xml"/><Relationship Id="rId5" Type="http://schemas.openxmlformats.org/officeDocument/2006/relationships/image" Target="../media/image10.svg"/><Relationship Id="rId10" Type="http://schemas.openxmlformats.org/officeDocument/2006/relationships/image" Target="../media/image150.png"/><Relationship Id="rId4" Type="http://schemas.openxmlformats.org/officeDocument/2006/relationships/image" Target="../media/image9.png"/><Relationship Id="rId9" Type="http://schemas.openxmlformats.org/officeDocument/2006/relationships/customXml" Target="../ink/ink25.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42.png"/><Relationship Id="rId4" Type="http://schemas.openxmlformats.org/officeDocument/2006/relationships/customXml" Target="../ink/ink28.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customXml" Target="../ink/ink4.xml"/><Relationship Id="rId3" Type="http://schemas.openxmlformats.org/officeDocument/2006/relationships/notesSlide" Target="../notesSlides/notesSlide2.xml"/><Relationship Id="rId7" Type="http://schemas.openxmlformats.org/officeDocument/2006/relationships/customXml" Target="../ink/ink1.xml"/><Relationship Id="rId12" Type="http://schemas.openxmlformats.org/officeDocument/2006/relationships/image" Target="../media/image17.png"/><Relationship Id="rId17" Type="http://schemas.openxmlformats.org/officeDocument/2006/relationships/image" Target="../media/image7.png"/><Relationship Id="rId2" Type="http://schemas.openxmlformats.org/officeDocument/2006/relationships/slideLayout" Target="../slideLayouts/slideLayout13.xml"/><Relationship Id="rId16" Type="http://schemas.openxmlformats.org/officeDocument/2006/relationships/image" Target="../media/image19.png"/><Relationship Id="rId1" Type="http://schemas.openxmlformats.org/officeDocument/2006/relationships/tags" Target="../tags/tag1.xml"/><Relationship Id="rId6" Type="http://schemas.openxmlformats.org/officeDocument/2006/relationships/image" Target="../media/image6.png"/><Relationship Id="rId11" Type="http://schemas.openxmlformats.org/officeDocument/2006/relationships/customXml" Target="../ink/ink3.xml"/><Relationship Id="rId5" Type="http://schemas.openxmlformats.org/officeDocument/2006/relationships/image" Target="../media/image5.jpeg"/><Relationship Id="rId15" Type="http://schemas.openxmlformats.org/officeDocument/2006/relationships/customXml" Target="../ink/ink5.xml"/><Relationship Id="rId10" Type="http://schemas.openxmlformats.org/officeDocument/2006/relationships/image" Target="../media/image16.png"/><Relationship Id="rId4" Type="http://schemas.openxmlformats.org/officeDocument/2006/relationships/image" Target="../media/image4.svg"/><Relationship Id="rId9" Type="http://schemas.openxmlformats.org/officeDocument/2006/relationships/customXml" Target="../ink/ink2.xml"/><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4.svg"/><Relationship Id="rId12" Type="http://schemas.openxmlformats.org/officeDocument/2006/relationships/customXml" Target="../ink/ink9.xml"/><Relationship Id="rId2" Type="http://schemas.openxmlformats.org/officeDocument/2006/relationships/notesSlide" Target="../notesSlides/notesSlide4.xml"/><Relationship Id="rId1" Type="http://schemas.openxmlformats.org/officeDocument/2006/relationships/slideLayout" Target="../slideLayouts/slideLayout13.xml"/><Relationship Id="rId11" Type="http://schemas.openxmlformats.org/officeDocument/2006/relationships/customXml" Target="../ink/ink8.xml"/><Relationship Id="rId5" Type="http://schemas.openxmlformats.org/officeDocument/2006/relationships/customXml" Target="../ink/ink6.xml"/><Relationship Id="rId10" Type="http://schemas.openxmlformats.org/officeDocument/2006/relationships/image" Target="../media/image150.png"/><Relationship Id="rId4" Type="http://schemas.openxmlformats.org/officeDocument/2006/relationships/image" Target="../media/image10.svg"/><Relationship Id="rId9" Type="http://schemas.openxmlformats.org/officeDocument/2006/relationships/customXml" Target="../ink/ink7.xml"/></Relationships>
</file>

<file path=ppt/slides/_rels/slide5.xml.rels><?xml version="1.0" encoding="UTF-8" standalone="yes"?>
<Relationships xmlns="http://schemas.openxmlformats.org/package/2006/relationships"><Relationship Id="rId13" Type="http://schemas.openxmlformats.org/officeDocument/2006/relationships/customXml" Target="../ink/ink11.xml"/><Relationship Id="rId3" Type="http://schemas.openxmlformats.org/officeDocument/2006/relationships/image" Target="../media/image11.svg"/><Relationship Id="rId7" Type="http://schemas.openxmlformats.org/officeDocument/2006/relationships/customXml" Target="../ink/ink10.xml"/><Relationship Id="rId12" Type="http://schemas.openxmlformats.org/officeDocument/2006/relationships/image" Target="../media/image140.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4.svg"/><Relationship Id="rId4" Type="http://schemas.openxmlformats.org/officeDocument/2006/relationships/image" Target="../media/image12.svg"/><Relationship Id="rId14" Type="http://schemas.openxmlformats.org/officeDocument/2006/relationships/image" Target="../media/image150.pn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290.png"/><Relationship Id="rId13" Type="http://schemas.openxmlformats.org/officeDocument/2006/relationships/customXml" Target="../ink/ink15.xml"/><Relationship Id="rId18" Type="http://schemas.openxmlformats.org/officeDocument/2006/relationships/image" Target="../media/image340.png"/><Relationship Id="rId3" Type="http://schemas.openxmlformats.org/officeDocument/2006/relationships/image" Target="../media/image4.svg"/><Relationship Id="rId21" Type="http://schemas.openxmlformats.org/officeDocument/2006/relationships/image" Target="../media/image24.emf"/><Relationship Id="rId12" Type="http://schemas.openxmlformats.org/officeDocument/2006/relationships/image" Target="../media/image310.png"/><Relationship Id="rId17" Type="http://schemas.openxmlformats.org/officeDocument/2006/relationships/customXml" Target="../ink/ink17.xml"/><Relationship Id="rId2" Type="http://schemas.openxmlformats.org/officeDocument/2006/relationships/notesSlide" Target="../notesSlides/notesSlide8.xml"/><Relationship Id="rId16" Type="http://schemas.openxmlformats.org/officeDocument/2006/relationships/image" Target="../media/image33.png"/><Relationship Id="rId20" Type="http://schemas.openxmlformats.org/officeDocument/2006/relationships/image" Target="../media/image350.png"/><Relationship Id="rId1" Type="http://schemas.openxmlformats.org/officeDocument/2006/relationships/slideLayout" Target="../slideLayouts/slideLayout13.xml"/><Relationship Id="rId11" Type="http://schemas.openxmlformats.org/officeDocument/2006/relationships/customXml" Target="../ink/ink14.xml"/><Relationship Id="rId5" Type="http://schemas.openxmlformats.org/officeDocument/2006/relationships/customXml" Target="../ink/ink12.xml"/><Relationship Id="rId15" Type="http://schemas.openxmlformats.org/officeDocument/2006/relationships/customXml" Target="../ink/ink16.xml"/><Relationship Id="rId10" Type="http://schemas.openxmlformats.org/officeDocument/2006/relationships/image" Target="../media/image300.png"/><Relationship Id="rId19" Type="http://schemas.openxmlformats.org/officeDocument/2006/relationships/customXml" Target="../ink/ink18.xml"/><Relationship Id="rId4" Type="http://schemas.openxmlformats.org/officeDocument/2006/relationships/image" Target="../media/image23.png"/><Relationship Id="rId9" Type="http://schemas.openxmlformats.org/officeDocument/2006/relationships/customXml" Target="../ink/ink13.xml"/><Relationship Id="rId1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472C4"/>
        </a:solidFill>
        <a:effectLst/>
      </p:bgPr>
    </p:bg>
    <p:spTree>
      <p:nvGrpSpPr>
        <p:cNvPr id="1" name="Shape 285"/>
        <p:cNvGrpSpPr/>
        <p:nvPr/>
      </p:nvGrpSpPr>
      <p:grpSpPr>
        <a:xfrm>
          <a:off x="0" y="0"/>
          <a:ext cx="0" cy="0"/>
          <a:chOff x="0" y="0"/>
          <a:chExt cx="0" cy="0"/>
        </a:xfrm>
      </p:grpSpPr>
      <p:sp>
        <p:nvSpPr>
          <p:cNvPr id="286" name="Google Shape;286;p66"/>
          <p:cNvSpPr txBox="1"/>
          <p:nvPr/>
        </p:nvSpPr>
        <p:spPr>
          <a:xfrm>
            <a:off x="277906" y="1775614"/>
            <a:ext cx="9152961" cy="1478573"/>
          </a:xfrm>
          <a:prstGeom prst="rect">
            <a:avLst/>
          </a:prstGeom>
          <a:noFill/>
          <a:ln>
            <a:noFill/>
          </a:ln>
        </p:spPr>
        <p:txBody>
          <a:bodyPr spcFirstLastPara="1" wrap="square" lIns="75600" tIns="37800" rIns="75600" bIns="37800" anchor="t" anchorCtr="0">
            <a:noAutofit/>
          </a:bodyPr>
          <a:lstStyle/>
          <a:p>
            <a:pPr marL="0" marR="0" lvl="0" indent="0" algn="l" rtl="0">
              <a:lnSpc>
                <a:spcPct val="90000"/>
              </a:lnSpc>
              <a:spcBef>
                <a:spcPts val="0"/>
              </a:spcBef>
              <a:spcAft>
                <a:spcPts val="0"/>
              </a:spcAft>
              <a:buNone/>
            </a:pPr>
            <a:r>
              <a:rPr lang="en-US" sz="2400" b="1" i="0" u="none" strike="noStrike" cap="none" dirty="0">
                <a:solidFill>
                  <a:srgbClr val="FFFFFF"/>
                </a:solidFill>
                <a:latin typeface="Noto Sans"/>
                <a:ea typeface="Noto Sans"/>
                <a:cs typeface="Noto Sans"/>
                <a:sym typeface="Noto Sans"/>
              </a:rPr>
              <a:t>Distribution of polarization-entangled photon pairs co-existing with White Rabbit signals over shared optical fiber</a:t>
            </a:r>
          </a:p>
          <a:p>
            <a:pPr marL="0" marR="0" lvl="0" indent="0" algn="l" rtl="0">
              <a:lnSpc>
                <a:spcPct val="90000"/>
              </a:lnSpc>
              <a:spcBef>
                <a:spcPts val="0"/>
              </a:spcBef>
              <a:spcAft>
                <a:spcPts val="0"/>
              </a:spcAft>
              <a:buNone/>
            </a:pPr>
            <a:endParaRPr lang="en-US" sz="1800" b="0" i="0" u="none" strike="noStrike" cap="none" dirty="0">
              <a:solidFill>
                <a:schemeClr val="bg1"/>
              </a:solidFill>
              <a:latin typeface="Noto Sans" panose="020B0502040504020204" pitchFamily="34" charset="0"/>
              <a:ea typeface="Noto Sans" panose="020B0502040504020204" pitchFamily="34" charset="0"/>
              <a:cs typeface="Noto Sans" panose="020B0502040504020204" pitchFamily="34" charset="0"/>
            </a:endParaRPr>
          </a:p>
          <a:p>
            <a:pPr marL="0" marR="0" lvl="0" indent="0" algn="l" rtl="0">
              <a:lnSpc>
                <a:spcPct val="90000"/>
              </a:lnSpc>
              <a:spcBef>
                <a:spcPts val="0"/>
              </a:spcBef>
              <a:spcAft>
                <a:spcPts val="0"/>
              </a:spcAft>
              <a:buNone/>
            </a:pPr>
            <a:r>
              <a:rPr lang="en-US" sz="1800" b="0" i="0" u="none" strike="noStrike" cap="none" dirty="0">
                <a:solidFill>
                  <a:schemeClr val="bg1"/>
                </a:solidFill>
                <a:latin typeface="Noto Sans" panose="020B0502040504020204" pitchFamily="34" charset="0"/>
                <a:ea typeface="Noto Sans" panose="020B0502040504020204" pitchFamily="34" charset="0"/>
                <a:cs typeface="Noto Sans" panose="020B0502040504020204" pitchFamily="34" charset="0"/>
              </a:rPr>
              <a:t>SIG Quantum 01/07/2026</a:t>
            </a:r>
          </a:p>
          <a:p>
            <a:pPr marL="0" marR="0" lvl="0" indent="0" algn="l" rtl="0">
              <a:lnSpc>
                <a:spcPct val="90000"/>
              </a:lnSpc>
              <a:spcBef>
                <a:spcPts val="0"/>
              </a:spcBef>
              <a:spcAft>
                <a:spcPts val="0"/>
              </a:spcAft>
              <a:buNone/>
            </a:pPr>
            <a:endParaRPr lang="en-US" sz="1800" dirty="0">
              <a:solidFill>
                <a:schemeClr val="bg1"/>
              </a:solidFill>
              <a:latin typeface="Noto Sans" panose="020B0502040504020204" pitchFamily="34" charset="0"/>
              <a:ea typeface="Noto Sans" panose="020B0502040504020204" pitchFamily="34" charset="0"/>
              <a:cs typeface="Noto Sans" panose="020B0502040504020204" pitchFamily="34" charset="0"/>
            </a:endParaRPr>
          </a:p>
          <a:p>
            <a:pPr marL="0" marR="0" lvl="0" indent="0" algn="l" rtl="0">
              <a:lnSpc>
                <a:spcPct val="90000"/>
              </a:lnSpc>
              <a:spcBef>
                <a:spcPts val="0"/>
              </a:spcBef>
              <a:spcAft>
                <a:spcPts val="0"/>
              </a:spcAft>
              <a:buNone/>
            </a:pPr>
            <a:r>
              <a:rPr lang="en-US" sz="1800" b="0" i="0" u="none" strike="noStrike" cap="none" dirty="0">
                <a:solidFill>
                  <a:schemeClr val="bg1"/>
                </a:solidFill>
                <a:latin typeface="Noto Sans" panose="020B0502040504020204" pitchFamily="34" charset="0"/>
                <a:ea typeface="Noto Sans" panose="020B0502040504020204" pitchFamily="34" charset="0"/>
                <a:cs typeface="Noto Sans" panose="020B0502040504020204" pitchFamily="34" charset="0"/>
              </a:rPr>
              <a:t>Annick Teepe</a:t>
            </a:r>
            <a:br>
              <a:rPr lang="en-US" sz="1800" b="0" i="0" u="none" strike="noStrike" cap="none" dirty="0">
                <a:latin typeface="Noto Sans" panose="020B0502040504020204" pitchFamily="34" charset="0"/>
                <a:ea typeface="Noto Sans" panose="020B0502040504020204" pitchFamily="34" charset="0"/>
                <a:cs typeface="Noto Sans" panose="020B0502040504020204" pitchFamily="34" charset="0"/>
              </a:rPr>
            </a:br>
            <a:endParaRPr lang="en-US" sz="1800" b="0" i="0" u="none" strike="noStrike" cap="none" dirty="0">
              <a:latin typeface="Noto Sans" panose="020B0502040504020204" pitchFamily="34" charset="0"/>
              <a:ea typeface="Noto Sans" panose="020B0502040504020204" pitchFamily="34" charset="0"/>
              <a:cs typeface="Noto Sans" panose="020B0502040504020204" pitchFamily="34" charset="0"/>
            </a:endParaRPr>
          </a:p>
          <a:p>
            <a:pPr marL="0" marR="0" lvl="0" indent="0" algn="l" rtl="0">
              <a:lnSpc>
                <a:spcPct val="90000"/>
              </a:lnSpc>
              <a:spcBef>
                <a:spcPts val="0"/>
              </a:spcBef>
              <a:spcAft>
                <a:spcPts val="0"/>
              </a:spcAft>
              <a:buNone/>
            </a:pPr>
            <a:r>
              <a:rPr lang="en-US" sz="1800" dirty="0">
                <a:solidFill>
                  <a:schemeClr val="bg1"/>
                </a:solidFill>
                <a:latin typeface="Noto Sans" panose="020B0502040504020204" pitchFamily="34" charset="0"/>
                <a:ea typeface="Noto Sans" panose="020B0502040504020204" pitchFamily="34" charset="0"/>
                <a:cs typeface="Noto Sans" panose="020B0502040504020204" pitchFamily="34" charset="0"/>
              </a:rPr>
              <a:t>	</a:t>
            </a:r>
          </a:p>
          <a:p>
            <a:pPr marL="0" marR="0" lvl="0" indent="0" algn="l" rtl="0">
              <a:lnSpc>
                <a:spcPct val="90000"/>
              </a:lnSpc>
              <a:spcBef>
                <a:spcPts val="0"/>
              </a:spcBef>
              <a:spcAft>
                <a:spcPts val="0"/>
              </a:spcAft>
              <a:buNone/>
            </a:pPr>
            <a:endParaRPr lang="en-US" sz="1800" dirty="0">
              <a:solidFill>
                <a:schemeClr val="bg1"/>
              </a:solidFill>
              <a:latin typeface="Noto Sans" panose="020B0502040504020204" pitchFamily="34" charset="0"/>
              <a:ea typeface="Noto Sans" panose="020B0502040504020204" pitchFamily="34" charset="0"/>
              <a:cs typeface="Noto Sans" panose="020B0502040504020204" pitchFamily="34" charset="0"/>
            </a:endParaRPr>
          </a:p>
          <a:p>
            <a:pPr marL="0" marR="0" lvl="0" indent="0" algn="l" rtl="0">
              <a:lnSpc>
                <a:spcPct val="90000"/>
              </a:lnSpc>
              <a:spcBef>
                <a:spcPts val="0"/>
              </a:spcBef>
              <a:spcAft>
                <a:spcPts val="0"/>
              </a:spcAft>
              <a:buNone/>
            </a:pPr>
            <a:r>
              <a:rPr lang="en-US" sz="1800" dirty="0">
                <a:solidFill>
                  <a:schemeClr val="bg1"/>
                </a:solidFill>
                <a:latin typeface="Noto Sans" panose="020B0502040504020204" pitchFamily="34" charset="0"/>
                <a:ea typeface="Noto Sans" panose="020B0502040504020204" pitchFamily="34" charset="0"/>
                <a:cs typeface="Noto Sans" panose="020B0502040504020204" pitchFamily="34" charset="0"/>
              </a:rPr>
              <a:t>	</a:t>
            </a:r>
          </a:p>
        </p:txBody>
      </p:sp>
      <p:pic>
        <p:nvPicPr>
          <p:cNvPr id="5" name="Graphic 4">
            <a:extLst>
              <a:ext uri="{FF2B5EF4-FFF2-40B4-BE49-F238E27FC236}">
                <a16:creationId xmlns:a16="http://schemas.microsoft.com/office/drawing/2014/main" id="{41DC6709-2CAB-62E3-E448-5F34B84FC957}"/>
              </a:ext>
            </a:extLst>
          </p:cNvPr>
          <p:cNvPicPr>
            <a:picLocks noChangeAspect="1"/>
          </p:cNvPicPr>
          <p:nvPr/>
        </p:nvPicPr>
        <p:blipFill>
          <a:blip>
            <a:extLst>
              <a:ext uri="{96DAC541-7B7A-43D3-8B79-37D633B846F1}">
                <asvg:svgBlip xmlns:asvg="http://schemas.microsoft.com/office/drawing/2016/SVG/main" r:embed="rId3"/>
              </a:ext>
            </a:extLst>
          </a:blip>
          <a:srcRect b="25611"/>
          <a:stretch>
            <a:fillRect/>
          </a:stretch>
        </p:blipFill>
        <p:spPr>
          <a:xfrm>
            <a:off x="4995894" y="4137071"/>
            <a:ext cx="1779771" cy="946440"/>
          </a:xfrm>
          <a:prstGeom prst="rect">
            <a:avLst/>
          </a:prstGeom>
        </p:spPr>
      </p:pic>
      <p:cxnSp>
        <p:nvCxnSpPr>
          <p:cNvPr id="7" name="Straight Connector 6">
            <a:extLst>
              <a:ext uri="{FF2B5EF4-FFF2-40B4-BE49-F238E27FC236}">
                <a16:creationId xmlns:a16="http://schemas.microsoft.com/office/drawing/2014/main" id="{AFE718DF-19F5-58B4-F65F-67A5DFC1CF10}"/>
              </a:ext>
            </a:extLst>
          </p:cNvPr>
          <p:cNvCxnSpPr/>
          <p:nvPr/>
        </p:nvCxnSpPr>
        <p:spPr>
          <a:xfrm>
            <a:off x="4995894" y="4363511"/>
            <a:ext cx="0" cy="720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1C698EC-2A5E-F4FA-B044-4AD54614F2B2}"/>
              </a:ext>
            </a:extLst>
          </p:cNvPr>
          <p:cNvSpPr txBox="1"/>
          <p:nvPr/>
        </p:nvSpPr>
        <p:spPr>
          <a:xfrm>
            <a:off x="7884544" y="5210355"/>
            <a:ext cx="2035834"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solidFill>
                  <a:schemeClr val="tx1"/>
                </a:solidFill>
                <a:latin typeface="Noto Sans" panose="020B0502040504020204" pitchFamily="34" charset="0"/>
                <a:ea typeface="Noto Sans" panose="020B0502040504020204" pitchFamily="34" charset="0"/>
                <a:cs typeface="Noto Sans" panose="020B0502040504020204" pitchFamily="34" charset="0"/>
              </a:rPr>
              <a:t>a</a:t>
            </a:r>
            <a:r>
              <a:rPr lang="en-CH" dirty="0">
                <a:solidFill>
                  <a:schemeClr val="tx1"/>
                </a:solidFill>
                <a:latin typeface="Noto Sans" panose="020B0502040504020204" pitchFamily="34" charset="0"/>
                <a:ea typeface="Noto Sans" panose="020B0502040504020204" pitchFamily="34" charset="0"/>
                <a:cs typeface="Noto Sans" panose="020B0502040504020204" pitchFamily="34" charset="0"/>
              </a:rPr>
              <a:t>nnick.teepe@cern.ch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67DE8-D0A6-5CB9-27B5-F0C726669794}"/>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71891EA9-C525-073B-4F1A-342617E07D6E}"/>
              </a:ext>
            </a:extLst>
          </p:cNvPr>
          <p:cNvSpPr txBox="1"/>
          <p:nvPr/>
        </p:nvSpPr>
        <p:spPr>
          <a:xfrm>
            <a:off x="301272" y="249788"/>
            <a:ext cx="9478080" cy="703800"/>
          </a:xfrm>
          <a:prstGeom prst="rect">
            <a:avLst/>
          </a:prstGeom>
          <a:noFill/>
          <a:ln>
            <a:noFill/>
          </a:ln>
        </p:spPr>
        <p:txBody>
          <a:bodyPr spcFirstLastPara="1" wrap="square" lIns="75600" tIns="37800" rIns="75600" bIns="37800" anchor="t" anchorCtr="0">
            <a:normAutofit/>
          </a:bodyPr>
          <a:lstStyle/>
          <a:p>
            <a:pPr>
              <a:lnSpc>
                <a:spcPct val="90000"/>
              </a:lnSpc>
            </a:pPr>
            <a:r>
              <a:rPr lang="en-US" sz="32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Demonstrating entanglement distribution</a:t>
            </a:r>
          </a:p>
          <a:p>
            <a:pPr marL="0" marR="0" lvl="0" indent="0" rtl="0">
              <a:lnSpc>
                <a:spcPct val="90000"/>
              </a:lnSpc>
              <a:spcBef>
                <a:spcPts val="0"/>
              </a:spcBef>
              <a:spcAft>
                <a:spcPts val="0"/>
              </a:spcAft>
              <a:buNone/>
            </a:pP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8956D50E-44CB-5F8E-A819-DEC84D4FFE41}"/>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A28B2B98-6751-889F-F0DA-9E3B2335371C}"/>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77822A4E-D1C1-176D-2D1B-76B2C6F9ECB5}"/>
                  </a:ext>
                </a:extLst>
              </p14:cNvPr>
              <p14:cNvContentPartPr/>
              <p14:nvPr/>
            </p14:nvContentPartPr>
            <p14:xfrm>
              <a:off x="8680072" y="3238154"/>
              <a:ext cx="360" cy="360"/>
            </p14:xfrm>
          </p:contentPart>
        </mc:Choice>
        <mc:Fallback xmlns="">
          <p:pic>
            <p:nvPicPr>
              <p:cNvPr id="2" name="Ink 1">
                <a:extLst>
                  <a:ext uri="{FF2B5EF4-FFF2-40B4-BE49-F238E27FC236}">
                    <a16:creationId xmlns:a16="http://schemas.microsoft.com/office/drawing/2014/main" id="{EED6ADBF-F2F5-02A4-BA5C-3F7198D16688}"/>
                  </a:ext>
                </a:extLst>
              </p:cNvPr>
              <p:cNvPicPr/>
              <p:nvPr/>
            </p:nvPicPr>
            <p:blipFill>
              <a:blip r:embed="rId6"/>
              <a:stretch>
                <a:fillRect/>
              </a:stretch>
            </p:blipFill>
            <p:spPr>
              <a:xfrm>
                <a:off x="8673952" y="3232034"/>
                <a:ext cx="12600" cy="12600"/>
              </a:xfrm>
              <a:prstGeom prst="rect">
                <a:avLst/>
              </a:prstGeom>
            </p:spPr>
          </p:pic>
        </mc:Fallback>
      </mc:AlternateContent>
      <p:sp>
        <p:nvSpPr>
          <p:cNvPr id="6" name="Text Placeholder 8">
            <a:extLst>
              <a:ext uri="{FF2B5EF4-FFF2-40B4-BE49-F238E27FC236}">
                <a16:creationId xmlns:a16="http://schemas.microsoft.com/office/drawing/2014/main" id="{41B2A3BA-303C-BDCD-F4A9-4887CDA6BA39}"/>
              </a:ext>
            </a:extLst>
          </p:cNvPr>
          <p:cNvSpPr txBox="1">
            <a:spLocks/>
          </p:cNvSpPr>
          <p:nvPr/>
        </p:nvSpPr>
        <p:spPr>
          <a:xfrm>
            <a:off x="167697" y="738833"/>
            <a:ext cx="8626446" cy="668337"/>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H" b="1" dirty="0">
                <a:solidFill>
                  <a:srgbClr val="303030"/>
                </a:solidFill>
                <a:latin typeface="Noto Sans" panose="020B0502040504020204" pitchFamily="34" charset="0"/>
                <a:ea typeface="Noto Sans" panose="020B0502040504020204" pitchFamily="34" charset="0"/>
                <a:cs typeface="Noto Sans" panose="020B0502040504020204" pitchFamily="34" charset="0"/>
              </a:rPr>
              <a:t>1) CHSH test</a:t>
            </a:r>
            <a:r>
              <a:rPr lang="en-CH" dirty="0">
                <a:solidFill>
                  <a:srgbClr val="303030"/>
                </a:solidFill>
                <a:latin typeface="Noto Sans" panose="020B0502040504020204" pitchFamily="34" charset="0"/>
                <a:ea typeface="Noto Sans" panose="020B0502040504020204" pitchFamily="34" charset="0"/>
                <a:cs typeface="Noto Sans" panose="020B0502040504020204" pitchFamily="34" charset="0"/>
              </a:rPr>
              <a:t> : determine S-parameter (S &gt; 2 means photons were entangled)</a:t>
            </a:r>
            <a:endParaRPr lang="en-CH" b="1" dirty="0">
              <a:solidFill>
                <a:srgbClr val="303030"/>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3" name="TextBox 12">
            <a:extLst>
              <a:ext uri="{FF2B5EF4-FFF2-40B4-BE49-F238E27FC236}">
                <a16:creationId xmlns:a16="http://schemas.microsoft.com/office/drawing/2014/main" id="{A1B4F34C-707F-A355-F900-995DB614A6F2}"/>
              </a:ext>
            </a:extLst>
          </p:cNvPr>
          <p:cNvSpPr txBox="1"/>
          <p:nvPr/>
        </p:nvSpPr>
        <p:spPr>
          <a:xfrm>
            <a:off x="6614606" y="1896215"/>
            <a:ext cx="2272134" cy="196977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CH" sz="1800" dirty="0">
                <a:latin typeface="Noto Sans" panose="020B0502040504020204" pitchFamily="34" charset="0"/>
                <a:ea typeface="Noto Sans" panose="020B0502040504020204" pitchFamily="34" charset="0"/>
                <a:cs typeface="Noto Sans" panose="020B0502040504020204" pitchFamily="34" charset="0"/>
              </a:rPr>
              <a:t>Average visibility</a:t>
            </a:r>
          </a:p>
          <a:p>
            <a:r>
              <a:rPr lang="en-CH" sz="1800" i="1" dirty="0">
                <a:latin typeface="Noto Sans" panose="020B0502040504020204" pitchFamily="34" charset="0"/>
                <a:ea typeface="Noto Sans" panose="020B0502040504020204" pitchFamily="34" charset="0"/>
                <a:cs typeface="Noto Sans" panose="020B0502040504020204" pitchFamily="34" charset="0"/>
              </a:rPr>
              <a:t>V </a:t>
            </a:r>
            <a:r>
              <a:rPr lang="en-CH" sz="1800" dirty="0">
                <a:latin typeface="Noto Sans" panose="020B0502040504020204" pitchFamily="34" charset="0"/>
                <a:ea typeface="Noto Sans" panose="020B0502040504020204" pitchFamily="34" charset="0"/>
                <a:cs typeface="Noto Sans" panose="020B0502040504020204" pitchFamily="34" charset="0"/>
              </a:rPr>
              <a:t>= </a:t>
            </a:r>
            <a:r>
              <a:rPr lang="en-GB" sz="1800" dirty="0">
                <a:latin typeface="Noto Sans" panose="020B0502040504020204" pitchFamily="34" charset="0"/>
                <a:ea typeface="Noto Sans" panose="020B0502040504020204" pitchFamily="34" charset="0"/>
                <a:cs typeface="Noto Sans" panose="020B0502040504020204" pitchFamily="34" charset="0"/>
              </a:rPr>
              <a:t>0.926+/- 0.0044</a:t>
            </a:r>
          </a:p>
          <a:p>
            <a:endParaRPr lang="en-GB" sz="1800" dirty="0">
              <a:latin typeface="Noto Sans" panose="020B0502040504020204" pitchFamily="34" charset="0"/>
              <a:ea typeface="Noto Sans" panose="020B0502040504020204" pitchFamily="34" charset="0"/>
              <a:cs typeface="Noto Sans" panose="020B0502040504020204" pitchFamily="34" charset="0"/>
            </a:endParaRPr>
          </a:p>
          <a:p>
            <a:r>
              <a:rPr lang="en-CH" sz="1800" dirty="0">
                <a:latin typeface="Noto Sans" panose="020B0502040504020204" pitchFamily="34" charset="0"/>
                <a:ea typeface="Noto Sans" panose="020B0502040504020204" pitchFamily="34" charset="0"/>
                <a:cs typeface="Noto Sans" panose="020B0502040504020204" pitchFamily="34" charset="0"/>
              </a:rPr>
              <a:t>CHSH S-parameter</a:t>
            </a:r>
          </a:p>
          <a:p>
            <a:r>
              <a:rPr lang="en-CH" sz="1800" i="1" dirty="0">
                <a:latin typeface="Noto Sans" panose="020B0502040504020204" pitchFamily="34" charset="0"/>
                <a:ea typeface="Noto Sans" panose="020B0502040504020204" pitchFamily="34" charset="0"/>
                <a:cs typeface="Noto Sans" panose="020B0502040504020204" pitchFamily="34" charset="0"/>
              </a:rPr>
              <a:t>S </a:t>
            </a:r>
            <a:r>
              <a:rPr lang="en-CH" sz="1800" dirty="0">
                <a:latin typeface="Noto Sans" panose="020B0502040504020204" pitchFamily="34" charset="0"/>
                <a:ea typeface="Noto Sans" panose="020B0502040504020204" pitchFamily="34" charset="0"/>
                <a:cs typeface="Noto Sans" panose="020B0502040504020204" pitchFamily="34" charset="0"/>
              </a:rPr>
              <a:t>= 2.62 +/- 0.04</a:t>
            </a:r>
          </a:p>
          <a:p>
            <a:endParaRPr lang="en-CH" sz="1800" dirty="0">
              <a:latin typeface="Noto Sans" panose="020B0502040504020204" pitchFamily="34" charset="0"/>
              <a:ea typeface="Noto Sans" panose="020B0502040504020204" pitchFamily="34" charset="0"/>
              <a:cs typeface="Noto Sans" panose="020B0502040504020204" pitchFamily="34" charset="0"/>
            </a:endParaRPr>
          </a:p>
          <a:p>
            <a:r>
              <a:rPr lang="en-CH" dirty="0">
                <a:latin typeface="Noto Sans" panose="020B0502040504020204" pitchFamily="34" charset="0"/>
                <a:ea typeface="Noto Sans" panose="020B0502040504020204" pitchFamily="34" charset="0"/>
                <a:cs typeface="Noto Sans" panose="020B0502040504020204" pitchFamily="34" charset="0"/>
              </a:rPr>
              <a:t>Maximum </a:t>
            </a:r>
            <a:r>
              <a:rPr lang="en-CH" i="1" dirty="0">
                <a:latin typeface="Noto Sans" panose="020B0502040504020204" pitchFamily="34" charset="0"/>
                <a:ea typeface="Noto Sans" panose="020B0502040504020204" pitchFamily="34" charset="0"/>
                <a:cs typeface="Noto Sans" panose="020B0502040504020204" pitchFamily="34" charset="0"/>
              </a:rPr>
              <a:t>S = </a:t>
            </a:r>
            <a:r>
              <a:rPr lang="en-CH" dirty="0">
                <a:latin typeface="Noto Sans" panose="020B0502040504020204" pitchFamily="34" charset="0"/>
                <a:ea typeface="Noto Sans" panose="020B0502040504020204" pitchFamily="34" charset="0"/>
                <a:cs typeface="Noto Sans" panose="020B0502040504020204" pitchFamily="34" charset="0"/>
              </a:rPr>
              <a:t>2√2 ≈ 2.83 </a:t>
            </a:r>
          </a:p>
        </p:txBody>
      </p:sp>
      <p:pic>
        <p:nvPicPr>
          <p:cNvPr id="7" name="Picture 6">
            <a:extLst>
              <a:ext uri="{FF2B5EF4-FFF2-40B4-BE49-F238E27FC236}">
                <a16:creationId xmlns:a16="http://schemas.microsoft.com/office/drawing/2014/main" id="{9167CBF6-113E-2F7C-A67E-6560190810CB}"/>
              </a:ext>
            </a:extLst>
          </p:cNvPr>
          <p:cNvPicPr>
            <a:picLocks noChangeAspect="1"/>
          </p:cNvPicPr>
          <p:nvPr/>
        </p:nvPicPr>
        <p:blipFill>
          <a:blip r:embed="rId7"/>
          <a:srcRect t="10750"/>
          <a:stretch>
            <a:fillRect/>
          </a:stretch>
        </p:blipFill>
        <p:spPr>
          <a:xfrm>
            <a:off x="167697" y="1167238"/>
            <a:ext cx="5842000" cy="4012497"/>
          </a:xfrm>
          <a:prstGeom prst="rect">
            <a:avLst/>
          </a:prstGeom>
        </p:spPr>
      </p:pic>
    </p:spTree>
    <p:extLst>
      <p:ext uri="{BB962C8B-B14F-4D97-AF65-F5344CB8AC3E}">
        <p14:creationId xmlns:p14="http://schemas.microsoft.com/office/powerpoint/2010/main" val="393736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A0E5C-C361-669A-40A1-B336716C457E}"/>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A868B0FC-DD62-461B-4927-34D8A330F80B}"/>
              </a:ext>
            </a:extLst>
          </p:cNvPr>
          <p:cNvSpPr txBox="1"/>
          <p:nvPr/>
        </p:nvSpPr>
        <p:spPr>
          <a:xfrm>
            <a:off x="301272" y="249788"/>
            <a:ext cx="9478080" cy="703800"/>
          </a:xfrm>
          <a:prstGeom prst="rect">
            <a:avLst/>
          </a:prstGeom>
          <a:noFill/>
          <a:ln>
            <a:noFill/>
          </a:ln>
        </p:spPr>
        <p:txBody>
          <a:bodyPr spcFirstLastPara="1" wrap="square" lIns="75600" tIns="37800" rIns="75600" bIns="37800" anchor="t" anchorCtr="0">
            <a:normAutofit/>
          </a:bodyPr>
          <a:lstStyle/>
          <a:p>
            <a:pPr>
              <a:lnSpc>
                <a:spcPct val="90000"/>
              </a:lnSpc>
            </a:pPr>
            <a:r>
              <a:rPr lang="en-US" sz="32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Demonstrating entanglement distribution</a:t>
            </a:r>
          </a:p>
          <a:p>
            <a:pPr marL="0" marR="0" lvl="0" indent="0" rtl="0">
              <a:lnSpc>
                <a:spcPct val="90000"/>
              </a:lnSpc>
              <a:spcBef>
                <a:spcPts val="0"/>
              </a:spcBef>
              <a:spcAft>
                <a:spcPts val="0"/>
              </a:spcAft>
              <a:buNone/>
            </a:pP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979DD5DC-8FF5-3A39-0D62-3D83A86944CF}"/>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B4E3D7CF-4AB3-93FA-C679-2716A8A1ADEB}"/>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3141A706-B151-2EEF-F9FD-7AB2B54A832A}"/>
                  </a:ext>
                </a:extLst>
              </p14:cNvPr>
              <p14:cNvContentPartPr/>
              <p14:nvPr/>
            </p14:nvContentPartPr>
            <p14:xfrm>
              <a:off x="8680072" y="3238154"/>
              <a:ext cx="360" cy="360"/>
            </p14:xfrm>
          </p:contentPart>
        </mc:Choice>
        <mc:Fallback xmlns="">
          <p:pic>
            <p:nvPicPr>
              <p:cNvPr id="2" name="Ink 1">
                <a:extLst>
                  <a:ext uri="{FF2B5EF4-FFF2-40B4-BE49-F238E27FC236}">
                    <a16:creationId xmlns:a16="http://schemas.microsoft.com/office/drawing/2014/main" id="{EED6ADBF-F2F5-02A4-BA5C-3F7198D16688}"/>
                  </a:ext>
                </a:extLst>
              </p:cNvPr>
              <p:cNvPicPr/>
              <p:nvPr/>
            </p:nvPicPr>
            <p:blipFill>
              <a:blip r:embed="rId6"/>
              <a:stretch>
                <a:fillRect/>
              </a:stretch>
            </p:blipFill>
            <p:spPr>
              <a:xfrm>
                <a:off x="8673952" y="3232034"/>
                <a:ext cx="12600" cy="12600"/>
              </a:xfrm>
              <a:prstGeom prst="rect">
                <a:avLst/>
              </a:prstGeom>
            </p:spPr>
          </p:pic>
        </mc:Fallback>
      </mc:AlternateContent>
      <p:sp>
        <p:nvSpPr>
          <p:cNvPr id="6" name="Text Placeholder 8">
            <a:extLst>
              <a:ext uri="{FF2B5EF4-FFF2-40B4-BE49-F238E27FC236}">
                <a16:creationId xmlns:a16="http://schemas.microsoft.com/office/drawing/2014/main" id="{89CDA142-1C6B-FE9C-9642-7AA4B9EC3517}"/>
              </a:ext>
            </a:extLst>
          </p:cNvPr>
          <p:cNvSpPr txBox="1">
            <a:spLocks/>
          </p:cNvSpPr>
          <p:nvPr/>
        </p:nvSpPr>
        <p:spPr>
          <a:xfrm>
            <a:off x="167697" y="738833"/>
            <a:ext cx="8626446" cy="668337"/>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H" b="1" dirty="0">
                <a:solidFill>
                  <a:srgbClr val="303030"/>
                </a:solidFill>
                <a:latin typeface="Noto Sans" panose="020B0502040504020204" pitchFamily="34" charset="0"/>
                <a:ea typeface="Noto Sans" panose="020B0502040504020204" pitchFamily="34" charset="0"/>
                <a:cs typeface="Noto Sans" panose="020B0502040504020204" pitchFamily="34" charset="0"/>
              </a:rPr>
              <a:t>2) Quantum State Tomography</a:t>
            </a:r>
            <a:r>
              <a:rPr lang="en-CH" dirty="0">
                <a:solidFill>
                  <a:srgbClr val="303030"/>
                </a:solidFill>
                <a:latin typeface="Noto Sans" panose="020B0502040504020204" pitchFamily="34" charset="0"/>
                <a:ea typeface="Noto Sans" panose="020B0502040504020204" pitchFamily="34" charset="0"/>
                <a:cs typeface="Noto Sans" panose="020B0502040504020204" pitchFamily="34" charset="0"/>
              </a:rPr>
              <a:t>: full state characterisation</a:t>
            </a:r>
            <a:endParaRPr lang="en-CH" b="1" dirty="0">
              <a:solidFill>
                <a:srgbClr val="303030"/>
              </a:solidFill>
              <a:latin typeface="Noto Sans" panose="020B0502040504020204" pitchFamily="34" charset="0"/>
              <a:ea typeface="Noto Sans" panose="020B0502040504020204" pitchFamily="34" charset="0"/>
              <a:cs typeface="Noto Sans" panose="020B0502040504020204" pitchFamily="34" charset="0"/>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D721A6F-AA15-EDD6-CF78-F81BEFBC0CBA}"/>
                  </a:ext>
                </a:extLst>
              </p:cNvPr>
              <p:cNvSpPr txBox="1"/>
              <p:nvPr/>
            </p:nvSpPr>
            <p:spPr>
              <a:xfrm>
                <a:off x="6325239" y="2285477"/>
                <a:ext cx="2272134" cy="10995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CH" sz="1800" dirty="0">
                    <a:latin typeface="Noto Sans" panose="020B0502040504020204" pitchFamily="34" charset="0"/>
                    <a:ea typeface="Noto Sans" panose="020B0502040504020204" pitchFamily="34" charset="0"/>
                    <a:cs typeface="Noto Sans" panose="020B0502040504020204" pitchFamily="34" charset="0"/>
                  </a:rPr>
                  <a:t>Fidelity of </a:t>
                </a:r>
                <a:r>
                  <a:rPr lang="en-CH" sz="1800" i="1" dirty="0">
                    <a:latin typeface="Noto Sans" panose="020B0502040504020204" pitchFamily="34" charset="0"/>
                    <a:ea typeface="Noto Sans" panose="020B0502040504020204" pitchFamily="34" charset="0"/>
                    <a:cs typeface="Noto Sans" panose="020B0502040504020204" pitchFamily="34" charset="0"/>
                  </a:rPr>
                  <a:t>F</a:t>
                </a:r>
                <a:r>
                  <a:rPr lang="en-CH" sz="1800" dirty="0">
                    <a:latin typeface="Noto Sans" panose="020B0502040504020204" pitchFamily="34" charset="0"/>
                    <a:ea typeface="Noto Sans" panose="020B0502040504020204" pitchFamily="34" charset="0"/>
                    <a:cs typeface="Noto Sans" panose="020B0502040504020204" pitchFamily="34" charset="0"/>
                  </a:rPr>
                  <a:t> = 0.955 with respect to </a:t>
                </a:r>
              </a:p>
              <a:p>
                <a:pPr/>
                <a14:m>
                  <m:oMathPara xmlns:m="http://schemas.openxmlformats.org/officeDocument/2006/math">
                    <m:oMathParaPr>
                      <m:jc m:val="centerGroup"/>
                    </m:oMathParaPr>
                    <m:oMath xmlns:m="http://schemas.openxmlformats.org/officeDocument/2006/math">
                      <m:d>
                        <m:dPr>
                          <m:begChr m:val=""/>
                          <m:endChr m:val="⟩"/>
                          <m:ctrlPr>
                            <a:rPr lang="en-CH" i="1" smtClean="0">
                              <a:latin typeface="Cambria Math" panose="02040503050406030204" pitchFamily="18" charset="0"/>
                              <a:ea typeface="Noto Sans" panose="020B0502040504020204" pitchFamily="34" charset="0"/>
                              <a:cs typeface="Noto Sans" panose="020B0502040504020204" pitchFamily="34" charset="0"/>
                            </a:rPr>
                          </m:ctrlPr>
                        </m:dPr>
                        <m:e>
                          <m:r>
                            <a:rPr lang="en-US" b="0" i="1" smtClean="0">
                              <a:latin typeface="Cambria Math" panose="02040503050406030204" pitchFamily="18" charset="0"/>
                              <a:ea typeface="Noto Sans" panose="020B0502040504020204" pitchFamily="34" charset="0"/>
                              <a:cs typeface="Noto Sans" panose="020B0502040504020204" pitchFamily="34" charset="0"/>
                            </a:rPr>
                            <m:t>|</m:t>
                          </m:r>
                          <m:r>
                            <m:rPr>
                              <m:sty m:val="p"/>
                            </m:rPr>
                            <a:rPr lang="en-US" b="0" i="0" smtClean="0">
                              <a:latin typeface="Cambria Math" panose="02040503050406030204" pitchFamily="18" charset="0"/>
                              <a:ea typeface="Noto Sans" panose="020B0502040504020204" pitchFamily="34" charset="0"/>
                              <a:cs typeface="Noto Sans" panose="020B0502040504020204" pitchFamily="34" charset="0"/>
                            </a:rPr>
                            <m:t>Ψ</m:t>
                          </m:r>
                        </m:e>
                      </m:d>
                      <m:r>
                        <a:rPr lang="en-US" b="0" i="1" smtClean="0">
                          <a:latin typeface="Cambria Math" panose="02040503050406030204" pitchFamily="18" charset="0"/>
                          <a:ea typeface="Noto Sans" panose="020B0502040504020204" pitchFamily="34" charset="0"/>
                          <a:cs typeface="Noto Sans" panose="020B0502040504020204" pitchFamily="34" charset="0"/>
                        </a:rPr>
                        <m:t>= </m:t>
                      </m:r>
                      <m:f>
                        <m:fPr>
                          <m:ctrlPr>
                            <a:rPr lang="en-US" b="0" i="1" smtClean="0">
                              <a:latin typeface="Cambria Math" panose="02040503050406030204" pitchFamily="18" charset="0"/>
                              <a:ea typeface="Noto Sans" panose="020B0502040504020204" pitchFamily="34" charset="0"/>
                              <a:cs typeface="Noto Sans" panose="020B0502040504020204" pitchFamily="34" charset="0"/>
                            </a:rPr>
                          </m:ctrlPr>
                        </m:fPr>
                        <m:num>
                          <m:d>
                            <m:dPr>
                              <m:begChr m:val=""/>
                              <m:endChr m:val="⟩"/>
                              <m:ctrlPr>
                                <a:rPr lang="en-CH" i="1">
                                  <a:latin typeface="Cambria Math" panose="02040503050406030204" pitchFamily="18" charset="0"/>
                                  <a:ea typeface="Noto Sans" panose="020B0502040504020204" pitchFamily="34" charset="0"/>
                                  <a:cs typeface="Noto Sans" panose="020B0502040504020204" pitchFamily="34" charset="0"/>
                                </a:rPr>
                              </m:ctrlPr>
                            </m:dPr>
                            <m:e>
                              <m:r>
                                <a:rPr lang="en-US" i="1">
                                  <a:latin typeface="Cambria Math" panose="02040503050406030204" pitchFamily="18" charset="0"/>
                                  <a:ea typeface="Noto Sans" panose="020B0502040504020204" pitchFamily="34" charset="0"/>
                                  <a:cs typeface="Noto Sans" panose="020B0502040504020204" pitchFamily="34" charset="0"/>
                                </a:rPr>
                                <m:t>|</m:t>
                              </m:r>
                              <m:r>
                                <m:rPr>
                                  <m:sty m:val="p"/>
                                </m:rPr>
                                <a:rPr lang="en-US">
                                  <a:latin typeface="Cambria Math" panose="02040503050406030204" pitchFamily="18" charset="0"/>
                                  <a:ea typeface="Noto Sans" panose="020B0502040504020204" pitchFamily="34" charset="0"/>
                                  <a:cs typeface="Noto Sans" panose="020B0502040504020204" pitchFamily="34" charset="0"/>
                                </a:rPr>
                                <m:t>HH</m:t>
                              </m:r>
                            </m:e>
                          </m:d>
                          <m:r>
                            <a:rPr lang="en-US" i="1">
                              <a:latin typeface="Cambria Math" panose="02040503050406030204" pitchFamily="18" charset="0"/>
                              <a:ea typeface="Noto Sans" panose="020B0502040504020204" pitchFamily="34" charset="0"/>
                              <a:cs typeface="Noto Sans" panose="020B0502040504020204" pitchFamily="34" charset="0"/>
                            </a:rPr>
                            <m:t>+</m:t>
                          </m:r>
                          <m:d>
                            <m:dPr>
                              <m:begChr m:val=""/>
                              <m:endChr m:val="⟩"/>
                              <m:ctrlPr>
                                <a:rPr lang="en-CH" i="1">
                                  <a:latin typeface="Cambria Math" panose="02040503050406030204" pitchFamily="18" charset="0"/>
                                  <a:ea typeface="Noto Sans" panose="020B0502040504020204" pitchFamily="34" charset="0"/>
                                  <a:cs typeface="Noto Sans" panose="020B0502040504020204" pitchFamily="34" charset="0"/>
                                </a:rPr>
                              </m:ctrlPr>
                            </m:dPr>
                            <m:e>
                              <m:r>
                                <a:rPr lang="en-US" i="1">
                                  <a:latin typeface="Cambria Math" panose="02040503050406030204" pitchFamily="18" charset="0"/>
                                  <a:ea typeface="Noto Sans" panose="020B0502040504020204" pitchFamily="34" charset="0"/>
                                  <a:cs typeface="Noto Sans" panose="020B0502040504020204" pitchFamily="34" charset="0"/>
                                </a:rPr>
                                <m:t>|</m:t>
                              </m:r>
                              <m:r>
                                <m:rPr>
                                  <m:sty m:val="p"/>
                                </m:rPr>
                                <a:rPr lang="en-US">
                                  <a:latin typeface="Cambria Math" panose="02040503050406030204" pitchFamily="18" charset="0"/>
                                  <a:ea typeface="Noto Sans" panose="020B0502040504020204" pitchFamily="34" charset="0"/>
                                  <a:cs typeface="Noto Sans" panose="020B0502040504020204" pitchFamily="34" charset="0"/>
                                </a:rPr>
                                <m:t>VV</m:t>
                              </m:r>
                            </m:e>
                          </m:d>
                        </m:num>
                        <m:den>
                          <m:rad>
                            <m:radPr>
                              <m:degHide m:val="on"/>
                              <m:ctrlPr>
                                <a:rPr lang="en-US" b="0" i="1" smtClean="0">
                                  <a:latin typeface="Cambria Math" panose="02040503050406030204" pitchFamily="18" charset="0"/>
                                  <a:ea typeface="Noto Sans" panose="020B0502040504020204" pitchFamily="34" charset="0"/>
                                  <a:cs typeface="Noto Sans" panose="020B0502040504020204" pitchFamily="34" charset="0"/>
                                </a:rPr>
                              </m:ctrlPr>
                            </m:radPr>
                            <m:deg/>
                            <m:e>
                              <m:r>
                                <a:rPr lang="en-US" b="0" i="1" smtClean="0">
                                  <a:latin typeface="Cambria Math" panose="02040503050406030204" pitchFamily="18" charset="0"/>
                                  <a:ea typeface="Noto Sans" panose="020B0502040504020204" pitchFamily="34" charset="0"/>
                                  <a:cs typeface="Noto Sans" panose="020B0502040504020204" pitchFamily="34" charset="0"/>
                                </a:rPr>
                                <m:t>2</m:t>
                              </m:r>
                            </m:e>
                          </m:rad>
                        </m:den>
                      </m:f>
                    </m:oMath>
                  </m:oMathPara>
                </a14:m>
                <a:endParaRPr lang="en-CH" dirty="0">
                  <a:latin typeface="Noto Sans" panose="020B0502040504020204" pitchFamily="34" charset="0"/>
                  <a:ea typeface="Noto Sans" panose="020B0502040504020204" pitchFamily="34" charset="0"/>
                  <a:cs typeface="Noto Sans" panose="020B0502040504020204" pitchFamily="34" charset="0"/>
                </a:endParaRPr>
              </a:p>
            </p:txBody>
          </p:sp>
        </mc:Choice>
        <mc:Fallback xmlns="">
          <p:sp>
            <p:nvSpPr>
              <p:cNvPr id="13" name="TextBox 12">
                <a:extLst>
                  <a:ext uri="{FF2B5EF4-FFF2-40B4-BE49-F238E27FC236}">
                    <a16:creationId xmlns:a16="http://schemas.microsoft.com/office/drawing/2014/main" id="{3D721A6F-AA15-EDD6-CF78-F81BEFBC0CBA}"/>
                  </a:ext>
                </a:extLst>
              </p:cNvPr>
              <p:cNvSpPr txBox="1">
                <a:spLocks noRot="1" noChangeAspect="1" noMove="1" noResize="1" noEditPoints="1" noAdjustHandles="1" noChangeArrowheads="1" noChangeShapeType="1" noTextEdit="1"/>
              </p:cNvSpPr>
              <p:nvPr/>
            </p:nvSpPr>
            <p:spPr>
              <a:xfrm>
                <a:off x="6325239" y="2285477"/>
                <a:ext cx="2272134" cy="1099596"/>
              </a:xfrm>
              <a:prstGeom prst="rect">
                <a:avLst/>
              </a:prstGeom>
              <a:blipFill>
                <a:blip r:embed="rId7"/>
                <a:stretch>
                  <a:fillRect l="-2210" t="-2247" r="-1105" b="-34831"/>
                </a:stretch>
              </a:blipFill>
            </p:spPr>
            <p:txBody>
              <a:bodyPr/>
              <a:lstStyle/>
              <a:p>
                <a:r>
                  <a:rPr lang="en-CH">
                    <a:noFill/>
                  </a:rPr>
                  <a:t> </a:t>
                </a:r>
              </a:p>
            </p:txBody>
          </p:sp>
        </mc:Fallback>
      </mc:AlternateContent>
      <p:pic>
        <p:nvPicPr>
          <p:cNvPr id="8" name="Picture 7">
            <a:extLst>
              <a:ext uri="{FF2B5EF4-FFF2-40B4-BE49-F238E27FC236}">
                <a16:creationId xmlns:a16="http://schemas.microsoft.com/office/drawing/2014/main" id="{439D4252-D177-B6EE-FBF0-AC8E1B7487FB}"/>
              </a:ext>
            </a:extLst>
          </p:cNvPr>
          <p:cNvPicPr>
            <a:picLocks noChangeAspect="1"/>
          </p:cNvPicPr>
          <p:nvPr/>
        </p:nvPicPr>
        <p:blipFill>
          <a:blip r:embed="rId8"/>
          <a:srcRect t="24728"/>
          <a:stretch>
            <a:fillRect/>
          </a:stretch>
        </p:blipFill>
        <p:spPr>
          <a:xfrm>
            <a:off x="696938" y="1529805"/>
            <a:ext cx="4182119" cy="3401912"/>
          </a:xfrm>
          <a:prstGeom prst="rect">
            <a:avLst/>
          </a:prstGeom>
        </p:spPr>
      </p:pic>
    </p:spTree>
    <p:extLst>
      <p:ext uri="{BB962C8B-B14F-4D97-AF65-F5344CB8AC3E}">
        <p14:creationId xmlns:p14="http://schemas.microsoft.com/office/powerpoint/2010/main" val="354032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C7CF2-0542-BD09-580C-55D2C163AEDF}"/>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490FDF6C-ABEA-791F-41A3-6434AD3A8547}"/>
              </a:ext>
            </a:extLst>
          </p:cNvPr>
          <p:cNvSpPr txBox="1"/>
          <p:nvPr/>
        </p:nvSpPr>
        <p:spPr>
          <a:xfrm>
            <a:off x="301272" y="249788"/>
            <a:ext cx="9478080" cy="703800"/>
          </a:xfrm>
          <a:prstGeom prst="rect">
            <a:avLst/>
          </a:prstGeom>
          <a:noFill/>
          <a:ln>
            <a:noFill/>
          </a:ln>
        </p:spPr>
        <p:txBody>
          <a:bodyPr spcFirstLastPara="1" wrap="square" lIns="75600" tIns="37800" rIns="75600" bIns="37800" anchor="t" anchorCtr="0">
            <a:normAutofit fontScale="85000" lnSpcReduction="10000"/>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Entanglement distribution + Polarization tracking</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9FC5F5DF-9425-AC29-4F66-ECAF2449CA4A}"/>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632FD46D-7E68-82E8-B3E2-E0FBE68AA506}"/>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grpSp>
        <p:nvGrpSpPr>
          <p:cNvPr id="12" name="Group 11">
            <a:extLst>
              <a:ext uri="{FF2B5EF4-FFF2-40B4-BE49-F238E27FC236}">
                <a16:creationId xmlns:a16="http://schemas.microsoft.com/office/drawing/2014/main" id="{299B3B14-E751-B57C-2046-6FF98272DC69}"/>
              </a:ext>
            </a:extLst>
          </p:cNvPr>
          <p:cNvGrpSpPr/>
          <p:nvPr/>
        </p:nvGrpSpPr>
        <p:grpSpPr>
          <a:xfrm rot="931895">
            <a:off x="1909962" y="2798766"/>
            <a:ext cx="154941" cy="1594320"/>
            <a:chOff x="1790968" y="3007888"/>
            <a:chExt cx="107623" cy="1034321"/>
          </a:xfrm>
        </p:grpSpPr>
        <p:sp>
          <p:nvSpPr>
            <p:cNvPr id="13" name="Vrije vorm 16">
              <a:extLst>
                <a:ext uri="{FF2B5EF4-FFF2-40B4-BE49-F238E27FC236}">
                  <a16:creationId xmlns:a16="http://schemas.microsoft.com/office/drawing/2014/main" id="{D1757574-B2AE-2EE6-A6BD-602B7FA5E8B7}"/>
                </a:ext>
              </a:extLst>
            </p:cNvPr>
            <p:cNvSpPr/>
            <p:nvPr/>
          </p:nvSpPr>
          <p:spPr>
            <a:xfrm rot="18214617">
              <a:off x="1332916" y="3505231"/>
              <a:ext cx="995030" cy="78926"/>
            </a:xfrm>
            <a:custGeom>
              <a:avLst/>
              <a:gdLst>
                <a:gd name="connsiteX0" fmla="*/ 0 w 4638186"/>
                <a:gd name="connsiteY0" fmla="*/ 721140 h 925876"/>
                <a:gd name="connsiteX1" fmla="*/ 386575 w 4638186"/>
                <a:gd name="connsiteY1" fmla="*/ 28 h 925876"/>
                <a:gd name="connsiteX2" fmla="*/ 780585 w 4638186"/>
                <a:gd name="connsiteY2" fmla="*/ 743442 h 925876"/>
                <a:gd name="connsiteX3" fmla="*/ 1129990 w 4638186"/>
                <a:gd name="connsiteY3" fmla="*/ 7462 h 925876"/>
                <a:gd name="connsiteX4" fmla="*/ 1494263 w 4638186"/>
                <a:gd name="connsiteY4" fmla="*/ 736008 h 925876"/>
                <a:gd name="connsiteX5" fmla="*/ 1940312 w 4638186"/>
                <a:gd name="connsiteY5" fmla="*/ 28 h 925876"/>
                <a:gd name="connsiteX6" fmla="*/ 2215375 w 4638186"/>
                <a:gd name="connsiteY6" fmla="*/ 743442 h 925876"/>
                <a:gd name="connsiteX7" fmla="*/ 2542478 w 4638186"/>
                <a:gd name="connsiteY7" fmla="*/ 7462 h 925876"/>
                <a:gd name="connsiteX8" fmla="*/ 2921619 w 4638186"/>
                <a:gd name="connsiteY8" fmla="*/ 728574 h 925876"/>
                <a:gd name="connsiteX9" fmla="*/ 3271024 w 4638186"/>
                <a:gd name="connsiteY9" fmla="*/ 7462 h 925876"/>
                <a:gd name="connsiteX10" fmla="*/ 3642731 w 4638186"/>
                <a:gd name="connsiteY10" fmla="*/ 728574 h 925876"/>
                <a:gd name="connsiteX11" fmla="*/ 4096214 w 4638186"/>
                <a:gd name="connsiteY11" fmla="*/ 7462 h 925876"/>
                <a:gd name="connsiteX12" fmla="*/ 4304370 w 4638186"/>
                <a:gd name="connsiteY12" fmla="*/ 721140 h 925876"/>
                <a:gd name="connsiteX13" fmla="*/ 4177990 w 4638186"/>
                <a:gd name="connsiteY13" fmla="*/ 906994 h 925876"/>
                <a:gd name="connsiteX14" fmla="*/ 4631473 w 4638186"/>
                <a:gd name="connsiteY14" fmla="*/ 349433 h 925876"/>
                <a:gd name="connsiteX15" fmla="*/ 4453053 w 4638186"/>
                <a:gd name="connsiteY15" fmla="*/ 683969 h 925876"/>
                <a:gd name="connsiteX0" fmla="*/ 0 w 4631473"/>
                <a:gd name="connsiteY0" fmla="*/ 721140 h 925876"/>
                <a:gd name="connsiteX1" fmla="*/ 386575 w 4631473"/>
                <a:gd name="connsiteY1" fmla="*/ 28 h 925876"/>
                <a:gd name="connsiteX2" fmla="*/ 780585 w 4631473"/>
                <a:gd name="connsiteY2" fmla="*/ 743442 h 925876"/>
                <a:gd name="connsiteX3" fmla="*/ 1129990 w 4631473"/>
                <a:gd name="connsiteY3" fmla="*/ 7462 h 925876"/>
                <a:gd name="connsiteX4" fmla="*/ 1494263 w 4631473"/>
                <a:gd name="connsiteY4" fmla="*/ 736008 h 925876"/>
                <a:gd name="connsiteX5" fmla="*/ 1940312 w 4631473"/>
                <a:gd name="connsiteY5" fmla="*/ 28 h 925876"/>
                <a:gd name="connsiteX6" fmla="*/ 2215375 w 4631473"/>
                <a:gd name="connsiteY6" fmla="*/ 743442 h 925876"/>
                <a:gd name="connsiteX7" fmla="*/ 2542478 w 4631473"/>
                <a:gd name="connsiteY7" fmla="*/ 7462 h 925876"/>
                <a:gd name="connsiteX8" fmla="*/ 2921619 w 4631473"/>
                <a:gd name="connsiteY8" fmla="*/ 728574 h 925876"/>
                <a:gd name="connsiteX9" fmla="*/ 3271024 w 4631473"/>
                <a:gd name="connsiteY9" fmla="*/ 7462 h 925876"/>
                <a:gd name="connsiteX10" fmla="*/ 3642731 w 4631473"/>
                <a:gd name="connsiteY10" fmla="*/ 728574 h 925876"/>
                <a:gd name="connsiteX11" fmla="*/ 4096214 w 4631473"/>
                <a:gd name="connsiteY11" fmla="*/ 7462 h 925876"/>
                <a:gd name="connsiteX12" fmla="*/ 4304370 w 4631473"/>
                <a:gd name="connsiteY12" fmla="*/ 721140 h 925876"/>
                <a:gd name="connsiteX13" fmla="*/ 4177990 w 4631473"/>
                <a:gd name="connsiteY13" fmla="*/ 906994 h 925876"/>
                <a:gd name="connsiteX14" fmla="*/ 4631473 w 4631473"/>
                <a:gd name="connsiteY14" fmla="*/ 349433 h 925876"/>
                <a:gd name="connsiteX0" fmla="*/ 0 w 4305056"/>
                <a:gd name="connsiteY0" fmla="*/ 721140 h 925876"/>
                <a:gd name="connsiteX1" fmla="*/ 386575 w 4305056"/>
                <a:gd name="connsiteY1" fmla="*/ 28 h 925876"/>
                <a:gd name="connsiteX2" fmla="*/ 780585 w 4305056"/>
                <a:gd name="connsiteY2" fmla="*/ 743442 h 925876"/>
                <a:gd name="connsiteX3" fmla="*/ 1129990 w 4305056"/>
                <a:gd name="connsiteY3" fmla="*/ 7462 h 925876"/>
                <a:gd name="connsiteX4" fmla="*/ 1494263 w 4305056"/>
                <a:gd name="connsiteY4" fmla="*/ 736008 h 925876"/>
                <a:gd name="connsiteX5" fmla="*/ 1940312 w 4305056"/>
                <a:gd name="connsiteY5" fmla="*/ 28 h 925876"/>
                <a:gd name="connsiteX6" fmla="*/ 2215375 w 4305056"/>
                <a:gd name="connsiteY6" fmla="*/ 743442 h 925876"/>
                <a:gd name="connsiteX7" fmla="*/ 2542478 w 4305056"/>
                <a:gd name="connsiteY7" fmla="*/ 7462 h 925876"/>
                <a:gd name="connsiteX8" fmla="*/ 2921619 w 4305056"/>
                <a:gd name="connsiteY8" fmla="*/ 728574 h 925876"/>
                <a:gd name="connsiteX9" fmla="*/ 3271024 w 4305056"/>
                <a:gd name="connsiteY9" fmla="*/ 7462 h 925876"/>
                <a:gd name="connsiteX10" fmla="*/ 3642731 w 4305056"/>
                <a:gd name="connsiteY10" fmla="*/ 728574 h 925876"/>
                <a:gd name="connsiteX11" fmla="*/ 4096214 w 4305056"/>
                <a:gd name="connsiteY11" fmla="*/ 7462 h 925876"/>
                <a:gd name="connsiteX12" fmla="*/ 4304370 w 4305056"/>
                <a:gd name="connsiteY12" fmla="*/ 721140 h 925876"/>
                <a:gd name="connsiteX13" fmla="*/ 4177990 w 4305056"/>
                <a:gd name="connsiteY13" fmla="*/ 906994 h 925876"/>
                <a:gd name="connsiteX0" fmla="*/ 0 w 4304370"/>
                <a:gd name="connsiteY0" fmla="*/ 721140 h 743443"/>
                <a:gd name="connsiteX1" fmla="*/ 386575 w 4304370"/>
                <a:gd name="connsiteY1" fmla="*/ 28 h 743443"/>
                <a:gd name="connsiteX2" fmla="*/ 780585 w 4304370"/>
                <a:gd name="connsiteY2" fmla="*/ 743442 h 743443"/>
                <a:gd name="connsiteX3" fmla="*/ 1129990 w 4304370"/>
                <a:gd name="connsiteY3" fmla="*/ 7462 h 743443"/>
                <a:gd name="connsiteX4" fmla="*/ 1494263 w 4304370"/>
                <a:gd name="connsiteY4" fmla="*/ 736008 h 743443"/>
                <a:gd name="connsiteX5" fmla="*/ 1940312 w 4304370"/>
                <a:gd name="connsiteY5" fmla="*/ 28 h 743443"/>
                <a:gd name="connsiteX6" fmla="*/ 2215375 w 4304370"/>
                <a:gd name="connsiteY6" fmla="*/ 743442 h 743443"/>
                <a:gd name="connsiteX7" fmla="*/ 2542478 w 4304370"/>
                <a:gd name="connsiteY7" fmla="*/ 7462 h 743443"/>
                <a:gd name="connsiteX8" fmla="*/ 2921619 w 4304370"/>
                <a:gd name="connsiteY8" fmla="*/ 728574 h 743443"/>
                <a:gd name="connsiteX9" fmla="*/ 3271024 w 4304370"/>
                <a:gd name="connsiteY9" fmla="*/ 7462 h 743443"/>
                <a:gd name="connsiteX10" fmla="*/ 3642731 w 4304370"/>
                <a:gd name="connsiteY10" fmla="*/ 728574 h 743443"/>
                <a:gd name="connsiteX11" fmla="*/ 4096214 w 4304370"/>
                <a:gd name="connsiteY11" fmla="*/ 7462 h 743443"/>
                <a:gd name="connsiteX12" fmla="*/ 4304370 w 4304370"/>
                <a:gd name="connsiteY12" fmla="*/ 721140 h 74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4370" h="743443">
                  <a:moveTo>
                    <a:pt x="0" y="721140"/>
                  </a:moveTo>
                  <a:cubicBezTo>
                    <a:pt x="128239" y="358725"/>
                    <a:pt x="256478" y="-3689"/>
                    <a:pt x="386575" y="28"/>
                  </a:cubicBezTo>
                  <a:cubicBezTo>
                    <a:pt x="516672" y="3745"/>
                    <a:pt x="656683" y="742203"/>
                    <a:pt x="780585" y="743442"/>
                  </a:cubicBezTo>
                  <a:cubicBezTo>
                    <a:pt x="904487" y="744681"/>
                    <a:pt x="1011044" y="8701"/>
                    <a:pt x="1129990" y="7462"/>
                  </a:cubicBezTo>
                  <a:cubicBezTo>
                    <a:pt x="1248936" y="6223"/>
                    <a:pt x="1359209" y="737247"/>
                    <a:pt x="1494263" y="736008"/>
                  </a:cubicBezTo>
                  <a:cubicBezTo>
                    <a:pt x="1629317" y="734769"/>
                    <a:pt x="1820127" y="-1211"/>
                    <a:pt x="1940312" y="28"/>
                  </a:cubicBezTo>
                  <a:cubicBezTo>
                    <a:pt x="2060497" y="1267"/>
                    <a:pt x="2115014" y="742203"/>
                    <a:pt x="2215375" y="743442"/>
                  </a:cubicBezTo>
                  <a:cubicBezTo>
                    <a:pt x="2315736" y="744681"/>
                    <a:pt x="2424771" y="9940"/>
                    <a:pt x="2542478" y="7462"/>
                  </a:cubicBezTo>
                  <a:cubicBezTo>
                    <a:pt x="2660185" y="4984"/>
                    <a:pt x="2800195" y="728574"/>
                    <a:pt x="2921619" y="728574"/>
                  </a:cubicBezTo>
                  <a:cubicBezTo>
                    <a:pt x="3043043" y="728574"/>
                    <a:pt x="3150839" y="7462"/>
                    <a:pt x="3271024" y="7462"/>
                  </a:cubicBezTo>
                  <a:cubicBezTo>
                    <a:pt x="3391209" y="7462"/>
                    <a:pt x="3505199" y="728574"/>
                    <a:pt x="3642731" y="728574"/>
                  </a:cubicBezTo>
                  <a:cubicBezTo>
                    <a:pt x="3780263" y="728574"/>
                    <a:pt x="3985941" y="8701"/>
                    <a:pt x="4096214" y="7462"/>
                  </a:cubicBezTo>
                  <a:cubicBezTo>
                    <a:pt x="4206487" y="6223"/>
                    <a:pt x="4290741" y="571218"/>
                    <a:pt x="4304370" y="721140"/>
                  </a:cubicBezTo>
                </a:path>
              </a:pathLst>
            </a:custGeom>
            <a:noFill/>
            <a:ln w="25400">
              <a:solidFill>
                <a:srgbClr val="FF4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pPr>
              <a:endParaRPr lang="nl-NL" sz="1800" kern="1200">
                <a:solidFill>
                  <a:prstClr val="white"/>
                </a:solidFill>
                <a:latin typeface="Arial" panose="020B0604020202020204"/>
              </a:endParaRPr>
            </a:p>
          </p:txBody>
        </p:sp>
        <p:sp>
          <p:nvSpPr>
            <p:cNvPr id="14" name="Vrije vorm 11">
              <a:extLst>
                <a:ext uri="{FF2B5EF4-FFF2-40B4-BE49-F238E27FC236}">
                  <a16:creationId xmlns:a16="http://schemas.microsoft.com/office/drawing/2014/main" id="{07BBDBDF-4DAF-A252-0BED-E621C27B60E2}"/>
                </a:ext>
              </a:extLst>
            </p:cNvPr>
            <p:cNvSpPr/>
            <p:nvPr/>
          </p:nvSpPr>
          <p:spPr>
            <a:xfrm rot="7414617">
              <a:off x="1351554" y="3456826"/>
              <a:ext cx="995976" cy="98099"/>
            </a:xfrm>
            <a:custGeom>
              <a:avLst/>
              <a:gdLst>
                <a:gd name="connsiteX0" fmla="*/ 0 w 4638186"/>
                <a:gd name="connsiteY0" fmla="*/ 721140 h 925876"/>
                <a:gd name="connsiteX1" fmla="*/ 386575 w 4638186"/>
                <a:gd name="connsiteY1" fmla="*/ 28 h 925876"/>
                <a:gd name="connsiteX2" fmla="*/ 780585 w 4638186"/>
                <a:gd name="connsiteY2" fmla="*/ 743442 h 925876"/>
                <a:gd name="connsiteX3" fmla="*/ 1129990 w 4638186"/>
                <a:gd name="connsiteY3" fmla="*/ 7462 h 925876"/>
                <a:gd name="connsiteX4" fmla="*/ 1494263 w 4638186"/>
                <a:gd name="connsiteY4" fmla="*/ 736008 h 925876"/>
                <a:gd name="connsiteX5" fmla="*/ 1940312 w 4638186"/>
                <a:gd name="connsiteY5" fmla="*/ 28 h 925876"/>
                <a:gd name="connsiteX6" fmla="*/ 2215375 w 4638186"/>
                <a:gd name="connsiteY6" fmla="*/ 743442 h 925876"/>
                <a:gd name="connsiteX7" fmla="*/ 2542478 w 4638186"/>
                <a:gd name="connsiteY7" fmla="*/ 7462 h 925876"/>
                <a:gd name="connsiteX8" fmla="*/ 2921619 w 4638186"/>
                <a:gd name="connsiteY8" fmla="*/ 728574 h 925876"/>
                <a:gd name="connsiteX9" fmla="*/ 3271024 w 4638186"/>
                <a:gd name="connsiteY9" fmla="*/ 7462 h 925876"/>
                <a:gd name="connsiteX10" fmla="*/ 3642731 w 4638186"/>
                <a:gd name="connsiteY10" fmla="*/ 728574 h 925876"/>
                <a:gd name="connsiteX11" fmla="*/ 4096214 w 4638186"/>
                <a:gd name="connsiteY11" fmla="*/ 7462 h 925876"/>
                <a:gd name="connsiteX12" fmla="*/ 4304370 w 4638186"/>
                <a:gd name="connsiteY12" fmla="*/ 721140 h 925876"/>
                <a:gd name="connsiteX13" fmla="*/ 4177990 w 4638186"/>
                <a:gd name="connsiteY13" fmla="*/ 906994 h 925876"/>
                <a:gd name="connsiteX14" fmla="*/ 4631473 w 4638186"/>
                <a:gd name="connsiteY14" fmla="*/ 349433 h 925876"/>
                <a:gd name="connsiteX15" fmla="*/ 4453053 w 4638186"/>
                <a:gd name="connsiteY15" fmla="*/ 683969 h 925876"/>
                <a:gd name="connsiteX0" fmla="*/ 0 w 4631473"/>
                <a:gd name="connsiteY0" fmla="*/ 721140 h 925876"/>
                <a:gd name="connsiteX1" fmla="*/ 386575 w 4631473"/>
                <a:gd name="connsiteY1" fmla="*/ 28 h 925876"/>
                <a:gd name="connsiteX2" fmla="*/ 780585 w 4631473"/>
                <a:gd name="connsiteY2" fmla="*/ 743442 h 925876"/>
                <a:gd name="connsiteX3" fmla="*/ 1129990 w 4631473"/>
                <a:gd name="connsiteY3" fmla="*/ 7462 h 925876"/>
                <a:gd name="connsiteX4" fmla="*/ 1494263 w 4631473"/>
                <a:gd name="connsiteY4" fmla="*/ 736008 h 925876"/>
                <a:gd name="connsiteX5" fmla="*/ 1940312 w 4631473"/>
                <a:gd name="connsiteY5" fmla="*/ 28 h 925876"/>
                <a:gd name="connsiteX6" fmla="*/ 2215375 w 4631473"/>
                <a:gd name="connsiteY6" fmla="*/ 743442 h 925876"/>
                <a:gd name="connsiteX7" fmla="*/ 2542478 w 4631473"/>
                <a:gd name="connsiteY7" fmla="*/ 7462 h 925876"/>
                <a:gd name="connsiteX8" fmla="*/ 2921619 w 4631473"/>
                <a:gd name="connsiteY8" fmla="*/ 728574 h 925876"/>
                <a:gd name="connsiteX9" fmla="*/ 3271024 w 4631473"/>
                <a:gd name="connsiteY9" fmla="*/ 7462 h 925876"/>
                <a:gd name="connsiteX10" fmla="*/ 3642731 w 4631473"/>
                <a:gd name="connsiteY10" fmla="*/ 728574 h 925876"/>
                <a:gd name="connsiteX11" fmla="*/ 4096214 w 4631473"/>
                <a:gd name="connsiteY11" fmla="*/ 7462 h 925876"/>
                <a:gd name="connsiteX12" fmla="*/ 4304370 w 4631473"/>
                <a:gd name="connsiteY12" fmla="*/ 721140 h 925876"/>
                <a:gd name="connsiteX13" fmla="*/ 4177990 w 4631473"/>
                <a:gd name="connsiteY13" fmla="*/ 906994 h 925876"/>
                <a:gd name="connsiteX14" fmla="*/ 4631473 w 4631473"/>
                <a:gd name="connsiteY14" fmla="*/ 349433 h 925876"/>
                <a:gd name="connsiteX0" fmla="*/ 0 w 4305056"/>
                <a:gd name="connsiteY0" fmla="*/ 721140 h 925876"/>
                <a:gd name="connsiteX1" fmla="*/ 386575 w 4305056"/>
                <a:gd name="connsiteY1" fmla="*/ 28 h 925876"/>
                <a:gd name="connsiteX2" fmla="*/ 780585 w 4305056"/>
                <a:gd name="connsiteY2" fmla="*/ 743442 h 925876"/>
                <a:gd name="connsiteX3" fmla="*/ 1129990 w 4305056"/>
                <a:gd name="connsiteY3" fmla="*/ 7462 h 925876"/>
                <a:gd name="connsiteX4" fmla="*/ 1494263 w 4305056"/>
                <a:gd name="connsiteY4" fmla="*/ 736008 h 925876"/>
                <a:gd name="connsiteX5" fmla="*/ 1940312 w 4305056"/>
                <a:gd name="connsiteY5" fmla="*/ 28 h 925876"/>
                <a:gd name="connsiteX6" fmla="*/ 2215375 w 4305056"/>
                <a:gd name="connsiteY6" fmla="*/ 743442 h 925876"/>
                <a:gd name="connsiteX7" fmla="*/ 2542478 w 4305056"/>
                <a:gd name="connsiteY7" fmla="*/ 7462 h 925876"/>
                <a:gd name="connsiteX8" fmla="*/ 2921619 w 4305056"/>
                <a:gd name="connsiteY8" fmla="*/ 728574 h 925876"/>
                <a:gd name="connsiteX9" fmla="*/ 3271024 w 4305056"/>
                <a:gd name="connsiteY9" fmla="*/ 7462 h 925876"/>
                <a:gd name="connsiteX10" fmla="*/ 3642731 w 4305056"/>
                <a:gd name="connsiteY10" fmla="*/ 728574 h 925876"/>
                <a:gd name="connsiteX11" fmla="*/ 4096214 w 4305056"/>
                <a:gd name="connsiteY11" fmla="*/ 7462 h 925876"/>
                <a:gd name="connsiteX12" fmla="*/ 4304370 w 4305056"/>
                <a:gd name="connsiteY12" fmla="*/ 721140 h 925876"/>
                <a:gd name="connsiteX13" fmla="*/ 4177990 w 4305056"/>
                <a:gd name="connsiteY13" fmla="*/ 906994 h 925876"/>
                <a:gd name="connsiteX0" fmla="*/ 0 w 4304370"/>
                <a:gd name="connsiteY0" fmla="*/ 721140 h 743443"/>
                <a:gd name="connsiteX1" fmla="*/ 386575 w 4304370"/>
                <a:gd name="connsiteY1" fmla="*/ 28 h 743443"/>
                <a:gd name="connsiteX2" fmla="*/ 780585 w 4304370"/>
                <a:gd name="connsiteY2" fmla="*/ 743442 h 743443"/>
                <a:gd name="connsiteX3" fmla="*/ 1129990 w 4304370"/>
                <a:gd name="connsiteY3" fmla="*/ 7462 h 743443"/>
                <a:gd name="connsiteX4" fmla="*/ 1494263 w 4304370"/>
                <a:gd name="connsiteY4" fmla="*/ 736008 h 743443"/>
                <a:gd name="connsiteX5" fmla="*/ 1940312 w 4304370"/>
                <a:gd name="connsiteY5" fmla="*/ 28 h 743443"/>
                <a:gd name="connsiteX6" fmla="*/ 2215375 w 4304370"/>
                <a:gd name="connsiteY6" fmla="*/ 743442 h 743443"/>
                <a:gd name="connsiteX7" fmla="*/ 2542478 w 4304370"/>
                <a:gd name="connsiteY7" fmla="*/ 7462 h 743443"/>
                <a:gd name="connsiteX8" fmla="*/ 2921619 w 4304370"/>
                <a:gd name="connsiteY8" fmla="*/ 728574 h 743443"/>
                <a:gd name="connsiteX9" fmla="*/ 3271024 w 4304370"/>
                <a:gd name="connsiteY9" fmla="*/ 7462 h 743443"/>
                <a:gd name="connsiteX10" fmla="*/ 3642731 w 4304370"/>
                <a:gd name="connsiteY10" fmla="*/ 728574 h 743443"/>
                <a:gd name="connsiteX11" fmla="*/ 4096214 w 4304370"/>
                <a:gd name="connsiteY11" fmla="*/ 7462 h 743443"/>
                <a:gd name="connsiteX12" fmla="*/ 4304370 w 4304370"/>
                <a:gd name="connsiteY12" fmla="*/ 721140 h 74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4370" h="743443">
                  <a:moveTo>
                    <a:pt x="0" y="721140"/>
                  </a:moveTo>
                  <a:cubicBezTo>
                    <a:pt x="128239" y="358725"/>
                    <a:pt x="256478" y="-3689"/>
                    <a:pt x="386575" y="28"/>
                  </a:cubicBezTo>
                  <a:cubicBezTo>
                    <a:pt x="516672" y="3745"/>
                    <a:pt x="656683" y="742203"/>
                    <a:pt x="780585" y="743442"/>
                  </a:cubicBezTo>
                  <a:cubicBezTo>
                    <a:pt x="904487" y="744681"/>
                    <a:pt x="1011044" y="8701"/>
                    <a:pt x="1129990" y="7462"/>
                  </a:cubicBezTo>
                  <a:cubicBezTo>
                    <a:pt x="1248936" y="6223"/>
                    <a:pt x="1359209" y="737247"/>
                    <a:pt x="1494263" y="736008"/>
                  </a:cubicBezTo>
                  <a:cubicBezTo>
                    <a:pt x="1629317" y="734769"/>
                    <a:pt x="1820127" y="-1211"/>
                    <a:pt x="1940312" y="28"/>
                  </a:cubicBezTo>
                  <a:cubicBezTo>
                    <a:pt x="2060497" y="1267"/>
                    <a:pt x="2115014" y="742203"/>
                    <a:pt x="2215375" y="743442"/>
                  </a:cubicBezTo>
                  <a:cubicBezTo>
                    <a:pt x="2315736" y="744681"/>
                    <a:pt x="2424771" y="9940"/>
                    <a:pt x="2542478" y="7462"/>
                  </a:cubicBezTo>
                  <a:cubicBezTo>
                    <a:pt x="2660185" y="4984"/>
                    <a:pt x="2800195" y="728574"/>
                    <a:pt x="2921619" y="728574"/>
                  </a:cubicBezTo>
                  <a:cubicBezTo>
                    <a:pt x="3043043" y="728574"/>
                    <a:pt x="3150839" y="7462"/>
                    <a:pt x="3271024" y="7462"/>
                  </a:cubicBezTo>
                  <a:cubicBezTo>
                    <a:pt x="3391209" y="7462"/>
                    <a:pt x="3505199" y="728574"/>
                    <a:pt x="3642731" y="728574"/>
                  </a:cubicBezTo>
                  <a:cubicBezTo>
                    <a:pt x="3780263" y="728574"/>
                    <a:pt x="3985941" y="8701"/>
                    <a:pt x="4096214" y="7462"/>
                  </a:cubicBezTo>
                  <a:cubicBezTo>
                    <a:pt x="4206487" y="6223"/>
                    <a:pt x="4290741" y="571218"/>
                    <a:pt x="4304370" y="721140"/>
                  </a:cubicBezTo>
                </a:path>
              </a:pathLst>
            </a:custGeom>
            <a:noFill/>
            <a:ln w="25400">
              <a:solidFill>
                <a:srgbClr val="FF4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pPr>
              <a:endParaRPr lang="nl-NL" sz="1800" kern="1200" dirty="0">
                <a:solidFill>
                  <a:prstClr val="white"/>
                </a:solidFill>
                <a:latin typeface="Arial" panose="020B0604020202020204"/>
              </a:endParaRPr>
            </a:p>
          </p:txBody>
        </p:sp>
      </p:grpSp>
      <p:sp>
        <p:nvSpPr>
          <p:cNvPr id="15" name="Rectangle 14">
            <a:extLst>
              <a:ext uri="{FF2B5EF4-FFF2-40B4-BE49-F238E27FC236}">
                <a16:creationId xmlns:a16="http://schemas.microsoft.com/office/drawing/2014/main" id="{47E9C232-42F2-8985-27B0-F4C4EAD5D131}"/>
              </a:ext>
            </a:extLst>
          </p:cNvPr>
          <p:cNvSpPr/>
          <p:nvPr/>
        </p:nvSpPr>
        <p:spPr>
          <a:xfrm>
            <a:off x="733857" y="2731580"/>
            <a:ext cx="1272644" cy="586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2000" b="1" dirty="0">
                <a:latin typeface="Noto Sans" panose="020B0502040504020204" pitchFamily="34" charset="0"/>
                <a:ea typeface="Noto Sans" panose="020B0502040504020204" pitchFamily="34" charset="0"/>
                <a:cs typeface="Noto Sans" panose="020B0502040504020204" pitchFamily="34" charset="0"/>
              </a:rPr>
              <a:t>Source</a:t>
            </a:r>
          </a:p>
        </p:txBody>
      </p:sp>
      <p:sp>
        <p:nvSpPr>
          <p:cNvPr id="16" name="Rectangle 15">
            <a:extLst>
              <a:ext uri="{FF2B5EF4-FFF2-40B4-BE49-F238E27FC236}">
                <a16:creationId xmlns:a16="http://schemas.microsoft.com/office/drawing/2014/main" id="{9D553D46-893F-D74D-C818-7F311C9006C6}"/>
              </a:ext>
            </a:extLst>
          </p:cNvPr>
          <p:cNvSpPr/>
          <p:nvPr/>
        </p:nvSpPr>
        <p:spPr>
          <a:xfrm>
            <a:off x="389936" y="2019308"/>
            <a:ext cx="1610673" cy="35710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White Rabbit Switch</a:t>
            </a:r>
          </a:p>
        </p:txBody>
      </p:sp>
      <p:sp>
        <p:nvSpPr>
          <p:cNvPr id="17" name="Trapezium 16">
            <a:extLst>
              <a:ext uri="{FF2B5EF4-FFF2-40B4-BE49-F238E27FC236}">
                <a16:creationId xmlns:a16="http://schemas.microsoft.com/office/drawing/2014/main" id="{C20A20BF-6AD7-5E84-169D-D1DA6AFB2D93}"/>
              </a:ext>
            </a:extLst>
          </p:cNvPr>
          <p:cNvSpPr/>
          <p:nvPr/>
        </p:nvSpPr>
        <p:spPr>
          <a:xfrm rot="5400000">
            <a:off x="2929937" y="2527424"/>
            <a:ext cx="1466239" cy="265027"/>
          </a:xfrm>
          <a:prstGeom prst="trapezoid">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DWDM</a:t>
            </a:r>
          </a:p>
        </p:txBody>
      </p:sp>
      <p:sp>
        <p:nvSpPr>
          <p:cNvPr id="18" name="Trapezium 17">
            <a:extLst>
              <a:ext uri="{FF2B5EF4-FFF2-40B4-BE49-F238E27FC236}">
                <a16:creationId xmlns:a16="http://schemas.microsoft.com/office/drawing/2014/main" id="{D982158C-46AA-B30B-0E84-601A6BBA21F4}"/>
              </a:ext>
            </a:extLst>
          </p:cNvPr>
          <p:cNvSpPr/>
          <p:nvPr/>
        </p:nvSpPr>
        <p:spPr>
          <a:xfrm rot="16200000">
            <a:off x="5686675" y="2528867"/>
            <a:ext cx="1466239" cy="265027"/>
          </a:xfrm>
          <a:prstGeom prst="trapezoid">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DWDM</a:t>
            </a:r>
          </a:p>
        </p:txBody>
      </p:sp>
      <p:sp>
        <p:nvSpPr>
          <p:cNvPr id="19" name="Rectangle 18">
            <a:extLst>
              <a:ext uri="{FF2B5EF4-FFF2-40B4-BE49-F238E27FC236}">
                <a16:creationId xmlns:a16="http://schemas.microsoft.com/office/drawing/2014/main" id="{B16AEC34-AC9F-09BD-1D6E-50361EA51603}"/>
              </a:ext>
            </a:extLst>
          </p:cNvPr>
          <p:cNvSpPr/>
          <p:nvPr/>
        </p:nvSpPr>
        <p:spPr>
          <a:xfrm>
            <a:off x="8080016" y="2030824"/>
            <a:ext cx="1610673" cy="35710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White Rabbit Switch</a:t>
            </a:r>
          </a:p>
        </p:txBody>
      </p:sp>
      <p:sp>
        <p:nvSpPr>
          <p:cNvPr id="20" name="Rectangle 19">
            <a:extLst>
              <a:ext uri="{FF2B5EF4-FFF2-40B4-BE49-F238E27FC236}">
                <a16:creationId xmlns:a16="http://schemas.microsoft.com/office/drawing/2014/main" id="{382F4447-D040-047A-B8C4-CA162F2AB211}"/>
              </a:ext>
            </a:extLst>
          </p:cNvPr>
          <p:cNvSpPr/>
          <p:nvPr/>
        </p:nvSpPr>
        <p:spPr>
          <a:xfrm>
            <a:off x="733857" y="4312410"/>
            <a:ext cx="1275981" cy="5868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600" dirty="0">
                <a:latin typeface="Noto Sans" panose="020B0502040504020204" pitchFamily="34" charset="0"/>
                <a:ea typeface="Noto Sans" panose="020B0502040504020204" pitchFamily="34" charset="0"/>
                <a:cs typeface="Noto Sans" panose="020B0502040504020204" pitchFamily="34" charset="0"/>
              </a:rPr>
              <a:t>Detection</a:t>
            </a:r>
          </a:p>
        </p:txBody>
      </p:sp>
      <p:cxnSp>
        <p:nvCxnSpPr>
          <p:cNvPr id="21" name="Straight Arrow Connector 20">
            <a:extLst>
              <a:ext uri="{FF2B5EF4-FFF2-40B4-BE49-F238E27FC236}">
                <a16:creationId xmlns:a16="http://schemas.microsoft.com/office/drawing/2014/main" id="{F97AABD6-D05E-8ABE-0405-88DC3EBBE1B2}"/>
              </a:ext>
            </a:extLst>
          </p:cNvPr>
          <p:cNvCxnSpPr>
            <a:cxnSpLocks/>
          </p:cNvCxnSpPr>
          <p:nvPr/>
        </p:nvCxnSpPr>
        <p:spPr>
          <a:xfrm>
            <a:off x="2006501" y="3024767"/>
            <a:ext cx="1524042" cy="0"/>
          </a:xfrm>
          <a:prstGeom prst="straightConnector1">
            <a:avLst/>
          </a:prstGeom>
          <a:ln>
            <a:solidFill>
              <a:srgbClr val="FF0000"/>
            </a:solidFill>
            <a:tailEnd type="triangle"/>
          </a:ln>
        </p:spPr>
        <p:style>
          <a:lnRef idx="2">
            <a:schemeClr val="accent4"/>
          </a:lnRef>
          <a:fillRef idx="0">
            <a:schemeClr val="accent4"/>
          </a:fillRef>
          <a:effectRef idx="1">
            <a:schemeClr val="accent4"/>
          </a:effectRef>
          <a:fontRef idx="minor">
            <a:schemeClr val="tx1"/>
          </a:fontRef>
        </p:style>
      </p:cxnSp>
      <p:cxnSp>
        <p:nvCxnSpPr>
          <p:cNvPr id="22" name="Straight Arrow Connector 21">
            <a:extLst>
              <a:ext uri="{FF2B5EF4-FFF2-40B4-BE49-F238E27FC236}">
                <a16:creationId xmlns:a16="http://schemas.microsoft.com/office/drawing/2014/main" id="{6191284F-34C0-E495-1F6F-471B5C1F09F0}"/>
              </a:ext>
            </a:extLst>
          </p:cNvPr>
          <p:cNvCxnSpPr>
            <a:cxnSpLocks/>
          </p:cNvCxnSpPr>
          <p:nvPr/>
        </p:nvCxnSpPr>
        <p:spPr>
          <a:xfrm>
            <a:off x="2000609" y="2046007"/>
            <a:ext cx="1529934" cy="0"/>
          </a:xfrm>
          <a:prstGeom prst="straightConnector1">
            <a:avLst/>
          </a:prstGeom>
          <a:ln>
            <a:solidFill>
              <a:srgbClr val="0432FF"/>
            </a:solidFill>
            <a:headEnd type="none" w="med" len="med"/>
            <a:tailEnd type="triangle" w="med" len="med"/>
          </a:ln>
        </p:spPr>
        <p:style>
          <a:lnRef idx="2">
            <a:schemeClr val="accent2"/>
          </a:lnRef>
          <a:fillRef idx="0">
            <a:schemeClr val="accent2"/>
          </a:fillRef>
          <a:effectRef idx="1">
            <a:schemeClr val="accent2"/>
          </a:effectRef>
          <a:fontRef idx="minor">
            <a:schemeClr val="tx1"/>
          </a:fontRef>
        </p:style>
      </p:cxnSp>
      <p:pic>
        <p:nvPicPr>
          <p:cNvPr id="23" name="Content Placeholder 4" descr="Female Profile outline">
            <a:extLst>
              <a:ext uri="{FF2B5EF4-FFF2-40B4-BE49-F238E27FC236}">
                <a16:creationId xmlns:a16="http://schemas.microsoft.com/office/drawing/2014/main" id="{9DECFDAB-A3EA-DEAD-24B2-58059AA7515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40339" y="3775366"/>
            <a:ext cx="1218711" cy="1218711"/>
          </a:xfrm>
          <a:prstGeom prst="rect">
            <a:avLst/>
          </a:prstGeom>
        </p:spPr>
      </p:pic>
      <p:sp>
        <p:nvSpPr>
          <p:cNvPr id="24" name="TextBox 23">
            <a:extLst>
              <a:ext uri="{FF2B5EF4-FFF2-40B4-BE49-F238E27FC236}">
                <a16:creationId xmlns:a16="http://schemas.microsoft.com/office/drawing/2014/main" id="{A7024F8D-B649-E868-BBDA-0FD69300C455}"/>
              </a:ext>
            </a:extLst>
          </p:cNvPr>
          <p:cNvSpPr txBox="1"/>
          <p:nvPr/>
        </p:nvSpPr>
        <p:spPr>
          <a:xfrm>
            <a:off x="2344306" y="4593967"/>
            <a:ext cx="863815" cy="400110"/>
          </a:xfrm>
          <a:prstGeom prst="rect">
            <a:avLst/>
          </a:prstGeom>
          <a:noFill/>
        </p:spPr>
        <p:txBody>
          <a:bodyPr wrap="square" rtlCol="0">
            <a:spAutoFit/>
          </a:bodyPr>
          <a:lstStyle/>
          <a:p>
            <a:pPr algn="ctr"/>
            <a:r>
              <a:rPr lang="en-CH" sz="2000" dirty="0"/>
              <a:t>Alice</a:t>
            </a:r>
          </a:p>
        </p:txBody>
      </p:sp>
      <p:sp>
        <p:nvSpPr>
          <p:cNvPr id="25" name="TextBox 24">
            <a:extLst>
              <a:ext uri="{FF2B5EF4-FFF2-40B4-BE49-F238E27FC236}">
                <a16:creationId xmlns:a16="http://schemas.microsoft.com/office/drawing/2014/main" id="{DEBF9732-6E2C-B966-C173-5CED8DECAB86}"/>
              </a:ext>
            </a:extLst>
          </p:cNvPr>
          <p:cNvSpPr txBox="1"/>
          <p:nvPr/>
        </p:nvSpPr>
        <p:spPr>
          <a:xfrm>
            <a:off x="6686052" y="4593967"/>
            <a:ext cx="863815" cy="400110"/>
          </a:xfrm>
          <a:prstGeom prst="rect">
            <a:avLst/>
          </a:prstGeom>
          <a:noFill/>
        </p:spPr>
        <p:txBody>
          <a:bodyPr wrap="square" rtlCol="0">
            <a:spAutoFit/>
          </a:bodyPr>
          <a:lstStyle/>
          <a:p>
            <a:pPr algn="ctr"/>
            <a:r>
              <a:rPr lang="en-CH" sz="2000" dirty="0"/>
              <a:t>Bob</a:t>
            </a:r>
          </a:p>
        </p:txBody>
      </p:sp>
      <p:pic>
        <p:nvPicPr>
          <p:cNvPr id="26" name="Graphic 25" descr="Male profile outline">
            <a:extLst>
              <a:ext uri="{FF2B5EF4-FFF2-40B4-BE49-F238E27FC236}">
                <a16:creationId xmlns:a16="http://schemas.microsoft.com/office/drawing/2014/main" id="{E27474DC-2D58-94B8-3DD9-A1ED2DD1ABC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5779" y="3689715"/>
            <a:ext cx="1304362" cy="1304362"/>
          </a:xfrm>
          <a:prstGeom prst="rect">
            <a:avLst/>
          </a:prstGeom>
        </p:spPr>
      </p:pic>
      <p:sp>
        <p:nvSpPr>
          <p:cNvPr id="27" name="TextBox 26">
            <a:extLst>
              <a:ext uri="{FF2B5EF4-FFF2-40B4-BE49-F238E27FC236}">
                <a16:creationId xmlns:a16="http://schemas.microsoft.com/office/drawing/2014/main" id="{544272A3-4701-7E00-D060-80A54A569E6C}"/>
              </a:ext>
            </a:extLst>
          </p:cNvPr>
          <p:cNvSpPr txBox="1"/>
          <p:nvPr/>
        </p:nvSpPr>
        <p:spPr>
          <a:xfrm>
            <a:off x="2313005" y="2729062"/>
            <a:ext cx="1014373" cy="307777"/>
          </a:xfrm>
          <a:prstGeom prst="rect">
            <a:avLst/>
          </a:prstGeom>
          <a:noFill/>
        </p:spPr>
        <p:txBody>
          <a:bodyPr wrap="square" rtlCol="0">
            <a:spAutoFit/>
          </a:bodyPr>
          <a:lstStyle/>
          <a:p>
            <a:r>
              <a:rPr lang="en-CH" dirty="0">
                <a:solidFill>
                  <a:srgbClr val="FF0000"/>
                </a:solidFill>
              </a:rPr>
              <a:t>1320 nm</a:t>
            </a:r>
          </a:p>
        </p:txBody>
      </p:sp>
      <p:sp>
        <p:nvSpPr>
          <p:cNvPr id="28" name="TextBox 27">
            <a:extLst>
              <a:ext uri="{FF2B5EF4-FFF2-40B4-BE49-F238E27FC236}">
                <a16:creationId xmlns:a16="http://schemas.microsoft.com/office/drawing/2014/main" id="{1F7D8BB4-6330-2CEA-6482-29963E692643}"/>
              </a:ext>
            </a:extLst>
          </p:cNvPr>
          <p:cNvSpPr txBox="1"/>
          <p:nvPr/>
        </p:nvSpPr>
        <p:spPr>
          <a:xfrm>
            <a:off x="6893737" y="2729062"/>
            <a:ext cx="1014373" cy="307777"/>
          </a:xfrm>
          <a:prstGeom prst="rect">
            <a:avLst/>
          </a:prstGeom>
          <a:noFill/>
        </p:spPr>
        <p:txBody>
          <a:bodyPr wrap="square" rtlCol="0">
            <a:spAutoFit/>
          </a:bodyPr>
          <a:lstStyle/>
          <a:p>
            <a:r>
              <a:rPr lang="en-CH" dirty="0">
                <a:solidFill>
                  <a:srgbClr val="FF0000"/>
                </a:solidFill>
              </a:rPr>
              <a:t>1320 nm</a:t>
            </a:r>
          </a:p>
        </p:txBody>
      </p:sp>
      <p:sp>
        <p:nvSpPr>
          <p:cNvPr id="29" name="Rectangle 28">
            <a:extLst>
              <a:ext uri="{FF2B5EF4-FFF2-40B4-BE49-F238E27FC236}">
                <a16:creationId xmlns:a16="http://schemas.microsoft.com/office/drawing/2014/main" id="{3CBD15A8-F108-174F-801D-FF4CDB452594}"/>
              </a:ext>
            </a:extLst>
          </p:cNvPr>
          <p:cNvSpPr/>
          <p:nvPr/>
        </p:nvSpPr>
        <p:spPr>
          <a:xfrm>
            <a:off x="238269" y="4042437"/>
            <a:ext cx="1014373" cy="240936"/>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TimeTagger</a:t>
            </a:r>
          </a:p>
        </p:txBody>
      </p:sp>
      <p:sp>
        <p:nvSpPr>
          <p:cNvPr id="30" name="Rectangle 29">
            <a:extLst>
              <a:ext uri="{FF2B5EF4-FFF2-40B4-BE49-F238E27FC236}">
                <a16:creationId xmlns:a16="http://schemas.microsoft.com/office/drawing/2014/main" id="{380A7B1B-B660-E676-9752-88FC8FD78FC5}"/>
              </a:ext>
            </a:extLst>
          </p:cNvPr>
          <p:cNvSpPr/>
          <p:nvPr/>
        </p:nvSpPr>
        <p:spPr>
          <a:xfrm>
            <a:off x="8676904" y="4042437"/>
            <a:ext cx="1014373" cy="240936"/>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TimeTagger</a:t>
            </a:r>
          </a:p>
        </p:txBody>
      </p:sp>
      <p:cxnSp>
        <p:nvCxnSpPr>
          <p:cNvPr id="31" name="Straight Arrow Connector 30">
            <a:extLst>
              <a:ext uri="{FF2B5EF4-FFF2-40B4-BE49-F238E27FC236}">
                <a16:creationId xmlns:a16="http://schemas.microsoft.com/office/drawing/2014/main" id="{40502A91-603A-7218-BB94-26073CD48114}"/>
              </a:ext>
            </a:extLst>
          </p:cNvPr>
          <p:cNvCxnSpPr>
            <a:cxnSpLocks/>
          </p:cNvCxnSpPr>
          <p:nvPr/>
        </p:nvCxnSpPr>
        <p:spPr>
          <a:xfrm>
            <a:off x="502158" y="2376413"/>
            <a:ext cx="0" cy="16549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Connector 31">
            <a:extLst>
              <a:ext uri="{FF2B5EF4-FFF2-40B4-BE49-F238E27FC236}">
                <a16:creationId xmlns:a16="http://schemas.microsoft.com/office/drawing/2014/main" id="{957D464C-D227-58A7-FBFD-59DAAC6C672E}"/>
              </a:ext>
            </a:extLst>
          </p:cNvPr>
          <p:cNvCxnSpPr>
            <a:cxnSpLocks/>
            <a:stCxn id="17" idx="0"/>
            <a:endCxn id="18" idx="0"/>
          </p:cNvCxnSpPr>
          <p:nvPr/>
        </p:nvCxnSpPr>
        <p:spPr>
          <a:xfrm>
            <a:off x="3795570" y="2659938"/>
            <a:ext cx="2491711" cy="1442"/>
          </a:xfrm>
          <a:prstGeom prst="line">
            <a:avLst/>
          </a:prstGeom>
          <a:ln w="38100">
            <a:solidFill>
              <a:srgbClr val="A14BA2"/>
            </a:solidFill>
            <a:headEnd type="triangl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DAFF6B3B-8041-60FE-DE8C-342FDB894816}"/>
              </a:ext>
            </a:extLst>
          </p:cNvPr>
          <p:cNvSpPr>
            <a:spLocks noChangeAspect="1"/>
          </p:cNvSpPr>
          <p:nvPr/>
        </p:nvSpPr>
        <p:spPr>
          <a:xfrm>
            <a:off x="4693761" y="2180919"/>
            <a:ext cx="468000" cy="468000"/>
          </a:xfrm>
          <a:prstGeom prst="ellipse">
            <a:avLst/>
          </a:prstGeom>
          <a:noFill/>
          <a:ln>
            <a:solidFill>
              <a:srgbClr val="A14BA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4" name="Oval 33">
            <a:extLst>
              <a:ext uri="{FF2B5EF4-FFF2-40B4-BE49-F238E27FC236}">
                <a16:creationId xmlns:a16="http://schemas.microsoft.com/office/drawing/2014/main" id="{286AFA40-E0C0-335D-1046-3480FE26CB02}"/>
              </a:ext>
            </a:extLst>
          </p:cNvPr>
          <p:cNvSpPr>
            <a:spLocks noChangeAspect="1"/>
          </p:cNvSpPr>
          <p:nvPr/>
        </p:nvSpPr>
        <p:spPr>
          <a:xfrm>
            <a:off x="4771995" y="2180919"/>
            <a:ext cx="468000" cy="468000"/>
          </a:xfrm>
          <a:prstGeom prst="ellipse">
            <a:avLst/>
          </a:prstGeom>
          <a:noFill/>
          <a:ln>
            <a:solidFill>
              <a:srgbClr val="A14BA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5" name="Oval 34">
            <a:extLst>
              <a:ext uri="{FF2B5EF4-FFF2-40B4-BE49-F238E27FC236}">
                <a16:creationId xmlns:a16="http://schemas.microsoft.com/office/drawing/2014/main" id="{50699219-A9AE-A6C3-F62D-00170E2B625F}"/>
              </a:ext>
            </a:extLst>
          </p:cNvPr>
          <p:cNvSpPr>
            <a:spLocks noChangeAspect="1"/>
          </p:cNvSpPr>
          <p:nvPr/>
        </p:nvSpPr>
        <p:spPr>
          <a:xfrm>
            <a:off x="4859047" y="2186429"/>
            <a:ext cx="468000" cy="468000"/>
          </a:xfrm>
          <a:prstGeom prst="ellipse">
            <a:avLst/>
          </a:prstGeom>
          <a:noFill/>
          <a:ln>
            <a:solidFill>
              <a:srgbClr val="A14BA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cxnSp>
        <p:nvCxnSpPr>
          <p:cNvPr id="36" name="Straight Arrow Connector 35">
            <a:extLst>
              <a:ext uri="{FF2B5EF4-FFF2-40B4-BE49-F238E27FC236}">
                <a16:creationId xmlns:a16="http://schemas.microsoft.com/office/drawing/2014/main" id="{802F8DF5-64C1-D2EC-1034-0925B4672548}"/>
              </a:ext>
            </a:extLst>
          </p:cNvPr>
          <p:cNvCxnSpPr>
            <a:cxnSpLocks/>
            <a:stCxn id="15" idx="2"/>
            <a:endCxn id="20" idx="0"/>
          </p:cNvCxnSpPr>
          <p:nvPr/>
        </p:nvCxnSpPr>
        <p:spPr>
          <a:xfrm>
            <a:off x="1370179" y="3318380"/>
            <a:ext cx="1669" cy="994030"/>
          </a:xfrm>
          <a:prstGeom prst="straightConnector1">
            <a:avLst/>
          </a:prstGeom>
          <a:ln>
            <a:solidFill>
              <a:srgbClr val="21FF07"/>
            </a:solidFill>
            <a:tailEnd type="triangle"/>
          </a:ln>
        </p:spPr>
        <p:style>
          <a:lnRef idx="2">
            <a:schemeClr val="accent3"/>
          </a:lnRef>
          <a:fillRef idx="0">
            <a:schemeClr val="accent3"/>
          </a:fillRef>
          <a:effectRef idx="1">
            <a:schemeClr val="accent3"/>
          </a:effectRef>
          <a:fontRef idx="minor">
            <a:schemeClr val="tx1"/>
          </a:fontRef>
        </p:style>
      </p:cxnSp>
      <p:sp>
        <p:nvSpPr>
          <p:cNvPr id="37" name="Rectangle 36">
            <a:extLst>
              <a:ext uri="{FF2B5EF4-FFF2-40B4-BE49-F238E27FC236}">
                <a16:creationId xmlns:a16="http://schemas.microsoft.com/office/drawing/2014/main" id="{C6B933B5-CFF6-A514-7F32-2292C48D75B0}"/>
              </a:ext>
            </a:extLst>
          </p:cNvPr>
          <p:cNvSpPr/>
          <p:nvPr/>
        </p:nvSpPr>
        <p:spPr>
          <a:xfrm>
            <a:off x="7908110" y="4312410"/>
            <a:ext cx="1275981" cy="5868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600" b="1" dirty="0">
                <a:latin typeface="Noto Sans" panose="020B0502040504020204" pitchFamily="34" charset="0"/>
                <a:ea typeface="Noto Sans" panose="020B0502040504020204" pitchFamily="34" charset="0"/>
                <a:cs typeface="Noto Sans" panose="020B0502040504020204" pitchFamily="34" charset="0"/>
              </a:rPr>
              <a:t>Detection</a:t>
            </a:r>
          </a:p>
        </p:txBody>
      </p:sp>
      <p:cxnSp>
        <p:nvCxnSpPr>
          <p:cNvPr id="38" name="Elbow Connector 37">
            <a:extLst>
              <a:ext uri="{FF2B5EF4-FFF2-40B4-BE49-F238E27FC236}">
                <a16:creationId xmlns:a16="http://schemas.microsoft.com/office/drawing/2014/main" id="{979470FF-706C-30A8-5FF8-5EF8855AE143}"/>
              </a:ext>
            </a:extLst>
          </p:cNvPr>
          <p:cNvCxnSpPr>
            <a:cxnSpLocks/>
          </p:cNvCxnSpPr>
          <p:nvPr/>
        </p:nvCxnSpPr>
        <p:spPr>
          <a:xfrm>
            <a:off x="6563169" y="3024767"/>
            <a:ext cx="1982932" cy="1262040"/>
          </a:xfrm>
          <a:prstGeom prst="bentConnector2">
            <a:avLst/>
          </a:prstGeom>
          <a:ln>
            <a:solidFill>
              <a:srgbClr val="FF0000"/>
            </a:solidFill>
            <a:tailEnd type="triangle"/>
          </a:ln>
        </p:spPr>
        <p:style>
          <a:lnRef idx="2">
            <a:schemeClr val="accent4"/>
          </a:lnRef>
          <a:fillRef idx="0">
            <a:schemeClr val="accent4"/>
          </a:fillRef>
          <a:effectRef idx="1">
            <a:schemeClr val="accent4"/>
          </a:effectRef>
          <a:fontRef idx="minor">
            <a:schemeClr val="tx1"/>
          </a:fontRef>
        </p:style>
      </p:cxnSp>
      <p:cxnSp>
        <p:nvCxnSpPr>
          <p:cNvPr id="39" name="Straight Arrow Connector 38">
            <a:extLst>
              <a:ext uri="{FF2B5EF4-FFF2-40B4-BE49-F238E27FC236}">
                <a16:creationId xmlns:a16="http://schemas.microsoft.com/office/drawing/2014/main" id="{49D39AC1-5B5D-5523-AA4D-EA46D10A5D0D}"/>
              </a:ext>
            </a:extLst>
          </p:cNvPr>
          <p:cNvCxnSpPr>
            <a:cxnSpLocks/>
          </p:cNvCxnSpPr>
          <p:nvPr/>
        </p:nvCxnSpPr>
        <p:spPr>
          <a:xfrm>
            <a:off x="9514451" y="2393313"/>
            <a:ext cx="0" cy="16380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0" name="TextBox 39">
            <a:extLst>
              <a:ext uri="{FF2B5EF4-FFF2-40B4-BE49-F238E27FC236}">
                <a16:creationId xmlns:a16="http://schemas.microsoft.com/office/drawing/2014/main" id="{BFF1A273-0399-FDA8-5A1A-D4A0CBB18799}"/>
              </a:ext>
            </a:extLst>
          </p:cNvPr>
          <p:cNvSpPr txBox="1"/>
          <p:nvPr/>
        </p:nvSpPr>
        <p:spPr>
          <a:xfrm>
            <a:off x="642558" y="3587571"/>
            <a:ext cx="1014373" cy="307777"/>
          </a:xfrm>
          <a:prstGeom prst="rect">
            <a:avLst/>
          </a:prstGeom>
          <a:noFill/>
        </p:spPr>
        <p:txBody>
          <a:bodyPr wrap="square" rtlCol="0">
            <a:spAutoFit/>
          </a:bodyPr>
          <a:lstStyle/>
          <a:p>
            <a:r>
              <a:rPr lang="en-CH" dirty="0">
                <a:solidFill>
                  <a:srgbClr val="21FF07"/>
                </a:solidFill>
              </a:rPr>
              <a:t>785 nm</a:t>
            </a:r>
          </a:p>
        </p:txBody>
      </p:sp>
      <p:pic>
        <p:nvPicPr>
          <p:cNvPr id="41" name="Graphic 40">
            <a:extLst>
              <a:ext uri="{FF2B5EF4-FFF2-40B4-BE49-F238E27FC236}">
                <a16:creationId xmlns:a16="http://schemas.microsoft.com/office/drawing/2014/main" id="{B749F67B-8D54-E0E4-53F0-1B0527381C5B}"/>
              </a:ext>
            </a:extLst>
          </p:cNvPr>
          <p:cNvPicPr>
            <a:picLocks noChangeAspect="1"/>
          </p:cNvPicPr>
          <p:nvPr/>
        </p:nvPicPr>
        <p:blipFill>
          <a:blip>
            <a:extLst>
              <a:ext uri="{96DAC541-7B7A-43D3-8B79-37D633B846F1}">
                <asvg:svgBlip xmlns:asvg="http://schemas.microsoft.com/office/drawing/2016/SVG/main" r:embed="rId6"/>
              </a:ext>
            </a:extLst>
          </a:blip>
          <a:srcRect l="25469" t="19242" r="27281" b="43515"/>
          <a:stretch>
            <a:fillRect/>
          </a:stretch>
        </p:blipFill>
        <p:spPr>
          <a:xfrm>
            <a:off x="3918614" y="2387929"/>
            <a:ext cx="422016" cy="237788"/>
          </a:xfrm>
          <a:prstGeom prst="rect">
            <a:avLst/>
          </a:prstGeom>
        </p:spPr>
      </p:pic>
      <p:grpSp>
        <p:nvGrpSpPr>
          <p:cNvPr id="42" name="Group 41">
            <a:extLst>
              <a:ext uri="{FF2B5EF4-FFF2-40B4-BE49-F238E27FC236}">
                <a16:creationId xmlns:a16="http://schemas.microsoft.com/office/drawing/2014/main" id="{9E9368C5-79AD-F609-5170-0F298F9784AC}"/>
              </a:ext>
            </a:extLst>
          </p:cNvPr>
          <p:cNvGrpSpPr/>
          <p:nvPr/>
        </p:nvGrpSpPr>
        <p:grpSpPr>
          <a:xfrm>
            <a:off x="4344862" y="2412204"/>
            <a:ext cx="310887" cy="230087"/>
            <a:chOff x="5570446" y="3561434"/>
            <a:chExt cx="872640" cy="645840"/>
          </a:xfrm>
        </p:grpSpPr>
        <mc:AlternateContent xmlns:mc="http://schemas.openxmlformats.org/markup-compatibility/2006" xmlns:p14="http://schemas.microsoft.com/office/powerpoint/2010/main">
          <mc:Choice Requires="p14">
            <p:contentPart p14:bwMode="auto" r:id="rId7">
              <p14:nvContentPartPr>
                <p14:cNvPr id="43" name="Ink 42">
                  <a:extLst>
                    <a:ext uri="{FF2B5EF4-FFF2-40B4-BE49-F238E27FC236}">
                      <a16:creationId xmlns:a16="http://schemas.microsoft.com/office/drawing/2014/main" id="{827E89D0-DE8E-0301-C115-98DAE8D57EED}"/>
                    </a:ext>
                  </a:extLst>
                </p14:cNvPr>
                <p14:cNvContentPartPr/>
                <p14:nvPr/>
              </p14:nvContentPartPr>
              <p14:xfrm>
                <a:off x="5570446" y="3561434"/>
                <a:ext cx="860760" cy="645840"/>
              </p14:xfrm>
            </p:contentPart>
          </mc:Choice>
          <mc:Fallback xmlns="">
            <p:pic>
              <p:nvPicPr>
                <p:cNvPr id="15" name="Ink 14">
                  <a:extLst>
                    <a:ext uri="{FF2B5EF4-FFF2-40B4-BE49-F238E27FC236}">
                      <a16:creationId xmlns:a16="http://schemas.microsoft.com/office/drawing/2014/main" id="{27047405-94DC-3687-CFA3-9B56D409D717}"/>
                    </a:ext>
                  </a:extLst>
                </p:cNvPr>
                <p:cNvPicPr/>
                <p:nvPr/>
              </p:nvPicPr>
              <p:blipFill>
                <a:blip r:embed="rId12"/>
                <a:stretch>
                  <a:fillRect/>
                </a:stretch>
              </p:blipFill>
              <p:spPr>
                <a:xfrm>
                  <a:off x="5552806" y="3543794"/>
                  <a:ext cx="896400" cy="681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4" name="Ink 43">
                  <a:extLst>
                    <a:ext uri="{FF2B5EF4-FFF2-40B4-BE49-F238E27FC236}">
                      <a16:creationId xmlns:a16="http://schemas.microsoft.com/office/drawing/2014/main" id="{98185A0B-964E-5626-578B-E30142ED2D9B}"/>
                    </a:ext>
                  </a:extLst>
                </p14:cNvPr>
                <p14:cNvContentPartPr/>
                <p14:nvPr/>
              </p14:nvContentPartPr>
              <p14:xfrm>
                <a:off x="6399526" y="3874634"/>
                <a:ext cx="43560" cy="27000"/>
              </p14:xfrm>
            </p:contentPart>
          </mc:Choice>
          <mc:Fallback xmlns="">
            <p:pic>
              <p:nvPicPr>
                <p:cNvPr id="16" name="Ink 15">
                  <a:extLst>
                    <a:ext uri="{FF2B5EF4-FFF2-40B4-BE49-F238E27FC236}">
                      <a16:creationId xmlns:a16="http://schemas.microsoft.com/office/drawing/2014/main" id="{E8CF878D-9567-F564-D1F8-6854AF719E85}"/>
                    </a:ext>
                  </a:extLst>
                </p:cNvPr>
                <p:cNvPicPr/>
                <p:nvPr/>
              </p:nvPicPr>
              <p:blipFill>
                <a:blip r:embed="rId14"/>
                <a:stretch>
                  <a:fillRect/>
                </a:stretch>
              </p:blipFill>
              <p:spPr>
                <a:xfrm>
                  <a:off x="6381526" y="3856994"/>
                  <a:ext cx="79200" cy="62640"/>
                </a:xfrm>
                <a:prstGeom prst="rect">
                  <a:avLst/>
                </a:prstGeom>
              </p:spPr>
            </p:pic>
          </mc:Fallback>
        </mc:AlternateContent>
      </p:grpSp>
      <p:cxnSp>
        <p:nvCxnSpPr>
          <p:cNvPr id="45" name="Straight Arrow Connector 44">
            <a:extLst>
              <a:ext uri="{FF2B5EF4-FFF2-40B4-BE49-F238E27FC236}">
                <a16:creationId xmlns:a16="http://schemas.microsoft.com/office/drawing/2014/main" id="{F8DA0AF6-7F9B-3269-862E-A5E852635325}"/>
              </a:ext>
            </a:extLst>
          </p:cNvPr>
          <p:cNvCxnSpPr>
            <a:cxnSpLocks/>
          </p:cNvCxnSpPr>
          <p:nvPr/>
        </p:nvCxnSpPr>
        <p:spPr>
          <a:xfrm>
            <a:off x="2000609" y="2316046"/>
            <a:ext cx="1529934" cy="0"/>
          </a:xfrm>
          <a:prstGeom prst="straightConnector1">
            <a:avLst/>
          </a:prstGeom>
          <a:ln>
            <a:solidFill>
              <a:srgbClr val="0432FF"/>
            </a:solidFill>
            <a:headEnd type="triangle" w="med" len="med"/>
            <a:tailEnd type="none" w="med" len="med"/>
          </a:ln>
        </p:spPr>
        <p:style>
          <a:lnRef idx="2">
            <a:schemeClr val="accent2"/>
          </a:lnRef>
          <a:fillRef idx="0">
            <a:schemeClr val="accent2"/>
          </a:fillRef>
          <a:effectRef idx="1">
            <a:schemeClr val="accent2"/>
          </a:effectRef>
          <a:fontRef idx="minor">
            <a:schemeClr val="tx1"/>
          </a:fontRef>
        </p:style>
      </p:cxnSp>
      <p:sp>
        <p:nvSpPr>
          <p:cNvPr id="46" name="Rectangle 45">
            <a:extLst>
              <a:ext uri="{FF2B5EF4-FFF2-40B4-BE49-F238E27FC236}">
                <a16:creationId xmlns:a16="http://schemas.microsoft.com/office/drawing/2014/main" id="{EA501F4F-7E3B-E440-2F20-C9FCF8406683}"/>
              </a:ext>
            </a:extLst>
          </p:cNvPr>
          <p:cNvSpPr/>
          <p:nvPr/>
        </p:nvSpPr>
        <p:spPr>
          <a:xfrm>
            <a:off x="2319538" y="1958750"/>
            <a:ext cx="860312" cy="17451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CH" sz="1200" dirty="0"/>
              <a:t>Polarizer</a:t>
            </a:r>
          </a:p>
        </p:txBody>
      </p:sp>
      <p:cxnSp>
        <p:nvCxnSpPr>
          <p:cNvPr id="47" name="Straight Arrow Connector 46">
            <a:extLst>
              <a:ext uri="{FF2B5EF4-FFF2-40B4-BE49-F238E27FC236}">
                <a16:creationId xmlns:a16="http://schemas.microsoft.com/office/drawing/2014/main" id="{E428733D-FF87-96FA-C39A-AD236605A91D}"/>
              </a:ext>
            </a:extLst>
          </p:cNvPr>
          <p:cNvCxnSpPr>
            <a:cxnSpLocks/>
          </p:cNvCxnSpPr>
          <p:nvPr/>
        </p:nvCxnSpPr>
        <p:spPr>
          <a:xfrm>
            <a:off x="6563169" y="2316046"/>
            <a:ext cx="1529934" cy="0"/>
          </a:xfrm>
          <a:prstGeom prst="straightConnector1">
            <a:avLst/>
          </a:prstGeom>
          <a:ln>
            <a:solidFill>
              <a:srgbClr val="0432FF"/>
            </a:solidFill>
            <a:headEnd type="triangl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48" name="Straight Arrow Connector 47">
            <a:extLst>
              <a:ext uri="{FF2B5EF4-FFF2-40B4-BE49-F238E27FC236}">
                <a16:creationId xmlns:a16="http://schemas.microsoft.com/office/drawing/2014/main" id="{D8894B39-40E8-421D-006E-BE10EC2A22FB}"/>
              </a:ext>
            </a:extLst>
          </p:cNvPr>
          <p:cNvCxnSpPr>
            <a:cxnSpLocks/>
          </p:cNvCxnSpPr>
          <p:nvPr/>
        </p:nvCxnSpPr>
        <p:spPr>
          <a:xfrm>
            <a:off x="6563169" y="2046007"/>
            <a:ext cx="1529934" cy="0"/>
          </a:xfrm>
          <a:prstGeom prst="straightConnector1">
            <a:avLst/>
          </a:prstGeom>
          <a:ln>
            <a:solidFill>
              <a:srgbClr val="0432FF"/>
            </a:solidFill>
            <a:headEnd type="none" w="med" len="med"/>
            <a:tailEnd type="triangle" w="med" len="med"/>
          </a:ln>
        </p:spPr>
        <p:style>
          <a:lnRef idx="2">
            <a:schemeClr val="accent2"/>
          </a:lnRef>
          <a:fillRef idx="0">
            <a:schemeClr val="accent2"/>
          </a:fillRef>
          <a:effectRef idx="1">
            <a:schemeClr val="accent2"/>
          </a:effectRef>
          <a:fontRef idx="minor">
            <a:schemeClr val="tx1"/>
          </a:fontRef>
        </p:style>
      </p:cxnSp>
      <p:sp>
        <p:nvSpPr>
          <p:cNvPr id="49" name="Rectangle 48">
            <a:extLst>
              <a:ext uri="{FF2B5EF4-FFF2-40B4-BE49-F238E27FC236}">
                <a16:creationId xmlns:a16="http://schemas.microsoft.com/office/drawing/2014/main" id="{9F854A78-ACF3-CF16-6F28-AAD5B29D8576}"/>
              </a:ext>
            </a:extLst>
          </p:cNvPr>
          <p:cNvSpPr/>
          <p:nvPr/>
        </p:nvSpPr>
        <p:spPr>
          <a:xfrm>
            <a:off x="7189372" y="1926818"/>
            <a:ext cx="410222" cy="20644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CH" sz="1200" dirty="0"/>
              <a:t>1:1</a:t>
            </a:r>
          </a:p>
        </p:txBody>
      </p:sp>
      <p:cxnSp>
        <p:nvCxnSpPr>
          <p:cNvPr id="50" name="Elbow Connector 49">
            <a:extLst>
              <a:ext uri="{FF2B5EF4-FFF2-40B4-BE49-F238E27FC236}">
                <a16:creationId xmlns:a16="http://schemas.microsoft.com/office/drawing/2014/main" id="{2AEA85B8-2F49-E309-B0F0-380BC8889C68}"/>
              </a:ext>
            </a:extLst>
          </p:cNvPr>
          <p:cNvCxnSpPr>
            <a:cxnSpLocks/>
            <a:stCxn id="49" idx="0"/>
          </p:cNvCxnSpPr>
          <p:nvPr/>
        </p:nvCxnSpPr>
        <p:spPr>
          <a:xfrm rot="5400000" flipH="1" flipV="1">
            <a:off x="7571889" y="1407246"/>
            <a:ext cx="342166" cy="696978"/>
          </a:xfrm>
          <a:prstGeom prst="bentConnector2">
            <a:avLst/>
          </a:prstGeom>
          <a:ln w="19050">
            <a:solidFill>
              <a:srgbClr val="0432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97A244D1-F88B-FFAE-86F1-DBBB1A9D09C5}"/>
              </a:ext>
            </a:extLst>
          </p:cNvPr>
          <p:cNvSpPr/>
          <p:nvPr/>
        </p:nvSpPr>
        <p:spPr>
          <a:xfrm>
            <a:off x="8091463" y="1403681"/>
            <a:ext cx="1092628" cy="357105"/>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Polarimeter</a:t>
            </a:r>
          </a:p>
        </p:txBody>
      </p:sp>
      <p:sp>
        <p:nvSpPr>
          <p:cNvPr id="52" name="TextBox 51">
            <a:extLst>
              <a:ext uri="{FF2B5EF4-FFF2-40B4-BE49-F238E27FC236}">
                <a16:creationId xmlns:a16="http://schemas.microsoft.com/office/drawing/2014/main" id="{18D25E49-D910-211B-F538-537FBC284B7E}"/>
              </a:ext>
            </a:extLst>
          </p:cNvPr>
          <p:cNvSpPr txBox="1"/>
          <p:nvPr/>
        </p:nvSpPr>
        <p:spPr>
          <a:xfrm>
            <a:off x="2310765" y="2294287"/>
            <a:ext cx="1014373" cy="307777"/>
          </a:xfrm>
          <a:prstGeom prst="rect">
            <a:avLst/>
          </a:prstGeom>
          <a:noFill/>
          <a:ln>
            <a:noFill/>
          </a:ln>
        </p:spPr>
        <p:txBody>
          <a:bodyPr wrap="square" rtlCol="0">
            <a:spAutoFit/>
          </a:bodyPr>
          <a:lstStyle/>
          <a:p>
            <a:r>
              <a:rPr lang="en-CH" dirty="0">
                <a:solidFill>
                  <a:srgbClr val="0432FF"/>
                </a:solidFill>
              </a:rPr>
              <a:t>15xx nm</a:t>
            </a:r>
          </a:p>
        </p:txBody>
      </p:sp>
      <p:sp>
        <p:nvSpPr>
          <p:cNvPr id="53" name="TextBox 52">
            <a:extLst>
              <a:ext uri="{FF2B5EF4-FFF2-40B4-BE49-F238E27FC236}">
                <a16:creationId xmlns:a16="http://schemas.microsoft.com/office/drawing/2014/main" id="{D980C7CD-3AD5-29C9-DC17-D45EEF27DAFF}"/>
              </a:ext>
            </a:extLst>
          </p:cNvPr>
          <p:cNvSpPr txBox="1"/>
          <p:nvPr/>
        </p:nvSpPr>
        <p:spPr>
          <a:xfrm>
            <a:off x="6895671" y="2295559"/>
            <a:ext cx="1014373" cy="307777"/>
          </a:xfrm>
          <a:prstGeom prst="rect">
            <a:avLst/>
          </a:prstGeom>
          <a:noFill/>
          <a:ln>
            <a:noFill/>
          </a:ln>
        </p:spPr>
        <p:txBody>
          <a:bodyPr wrap="square" rtlCol="0">
            <a:spAutoFit/>
          </a:bodyPr>
          <a:lstStyle/>
          <a:p>
            <a:r>
              <a:rPr lang="en-CH" dirty="0">
                <a:solidFill>
                  <a:srgbClr val="0432FF"/>
                </a:solidFill>
              </a:rPr>
              <a:t>15xx nm</a:t>
            </a:r>
          </a:p>
        </p:txBody>
      </p:sp>
    </p:spTree>
    <p:extLst>
      <p:ext uri="{BB962C8B-B14F-4D97-AF65-F5344CB8AC3E}">
        <p14:creationId xmlns:p14="http://schemas.microsoft.com/office/powerpoint/2010/main" val="196447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940FD-D122-05B6-8760-4CCAC7554D12}"/>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5E37D8F1-F638-0FF9-370B-FEA01AD8BF98}"/>
              </a:ext>
            </a:extLst>
          </p:cNvPr>
          <p:cNvSpPr txBox="1"/>
          <p:nvPr/>
        </p:nvSpPr>
        <p:spPr>
          <a:xfrm>
            <a:off x="301272" y="249788"/>
            <a:ext cx="9478080" cy="703800"/>
          </a:xfrm>
          <a:prstGeom prst="rect">
            <a:avLst/>
          </a:prstGeom>
          <a:noFill/>
          <a:ln>
            <a:noFill/>
          </a:ln>
        </p:spPr>
        <p:txBody>
          <a:bodyPr spcFirstLastPara="1" wrap="square" lIns="75600" tIns="37800" rIns="75600" bIns="37800" anchor="t" anchorCtr="0">
            <a:normAutofit/>
          </a:bodyPr>
          <a:lstStyle/>
          <a:p>
            <a:pPr>
              <a:lnSpc>
                <a:spcPct val="90000"/>
              </a:lnSpc>
            </a:pPr>
            <a:r>
              <a:rPr lang="en-US" sz="32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Repeated CHSH tests</a:t>
            </a:r>
          </a:p>
          <a:p>
            <a:pPr marL="0" marR="0" lvl="0" indent="0" rtl="0">
              <a:lnSpc>
                <a:spcPct val="90000"/>
              </a:lnSpc>
              <a:spcBef>
                <a:spcPts val="0"/>
              </a:spcBef>
              <a:spcAft>
                <a:spcPts val="0"/>
              </a:spcAft>
              <a:buNone/>
            </a:pP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C0F7C3BB-A81A-6B55-E6C8-47579CCC100A}"/>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6F5485B2-2C24-ED57-DD6A-DD856F9B3EAB}"/>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461B7F8F-32D4-5323-A9C8-1C0BC9068C11}"/>
                  </a:ext>
                </a:extLst>
              </p14:cNvPr>
              <p14:cNvContentPartPr/>
              <p14:nvPr/>
            </p14:nvContentPartPr>
            <p14:xfrm>
              <a:off x="8680072" y="3238154"/>
              <a:ext cx="360" cy="360"/>
            </p14:xfrm>
          </p:contentPart>
        </mc:Choice>
        <mc:Fallback xmlns="">
          <p:pic>
            <p:nvPicPr>
              <p:cNvPr id="2" name="Ink 1">
                <a:extLst>
                  <a:ext uri="{FF2B5EF4-FFF2-40B4-BE49-F238E27FC236}">
                    <a16:creationId xmlns:a16="http://schemas.microsoft.com/office/drawing/2014/main" id="{EED6ADBF-F2F5-02A4-BA5C-3F7198D16688}"/>
                  </a:ext>
                </a:extLst>
              </p:cNvPr>
              <p:cNvPicPr/>
              <p:nvPr/>
            </p:nvPicPr>
            <p:blipFill>
              <a:blip r:embed="rId6"/>
              <a:stretch>
                <a:fillRect/>
              </a:stretch>
            </p:blipFill>
            <p:spPr>
              <a:xfrm>
                <a:off x="8673952" y="3232034"/>
                <a:ext cx="12600" cy="12600"/>
              </a:xfrm>
              <a:prstGeom prst="rect">
                <a:avLst/>
              </a:prstGeom>
            </p:spPr>
          </p:pic>
        </mc:Fallback>
      </mc:AlternateContent>
      <p:sp>
        <p:nvSpPr>
          <p:cNvPr id="6" name="Text Placeholder 8">
            <a:extLst>
              <a:ext uri="{FF2B5EF4-FFF2-40B4-BE49-F238E27FC236}">
                <a16:creationId xmlns:a16="http://schemas.microsoft.com/office/drawing/2014/main" id="{A3341397-00BC-90E8-9762-963FA8334E8E}"/>
              </a:ext>
            </a:extLst>
          </p:cNvPr>
          <p:cNvSpPr txBox="1">
            <a:spLocks/>
          </p:cNvSpPr>
          <p:nvPr/>
        </p:nvSpPr>
        <p:spPr>
          <a:xfrm>
            <a:off x="167697" y="738833"/>
            <a:ext cx="8626446" cy="668337"/>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en-CH" b="1" dirty="0">
              <a:solidFill>
                <a:srgbClr val="303030"/>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0" name="TextBox 9">
            <a:extLst>
              <a:ext uri="{FF2B5EF4-FFF2-40B4-BE49-F238E27FC236}">
                <a16:creationId xmlns:a16="http://schemas.microsoft.com/office/drawing/2014/main" id="{131E2EF5-F321-9A71-1A65-36A682185A72}"/>
              </a:ext>
            </a:extLst>
          </p:cNvPr>
          <p:cNvSpPr txBox="1"/>
          <p:nvPr/>
        </p:nvSpPr>
        <p:spPr>
          <a:xfrm>
            <a:off x="29461" y="1588438"/>
            <a:ext cx="1516536" cy="523220"/>
          </a:xfrm>
          <a:prstGeom prst="rect">
            <a:avLst/>
          </a:prstGeom>
          <a:noFill/>
        </p:spPr>
        <p:txBody>
          <a:bodyPr wrap="square" rtlCol="0">
            <a:spAutoFit/>
          </a:bodyPr>
          <a:lstStyle/>
          <a:p>
            <a:r>
              <a:rPr lang="en-CH" dirty="0">
                <a:latin typeface="Noto Sans" panose="020B0502040504020204" pitchFamily="34" charset="0"/>
                <a:ea typeface="Noto Sans" panose="020B0502040504020204" pitchFamily="34" charset="0"/>
                <a:cs typeface="Noto Sans" panose="020B0502040504020204" pitchFamily="34" charset="0"/>
              </a:rPr>
              <a:t>Quantum Parameters: </a:t>
            </a:r>
          </a:p>
        </p:txBody>
      </p:sp>
      <p:sp>
        <p:nvSpPr>
          <p:cNvPr id="11" name="TextBox 10">
            <a:extLst>
              <a:ext uri="{FF2B5EF4-FFF2-40B4-BE49-F238E27FC236}">
                <a16:creationId xmlns:a16="http://schemas.microsoft.com/office/drawing/2014/main" id="{9A5F0B0F-DF98-2BA7-87A8-DB6FBE5B4E58}"/>
              </a:ext>
            </a:extLst>
          </p:cNvPr>
          <p:cNvSpPr txBox="1"/>
          <p:nvPr/>
        </p:nvSpPr>
        <p:spPr>
          <a:xfrm>
            <a:off x="0" y="4143908"/>
            <a:ext cx="1225485" cy="523220"/>
          </a:xfrm>
          <a:prstGeom prst="rect">
            <a:avLst/>
          </a:prstGeom>
          <a:noFill/>
        </p:spPr>
        <p:txBody>
          <a:bodyPr wrap="square" rtlCol="0">
            <a:spAutoFit/>
          </a:bodyPr>
          <a:lstStyle/>
          <a:p>
            <a:r>
              <a:rPr lang="en-CH" dirty="0">
                <a:latin typeface="Noto Sans" panose="020B0502040504020204" pitchFamily="34" charset="0"/>
                <a:ea typeface="Noto Sans" panose="020B0502040504020204" pitchFamily="34" charset="0"/>
                <a:cs typeface="Noto Sans" panose="020B0502040504020204" pitchFamily="34" charset="0"/>
              </a:rPr>
              <a:t>Classical Parameters: </a:t>
            </a:r>
          </a:p>
        </p:txBody>
      </p:sp>
      <p:pic>
        <p:nvPicPr>
          <p:cNvPr id="12" name="Picture 11">
            <a:extLst>
              <a:ext uri="{FF2B5EF4-FFF2-40B4-BE49-F238E27FC236}">
                <a16:creationId xmlns:a16="http://schemas.microsoft.com/office/drawing/2014/main" id="{DF371401-7CAF-5688-080A-49452609131D}"/>
              </a:ext>
            </a:extLst>
          </p:cNvPr>
          <p:cNvPicPr>
            <a:picLocks noChangeAspect="1"/>
          </p:cNvPicPr>
          <p:nvPr/>
        </p:nvPicPr>
        <p:blipFill>
          <a:blip r:embed="rId7"/>
          <a:stretch>
            <a:fillRect/>
          </a:stretch>
        </p:blipFill>
        <p:spPr>
          <a:xfrm>
            <a:off x="10780674" y="1073001"/>
            <a:ext cx="7772400" cy="4109865"/>
          </a:xfrm>
          <a:prstGeom prst="rect">
            <a:avLst/>
          </a:prstGeom>
        </p:spPr>
      </p:pic>
      <p:pic>
        <p:nvPicPr>
          <p:cNvPr id="14" name="Picture 13">
            <a:extLst>
              <a:ext uri="{FF2B5EF4-FFF2-40B4-BE49-F238E27FC236}">
                <a16:creationId xmlns:a16="http://schemas.microsoft.com/office/drawing/2014/main" id="{54A82F2B-00B3-10B0-71B8-547B3EB15269}"/>
              </a:ext>
            </a:extLst>
          </p:cNvPr>
          <p:cNvPicPr>
            <a:picLocks noChangeAspect="1"/>
          </p:cNvPicPr>
          <p:nvPr/>
        </p:nvPicPr>
        <p:blipFill>
          <a:blip r:embed="rId8"/>
          <a:srcRect b="48276"/>
          <a:stretch>
            <a:fillRect/>
          </a:stretch>
        </p:blipFill>
        <p:spPr>
          <a:xfrm>
            <a:off x="1240573" y="960176"/>
            <a:ext cx="8850507" cy="1825839"/>
          </a:xfrm>
          <a:prstGeom prst="rect">
            <a:avLst/>
          </a:prstGeom>
        </p:spPr>
      </p:pic>
      <p:pic>
        <p:nvPicPr>
          <p:cNvPr id="15" name="Picture 14">
            <a:extLst>
              <a:ext uri="{FF2B5EF4-FFF2-40B4-BE49-F238E27FC236}">
                <a16:creationId xmlns:a16="http://schemas.microsoft.com/office/drawing/2014/main" id="{D7954CA8-3F38-0A0C-5159-6A36D34287DC}"/>
              </a:ext>
            </a:extLst>
          </p:cNvPr>
          <p:cNvPicPr>
            <a:picLocks noChangeAspect="1"/>
          </p:cNvPicPr>
          <p:nvPr/>
        </p:nvPicPr>
        <p:blipFill>
          <a:blip r:embed="rId8"/>
          <a:srcRect l="-421" t="51640" r="421" b="-3364"/>
          <a:stretch>
            <a:fillRect/>
          </a:stretch>
        </p:blipFill>
        <p:spPr>
          <a:xfrm>
            <a:off x="1225485" y="3230989"/>
            <a:ext cx="8850506" cy="1825838"/>
          </a:xfrm>
          <a:prstGeom prst="rect">
            <a:avLst/>
          </a:prstGeom>
        </p:spPr>
      </p:pic>
    </p:spTree>
    <p:extLst>
      <p:ext uri="{BB962C8B-B14F-4D97-AF65-F5344CB8AC3E}">
        <p14:creationId xmlns:p14="http://schemas.microsoft.com/office/powerpoint/2010/main" val="271000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0">
          <a:extLst>
            <a:ext uri="{FF2B5EF4-FFF2-40B4-BE49-F238E27FC236}">
              <a16:creationId xmlns:a16="http://schemas.microsoft.com/office/drawing/2014/main" id="{E47E6962-F883-5288-9AA6-7A0D8FF49CE4}"/>
            </a:ext>
          </a:extLst>
        </p:cNvPr>
        <p:cNvGrpSpPr/>
        <p:nvPr/>
      </p:nvGrpSpPr>
      <p:grpSpPr>
        <a:xfrm>
          <a:off x="0" y="0"/>
          <a:ext cx="0" cy="0"/>
          <a:chOff x="0" y="0"/>
          <a:chExt cx="0" cy="0"/>
        </a:xfrm>
      </p:grpSpPr>
      <p:sp>
        <p:nvSpPr>
          <p:cNvPr id="291" name="Google Shape;291;p67">
            <a:extLst>
              <a:ext uri="{FF2B5EF4-FFF2-40B4-BE49-F238E27FC236}">
                <a16:creationId xmlns:a16="http://schemas.microsoft.com/office/drawing/2014/main" id="{FE7898E5-D14D-4F3C-0D35-D2C13D8F4F69}"/>
              </a:ext>
            </a:extLst>
          </p:cNvPr>
          <p:cNvSpPr txBox="1"/>
          <p:nvPr/>
        </p:nvSpPr>
        <p:spPr>
          <a:xfrm>
            <a:off x="294120" y="1005840"/>
            <a:ext cx="5560023" cy="4191480"/>
          </a:xfrm>
          <a:prstGeom prst="rect">
            <a:avLst/>
          </a:prstGeom>
          <a:noFill/>
          <a:ln>
            <a:noFill/>
          </a:ln>
        </p:spPr>
        <p:txBody>
          <a:bodyPr spcFirstLastPara="1" wrap="square" lIns="75600" tIns="37800" rIns="75600" bIns="37800" anchor="t" anchorCtr="0">
            <a:noAutofit/>
          </a:bodyPr>
          <a:lstStyle/>
          <a:p>
            <a:pPr marL="457200" marR="0" lvl="1" algn="l" defTabSz="914400" rtl="0" eaLnBrk="1" fontAlgn="auto" latinLnBrk="0" hangingPunct="1">
              <a:lnSpc>
                <a:spcPct val="90000"/>
              </a:lnSpc>
              <a:spcBef>
                <a:spcPts val="500"/>
              </a:spcBef>
              <a:spcAft>
                <a:spcPts val="0"/>
              </a:spcAft>
              <a:buClrTx/>
              <a:buSzTx/>
              <a:tabLst/>
              <a:defRPr/>
            </a:pPr>
            <a:r>
              <a:rPr kumimoji="0" lang="en-CH" sz="16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Move Bob to a physically different location:</a:t>
            </a:r>
          </a:p>
          <a:p>
            <a:pPr marL="457200" marR="0" lvl="1" algn="l" defTabSz="914400" rtl="0" eaLnBrk="1" fontAlgn="auto" latinLnBrk="0" hangingPunct="1">
              <a:lnSpc>
                <a:spcPct val="90000"/>
              </a:lnSpc>
              <a:spcBef>
                <a:spcPts val="500"/>
              </a:spcBef>
              <a:spcAft>
                <a:spcPts val="0"/>
              </a:spcAft>
              <a:buClrTx/>
              <a:buSzTx/>
              <a:tabLst/>
              <a:defRPr/>
            </a:pPr>
            <a:r>
              <a:rPr lang="en-CH" sz="1600" b="1" kern="1200" dirty="0">
                <a:solidFill>
                  <a:prstClr val="black"/>
                </a:solidFill>
                <a:latin typeface="Noto Sans" panose="020B0502040504020204" pitchFamily="34" charset="0"/>
                <a:ea typeface="Noto Sans" panose="020B0502040504020204" pitchFamily="34" charset="0"/>
                <a:cs typeface="Noto Sans" panose="020B0502040504020204" pitchFamily="34" charset="0"/>
                <a:sym typeface="Wingdings" pitchFamily="2" charset="2"/>
              </a:rPr>
              <a:t> </a:t>
            </a:r>
            <a:r>
              <a:rPr lang="en-CH" sz="1600" b="1" kern="1200" dirty="0">
                <a:solidFill>
                  <a:prstClr val="black"/>
                </a:solidFill>
                <a:latin typeface="Noto Sans" panose="020B0502040504020204" pitchFamily="34" charset="0"/>
                <a:ea typeface="Noto Sans" panose="020B0502040504020204" pitchFamily="34" charset="0"/>
                <a:cs typeface="Noto Sans" panose="020B0502040504020204" pitchFamily="34" charset="0"/>
              </a:rPr>
              <a:t> Alice @ CERN, Bob @ UniGe</a:t>
            </a:r>
          </a:p>
          <a:p>
            <a:pPr marL="457200" marR="0" lvl="1" algn="l" defTabSz="914400" rtl="0" eaLnBrk="1" fontAlgn="auto" latinLnBrk="0" hangingPunct="1">
              <a:lnSpc>
                <a:spcPct val="90000"/>
              </a:lnSpc>
              <a:spcBef>
                <a:spcPts val="500"/>
              </a:spcBef>
              <a:spcAft>
                <a:spcPts val="0"/>
              </a:spcAft>
              <a:buClrTx/>
              <a:buSzTx/>
              <a:tabLst/>
              <a:defRPr/>
            </a:pPr>
            <a:endParaRPr kumimoji="0" lang="en-CH"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457200" lvl="1">
              <a:lnSpc>
                <a:spcPct val="90000"/>
              </a:lnSpc>
              <a:spcBef>
                <a:spcPts val="500"/>
              </a:spcBef>
              <a:buClrTx/>
              <a:defRPr/>
            </a:pPr>
            <a:r>
              <a:rPr lang="en-CH" sz="1600" b="1" kern="1200" dirty="0">
                <a:solidFill>
                  <a:prstClr val="black"/>
                </a:solidFill>
                <a:latin typeface="Noto Sans" panose="020B0502040504020204" pitchFamily="34" charset="0"/>
                <a:ea typeface="Noto Sans" panose="020B0502040504020204" pitchFamily="34" charset="0"/>
                <a:cs typeface="Noto Sans" panose="020B0502040504020204" pitchFamily="34" charset="0"/>
              </a:rPr>
              <a:t>Multiplex more classical traffic  </a:t>
            </a:r>
          </a:p>
          <a:p>
            <a:pPr marL="457200" lvl="1">
              <a:lnSpc>
                <a:spcPct val="90000"/>
              </a:lnSpc>
              <a:spcBef>
                <a:spcPts val="500"/>
              </a:spcBef>
              <a:buClrTx/>
              <a:defRPr/>
            </a:pPr>
            <a:r>
              <a:rPr lang="en-CH" sz="1600" b="1" kern="1200" dirty="0">
                <a:solidFill>
                  <a:prstClr val="black"/>
                </a:solidFill>
                <a:latin typeface="Noto Sans" panose="020B0502040504020204" pitchFamily="34" charset="0"/>
                <a:ea typeface="Noto Sans" panose="020B0502040504020204" pitchFamily="34" charset="0"/>
                <a:cs typeface="Noto Sans" panose="020B0502040504020204" pitchFamily="34" charset="0"/>
                <a:sym typeface="Wingdings" pitchFamily="2" charset="2"/>
              </a:rPr>
              <a:t> </a:t>
            </a:r>
            <a:r>
              <a:rPr lang="en-CH" sz="1600" b="1" kern="1200" dirty="0">
                <a:solidFill>
                  <a:prstClr val="black"/>
                </a:solidFill>
                <a:latin typeface="Noto Sans" panose="020B0502040504020204" pitchFamily="34" charset="0"/>
                <a:ea typeface="Noto Sans" panose="020B0502040504020204" pitchFamily="34" charset="0"/>
                <a:cs typeface="Noto Sans" panose="020B0502040504020204" pitchFamily="34" charset="0"/>
              </a:rPr>
              <a:t>management network on same fiber</a:t>
            </a:r>
            <a:endParaRPr lang="en-CH" sz="1600" kern="1200" dirty="0">
              <a:solidFill>
                <a:prstClr val="black"/>
              </a:solidFill>
              <a:latin typeface="Noto Sans" panose="020B0502040504020204" pitchFamily="34" charset="0"/>
              <a:ea typeface="Noto Sans" panose="020B0502040504020204" pitchFamily="34" charset="0"/>
              <a:cs typeface="Noto Sans" panose="020B0502040504020204" pitchFamily="34" charset="0"/>
            </a:endParaRPr>
          </a:p>
          <a:p>
            <a:pPr marL="457200" marR="0" lvl="1" algn="l" defTabSz="914400" rtl="0" eaLnBrk="1" fontAlgn="auto" latinLnBrk="0" hangingPunct="1">
              <a:lnSpc>
                <a:spcPct val="90000"/>
              </a:lnSpc>
              <a:spcBef>
                <a:spcPts val="500"/>
              </a:spcBef>
              <a:spcAft>
                <a:spcPts val="0"/>
              </a:spcAft>
              <a:buClrTx/>
              <a:buSzTx/>
              <a:tabLst/>
              <a:defRPr/>
            </a:pPr>
            <a:endParaRPr kumimoji="0" lang="en-CH"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457200" marR="0" lvl="1" algn="l" defTabSz="914400" rtl="0" eaLnBrk="1" fontAlgn="auto" latinLnBrk="0" hangingPunct="1">
              <a:lnSpc>
                <a:spcPct val="90000"/>
              </a:lnSpc>
              <a:spcBef>
                <a:spcPts val="500"/>
              </a:spcBef>
              <a:spcAft>
                <a:spcPts val="0"/>
              </a:spcAft>
              <a:buClrTx/>
              <a:buSzTx/>
              <a:tabLst/>
              <a:defRPr/>
            </a:pPr>
            <a:endParaRPr kumimoji="0" lang="en-CH" sz="18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a:p>
            <a:pPr marL="381060" marR="0" lvl="0" indent="-342900" algn="l" rtl="0">
              <a:lnSpc>
                <a:spcPct val="90000"/>
              </a:lnSpc>
              <a:spcBef>
                <a:spcPts val="0"/>
              </a:spcBef>
              <a:spcAft>
                <a:spcPts val="0"/>
              </a:spcAft>
              <a:buFont typeface="Arial" panose="020B0604020202020204" pitchFamily="34" charset="0"/>
              <a:buChar char="•"/>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81060" lvl="1" indent="-342900">
              <a:lnSpc>
                <a:spcPct val="90000"/>
              </a:lnSpc>
              <a:buFont typeface="Arial" panose="020B0604020202020204" pitchFamily="34" charset="0"/>
              <a:buChar char="•"/>
            </a:pPr>
            <a:endParaRPr lang="en-US" sz="2000" dirty="0">
              <a:latin typeface="Noto Sans" panose="020B0502040504020204" pitchFamily="34" charset="0"/>
              <a:ea typeface="Noto Sans" panose="020B0502040504020204" pitchFamily="34" charset="0"/>
              <a:cs typeface="Noto Sans" panose="020B0502040504020204" pitchFamily="34" charset="0"/>
            </a:endParaRPr>
          </a:p>
          <a:p>
            <a:pPr marL="381060" marR="0" lvl="0" indent="-342900" algn="l" rtl="0">
              <a:lnSpc>
                <a:spcPct val="90000"/>
              </a:lnSpc>
              <a:spcBef>
                <a:spcPts val="0"/>
              </a:spcBef>
              <a:spcAft>
                <a:spcPts val="0"/>
              </a:spcAft>
              <a:buFont typeface="Arial" panose="020B0604020202020204" pitchFamily="34" charset="0"/>
              <a:buChar char="•"/>
            </a:pPr>
            <a:endParaRPr lang="en-US" sz="2000" b="0" i="0" u="none" strike="noStrike" cap="none" dirty="0">
              <a:solidFill>
                <a:srgbClr val="000000"/>
              </a:solidFill>
              <a:latin typeface="Noto Sans" panose="020B0502040504020204" pitchFamily="34" charset="0"/>
              <a:ea typeface="Noto Sans" panose="020B0502040504020204" pitchFamily="34" charset="0"/>
              <a:cs typeface="Noto Sans" panose="020B0502040504020204" pitchFamily="34" charset="0"/>
              <a:sym typeface="Arial"/>
            </a:endParaRPr>
          </a:p>
        </p:txBody>
      </p:sp>
      <p:sp>
        <p:nvSpPr>
          <p:cNvPr id="292" name="Google Shape;292;p67">
            <a:extLst>
              <a:ext uri="{FF2B5EF4-FFF2-40B4-BE49-F238E27FC236}">
                <a16:creationId xmlns:a16="http://schemas.microsoft.com/office/drawing/2014/main" id="{2A192B38-4F57-930C-C866-60C3BD70F3E3}"/>
              </a:ext>
            </a:extLst>
          </p:cNvPr>
          <p:cNvSpPr txBox="1"/>
          <p:nvPr/>
        </p:nvSpPr>
        <p:spPr>
          <a:xfrm>
            <a:off x="294120" y="302040"/>
            <a:ext cx="9478080" cy="703800"/>
          </a:xfrm>
          <a:prstGeom prst="rect">
            <a:avLst/>
          </a:prstGeom>
          <a:noFill/>
          <a:ln>
            <a:noFill/>
          </a:ln>
        </p:spPr>
        <p:txBody>
          <a:bodyPr spcFirstLastPara="1" wrap="square" lIns="75600" tIns="37800" rIns="75600" bIns="37800" anchor="t" anchorCtr="0">
            <a:normAutofit/>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Outlook</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B1DE8083-AB7D-99D1-2EA4-89A6BEC64A72}"/>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95718188-B4F1-9369-3E36-38392C422519}"/>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pic>
        <p:nvPicPr>
          <p:cNvPr id="2" name="Picture 1">
            <a:extLst>
              <a:ext uri="{FF2B5EF4-FFF2-40B4-BE49-F238E27FC236}">
                <a16:creationId xmlns:a16="http://schemas.microsoft.com/office/drawing/2014/main" id="{DCBB141E-05F2-A27E-A7C6-740CBC7A403F}"/>
              </a:ext>
            </a:extLst>
          </p:cNvPr>
          <p:cNvPicPr>
            <a:picLocks noChangeAspect="1"/>
          </p:cNvPicPr>
          <p:nvPr/>
        </p:nvPicPr>
        <p:blipFill>
          <a:blip r:embed="rId4"/>
          <a:stretch>
            <a:fillRect/>
          </a:stretch>
        </p:blipFill>
        <p:spPr>
          <a:xfrm>
            <a:off x="6203671" y="2597989"/>
            <a:ext cx="3612757" cy="2458977"/>
          </a:xfrm>
          <a:prstGeom prst="rect">
            <a:avLst/>
          </a:prstGeom>
        </p:spPr>
      </p:pic>
      <p:sp>
        <p:nvSpPr>
          <p:cNvPr id="3" name="TextBox 2">
            <a:extLst>
              <a:ext uri="{FF2B5EF4-FFF2-40B4-BE49-F238E27FC236}">
                <a16:creationId xmlns:a16="http://schemas.microsoft.com/office/drawing/2014/main" id="{0E8A63D8-470E-2D3D-6DAE-30CDBC686A35}"/>
              </a:ext>
            </a:extLst>
          </p:cNvPr>
          <p:cNvSpPr txBox="1"/>
          <p:nvPr/>
        </p:nvSpPr>
        <p:spPr>
          <a:xfrm>
            <a:off x="643648" y="3165757"/>
            <a:ext cx="4774836" cy="132343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000" kern="1200" dirty="0">
                <a:solidFill>
                  <a:prstClr val="black"/>
                </a:solidFill>
                <a:latin typeface="Noto Sans" panose="020B0502040504020204" pitchFamily="34" charset="0"/>
                <a:ea typeface="Noto Sans" panose="020B0502040504020204" pitchFamily="34" charset="0"/>
                <a:cs typeface="Noto Sans" panose="020B0502040504020204" pitchFamily="34" charset="0"/>
              </a:rPr>
              <a:t>Demonstrate metropolitan scale entanglement distribution with the quantum signal and all classical traffic multiplexed on a single </a:t>
            </a:r>
            <a:r>
              <a:rPr lang="en-GB" sz="2000" kern="1200" dirty="0" err="1">
                <a:solidFill>
                  <a:prstClr val="black"/>
                </a:solidFill>
                <a:latin typeface="Noto Sans" panose="020B0502040504020204" pitchFamily="34" charset="0"/>
                <a:ea typeface="Noto Sans" panose="020B0502040504020204" pitchFamily="34" charset="0"/>
                <a:cs typeface="Noto Sans" panose="020B0502040504020204" pitchFamily="34" charset="0"/>
              </a:rPr>
              <a:t>fiber</a:t>
            </a:r>
            <a:r>
              <a:rPr lang="en-GB" sz="2000" kern="1200" dirty="0">
                <a:solidFill>
                  <a:prstClr val="black"/>
                </a:solidFill>
                <a:latin typeface="Noto Sans" panose="020B0502040504020204" pitchFamily="34" charset="0"/>
                <a:ea typeface="Noto Sans" panose="020B0502040504020204" pitchFamily="34" charset="0"/>
                <a:cs typeface="Noto Sans" panose="020B0502040504020204" pitchFamily="34" charset="0"/>
              </a:rPr>
              <a:t> </a:t>
            </a:r>
          </a:p>
        </p:txBody>
      </p:sp>
      <p:pic>
        <p:nvPicPr>
          <p:cNvPr id="4" name="Graphic 3">
            <a:extLst>
              <a:ext uri="{FF2B5EF4-FFF2-40B4-BE49-F238E27FC236}">
                <a16:creationId xmlns:a16="http://schemas.microsoft.com/office/drawing/2014/main" id="{89945B07-3163-F1CE-5821-58283E06165D}"/>
              </a:ext>
            </a:extLst>
          </p:cNvPr>
          <p:cNvPicPr>
            <a:picLocks noChangeAspect="1"/>
          </p:cNvPicPr>
          <p:nvPr/>
        </p:nvPicPr>
        <p:blipFill>
          <a:blip>
            <a:extLst>
              <a:ext uri="{96DAC541-7B7A-43D3-8B79-37D633B846F1}">
                <asvg:svgBlip xmlns:asvg="http://schemas.microsoft.com/office/drawing/2016/SVG/main" r:embed="rId5"/>
              </a:ext>
            </a:extLst>
          </a:blip>
          <a:srcRect l="12029" t="18104" r="12067" b="27700"/>
          <a:stretch>
            <a:fillRect/>
          </a:stretch>
        </p:blipFill>
        <p:spPr>
          <a:xfrm>
            <a:off x="6153674" y="522497"/>
            <a:ext cx="1613343" cy="823486"/>
          </a:xfrm>
          <a:prstGeom prst="rect">
            <a:avLst/>
          </a:prstGeom>
        </p:spPr>
      </p:pic>
      <p:grpSp>
        <p:nvGrpSpPr>
          <p:cNvPr id="7" name="Group 6">
            <a:extLst>
              <a:ext uri="{FF2B5EF4-FFF2-40B4-BE49-F238E27FC236}">
                <a16:creationId xmlns:a16="http://schemas.microsoft.com/office/drawing/2014/main" id="{E7CC8940-21B8-CC49-C296-A3880129AA84}"/>
              </a:ext>
            </a:extLst>
          </p:cNvPr>
          <p:cNvGrpSpPr/>
          <p:nvPr/>
        </p:nvGrpSpPr>
        <p:grpSpPr>
          <a:xfrm>
            <a:off x="6579494" y="1509736"/>
            <a:ext cx="872640" cy="645840"/>
            <a:chOff x="5570446" y="3561434"/>
            <a:chExt cx="872640" cy="645840"/>
          </a:xfrm>
        </p:grpSpPr>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03F31E4D-E0BA-EAB6-B3C6-18CFB7D541E6}"/>
                    </a:ext>
                  </a:extLst>
                </p14:cNvPr>
                <p14:cNvContentPartPr/>
                <p14:nvPr/>
              </p14:nvContentPartPr>
              <p14:xfrm>
                <a:off x="5570446" y="3561434"/>
                <a:ext cx="860760" cy="645840"/>
              </p14:xfrm>
            </p:contentPart>
          </mc:Choice>
          <mc:Fallback xmlns="">
            <p:pic>
              <p:nvPicPr>
                <p:cNvPr id="15" name="Ink 14">
                  <a:extLst>
                    <a:ext uri="{FF2B5EF4-FFF2-40B4-BE49-F238E27FC236}">
                      <a16:creationId xmlns:a16="http://schemas.microsoft.com/office/drawing/2014/main" id="{27047405-94DC-3687-CFA3-9B56D409D717}"/>
                    </a:ext>
                  </a:extLst>
                </p:cNvPr>
                <p:cNvPicPr/>
                <p:nvPr/>
              </p:nvPicPr>
              <p:blipFill>
                <a:blip r:embed="rId8"/>
                <a:stretch>
                  <a:fillRect/>
                </a:stretch>
              </p:blipFill>
              <p:spPr>
                <a:xfrm>
                  <a:off x="5552806" y="3543794"/>
                  <a:ext cx="896400" cy="681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8417B522-03FD-0429-E0D5-D3179BA75708}"/>
                    </a:ext>
                  </a:extLst>
                </p14:cNvPr>
                <p14:cNvContentPartPr/>
                <p14:nvPr/>
              </p14:nvContentPartPr>
              <p14:xfrm>
                <a:off x="6399526" y="3874634"/>
                <a:ext cx="43560" cy="27000"/>
              </p14:xfrm>
            </p:contentPart>
          </mc:Choice>
          <mc:Fallback xmlns="">
            <p:pic>
              <p:nvPicPr>
                <p:cNvPr id="16" name="Ink 15">
                  <a:extLst>
                    <a:ext uri="{FF2B5EF4-FFF2-40B4-BE49-F238E27FC236}">
                      <a16:creationId xmlns:a16="http://schemas.microsoft.com/office/drawing/2014/main" id="{E8CF878D-9567-F564-D1F8-6854AF719E85}"/>
                    </a:ext>
                  </a:extLst>
                </p:cNvPr>
                <p:cNvPicPr/>
                <p:nvPr/>
              </p:nvPicPr>
              <p:blipFill>
                <a:blip r:embed="rId10"/>
                <a:stretch>
                  <a:fillRect/>
                </a:stretch>
              </p:blipFill>
              <p:spPr>
                <a:xfrm>
                  <a:off x="6381526" y="3856994"/>
                  <a:ext cx="79200" cy="62640"/>
                </a:xfrm>
                <a:prstGeom prst="rect">
                  <a:avLst/>
                </a:prstGeom>
              </p:spPr>
            </p:pic>
          </mc:Fallback>
        </mc:AlternateContent>
      </p:grpSp>
      <p:sp>
        <p:nvSpPr>
          <p:cNvPr id="10" name="Trapezium 9">
            <a:extLst>
              <a:ext uri="{FF2B5EF4-FFF2-40B4-BE49-F238E27FC236}">
                <a16:creationId xmlns:a16="http://schemas.microsoft.com/office/drawing/2014/main" id="{A9AEFFC5-E7B6-5206-6A4E-CCD505E963DC}"/>
              </a:ext>
            </a:extLst>
          </p:cNvPr>
          <p:cNvSpPr/>
          <p:nvPr/>
        </p:nvSpPr>
        <p:spPr>
          <a:xfrm rot="5400000">
            <a:off x="7610306" y="1223882"/>
            <a:ext cx="1689813" cy="455921"/>
          </a:xfrm>
          <a:prstGeom prst="trapezoid">
            <a:avLst/>
          </a:prstGeom>
          <a:solidFill>
            <a:srgbClr val="00B050"/>
          </a:solidFill>
          <a:ln>
            <a:solidFill>
              <a:schemeClr val="tx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H" sz="1158" b="1" dirty="0">
                <a:latin typeface="Noto Sans" panose="020B0502040504020204" pitchFamily="34" charset="0"/>
                <a:ea typeface="Noto Sans" panose="020B0502040504020204" pitchFamily="34" charset="0"/>
                <a:cs typeface="Noto Sans" panose="020B0502040504020204" pitchFamily="34" charset="0"/>
              </a:rPr>
              <a:t>multiplexer</a:t>
            </a:r>
          </a:p>
        </p:txBody>
      </p:sp>
      <p:cxnSp>
        <p:nvCxnSpPr>
          <p:cNvPr id="11" name="Straight Arrow Connector 10">
            <a:extLst>
              <a:ext uri="{FF2B5EF4-FFF2-40B4-BE49-F238E27FC236}">
                <a16:creationId xmlns:a16="http://schemas.microsoft.com/office/drawing/2014/main" id="{7C001E9F-9CA2-180C-0D9A-C1A72056917B}"/>
              </a:ext>
            </a:extLst>
          </p:cNvPr>
          <p:cNvCxnSpPr>
            <a:cxnSpLocks/>
            <a:stCxn id="4" idx="3"/>
          </p:cNvCxnSpPr>
          <p:nvPr/>
        </p:nvCxnSpPr>
        <p:spPr>
          <a:xfrm>
            <a:off x="7767017" y="934240"/>
            <a:ext cx="460235" cy="0"/>
          </a:xfrm>
          <a:prstGeom prst="straightConnector1">
            <a:avLst/>
          </a:prstGeom>
          <a:ln>
            <a:solidFill>
              <a:schemeClr val="bg2"/>
            </a:solidFill>
            <a:headEnd type="none" w="med" len="med"/>
            <a:tailEnd type="triangle" w="med" len="med"/>
          </a:ln>
        </p:spPr>
        <p:style>
          <a:lnRef idx="2">
            <a:schemeClr val="accent2"/>
          </a:lnRef>
          <a:fillRef idx="0">
            <a:schemeClr val="accent2"/>
          </a:fillRef>
          <a:effectRef idx="1">
            <a:schemeClr val="accent2"/>
          </a:effectRef>
          <a:fontRef idx="minor">
            <a:schemeClr val="tx1"/>
          </a:fontRef>
        </p:style>
      </p:cxnSp>
      <p:cxnSp>
        <p:nvCxnSpPr>
          <p:cNvPr id="12" name="Straight Arrow Connector 11">
            <a:extLst>
              <a:ext uri="{FF2B5EF4-FFF2-40B4-BE49-F238E27FC236}">
                <a16:creationId xmlns:a16="http://schemas.microsoft.com/office/drawing/2014/main" id="{A84C1632-2571-80B9-723C-A23076C6FFE2}"/>
              </a:ext>
            </a:extLst>
          </p:cNvPr>
          <p:cNvCxnSpPr>
            <a:cxnSpLocks/>
          </p:cNvCxnSpPr>
          <p:nvPr/>
        </p:nvCxnSpPr>
        <p:spPr>
          <a:xfrm>
            <a:off x="7767017" y="1892885"/>
            <a:ext cx="460235" cy="0"/>
          </a:xfrm>
          <a:prstGeom prst="straightConnector1">
            <a:avLst/>
          </a:prstGeom>
          <a:ln>
            <a:solidFill>
              <a:srgbClr val="FF0000"/>
            </a:solidFill>
            <a:headEnd type="none" w="med" len="med"/>
            <a:tailEnd type="triangle" w="med" len="med"/>
          </a:ln>
        </p:spPr>
        <p:style>
          <a:lnRef idx="2">
            <a:schemeClr val="accent2"/>
          </a:lnRef>
          <a:fillRef idx="0">
            <a:schemeClr val="accent2"/>
          </a:fillRef>
          <a:effectRef idx="1">
            <a:schemeClr val="accent2"/>
          </a:effectRef>
          <a:fontRef idx="minor">
            <a:schemeClr val="tx1"/>
          </a:fontRef>
        </p:style>
      </p:cxnSp>
      <p:cxnSp>
        <p:nvCxnSpPr>
          <p:cNvPr id="13" name="Straight Arrow Connector 12">
            <a:extLst>
              <a:ext uri="{FF2B5EF4-FFF2-40B4-BE49-F238E27FC236}">
                <a16:creationId xmlns:a16="http://schemas.microsoft.com/office/drawing/2014/main" id="{D47058E1-9132-A652-12C6-9C9F521C7986}"/>
              </a:ext>
            </a:extLst>
          </p:cNvPr>
          <p:cNvCxnSpPr>
            <a:stCxn id="10" idx="0"/>
          </p:cNvCxnSpPr>
          <p:nvPr/>
        </p:nvCxnSpPr>
        <p:spPr>
          <a:xfrm flipV="1">
            <a:off x="8683173" y="1451842"/>
            <a:ext cx="1187523" cy="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4" name="TextBox 13">
            <a:extLst>
              <a:ext uri="{FF2B5EF4-FFF2-40B4-BE49-F238E27FC236}">
                <a16:creationId xmlns:a16="http://schemas.microsoft.com/office/drawing/2014/main" id="{65003035-1926-567F-C3C0-6B64D10CA54F}"/>
              </a:ext>
            </a:extLst>
          </p:cNvPr>
          <p:cNvSpPr txBox="1"/>
          <p:nvPr/>
        </p:nvSpPr>
        <p:spPr>
          <a:xfrm>
            <a:off x="6287561" y="2165440"/>
            <a:ext cx="1444626" cy="307777"/>
          </a:xfrm>
          <a:prstGeom prst="rect">
            <a:avLst/>
          </a:prstGeom>
          <a:noFill/>
        </p:spPr>
        <p:txBody>
          <a:bodyPr wrap="none" rtlCol="0">
            <a:spAutoFit/>
          </a:bodyPr>
          <a:lstStyle/>
          <a:p>
            <a:pPr algn="ctr"/>
            <a:r>
              <a:rPr lang="en-GB" dirty="0">
                <a:solidFill>
                  <a:srgbClr val="C00000"/>
                </a:solidFill>
                <a:latin typeface="Noto Sans" panose="020B0502040504020204" pitchFamily="34" charset="0"/>
                <a:ea typeface="Noto Sans" panose="020B0502040504020204" pitchFamily="34" charset="0"/>
                <a:cs typeface="Noto Sans" panose="020B0502040504020204" pitchFamily="34" charset="0"/>
              </a:rPr>
              <a:t>S</a:t>
            </a:r>
            <a:r>
              <a:rPr lang="en-CH" dirty="0">
                <a:solidFill>
                  <a:srgbClr val="C00000"/>
                </a:solidFill>
                <a:latin typeface="Noto Sans" panose="020B0502040504020204" pitchFamily="34" charset="0"/>
                <a:ea typeface="Noto Sans" panose="020B0502040504020204" pitchFamily="34" charset="0"/>
                <a:cs typeface="Noto Sans" panose="020B0502040504020204" pitchFamily="34" charset="0"/>
              </a:rPr>
              <a:t>ingle photons</a:t>
            </a:r>
          </a:p>
        </p:txBody>
      </p:sp>
      <p:sp>
        <p:nvSpPr>
          <p:cNvPr id="15" name="TextBox 14">
            <a:extLst>
              <a:ext uri="{FF2B5EF4-FFF2-40B4-BE49-F238E27FC236}">
                <a16:creationId xmlns:a16="http://schemas.microsoft.com/office/drawing/2014/main" id="{52509028-3C40-09B8-2177-8A43E9421412}"/>
              </a:ext>
            </a:extLst>
          </p:cNvPr>
          <p:cNvSpPr txBox="1"/>
          <p:nvPr/>
        </p:nvSpPr>
        <p:spPr>
          <a:xfrm>
            <a:off x="5992688" y="132993"/>
            <a:ext cx="4008891" cy="2369880"/>
          </a:xfrm>
          <a:prstGeom prst="rect">
            <a:avLst/>
          </a:prstGeom>
          <a:noFill/>
          <a:ln w="38100"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square" rtlCol="0">
            <a:spAutoFit/>
          </a:bodyPr>
          <a:lstStyle/>
          <a:p>
            <a:pPr lvl="3"/>
            <a:r>
              <a:rPr lang="en-CH" sz="20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rPr>
              <a:t>Quantum-Classical Coexistence</a:t>
            </a: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marL="342900" lvl="3" indent="-342900">
              <a:buFont typeface="Wingdings" pitchFamily="2" charset="2"/>
              <a:buChar char="à"/>
            </a:pPr>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p:txBody>
      </p:sp>
      <p:pic>
        <p:nvPicPr>
          <p:cNvPr id="16" name="Graphic 15">
            <a:extLst>
              <a:ext uri="{FF2B5EF4-FFF2-40B4-BE49-F238E27FC236}">
                <a16:creationId xmlns:a16="http://schemas.microsoft.com/office/drawing/2014/main" id="{8132DF1A-A568-8CA8-0801-38E2E81C3D28}"/>
              </a:ext>
            </a:extLst>
          </p:cNvPr>
          <p:cNvPicPr>
            <a:picLocks noChangeAspect="1"/>
          </p:cNvPicPr>
          <p:nvPr/>
        </p:nvPicPr>
        <p:blipFill>
          <a:blip>
            <a:extLst>
              <a:ext uri="{96DAC541-7B7A-43D3-8B79-37D633B846F1}">
                <asvg:svgBlip xmlns:asvg="http://schemas.microsoft.com/office/drawing/2016/SVG/main" r:embed="rId5"/>
              </a:ext>
            </a:extLst>
          </a:blip>
          <a:srcRect l="25469" t="19242" r="27281" b="43515"/>
          <a:stretch>
            <a:fillRect/>
          </a:stretch>
        </p:blipFill>
        <p:spPr>
          <a:xfrm>
            <a:off x="8850686" y="1182077"/>
            <a:ext cx="422016" cy="237788"/>
          </a:xfrm>
          <a:prstGeom prst="rect">
            <a:avLst/>
          </a:prstGeom>
        </p:spPr>
      </p:pic>
      <p:grpSp>
        <p:nvGrpSpPr>
          <p:cNvPr id="17" name="Group 16">
            <a:extLst>
              <a:ext uri="{FF2B5EF4-FFF2-40B4-BE49-F238E27FC236}">
                <a16:creationId xmlns:a16="http://schemas.microsoft.com/office/drawing/2014/main" id="{7CE753A6-1FF0-5AEB-8571-79D0CE068010}"/>
              </a:ext>
            </a:extLst>
          </p:cNvPr>
          <p:cNvGrpSpPr/>
          <p:nvPr/>
        </p:nvGrpSpPr>
        <p:grpSpPr>
          <a:xfrm>
            <a:off x="9276934" y="1206352"/>
            <a:ext cx="310887" cy="230087"/>
            <a:chOff x="5570446" y="3561434"/>
            <a:chExt cx="872640" cy="645840"/>
          </a:xfrm>
        </p:grpSpPr>
        <mc:AlternateContent xmlns:mc="http://schemas.openxmlformats.org/markup-compatibility/2006" xmlns:p14="http://schemas.microsoft.com/office/powerpoint/2010/main">
          <mc:Choice Requires="p14">
            <p:contentPart p14:bwMode="auto" r:id="rId11">
              <p14:nvContentPartPr>
                <p14:cNvPr id="18" name="Ink 17">
                  <a:extLst>
                    <a:ext uri="{FF2B5EF4-FFF2-40B4-BE49-F238E27FC236}">
                      <a16:creationId xmlns:a16="http://schemas.microsoft.com/office/drawing/2014/main" id="{283832E6-37A3-AEF4-0895-8AF615648CB7}"/>
                    </a:ext>
                  </a:extLst>
                </p14:cNvPr>
                <p14:cNvContentPartPr/>
                <p14:nvPr/>
              </p14:nvContentPartPr>
              <p14:xfrm>
                <a:off x="5570446" y="3561434"/>
                <a:ext cx="860760" cy="645840"/>
              </p14:xfrm>
            </p:contentPart>
          </mc:Choice>
          <mc:Fallback xmlns="">
            <p:pic>
              <p:nvPicPr>
                <p:cNvPr id="15" name="Ink 14">
                  <a:extLst>
                    <a:ext uri="{FF2B5EF4-FFF2-40B4-BE49-F238E27FC236}">
                      <a16:creationId xmlns:a16="http://schemas.microsoft.com/office/drawing/2014/main" id="{27047405-94DC-3687-CFA3-9B56D409D717}"/>
                    </a:ext>
                  </a:extLst>
                </p:cNvPr>
                <p:cNvPicPr/>
                <p:nvPr/>
              </p:nvPicPr>
              <p:blipFill>
                <a:blip r:embed="rId8"/>
                <a:stretch>
                  <a:fillRect/>
                </a:stretch>
              </p:blipFill>
              <p:spPr>
                <a:xfrm>
                  <a:off x="5552806" y="3543794"/>
                  <a:ext cx="896400" cy="681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9" name="Ink 18">
                  <a:extLst>
                    <a:ext uri="{FF2B5EF4-FFF2-40B4-BE49-F238E27FC236}">
                      <a16:creationId xmlns:a16="http://schemas.microsoft.com/office/drawing/2014/main" id="{4D746961-BA39-C162-6197-D6C3D833ED2C}"/>
                    </a:ext>
                  </a:extLst>
                </p14:cNvPr>
                <p14:cNvContentPartPr/>
                <p14:nvPr/>
              </p14:nvContentPartPr>
              <p14:xfrm>
                <a:off x="6399526" y="3874634"/>
                <a:ext cx="43560" cy="27000"/>
              </p14:xfrm>
            </p:contentPart>
          </mc:Choice>
          <mc:Fallback xmlns="">
            <p:pic>
              <p:nvPicPr>
                <p:cNvPr id="16" name="Ink 15">
                  <a:extLst>
                    <a:ext uri="{FF2B5EF4-FFF2-40B4-BE49-F238E27FC236}">
                      <a16:creationId xmlns:a16="http://schemas.microsoft.com/office/drawing/2014/main" id="{E8CF878D-9567-F564-D1F8-6854AF719E85}"/>
                    </a:ext>
                  </a:extLst>
                </p:cNvPr>
                <p:cNvPicPr/>
                <p:nvPr/>
              </p:nvPicPr>
              <p:blipFill>
                <a:blip r:embed="rId10"/>
                <a:stretch>
                  <a:fillRect/>
                </a:stretch>
              </p:blipFill>
              <p:spPr>
                <a:xfrm>
                  <a:off x="6381526" y="3856994"/>
                  <a:ext cx="79200" cy="62640"/>
                </a:xfrm>
                <a:prstGeom prst="rect">
                  <a:avLst/>
                </a:prstGeom>
              </p:spPr>
            </p:pic>
          </mc:Fallback>
        </mc:AlternateContent>
      </p:grpSp>
    </p:spTree>
    <p:extLst>
      <p:ext uri="{BB962C8B-B14F-4D97-AF65-F5344CB8AC3E}">
        <p14:creationId xmlns:p14="http://schemas.microsoft.com/office/powerpoint/2010/main" val="274168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472C4"/>
        </a:solidFill>
        <a:effectLst/>
      </p:bgPr>
    </p:bg>
    <p:spTree>
      <p:nvGrpSpPr>
        <p:cNvPr id="1" name="Shape 322"/>
        <p:cNvGrpSpPr/>
        <p:nvPr/>
      </p:nvGrpSpPr>
      <p:grpSpPr>
        <a:xfrm>
          <a:off x="0" y="0"/>
          <a:ext cx="0" cy="0"/>
          <a:chOff x="0" y="0"/>
          <a:chExt cx="0" cy="0"/>
        </a:xfrm>
      </p:grpSpPr>
      <p:sp>
        <p:nvSpPr>
          <p:cNvPr id="323" name="Google Shape;323;p71"/>
          <p:cNvSpPr txBox="1"/>
          <p:nvPr/>
        </p:nvSpPr>
        <p:spPr>
          <a:xfrm>
            <a:off x="638640" y="2166120"/>
            <a:ext cx="8137080" cy="946440"/>
          </a:xfrm>
          <a:prstGeom prst="rect">
            <a:avLst/>
          </a:prstGeom>
          <a:noFill/>
          <a:ln>
            <a:noFill/>
          </a:ln>
        </p:spPr>
        <p:txBody>
          <a:bodyPr spcFirstLastPara="1" wrap="square" lIns="75600" tIns="37800" rIns="75600" bIns="37800" anchor="t" anchorCtr="0">
            <a:noAutofit/>
          </a:bodyPr>
          <a:lstStyle/>
          <a:p>
            <a:pPr marL="0" marR="0" lvl="0" indent="0" algn="l" rtl="0">
              <a:lnSpc>
                <a:spcPct val="90000"/>
              </a:lnSpc>
              <a:spcBef>
                <a:spcPts val="0"/>
              </a:spcBef>
              <a:spcAft>
                <a:spcPts val="0"/>
              </a:spcAft>
              <a:buNone/>
            </a:pPr>
            <a:r>
              <a:rPr lang="en-US" sz="4100" b="1" i="0" u="none" strike="noStrike" cap="none">
                <a:solidFill>
                  <a:srgbClr val="FFFFFF"/>
                </a:solidFill>
                <a:latin typeface="Noto Sans"/>
                <a:ea typeface="Noto Sans"/>
                <a:cs typeface="Noto Sans"/>
                <a:sym typeface="Noto Sans"/>
              </a:rPr>
              <a:t>Questions?</a:t>
            </a:r>
            <a:endParaRPr sz="4100" b="0" i="0" u="none" strike="noStrike" cap="none">
              <a:solidFill>
                <a:srgbClr val="000000"/>
              </a:solidFill>
              <a:latin typeface="Arial"/>
              <a:ea typeface="Arial"/>
              <a:cs typeface="Arial"/>
              <a:sym typeface="Arial"/>
            </a:endParaRPr>
          </a:p>
        </p:txBody>
      </p:sp>
      <p:cxnSp>
        <p:nvCxnSpPr>
          <p:cNvPr id="3" name="Straight Connector 2">
            <a:extLst>
              <a:ext uri="{FF2B5EF4-FFF2-40B4-BE49-F238E27FC236}">
                <a16:creationId xmlns:a16="http://schemas.microsoft.com/office/drawing/2014/main" id="{A53BBFB0-9D5A-8127-080B-1FC2ACCE4E5D}"/>
              </a:ext>
            </a:extLst>
          </p:cNvPr>
          <p:cNvCxnSpPr>
            <a:cxnSpLocks/>
          </p:cNvCxnSpPr>
          <p:nvPr/>
        </p:nvCxnSpPr>
        <p:spPr>
          <a:xfrm>
            <a:off x="4932902" y="4361688"/>
            <a:ext cx="0" cy="75895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64DCFF7E-F18A-01A1-B5A1-470E63FC7D0E}"/>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4885187" y="4309911"/>
            <a:ext cx="1359853" cy="717541"/>
          </a:xfrm>
          <a:prstGeom prst="rect">
            <a:avLst/>
          </a:prstGeom>
        </p:spPr>
      </p:pic>
      <p:sp>
        <p:nvSpPr>
          <p:cNvPr id="2" name="TextBox 1">
            <a:extLst>
              <a:ext uri="{FF2B5EF4-FFF2-40B4-BE49-F238E27FC236}">
                <a16:creationId xmlns:a16="http://schemas.microsoft.com/office/drawing/2014/main" id="{F7B10A2F-10F4-26F5-13FC-50F03638673A}"/>
              </a:ext>
            </a:extLst>
          </p:cNvPr>
          <p:cNvSpPr txBox="1"/>
          <p:nvPr/>
        </p:nvSpPr>
        <p:spPr>
          <a:xfrm>
            <a:off x="7884544" y="5210355"/>
            <a:ext cx="2035834"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solidFill>
                  <a:schemeClr val="tx1"/>
                </a:solidFill>
                <a:latin typeface="Noto Sans" panose="020B0502040504020204" pitchFamily="34" charset="0"/>
                <a:ea typeface="Noto Sans" panose="020B0502040504020204" pitchFamily="34" charset="0"/>
                <a:cs typeface="Noto Sans" panose="020B0502040504020204" pitchFamily="34" charset="0"/>
              </a:rPr>
              <a:t>a</a:t>
            </a:r>
            <a:r>
              <a:rPr lang="en-CH" dirty="0">
                <a:solidFill>
                  <a:schemeClr val="tx1"/>
                </a:solidFill>
                <a:latin typeface="Noto Sans" panose="020B0502040504020204" pitchFamily="34" charset="0"/>
                <a:ea typeface="Noto Sans" panose="020B0502040504020204" pitchFamily="34" charset="0"/>
                <a:cs typeface="Noto Sans" panose="020B0502040504020204" pitchFamily="34" charset="0"/>
              </a:rPr>
              <a:t>nnick.teepe@cern.ch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1127698-08DA-C5E5-B4C5-E7A9F904B12F}"/>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CF0DAF2C-6489-E42B-C237-22013101C41E}"/>
              </a:ext>
            </a:extLst>
          </p:cNvPr>
          <p:cNvSpPr txBox="1"/>
          <p:nvPr/>
        </p:nvSpPr>
        <p:spPr>
          <a:xfrm>
            <a:off x="294120" y="302040"/>
            <a:ext cx="9478080" cy="703800"/>
          </a:xfrm>
          <a:prstGeom prst="rect">
            <a:avLst/>
          </a:prstGeom>
          <a:noFill/>
          <a:ln>
            <a:noFill/>
          </a:ln>
        </p:spPr>
        <p:txBody>
          <a:bodyPr spcFirstLastPara="1" wrap="square" lIns="75600" tIns="37800" rIns="75600" bIns="37800" anchor="t" anchorCtr="0">
            <a:normAutofit/>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News ! </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B82CC216-3F35-EA3B-DD99-B5BF6616CD44}"/>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9D00291A-09D3-FBFA-DC44-828D3A516C22}"/>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pic>
        <p:nvPicPr>
          <p:cNvPr id="7" name="Picture 6">
            <a:extLst>
              <a:ext uri="{FF2B5EF4-FFF2-40B4-BE49-F238E27FC236}">
                <a16:creationId xmlns:a16="http://schemas.microsoft.com/office/drawing/2014/main" id="{F025E625-4DE2-064C-70B7-EC7A7A73DC2F}"/>
              </a:ext>
            </a:extLst>
          </p:cNvPr>
          <p:cNvPicPr>
            <a:picLocks noChangeAspect="1"/>
          </p:cNvPicPr>
          <p:nvPr/>
        </p:nvPicPr>
        <p:blipFill>
          <a:blip r:embed="rId4"/>
          <a:srcRect r="46944"/>
          <a:stretch>
            <a:fillRect/>
          </a:stretch>
        </p:blipFill>
        <p:spPr>
          <a:xfrm>
            <a:off x="6468351" y="2563336"/>
            <a:ext cx="3612274" cy="2656518"/>
          </a:xfrm>
          <a:prstGeom prst="rect">
            <a:avLst/>
          </a:prstGeom>
        </p:spPr>
      </p:pic>
      <p:pic>
        <p:nvPicPr>
          <p:cNvPr id="8" name="Picture 7">
            <a:extLst>
              <a:ext uri="{FF2B5EF4-FFF2-40B4-BE49-F238E27FC236}">
                <a16:creationId xmlns:a16="http://schemas.microsoft.com/office/drawing/2014/main" id="{3D14D915-2A52-1794-EFC7-03B56282B1DC}"/>
              </a:ext>
            </a:extLst>
          </p:cNvPr>
          <p:cNvPicPr>
            <a:picLocks noChangeAspect="1"/>
          </p:cNvPicPr>
          <p:nvPr/>
        </p:nvPicPr>
        <p:blipFill>
          <a:blip r:embed="rId5"/>
          <a:stretch>
            <a:fillRect/>
          </a:stretch>
        </p:blipFill>
        <p:spPr>
          <a:xfrm>
            <a:off x="3444878" y="84351"/>
            <a:ext cx="3176563" cy="2799092"/>
          </a:xfrm>
          <a:prstGeom prst="rect">
            <a:avLst/>
          </a:prstGeom>
        </p:spPr>
      </p:pic>
      <p:pic>
        <p:nvPicPr>
          <p:cNvPr id="2" name="Picture 1">
            <a:extLst>
              <a:ext uri="{FF2B5EF4-FFF2-40B4-BE49-F238E27FC236}">
                <a16:creationId xmlns:a16="http://schemas.microsoft.com/office/drawing/2014/main" id="{EEEA858F-1218-C45F-B145-B61BC2321EE3}"/>
              </a:ext>
            </a:extLst>
          </p:cNvPr>
          <p:cNvPicPr>
            <a:picLocks noChangeAspect="1"/>
          </p:cNvPicPr>
          <p:nvPr/>
        </p:nvPicPr>
        <p:blipFill>
          <a:blip r:embed="rId6"/>
          <a:srcRect b="15359"/>
          <a:stretch>
            <a:fillRect/>
          </a:stretch>
        </p:blipFill>
        <p:spPr>
          <a:xfrm>
            <a:off x="0" y="1607419"/>
            <a:ext cx="3780597" cy="3211448"/>
          </a:xfrm>
          <a:prstGeom prst="rect">
            <a:avLst/>
          </a:prstGeom>
        </p:spPr>
      </p:pic>
      <p:pic>
        <p:nvPicPr>
          <p:cNvPr id="3" name="Picture 2">
            <a:extLst>
              <a:ext uri="{FF2B5EF4-FFF2-40B4-BE49-F238E27FC236}">
                <a16:creationId xmlns:a16="http://schemas.microsoft.com/office/drawing/2014/main" id="{7FA40081-EB55-0B95-2DE2-4D986B5B6A1C}"/>
              </a:ext>
            </a:extLst>
          </p:cNvPr>
          <p:cNvPicPr>
            <a:picLocks noChangeAspect="1"/>
          </p:cNvPicPr>
          <p:nvPr/>
        </p:nvPicPr>
        <p:blipFill>
          <a:blip r:embed="rId7"/>
          <a:stretch>
            <a:fillRect/>
          </a:stretch>
        </p:blipFill>
        <p:spPr>
          <a:xfrm>
            <a:off x="5172755" y="1069275"/>
            <a:ext cx="4728219" cy="3218202"/>
          </a:xfrm>
          <a:prstGeom prst="rect">
            <a:avLst/>
          </a:prstGeom>
        </p:spPr>
      </p:pic>
    </p:spTree>
    <p:extLst>
      <p:ext uri="{BB962C8B-B14F-4D97-AF65-F5344CB8AC3E}">
        <p14:creationId xmlns:p14="http://schemas.microsoft.com/office/powerpoint/2010/main" val="73169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067FDEC-CB4C-3642-A888-78C2E3EFDD99}"/>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0C997BCE-C804-6B98-59FF-CBE2F8EAFD9F}"/>
              </a:ext>
            </a:extLst>
          </p:cNvPr>
          <p:cNvSpPr txBox="1"/>
          <p:nvPr/>
        </p:nvSpPr>
        <p:spPr>
          <a:xfrm>
            <a:off x="301272" y="249788"/>
            <a:ext cx="9478080" cy="703800"/>
          </a:xfrm>
          <a:prstGeom prst="rect">
            <a:avLst/>
          </a:prstGeom>
          <a:noFill/>
          <a:ln>
            <a:noFill/>
          </a:ln>
        </p:spPr>
        <p:txBody>
          <a:bodyPr spcFirstLastPara="1" wrap="square" lIns="75600" tIns="37800" rIns="75600" bIns="37800" anchor="t" anchorCtr="0">
            <a:normAutofit/>
          </a:bodyPr>
          <a:lstStyle/>
          <a:p>
            <a:pPr>
              <a:lnSpc>
                <a:spcPct val="90000"/>
              </a:lnSpc>
            </a:pPr>
            <a:r>
              <a:rPr lang="en-US" sz="3200" b="1" dirty="0">
                <a:solidFill>
                  <a:schemeClr val="accent1"/>
                </a:solidFill>
                <a:latin typeface="Noto Sans" panose="020B0502040504020204" pitchFamily="34" charset="0"/>
                <a:ea typeface="Noto Sans" panose="020B0502040504020204" pitchFamily="34" charset="0"/>
                <a:cs typeface="Noto Sans" panose="020B0502040504020204" pitchFamily="34" charset="0"/>
              </a:rPr>
              <a:t>Demonstrating entanglement distribution</a:t>
            </a:r>
          </a:p>
          <a:p>
            <a:pPr marL="0" marR="0" lvl="0" indent="0" rtl="0">
              <a:lnSpc>
                <a:spcPct val="90000"/>
              </a:lnSpc>
              <a:spcBef>
                <a:spcPts val="0"/>
              </a:spcBef>
              <a:spcAft>
                <a:spcPts val="0"/>
              </a:spcAft>
              <a:buNone/>
            </a:pP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155BD680-4503-26F5-01D9-A98D67104257}"/>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E1A5EB10-B0EE-DB77-590F-3F06CFA0AFAB}"/>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EC15F444-4F07-23B7-F56A-868A9A716E32}"/>
                  </a:ext>
                </a:extLst>
              </p14:cNvPr>
              <p14:cNvContentPartPr/>
              <p14:nvPr/>
            </p14:nvContentPartPr>
            <p14:xfrm>
              <a:off x="8680072" y="3238154"/>
              <a:ext cx="360" cy="360"/>
            </p14:xfrm>
          </p:contentPart>
        </mc:Choice>
        <mc:Fallback xmlns="">
          <p:pic>
            <p:nvPicPr>
              <p:cNvPr id="2" name="Ink 1">
                <a:extLst>
                  <a:ext uri="{FF2B5EF4-FFF2-40B4-BE49-F238E27FC236}">
                    <a16:creationId xmlns:a16="http://schemas.microsoft.com/office/drawing/2014/main" id="{EED6ADBF-F2F5-02A4-BA5C-3F7198D16688}"/>
                  </a:ext>
                </a:extLst>
              </p:cNvPr>
              <p:cNvPicPr/>
              <p:nvPr/>
            </p:nvPicPr>
            <p:blipFill>
              <a:blip r:embed="rId6"/>
              <a:stretch>
                <a:fillRect/>
              </a:stretch>
            </p:blipFill>
            <p:spPr>
              <a:xfrm>
                <a:off x="8673952" y="3232034"/>
                <a:ext cx="12600" cy="12600"/>
              </a:xfrm>
              <a:prstGeom prst="rect">
                <a:avLst/>
              </a:prstGeom>
            </p:spPr>
          </p:pic>
        </mc:Fallback>
      </mc:AlternateContent>
      <p:sp>
        <p:nvSpPr>
          <p:cNvPr id="6" name="Text Placeholder 8">
            <a:extLst>
              <a:ext uri="{FF2B5EF4-FFF2-40B4-BE49-F238E27FC236}">
                <a16:creationId xmlns:a16="http://schemas.microsoft.com/office/drawing/2014/main" id="{A6E31CC7-4FB7-4BB8-CE04-5EBEA92A07D3}"/>
              </a:ext>
            </a:extLst>
          </p:cNvPr>
          <p:cNvSpPr txBox="1">
            <a:spLocks/>
          </p:cNvSpPr>
          <p:nvPr/>
        </p:nvSpPr>
        <p:spPr>
          <a:xfrm>
            <a:off x="167697" y="738833"/>
            <a:ext cx="8626446" cy="668337"/>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CH" b="1" dirty="0">
                <a:solidFill>
                  <a:srgbClr val="303030"/>
                </a:solidFill>
                <a:latin typeface="Noto Sans" panose="020B0502040504020204" pitchFamily="34" charset="0"/>
                <a:ea typeface="Noto Sans" panose="020B0502040504020204" pitchFamily="34" charset="0"/>
                <a:cs typeface="Noto Sans" panose="020B0502040504020204" pitchFamily="34" charset="0"/>
              </a:rPr>
              <a:t>1) CHSH test</a:t>
            </a:r>
            <a:r>
              <a:rPr lang="en-CH" dirty="0">
                <a:solidFill>
                  <a:srgbClr val="303030"/>
                </a:solidFill>
                <a:latin typeface="Noto Sans" panose="020B0502040504020204" pitchFamily="34" charset="0"/>
                <a:ea typeface="Noto Sans" panose="020B0502040504020204" pitchFamily="34" charset="0"/>
                <a:cs typeface="Noto Sans" panose="020B0502040504020204" pitchFamily="34" charset="0"/>
              </a:rPr>
              <a:t> : determine S-parameter (S &gt; 2 means photons were entangled)</a:t>
            </a:r>
            <a:endParaRPr lang="en-CH" b="1" dirty="0">
              <a:solidFill>
                <a:srgbClr val="303030"/>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3" name="TextBox 12">
            <a:extLst>
              <a:ext uri="{FF2B5EF4-FFF2-40B4-BE49-F238E27FC236}">
                <a16:creationId xmlns:a16="http://schemas.microsoft.com/office/drawing/2014/main" id="{B2CE1B24-C15A-A262-A649-27607BAF4D2A}"/>
              </a:ext>
            </a:extLst>
          </p:cNvPr>
          <p:cNvSpPr txBox="1"/>
          <p:nvPr/>
        </p:nvSpPr>
        <p:spPr>
          <a:xfrm>
            <a:off x="6614606" y="1896215"/>
            <a:ext cx="2272134"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CH" sz="1600" dirty="0">
                <a:latin typeface="Noto Sans" panose="020B0502040504020204" pitchFamily="34" charset="0"/>
                <a:ea typeface="Noto Sans" panose="020B0502040504020204" pitchFamily="34" charset="0"/>
                <a:cs typeface="Noto Sans" panose="020B0502040504020204" pitchFamily="34" charset="0"/>
              </a:rPr>
              <a:t>For each angle pair:</a:t>
            </a:r>
          </a:p>
          <a:p>
            <a:pPr marL="285750" indent="-285750">
              <a:buFontTx/>
              <a:buChar char="-"/>
            </a:pPr>
            <a:r>
              <a:rPr lang="en-GB" sz="1600" dirty="0">
                <a:latin typeface="Noto Sans" panose="020B0502040504020204" pitchFamily="34" charset="0"/>
                <a:ea typeface="Noto Sans" panose="020B0502040504020204" pitchFamily="34" charset="0"/>
                <a:cs typeface="Noto Sans" panose="020B0502040504020204" pitchFamily="34" charset="0"/>
              </a:rPr>
              <a:t>M</a:t>
            </a:r>
            <a:r>
              <a:rPr lang="en-CH" sz="1600" dirty="0">
                <a:latin typeface="Noto Sans" panose="020B0502040504020204" pitchFamily="34" charset="0"/>
                <a:ea typeface="Noto Sans" panose="020B0502040504020204" pitchFamily="34" charset="0"/>
                <a:cs typeface="Noto Sans" panose="020B0502040504020204" pitchFamily="34" charset="0"/>
              </a:rPr>
              <a:t>easure coincidences as a function of detection time difference</a:t>
            </a:r>
          </a:p>
          <a:p>
            <a:pPr marL="285750" indent="-285750">
              <a:buFontTx/>
              <a:buChar char="-"/>
            </a:pPr>
            <a:r>
              <a:rPr lang="en-CH" sz="1600" dirty="0">
                <a:latin typeface="Noto Sans" panose="020B0502040504020204" pitchFamily="34" charset="0"/>
                <a:ea typeface="Noto Sans" panose="020B0502040504020204" pitchFamily="34" charset="0"/>
                <a:cs typeface="Noto Sans" panose="020B0502040504020204" pitchFamily="34" charset="0"/>
              </a:rPr>
              <a:t>extract the maximum of the coincidence peak</a:t>
            </a:r>
            <a:endParaRPr lang="en-CH" sz="1200" dirty="0">
              <a:latin typeface="Noto Sans" panose="020B0502040504020204" pitchFamily="34" charset="0"/>
              <a:ea typeface="Noto Sans" panose="020B0502040504020204" pitchFamily="34" charset="0"/>
              <a:cs typeface="Noto Sans" panose="020B0502040504020204" pitchFamily="34" charset="0"/>
            </a:endParaRPr>
          </a:p>
        </p:txBody>
      </p:sp>
      <p:pic>
        <p:nvPicPr>
          <p:cNvPr id="9" name="Picture 8">
            <a:extLst>
              <a:ext uri="{FF2B5EF4-FFF2-40B4-BE49-F238E27FC236}">
                <a16:creationId xmlns:a16="http://schemas.microsoft.com/office/drawing/2014/main" id="{408E959B-9AF9-6A25-D3BD-9482F5616933}"/>
              </a:ext>
            </a:extLst>
          </p:cNvPr>
          <p:cNvPicPr>
            <a:picLocks noChangeAspect="1"/>
          </p:cNvPicPr>
          <p:nvPr/>
        </p:nvPicPr>
        <p:blipFill>
          <a:blip r:embed="rId7"/>
          <a:srcRect t="10117"/>
          <a:stretch>
            <a:fillRect/>
          </a:stretch>
        </p:blipFill>
        <p:spPr>
          <a:xfrm>
            <a:off x="167697" y="1126991"/>
            <a:ext cx="5905500" cy="4029518"/>
          </a:xfrm>
          <a:prstGeom prst="rect">
            <a:avLst/>
          </a:prstGeom>
        </p:spPr>
      </p:pic>
    </p:spTree>
    <p:extLst>
      <p:ext uri="{BB962C8B-B14F-4D97-AF65-F5344CB8AC3E}">
        <p14:creationId xmlns:p14="http://schemas.microsoft.com/office/powerpoint/2010/main" val="421042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13F1A-96DC-F58D-09C2-D46F6A017FDA}"/>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478C3E06-7EC8-7BD7-BF81-3349F48A9DB5}"/>
              </a:ext>
            </a:extLst>
          </p:cNvPr>
          <p:cNvSpPr txBox="1"/>
          <p:nvPr/>
        </p:nvSpPr>
        <p:spPr>
          <a:xfrm>
            <a:off x="294120" y="302040"/>
            <a:ext cx="9478080" cy="703800"/>
          </a:xfrm>
          <a:prstGeom prst="rect">
            <a:avLst/>
          </a:prstGeom>
          <a:noFill/>
          <a:ln>
            <a:noFill/>
          </a:ln>
        </p:spPr>
        <p:txBody>
          <a:bodyPr spcFirstLastPara="1" wrap="square" lIns="75600" tIns="37800" rIns="75600" bIns="37800" anchor="t" anchorCtr="0">
            <a:normAutofit/>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Future Quantum Internet</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67CE71D4-0AF2-DCEC-A571-9365D70B6A6D}"/>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F89DB8E9-65DC-1266-939E-C49DA7872A54}"/>
              </a:ext>
            </a:extLst>
          </p:cNvPr>
          <p:cNvPicPr>
            <a:picLocks noChangeAspect="1"/>
          </p:cNvPicPr>
          <p:nvPr/>
        </p:nvPicPr>
        <p:blipFill>
          <a:blip>
            <a:extLst>
              <a:ext uri="{96DAC541-7B7A-43D3-8B79-37D633B846F1}">
                <asvg:svgBlip xmlns:asvg="http://schemas.microsoft.com/office/drawing/2016/SVG/main" r:embed="rId4"/>
              </a:ext>
            </a:extLst>
          </a:blip>
          <a:srcRect b="26186"/>
          <a:stretch>
            <a:fillRect/>
          </a:stretch>
        </p:blipFill>
        <p:spPr>
          <a:xfrm>
            <a:off x="2354294" y="5219854"/>
            <a:ext cx="676772" cy="357106"/>
          </a:xfrm>
          <a:prstGeom prst="rect">
            <a:avLst/>
          </a:prstGeom>
        </p:spPr>
      </p:pic>
      <p:sp>
        <p:nvSpPr>
          <p:cNvPr id="2" name="TextBox 1">
            <a:extLst>
              <a:ext uri="{FF2B5EF4-FFF2-40B4-BE49-F238E27FC236}">
                <a16:creationId xmlns:a16="http://schemas.microsoft.com/office/drawing/2014/main" id="{510D8110-883D-8D40-4831-212C76C0019B}"/>
              </a:ext>
            </a:extLst>
          </p:cNvPr>
          <p:cNvSpPr txBox="1"/>
          <p:nvPr/>
        </p:nvSpPr>
        <p:spPr>
          <a:xfrm>
            <a:off x="308425" y="698063"/>
            <a:ext cx="6548284" cy="307777"/>
          </a:xfrm>
          <a:prstGeom prst="rect">
            <a:avLst/>
          </a:prstGeom>
          <a:noFill/>
        </p:spPr>
        <p:txBody>
          <a:bodyPr wrap="square" rtlCol="0">
            <a:spAutoFit/>
          </a:bodyPr>
          <a:lstStyle/>
          <a:p>
            <a:r>
              <a:rPr lang="en-US" i="1" dirty="0">
                <a:latin typeface="Noto Sans" panose="020B0502040504020204" pitchFamily="34" charset="0"/>
                <a:ea typeface="Noto Sans" panose="020B0502040504020204" pitchFamily="34" charset="0"/>
                <a:cs typeface="Noto Sans" panose="020B0502040504020204" pitchFamily="34" charset="0"/>
              </a:rPr>
              <a:t>Towards Entanglement as a service</a:t>
            </a:r>
            <a:endParaRPr lang="en-CH" i="1" dirty="0">
              <a:latin typeface="Noto Sans" panose="020B0502040504020204" pitchFamily="34" charset="0"/>
              <a:ea typeface="Noto Sans" panose="020B0502040504020204" pitchFamily="34" charset="0"/>
              <a:cs typeface="Noto Sans" panose="020B0502040504020204" pitchFamily="34" charset="0"/>
            </a:endParaRPr>
          </a:p>
        </p:txBody>
      </p:sp>
      <p:sp>
        <p:nvSpPr>
          <p:cNvPr id="3" name="TextBox 2">
            <a:extLst>
              <a:ext uri="{FF2B5EF4-FFF2-40B4-BE49-F238E27FC236}">
                <a16:creationId xmlns:a16="http://schemas.microsoft.com/office/drawing/2014/main" id="{61D82546-729E-3CC7-CB26-9F41DC4D6070}"/>
              </a:ext>
            </a:extLst>
          </p:cNvPr>
          <p:cNvSpPr txBox="1"/>
          <p:nvPr/>
        </p:nvSpPr>
        <p:spPr>
          <a:xfrm>
            <a:off x="440871" y="1175657"/>
            <a:ext cx="5437414" cy="4247317"/>
          </a:xfrm>
          <a:prstGeom prst="rect">
            <a:avLst/>
          </a:prstGeom>
          <a:noFill/>
        </p:spPr>
        <p:txBody>
          <a:bodyPr wrap="square" rtlCol="0">
            <a:spAutoFit/>
          </a:bodyPr>
          <a:lstStyle/>
          <a:p>
            <a:pPr marL="285750" indent="-285750">
              <a:buFont typeface="Arial" panose="020B0604020202020204" pitchFamily="34" charset="0"/>
              <a:buChar char="•"/>
            </a:pPr>
            <a:r>
              <a:rPr lang="en-CH" sz="1800" dirty="0">
                <a:latin typeface="Noto Sans" panose="020B0502040504020204" pitchFamily="34" charset="0"/>
                <a:ea typeface="Noto Sans" panose="020B0502040504020204" pitchFamily="34" charset="0"/>
                <a:cs typeface="Noto Sans" panose="020B0502040504020204" pitchFamily="34" charset="0"/>
              </a:rPr>
              <a:t>Network of spatially separated, interconnected nodes</a:t>
            </a:r>
          </a:p>
          <a:p>
            <a:endPar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marL="285750" indent="-285750">
              <a:buFont typeface="Arial" panose="020B0604020202020204" pitchFamily="34" charset="0"/>
              <a:buChar char="•"/>
            </a:pPr>
            <a:r>
              <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Applications</a:t>
            </a:r>
          </a:p>
          <a:p>
            <a:pPr marL="285750" indent="-285750">
              <a:buFont typeface="Arial" panose="020B0604020202020204" pitchFamily="34" charset="0"/>
              <a:buChar char="•"/>
            </a:pPr>
            <a:endPar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2"/>
            <a:r>
              <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	- Secure communication </a:t>
            </a:r>
          </a:p>
          <a:p>
            <a:pPr lvl="2"/>
            <a:r>
              <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	- Distributed quantum computing</a:t>
            </a:r>
          </a:p>
          <a:p>
            <a:pPr lvl="2"/>
            <a:r>
              <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	- Networked quantum metrology</a:t>
            </a:r>
          </a:p>
          <a:p>
            <a:pPr lvl="2"/>
            <a:endPar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2"/>
            <a:endPar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2"/>
            <a:endPar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marL="285750" indent="-285750">
              <a:buFont typeface="Arial" panose="020B0604020202020204" pitchFamily="34" charset="0"/>
              <a:buChar char="•"/>
            </a:pPr>
            <a:r>
              <a:rPr lang="en-CH" sz="18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This work : quantum connection between two nodes using non-dark fiber !</a:t>
            </a:r>
          </a:p>
          <a:p>
            <a:pPr marL="285750" indent="-285750">
              <a:buFont typeface="Arial" panose="020B0604020202020204" pitchFamily="34" charset="0"/>
              <a:buChar char="•"/>
            </a:pPr>
            <a:endParaRPr lang="en-CH" sz="1800" dirty="0">
              <a:latin typeface="Noto Sans" panose="020B0502040504020204" pitchFamily="34" charset="0"/>
              <a:ea typeface="Noto Sans" panose="020B0502040504020204" pitchFamily="34" charset="0"/>
              <a:cs typeface="Noto Sans" panose="020B0502040504020204" pitchFamily="34" charset="0"/>
            </a:endParaRPr>
          </a:p>
          <a:p>
            <a:endParaRPr lang="en-CH" sz="1800" dirty="0">
              <a:latin typeface="Noto Sans" panose="020B0502040504020204" pitchFamily="34" charset="0"/>
              <a:ea typeface="Noto Sans" panose="020B0502040504020204" pitchFamily="34" charset="0"/>
              <a:cs typeface="Noto Sans" panose="020B0502040504020204" pitchFamily="34" charset="0"/>
            </a:endParaRPr>
          </a:p>
        </p:txBody>
      </p:sp>
      <p:pic>
        <p:nvPicPr>
          <p:cNvPr id="7" name="Picture 2" descr="KPN en QuTech slaan handen ineen om quantum internet te realiseren">
            <a:extLst>
              <a:ext uri="{FF2B5EF4-FFF2-40B4-BE49-F238E27FC236}">
                <a16:creationId xmlns:a16="http://schemas.microsoft.com/office/drawing/2014/main" id="{2F4BC451-C5E8-6AB0-EDB6-AD5D60B65B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78285" y="982182"/>
            <a:ext cx="4034081" cy="225699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38B14E1-8574-EF9C-13BF-D4238CBA8BA6}"/>
              </a:ext>
            </a:extLst>
          </p:cNvPr>
          <p:cNvSpPr txBox="1"/>
          <p:nvPr/>
        </p:nvSpPr>
        <p:spPr>
          <a:xfrm>
            <a:off x="6018451" y="3239173"/>
            <a:ext cx="3893915" cy="276999"/>
          </a:xfrm>
          <a:prstGeom prst="rect">
            <a:avLst/>
          </a:prstGeom>
          <a:noFill/>
        </p:spPr>
        <p:txBody>
          <a:bodyPr wrap="square" rtlCol="0">
            <a:spAutoFit/>
          </a:bodyPr>
          <a:lstStyle/>
          <a:p>
            <a:r>
              <a:rPr lang="en-CH" sz="1200" i="1" dirty="0">
                <a:latin typeface="Noto Sans" panose="020B0502040504020204" pitchFamily="34" charset="0"/>
                <a:ea typeface="Noto Sans" panose="020B0502040504020204" pitchFamily="34" charset="0"/>
                <a:cs typeface="Noto Sans" panose="020B0502040504020204" pitchFamily="34" charset="0"/>
              </a:rPr>
              <a:t>Image : European Quantum Internet Alliance</a:t>
            </a:r>
          </a:p>
        </p:txBody>
      </p:sp>
      <p:pic>
        <p:nvPicPr>
          <p:cNvPr id="9" name="Picture 8">
            <a:extLst>
              <a:ext uri="{FF2B5EF4-FFF2-40B4-BE49-F238E27FC236}">
                <a16:creationId xmlns:a16="http://schemas.microsoft.com/office/drawing/2014/main" id="{533854D1-CB8B-76A3-8CC7-6C9F21E8E30D}"/>
              </a:ext>
            </a:extLst>
          </p:cNvPr>
          <p:cNvPicPr>
            <a:picLocks noChangeAspect="1"/>
          </p:cNvPicPr>
          <p:nvPr/>
        </p:nvPicPr>
        <p:blipFill>
          <a:blip r:embed="rId6"/>
          <a:stretch>
            <a:fillRect/>
          </a:stretch>
        </p:blipFill>
        <p:spPr>
          <a:xfrm>
            <a:off x="6399408" y="3523292"/>
            <a:ext cx="3103815" cy="1999834"/>
          </a:xfrm>
          <a:prstGeom prst="rect">
            <a:avLst/>
          </a:prstGeom>
        </p:spPr>
      </p:pic>
      <p:sp>
        <p:nvSpPr>
          <p:cNvPr id="10" name="Oval 9">
            <a:extLst>
              <a:ext uri="{FF2B5EF4-FFF2-40B4-BE49-F238E27FC236}">
                <a16:creationId xmlns:a16="http://schemas.microsoft.com/office/drawing/2014/main" id="{52F7F420-89B9-8239-78A4-A3DF71FCE2AA}"/>
              </a:ext>
            </a:extLst>
          </p:cNvPr>
          <p:cNvSpPr/>
          <p:nvPr/>
        </p:nvSpPr>
        <p:spPr>
          <a:xfrm>
            <a:off x="7530059" y="4695488"/>
            <a:ext cx="186835" cy="186813"/>
          </a:xfrm>
          <a:prstGeom prst="ellips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dirty="0"/>
          </a:p>
        </p:txBody>
      </p:sp>
      <p:sp>
        <p:nvSpPr>
          <p:cNvPr id="11" name="Oval 10">
            <a:extLst>
              <a:ext uri="{FF2B5EF4-FFF2-40B4-BE49-F238E27FC236}">
                <a16:creationId xmlns:a16="http://schemas.microsoft.com/office/drawing/2014/main" id="{8B1FEBD3-D8CD-6C0F-E6DC-FAE1C8464A00}"/>
              </a:ext>
            </a:extLst>
          </p:cNvPr>
          <p:cNvSpPr/>
          <p:nvPr/>
        </p:nvSpPr>
        <p:spPr>
          <a:xfrm>
            <a:off x="7759989" y="4695488"/>
            <a:ext cx="186835" cy="186813"/>
          </a:xfrm>
          <a:prstGeom prst="ellipse">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2" name="Ink 11">
                <a:extLst>
                  <a:ext uri="{FF2B5EF4-FFF2-40B4-BE49-F238E27FC236}">
                    <a16:creationId xmlns:a16="http://schemas.microsoft.com/office/drawing/2014/main" id="{6EFBB350-68F9-3A85-19C5-62EDD8F1FB95}"/>
                  </a:ext>
                </a:extLst>
              </p14:cNvPr>
              <p14:cNvContentPartPr/>
              <p14:nvPr/>
            </p14:nvContentPartPr>
            <p14:xfrm>
              <a:off x="7624222" y="4667736"/>
              <a:ext cx="360" cy="360"/>
            </p14:xfrm>
          </p:contentPart>
        </mc:Choice>
        <mc:Fallback xmlns="">
          <p:pic>
            <p:nvPicPr>
              <p:cNvPr id="12" name="Ink 11">
                <a:extLst>
                  <a:ext uri="{FF2B5EF4-FFF2-40B4-BE49-F238E27FC236}">
                    <a16:creationId xmlns:a16="http://schemas.microsoft.com/office/drawing/2014/main" id="{6EFBB350-68F9-3A85-19C5-62EDD8F1FB95}"/>
                  </a:ext>
                </a:extLst>
              </p:cNvPr>
              <p:cNvPicPr/>
              <p:nvPr/>
            </p:nvPicPr>
            <p:blipFill>
              <a:blip r:embed="rId8"/>
              <a:stretch>
                <a:fillRect/>
              </a:stretch>
            </p:blipFill>
            <p:spPr>
              <a:xfrm>
                <a:off x="7606582" y="4650096"/>
                <a:ext cx="36000" cy="3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13" name="Ink 12">
                <a:extLst>
                  <a:ext uri="{FF2B5EF4-FFF2-40B4-BE49-F238E27FC236}">
                    <a16:creationId xmlns:a16="http://schemas.microsoft.com/office/drawing/2014/main" id="{6A8D8049-33B0-8A78-EA27-AFF0EDB1E5B1}"/>
                  </a:ext>
                </a:extLst>
              </p14:cNvPr>
              <p14:cNvContentPartPr/>
              <p14:nvPr/>
            </p14:nvContentPartPr>
            <p14:xfrm>
              <a:off x="7622422" y="4082376"/>
              <a:ext cx="344880" cy="609120"/>
            </p14:xfrm>
          </p:contentPart>
        </mc:Choice>
        <mc:Fallback xmlns="">
          <p:pic>
            <p:nvPicPr>
              <p:cNvPr id="13" name="Ink 12">
                <a:extLst>
                  <a:ext uri="{FF2B5EF4-FFF2-40B4-BE49-F238E27FC236}">
                    <a16:creationId xmlns:a16="http://schemas.microsoft.com/office/drawing/2014/main" id="{6A8D8049-33B0-8A78-EA27-AFF0EDB1E5B1}"/>
                  </a:ext>
                </a:extLst>
              </p:cNvPr>
              <p:cNvPicPr/>
              <p:nvPr/>
            </p:nvPicPr>
            <p:blipFill>
              <a:blip r:embed="rId10"/>
              <a:stretch>
                <a:fillRect/>
              </a:stretch>
            </p:blipFill>
            <p:spPr>
              <a:xfrm>
                <a:off x="7604782" y="4064376"/>
                <a:ext cx="380520" cy="644760"/>
              </a:xfrm>
              <a:prstGeom prst="rect">
                <a:avLst/>
              </a:prstGeom>
            </p:spPr>
          </p:pic>
        </mc:Fallback>
      </mc:AlternateContent>
      <p:grpSp>
        <p:nvGrpSpPr>
          <p:cNvPr id="20" name="Group 19">
            <a:extLst>
              <a:ext uri="{FF2B5EF4-FFF2-40B4-BE49-F238E27FC236}">
                <a16:creationId xmlns:a16="http://schemas.microsoft.com/office/drawing/2014/main" id="{B0B1C159-A3FB-FA01-7D90-58D9C5B2BBEF}"/>
              </a:ext>
            </a:extLst>
          </p:cNvPr>
          <p:cNvGrpSpPr/>
          <p:nvPr/>
        </p:nvGrpSpPr>
        <p:grpSpPr>
          <a:xfrm>
            <a:off x="7407579" y="4951349"/>
            <a:ext cx="304200" cy="258480"/>
            <a:chOff x="7407579" y="4951349"/>
            <a:chExt cx="304200" cy="258480"/>
          </a:xfrm>
        </p:grpSpPr>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9924ECF6-C77C-EF7F-2CAA-5BE2ED79B7E1}"/>
                    </a:ext>
                  </a:extLst>
                </p14:cNvPr>
                <p14:cNvContentPartPr/>
                <p14:nvPr/>
              </p14:nvContentPartPr>
              <p14:xfrm>
                <a:off x="7407579" y="4951349"/>
                <a:ext cx="296640" cy="258480"/>
              </p14:xfrm>
            </p:contentPart>
          </mc:Choice>
          <mc:Fallback xmlns="">
            <p:pic>
              <p:nvPicPr>
                <p:cNvPr id="14" name="Ink 13">
                  <a:extLst>
                    <a:ext uri="{FF2B5EF4-FFF2-40B4-BE49-F238E27FC236}">
                      <a16:creationId xmlns:a16="http://schemas.microsoft.com/office/drawing/2014/main" id="{9924ECF6-C77C-EF7F-2CAA-5BE2ED79B7E1}"/>
                    </a:ext>
                  </a:extLst>
                </p:cNvPr>
                <p:cNvPicPr/>
                <p:nvPr/>
              </p:nvPicPr>
              <p:blipFill>
                <a:blip r:embed="rId12"/>
                <a:stretch>
                  <a:fillRect/>
                </a:stretch>
              </p:blipFill>
              <p:spPr>
                <a:xfrm>
                  <a:off x="7398579" y="4942349"/>
                  <a:ext cx="31428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k 14">
                  <a:extLst>
                    <a:ext uri="{FF2B5EF4-FFF2-40B4-BE49-F238E27FC236}">
                      <a16:creationId xmlns:a16="http://schemas.microsoft.com/office/drawing/2014/main" id="{02DA8611-EF90-5465-49D6-66C65F0C980F}"/>
                    </a:ext>
                  </a:extLst>
                </p14:cNvPr>
                <p14:cNvContentPartPr/>
                <p14:nvPr/>
              </p14:nvContentPartPr>
              <p14:xfrm>
                <a:off x="7566699" y="4958549"/>
                <a:ext cx="115200" cy="60840"/>
              </p14:xfrm>
            </p:contentPart>
          </mc:Choice>
          <mc:Fallback xmlns="">
            <p:pic>
              <p:nvPicPr>
                <p:cNvPr id="15" name="Ink 14">
                  <a:extLst>
                    <a:ext uri="{FF2B5EF4-FFF2-40B4-BE49-F238E27FC236}">
                      <a16:creationId xmlns:a16="http://schemas.microsoft.com/office/drawing/2014/main" id="{02DA8611-EF90-5465-49D6-66C65F0C980F}"/>
                    </a:ext>
                  </a:extLst>
                </p:cNvPr>
                <p:cNvPicPr/>
                <p:nvPr/>
              </p:nvPicPr>
              <p:blipFill>
                <a:blip r:embed="rId14"/>
                <a:stretch>
                  <a:fillRect/>
                </a:stretch>
              </p:blipFill>
              <p:spPr>
                <a:xfrm>
                  <a:off x="7558059" y="4949549"/>
                  <a:ext cx="132840" cy="784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742B8F07-8D75-74D6-BC95-608CA00FB273}"/>
                    </a:ext>
                  </a:extLst>
                </p14:cNvPr>
                <p14:cNvContentPartPr/>
                <p14:nvPr/>
              </p14:nvContentPartPr>
              <p14:xfrm>
                <a:off x="7703499" y="4978349"/>
                <a:ext cx="8280" cy="128880"/>
              </p14:xfrm>
            </p:contentPart>
          </mc:Choice>
          <mc:Fallback xmlns="">
            <p:pic>
              <p:nvPicPr>
                <p:cNvPr id="18" name="Ink 17">
                  <a:extLst>
                    <a:ext uri="{FF2B5EF4-FFF2-40B4-BE49-F238E27FC236}">
                      <a16:creationId xmlns:a16="http://schemas.microsoft.com/office/drawing/2014/main" id="{742B8F07-8D75-74D6-BC95-608CA00FB273}"/>
                    </a:ext>
                  </a:extLst>
                </p:cNvPr>
                <p:cNvPicPr/>
                <p:nvPr/>
              </p:nvPicPr>
              <p:blipFill>
                <a:blip r:embed="rId16"/>
                <a:stretch>
                  <a:fillRect/>
                </a:stretch>
              </p:blipFill>
              <p:spPr>
                <a:xfrm>
                  <a:off x="7694859" y="4969349"/>
                  <a:ext cx="25920" cy="146520"/>
                </a:xfrm>
                <a:prstGeom prst="rect">
                  <a:avLst/>
                </a:prstGeom>
              </p:spPr>
            </p:pic>
          </mc:Fallback>
        </mc:AlternateContent>
      </p:grpSp>
      <p:pic>
        <p:nvPicPr>
          <p:cNvPr id="22" name="Picture 21" descr="CERN Logo and symbol, meaning, history, PNG, brand">
            <a:extLst>
              <a:ext uri="{FF2B5EF4-FFF2-40B4-BE49-F238E27FC236}">
                <a16:creationId xmlns:a16="http://schemas.microsoft.com/office/drawing/2014/main" id="{24C18831-3F72-6373-9395-2204E297A76D}"/>
              </a:ext>
            </a:extLst>
          </p:cNvPr>
          <p:cNvPicPr>
            <a:picLocks noChangeAspect="1"/>
          </p:cNvPicPr>
          <p:nvPr/>
        </p:nvPicPr>
        <p:blipFill>
          <a:blip r:embed="rId17"/>
          <a:stretch>
            <a:fillRect/>
          </a:stretch>
        </p:blipFill>
        <p:spPr>
          <a:xfrm>
            <a:off x="6770445" y="4988969"/>
            <a:ext cx="614814" cy="521584"/>
          </a:xfrm>
          <a:prstGeom prst="rect">
            <a:avLst/>
          </a:prstGeom>
        </p:spPr>
      </p:pic>
    </p:spTree>
    <p:custDataLst>
      <p:tags r:id="rId1"/>
    </p:custDataLst>
    <p:extLst>
      <p:ext uri="{BB962C8B-B14F-4D97-AF65-F5344CB8AC3E}">
        <p14:creationId xmlns:p14="http://schemas.microsoft.com/office/powerpoint/2010/main" val="293476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40DA-5E79-B38B-0E2B-C636BAABB378}"/>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5FFFC31B-E98A-F0ED-5B21-F74B5CE6FC9F}"/>
              </a:ext>
            </a:extLst>
          </p:cNvPr>
          <p:cNvSpPr txBox="1"/>
          <p:nvPr/>
        </p:nvSpPr>
        <p:spPr>
          <a:xfrm>
            <a:off x="294120" y="302040"/>
            <a:ext cx="9478080" cy="703800"/>
          </a:xfrm>
          <a:prstGeom prst="rect">
            <a:avLst/>
          </a:prstGeom>
          <a:noFill/>
          <a:ln>
            <a:noFill/>
          </a:ln>
        </p:spPr>
        <p:txBody>
          <a:bodyPr spcFirstLastPara="1" wrap="square" lIns="75600" tIns="37800" rIns="75600" bIns="37800" anchor="t" anchorCtr="0">
            <a:normAutofit fontScale="85000" lnSpcReduction="10000"/>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Main challenges in large-scale quantum networks</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957CD269-CB54-AAD7-9DA5-8F05A4F978FC}"/>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37D2929-CFBD-0545-1F26-B29EDB4A54DD}"/>
              </a:ext>
            </a:extLst>
          </p:cNvPr>
          <p:cNvSpPr txBox="1"/>
          <p:nvPr/>
        </p:nvSpPr>
        <p:spPr>
          <a:xfrm>
            <a:off x="179651" y="1165513"/>
            <a:ext cx="5074286" cy="2923877"/>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lvl="3" indent="-342900">
              <a:buFont typeface="Arial" panose="020B0604020202020204" pitchFamily="34" charset="0"/>
              <a:buChar char="•"/>
            </a:pPr>
            <a:r>
              <a:rPr lang="en-CH" sz="2000" dirty="0">
                <a:latin typeface="Noto Sans" panose="020B0502040504020204" pitchFamily="34" charset="0"/>
                <a:ea typeface="Noto Sans" panose="020B0502040504020204" pitchFamily="34" charset="0"/>
                <a:cs typeface="Noto Sans" panose="020B0502040504020204" pitchFamily="34" charset="0"/>
              </a:rPr>
              <a:t>Photon losses</a:t>
            </a:r>
          </a:p>
          <a:p>
            <a:pPr marL="342900" lvl="3" indent="-342900">
              <a:buFont typeface="Arial" panose="020B0604020202020204" pitchFamily="34" charset="0"/>
              <a:buChar char="•"/>
            </a:pPr>
            <a:endParaRPr lang="en-CH" sz="2000" dirty="0">
              <a:latin typeface="Noto Sans" panose="020B0502040504020204" pitchFamily="34" charset="0"/>
              <a:ea typeface="Noto Sans" panose="020B0502040504020204" pitchFamily="34" charset="0"/>
              <a:cs typeface="Noto Sans" panose="020B0502040504020204" pitchFamily="34" charset="0"/>
            </a:endParaRPr>
          </a:p>
          <a:p>
            <a:pPr marL="342900" lvl="3" indent="-342900">
              <a:buFont typeface="Arial" panose="020B0604020202020204" pitchFamily="34" charset="0"/>
              <a:buChar char="•"/>
            </a:pPr>
            <a:r>
              <a:rPr lang="en-CH" sz="2000" dirty="0">
                <a:latin typeface="Noto Sans" panose="020B0502040504020204" pitchFamily="34" charset="0"/>
                <a:ea typeface="Noto Sans" panose="020B0502040504020204" pitchFamily="34" charset="0"/>
                <a:cs typeface="Noto Sans" panose="020B0502040504020204" pitchFamily="34" charset="0"/>
              </a:rPr>
              <a:t>Synchronisation</a:t>
            </a:r>
          </a:p>
          <a:p>
            <a:pPr marL="342900" lvl="3" indent="-342900">
              <a:buFont typeface="Arial" panose="020B0604020202020204" pitchFamily="34" charset="0"/>
              <a:buChar char="•"/>
            </a:pPr>
            <a:endParaRPr lang="en-CH" sz="2000" dirty="0">
              <a:latin typeface="Noto Sans" panose="020B0502040504020204" pitchFamily="34" charset="0"/>
              <a:ea typeface="Noto Sans" panose="020B0502040504020204" pitchFamily="34" charset="0"/>
              <a:cs typeface="Noto Sans" panose="020B0502040504020204" pitchFamily="34" charset="0"/>
            </a:endParaRPr>
          </a:p>
          <a:p>
            <a:pPr marL="342900" lvl="3" indent="-342900">
              <a:buFont typeface="Arial" panose="020B0604020202020204" pitchFamily="34" charset="0"/>
              <a:buChar char="•"/>
            </a:pPr>
            <a:r>
              <a:rPr lang="en-CH" sz="2000" dirty="0">
                <a:latin typeface="Noto Sans" panose="020B0502040504020204" pitchFamily="34" charset="0"/>
                <a:ea typeface="Noto Sans" panose="020B0502040504020204" pitchFamily="34" charset="0"/>
                <a:cs typeface="Noto Sans" panose="020B0502040504020204" pitchFamily="34" charset="0"/>
              </a:rPr>
              <a:t>Variable transmission conditions</a:t>
            </a:r>
          </a:p>
          <a:p>
            <a:pPr marL="342900" lvl="3" indent="-342900">
              <a:buFont typeface="Arial" panose="020B0604020202020204" pitchFamily="34" charset="0"/>
              <a:buChar char="•"/>
            </a:pPr>
            <a:endParaRPr lang="en-CH" sz="1600" dirty="0">
              <a:latin typeface="Noto Sans" panose="020B0502040504020204" pitchFamily="34" charset="0"/>
              <a:ea typeface="Noto Sans" panose="020B0502040504020204" pitchFamily="34" charset="0"/>
              <a:cs typeface="Noto Sans" panose="020B0502040504020204" pitchFamily="34" charset="0"/>
            </a:endParaRPr>
          </a:p>
          <a:p>
            <a:pPr lvl="4"/>
            <a:r>
              <a:rPr lang="en-CH" sz="1600" dirty="0">
                <a:latin typeface="Noto Sans" panose="020B0502040504020204" pitchFamily="34" charset="0"/>
                <a:ea typeface="Noto Sans" panose="020B0502040504020204" pitchFamily="34" charset="0"/>
                <a:cs typeface="Noto Sans" panose="020B0502040504020204" pitchFamily="34" charset="0"/>
              </a:rPr>
              <a:t>	</a:t>
            </a:r>
            <a:r>
              <a:rPr lang="en-CH" sz="16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 transmission time (length changes)</a:t>
            </a:r>
          </a:p>
          <a:p>
            <a:pPr lvl="4"/>
            <a:endParaRPr lang="en-CH" sz="16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4"/>
            <a:r>
              <a:rPr lang="en-CH" sz="16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	 polarisation state (vibrations/other)</a:t>
            </a:r>
            <a:endParaRPr lang="en-CH" sz="1600" dirty="0">
              <a:latin typeface="Noto Sans" panose="020B0502040504020204" pitchFamily="34" charset="0"/>
              <a:ea typeface="Noto Sans" panose="020B0502040504020204" pitchFamily="34" charset="0"/>
              <a:cs typeface="Noto Sans" panose="020B0502040504020204" pitchFamily="34" charset="0"/>
            </a:endParaRPr>
          </a:p>
          <a:p>
            <a:pPr marL="342900" lvl="4" indent="-342900">
              <a:buFont typeface="Arial" panose="020B0604020202020204" pitchFamily="34" charset="0"/>
              <a:buChar char="•"/>
            </a:pPr>
            <a:endParaRPr lang="en-CH" sz="2000" dirty="0">
              <a:latin typeface="Noto Sans" panose="020B0502040504020204" pitchFamily="34" charset="0"/>
              <a:ea typeface="Noto Sans" panose="020B0502040504020204" pitchFamily="34" charset="0"/>
              <a:cs typeface="Noto Sans" panose="020B0502040504020204" pitchFamily="34" charset="0"/>
            </a:endParaRPr>
          </a:p>
        </p:txBody>
      </p:sp>
      <p:pic>
        <p:nvPicPr>
          <p:cNvPr id="3" name="Graphic 2">
            <a:extLst>
              <a:ext uri="{FF2B5EF4-FFF2-40B4-BE49-F238E27FC236}">
                <a16:creationId xmlns:a16="http://schemas.microsoft.com/office/drawing/2014/main" id="{29C9FDDC-BEDA-6EC2-C7EF-3CD89622087A}"/>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sp>
        <p:nvSpPr>
          <p:cNvPr id="6" name="TextBox 5">
            <a:extLst>
              <a:ext uri="{FF2B5EF4-FFF2-40B4-BE49-F238E27FC236}">
                <a16:creationId xmlns:a16="http://schemas.microsoft.com/office/drawing/2014/main" id="{677B00BD-98F6-DE52-9FBC-77C205EAE848}"/>
              </a:ext>
            </a:extLst>
          </p:cNvPr>
          <p:cNvSpPr txBox="1"/>
          <p:nvPr/>
        </p:nvSpPr>
        <p:spPr>
          <a:xfrm>
            <a:off x="6404657" y="1069275"/>
            <a:ext cx="2563395" cy="1969770"/>
          </a:xfrm>
          <a:prstGeom prst="rect">
            <a:avLst/>
          </a:prstGeom>
          <a:ln>
            <a:solidFill>
              <a:schemeClr val="accent3"/>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lvl="3"/>
            <a:r>
              <a:rPr lang="en-CH" sz="11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Work in low-loss wavelength bands </a:t>
            </a:r>
          </a:p>
          <a:p>
            <a:pPr lvl="3"/>
            <a:r>
              <a:rPr lang="en-CH" sz="11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 Telecom C-band &amp; O-band )</a:t>
            </a:r>
          </a:p>
          <a:p>
            <a:pPr lvl="3"/>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marL="342900" lvl="3" indent="-342900">
              <a:buFont typeface="Wingdings" pitchFamily="2" charset="2"/>
              <a:buChar char="à"/>
            </a:pPr>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p:txBody>
      </p:sp>
      <p:pic>
        <p:nvPicPr>
          <p:cNvPr id="9" name="Picture 8">
            <a:extLst>
              <a:ext uri="{FF2B5EF4-FFF2-40B4-BE49-F238E27FC236}">
                <a16:creationId xmlns:a16="http://schemas.microsoft.com/office/drawing/2014/main" id="{0B2CD385-60DB-FA2D-8F26-A0E3D8048DBF}"/>
              </a:ext>
            </a:extLst>
          </p:cNvPr>
          <p:cNvPicPr>
            <a:picLocks noChangeAspect="1"/>
          </p:cNvPicPr>
          <p:nvPr/>
        </p:nvPicPr>
        <p:blipFill>
          <a:blip r:embed="rId4"/>
          <a:stretch>
            <a:fillRect/>
          </a:stretch>
        </p:blipFill>
        <p:spPr>
          <a:xfrm>
            <a:off x="6474819" y="1476652"/>
            <a:ext cx="2423070" cy="1414050"/>
          </a:xfrm>
          <a:prstGeom prst="rect">
            <a:avLst/>
          </a:prstGeom>
        </p:spPr>
      </p:pic>
      <p:cxnSp>
        <p:nvCxnSpPr>
          <p:cNvPr id="12" name="Straight Arrow Connector 11">
            <a:extLst>
              <a:ext uri="{FF2B5EF4-FFF2-40B4-BE49-F238E27FC236}">
                <a16:creationId xmlns:a16="http://schemas.microsoft.com/office/drawing/2014/main" id="{DF47B03F-7422-78D0-A364-7590B3F83356}"/>
              </a:ext>
            </a:extLst>
          </p:cNvPr>
          <p:cNvCxnSpPr>
            <a:cxnSpLocks/>
          </p:cNvCxnSpPr>
          <p:nvPr/>
        </p:nvCxnSpPr>
        <p:spPr>
          <a:xfrm>
            <a:off x="3031066" y="1356852"/>
            <a:ext cx="337359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95AC33DA-DE89-FEC2-3FDA-75FAA4DE5B46}"/>
              </a:ext>
            </a:extLst>
          </p:cNvPr>
          <p:cNvSpPr txBox="1"/>
          <p:nvPr/>
        </p:nvSpPr>
        <p:spPr>
          <a:xfrm>
            <a:off x="308425" y="613365"/>
            <a:ext cx="6548284" cy="307777"/>
          </a:xfrm>
          <a:prstGeom prst="rect">
            <a:avLst/>
          </a:prstGeom>
          <a:noFill/>
        </p:spPr>
        <p:txBody>
          <a:bodyPr wrap="square" rtlCol="0">
            <a:spAutoFit/>
          </a:bodyPr>
          <a:lstStyle/>
          <a:p>
            <a:r>
              <a:rPr lang="en-GB" i="1" dirty="0">
                <a:latin typeface="Noto Sans" panose="020B0502040504020204" pitchFamily="34" charset="0"/>
                <a:ea typeface="Noto Sans" panose="020B0502040504020204" pitchFamily="34" charset="0"/>
                <a:cs typeface="Noto Sans" panose="020B0502040504020204" pitchFamily="34" charset="0"/>
              </a:rPr>
              <a:t>T</a:t>
            </a:r>
            <a:r>
              <a:rPr lang="en-CH" i="1" dirty="0">
                <a:latin typeface="Noto Sans" panose="020B0502040504020204" pitchFamily="34" charset="0"/>
                <a:ea typeface="Noto Sans" panose="020B0502040504020204" pitchFamily="34" charset="0"/>
                <a:cs typeface="Noto Sans" panose="020B0502040504020204" pitchFamily="34" charset="0"/>
              </a:rPr>
              <a:t>ransmitting quantum information via photons over long optical fiber links</a:t>
            </a:r>
          </a:p>
        </p:txBody>
      </p:sp>
      <p:pic>
        <p:nvPicPr>
          <p:cNvPr id="7" name="Picture 6">
            <a:extLst>
              <a:ext uri="{FF2B5EF4-FFF2-40B4-BE49-F238E27FC236}">
                <a16:creationId xmlns:a16="http://schemas.microsoft.com/office/drawing/2014/main" id="{DC272C3E-4252-5336-6E84-1D42F3644333}"/>
              </a:ext>
            </a:extLst>
          </p:cNvPr>
          <p:cNvPicPr>
            <a:picLocks noChangeAspect="1"/>
          </p:cNvPicPr>
          <p:nvPr/>
        </p:nvPicPr>
        <p:blipFill>
          <a:blip r:embed="rId5"/>
          <a:stretch>
            <a:fillRect/>
          </a:stretch>
        </p:blipFill>
        <p:spPr>
          <a:xfrm>
            <a:off x="5172755" y="1069275"/>
            <a:ext cx="4728219" cy="3218202"/>
          </a:xfrm>
          <a:prstGeom prst="rect">
            <a:avLst/>
          </a:prstGeom>
        </p:spPr>
      </p:pic>
    </p:spTree>
    <p:extLst>
      <p:ext uri="{BB962C8B-B14F-4D97-AF65-F5344CB8AC3E}">
        <p14:creationId xmlns:p14="http://schemas.microsoft.com/office/powerpoint/2010/main" val="110049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4FAFB-4DF4-62EF-158C-754792370534}"/>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9B68BEB3-8693-4E2F-CBC4-9DDCE6F9D2F8}"/>
              </a:ext>
            </a:extLst>
          </p:cNvPr>
          <p:cNvSpPr txBox="1"/>
          <p:nvPr/>
        </p:nvSpPr>
        <p:spPr>
          <a:xfrm>
            <a:off x="294120" y="302040"/>
            <a:ext cx="9478080" cy="703800"/>
          </a:xfrm>
          <a:prstGeom prst="rect">
            <a:avLst/>
          </a:prstGeom>
          <a:noFill/>
          <a:ln>
            <a:noFill/>
          </a:ln>
        </p:spPr>
        <p:txBody>
          <a:bodyPr spcFirstLastPara="1" wrap="square" lIns="75600" tIns="37800" rIns="75600" bIns="37800" anchor="t" anchorCtr="0">
            <a:normAutofit fontScale="85000" lnSpcReduction="10000"/>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Main challenges in large-scale quantum networks</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C622A8F4-7625-7A24-05DD-68E7DD443E14}"/>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5EAA9C6-1804-2EEB-7EF2-80D3AF63301D}"/>
              </a:ext>
            </a:extLst>
          </p:cNvPr>
          <p:cNvSpPr txBox="1"/>
          <p:nvPr/>
        </p:nvSpPr>
        <p:spPr>
          <a:xfrm>
            <a:off x="179651" y="1165513"/>
            <a:ext cx="5074286" cy="2923877"/>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342900" lvl="3" indent="-342900">
              <a:buFont typeface="Arial" panose="020B0604020202020204" pitchFamily="34" charset="0"/>
              <a:buChar char="•"/>
            </a:pPr>
            <a:r>
              <a:rPr lang="en-CH" sz="2000" dirty="0">
                <a:latin typeface="Noto Sans" panose="020B0502040504020204" pitchFamily="34" charset="0"/>
                <a:ea typeface="Noto Sans" panose="020B0502040504020204" pitchFamily="34" charset="0"/>
                <a:cs typeface="Noto Sans" panose="020B0502040504020204" pitchFamily="34" charset="0"/>
              </a:rPr>
              <a:t>Photon losses</a:t>
            </a:r>
          </a:p>
          <a:p>
            <a:pPr marL="342900" lvl="3" indent="-342900">
              <a:buFont typeface="Arial" panose="020B0604020202020204" pitchFamily="34" charset="0"/>
              <a:buChar char="•"/>
            </a:pPr>
            <a:endParaRPr lang="en-CH" sz="2000" dirty="0">
              <a:latin typeface="Noto Sans" panose="020B0502040504020204" pitchFamily="34" charset="0"/>
              <a:ea typeface="Noto Sans" panose="020B0502040504020204" pitchFamily="34" charset="0"/>
              <a:cs typeface="Noto Sans" panose="020B0502040504020204" pitchFamily="34" charset="0"/>
            </a:endParaRPr>
          </a:p>
          <a:p>
            <a:pPr marL="342900" lvl="3" indent="-342900">
              <a:buFont typeface="Arial" panose="020B0604020202020204" pitchFamily="34" charset="0"/>
              <a:buChar char="•"/>
            </a:pPr>
            <a:r>
              <a:rPr lang="en-CH" sz="2000" dirty="0">
                <a:latin typeface="Noto Sans" panose="020B0502040504020204" pitchFamily="34" charset="0"/>
                <a:ea typeface="Noto Sans" panose="020B0502040504020204" pitchFamily="34" charset="0"/>
                <a:cs typeface="Noto Sans" panose="020B0502040504020204" pitchFamily="34" charset="0"/>
              </a:rPr>
              <a:t>Synchronisation</a:t>
            </a:r>
          </a:p>
          <a:p>
            <a:pPr marL="342900" lvl="3" indent="-342900">
              <a:buFont typeface="Arial" panose="020B0604020202020204" pitchFamily="34" charset="0"/>
              <a:buChar char="•"/>
            </a:pPr>
            <a:endParaRPr lang="en-CH" sz="2000" dirty="0">
              <a:latin typeface="Noto Sans" panose="020B0502040504020204" pitchFamily="34" charset="0"/>
              <a:ea typeface="Noto Sans" panose="020B0502040504020204" pitchFamily="34" charset="0"/>
              <a:cs typeface="Noto Sans" panose="020B0502040504020204" pitchFamily="34" charset="0"/>
            </a:endParaRPr>
          </a:p>
          <a:p>
            <a:pPr marL="342900" lvl="3" indent="-342900">
              <a:buFont typeface="Arial" panose="020B0604020202020204" pitchFamily="34" charset="0"/>
              <a:buChar char="•"/>
            </a:pPr>
            <a:r>
              <a:rPr lang="en-CH" sz="2000" dirty="0">
                <a:latin typeface="Noto Sans" panose="020B0502040504020204" pitchFamily="34" charset="0"/>
                <a:ea typeface="Noto Sans" panose="020B0502040504020204" pitchFamily="34" charset="0"/>
                <a:cs typeface="Noto Sans" panose="020B0502040504020204" pitchFamily="34" charset="0"/>
              </a:rPr>
              <a:t>Variable transmission conditions</a:t>
            </a:r>
          </a:p>
          <a:p>
            <a:pPr marL="342900" lvl="3" indent="-342900">
              <a:buFont typeface="Arial" panose="020B0604020202020204" pitchFamily="34" charset="0"/>
              <a:buChar char="•"/>
            </a:pPr>
            <a:endParaRPr lang="en-CH" sz="1600" dirty="0">
              <a:latin typeface="Noto Sans" panose="020B0502040504020204" pitchFamily="34" charset="0"/>
              <a:ea typeface="Noto Sans" panose="020B0502040504020204" pitchFamily="34" charset="0"/>
              <a:cs typeface="Noto Sans" panose="020B0502040504020204" pitchFamily="34" charset="0"/>
            </a:endParaRPr>
          </a:p>
          <a:p>
            <a:pPr lvl="4"/>
            <a:r>
              <a:rPr lang="en-CH" sz="1600" dirty="0">
                <a:latin typeface="Noto Sans" panose="020B0502040504020204" pitchFamily="34" charset="0"/>
                <a:ea typeface="Noto Sans" panose="020B0502040504020204" pitchFamily="34" charset="0"/>
                <a:cs typeface="Noto Sans" panose="020B0502040504020204" pitchFamily="34" charset="0"/>
              </a:rPr>
              <a:t>	</a:t>
            </a:r>
            <a:r>
              <a:rPr lang="en-CH" sz="16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 transmission time (length changes)</a:t>
            </a:r>
          </a:p>
          <a:p>
            <a:pPr lvl="4"/>
            <a:endParaRPr lang="en-CH" sz="16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4"/>
            <a:r>
              <a:rPr lang="en-CH" sz="1600" dirty="0">
                <a:latin typeface="Noto Sans" panose="020B0502040504020204" pitchFamily="34" charset="0"/>
                <a:ea typeface="Noto Sans" panose="020B0502040504020204" pitchFamily="34" charset="0"/>
                <a:cs typeface="Noto Sans" panose="020B0502040504020204" pitchFamily="34" charset="0"/>
                <a:sym typeface="Wingdings" pitchFamily="2" charset="2"/>
              </a:rPr>
              <a:t>	 polarisation state (vibrations/other)</a:t>
            </a:r>
            <a:endParaRPr lang="en-CH" sz="1600" dirty="0">
              <a:latin typeface="Noto Sans" panose="020B0502040504020204" pitchFamily="34" charset="0"/>
              <a:ea typeface="Noto Sans" panose="020B0502040504020204" pitchFamily="34" charset="0"/>
              <a:cs typeface="Noto Sans" panose="020B0502040504020204" pitchFamily="34" charset="0"/>
            </a:endParaRPr>
          </a:p>
          <a:p>
            <a:pPr marL="342900" lvl="4" indent="-342900">
              <a:buFont typeface="Arial" panose="020B0604020202020204" pitchFamily="34" charset="0"/>
              <a:buChar char="•"/>
            </a:pPr>
            <a:endParaRPr lang="en-CH" sz="2000" dirty="0">
              <a:latin typeface="Noto Sans" panose="020B0502040504020204" pitchFamily="34" charset="0"/>
              <a:ea typeface="Noto Sans" panose="020B0502040504020204" pitchFamily="34" charset="0"/>
              <a:cs typeface="Noto Sans" panose="020B0502040504020204" pitchFamily="34" charset="0"/>
            </a:endParaRPr>
          </a:p>
        </p:txBody>
      </p:sp>
      <p:pic>
        <p:nvPicPr>
          <p:cNvPr id="3" name="Graphic 2">
            <a:extLst>
              <a:ext uri="{FF2B5EF4-FFF2-40B4-BE49-F238E27FC236}">
                <a16:creationId xmlns:a16="http://schemas.microsoft.com/office/drawing/2014/main" id="{ACD564B0-EEA5-183B-E4C6-8CBED844BA10}"/>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sp>
        <p:nvSpPr>
          <p:cNvPr id="8" name="Right Brace 7">
            <a:extLst>
              <a:ext uri="{FF2B5EF4-FFF2-40B4-BE49-F238E27FC236}">
                <a16:creationId xmlns:a16="http://schemas.microsoft.com/office/drawing/2014/main" id="{D77E463F-4497-72B4-E5E0-DBE7DFEC7973}"/>
              </a:ext>
            </a:extLst>
          </p:cNvPr>
          <p:cNvSpPr/>
          <p:nvPr/>
        </p:nvSpPr>
        <p:spPr>
          <a:xfrm>
            <a:off x="4977678" y="1781611"/>
            <a:ext cx="455920" cy="2371186"/>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CH"/>
          </a:p>
        </p:txBody>
      </p:sp>
      <p:pic>
        <p:nvPicPr>
          <p:cNvPr id="11" name="Graphic 10">
            <a:extLst>
              <a:ext uri="{FF2B5EF4-FFF2-40B4-BE49-F238E27FC236}">
                <a16:creationId xmlns:a16="http://schemas.microsoft.com/office/drawing/2014/main" id="{B9063980-DD3F-EA43-B1BE-6502F47B4282}"/>
              </a:ext>
            </a:extLst>
          </p:cNvPr>
          <p:cNvPicPr>
            <a:picLocks noChangeAspect="1"/>
          </p:cNvPicPr>
          <p:nvPr/>
        </p:nvPicPr>
        <p:blipFill>
          <a:blip>
            <a:extLst>
              <a:ext uri="{96DAC541-7B7A-43D3-8B79-37D633B846F1}">
                <asvg:svgBlip xmlns:asvg="http://schemas.microsoft.com/office/drawing/2016/SVG/main" r:embed="rId4"/>
              </a:ext>
            </a:extLst>
          </a:blip>
          <a:srcRect l="12029" t="18104" r="12067" b="27700"/>
          <a:stretch>
            <a:fillRect/>
          </a:stretch>
        </p:blipFill>
        <p:spPr>
          <a:xfrm>
            <a:off x="5751443" y="2143718"/>
            <a:ext cx="1613343" cy="823486"/>
          </a:xfrm>
          <a:prstGeom prst="rect">
            <a:avLst/>
          </a:prstGeom>
        </p:spPr>
      </p:pic>
      <p:sp>
        <p:nvSpPr>
          <p:cNvPr id="14" name="TextBox 13">
            <a:extLst>
              <a:ext uri="{FF2B5EF4-FFF2-40B4-BE49-F238E27FC236}">
                <a16:creationId xmlns:a16="http://schemas.microsoft.com/office/drawing/2014/main" id="{4C547E54-ED04-8F2B-D9FD-21B4A7F8C635}"/>
              </a:ext>
            </a:extLst>
          </p:cNvPr>
          <p:cNvSpPr txBox="1"/>
          <p:nvPr/>
        </p:nvSpPr>
        <p:spPr>
          <a:xfrm>
            <a:off x="308425" y="613365"/>
            <a:ext cx="6548284" cy="307777"/>
          </a:xfrm>
          <a:prstGeom prst="rect">
            <a:avLst/>
          </a:prstGeom>
          <a:noFill/>
        </p:spPr>
        <p:txBody>
          <a:bodyPr wrap="square" rtlCol="0">
            <a:spAutoFit/>
          </a:bodyPr>
          <a:lstStyle/>
          <a:p>
            <a:r>
              <a:rPr lang="en-GB" i="1" dirty="0">
                <a:latin typeface="Noto Sans" panose="020B0502040504020204" pitchFamily="34" charset="0"/>
                <a:ea typeface="Noto Sans" panose="020B0502040504020204" pitchFamily="34" charset="0"/>
                <a:cs typeface="Noto Sans" panose="020B0502040504020204" pitchFamily="34" charset="0"/>
              </a:rPr>
              <a:t>T</a:t>
            </a:r>
            <a:r>
              <a:rPr lang="en-CH" i="1" dirty="0">
                <a:latin typeface="Noto Sans" panose="020B0502040504020204" pitchFamily="34" charset="0"/>
                <a:ea typeface="Noto Sans" panose="020B0502040504020204" pitchFamily="34" charset="0"/>
                <a:cs typeface="Noto Sans" panose="020B0502040504020204" pitchFamily="34" charset="0"/>
              </a:rPr>
              <a:t>ransmitting quantum information via photons over long optical fiber links</a:t>
            </a:r>
          </a:p>
        </p:txBody>
      </p:sp>
      <p:grpSp>
        <p:nvGrpSpPr>
          <p:cNvPr id="18" name="Group 17">
            <a:extLst>
              <a:ext uri="{FF2B5EF4-FFF2-40B4-BE49-F238E27FC236}">
                <a16:creationId xmlns:a16="http://schemas.microsoft.com/office/drawing/2014/main" id="{FDE6B6CE-C5CA-F170-2BE4-21FC51ABDD2D}"/>
              </a:ext>
            </a:extLst>
          </p:cNvPr>
          <p:cNvGrpSpPr/>
          <p:nvPr/>
        </p:nvGrpSpPr>
        <p:grpSpPr>
          <a:xfrm>
            <a:off x="6177263" y="3130957"/>
            <a:ext cx="872640" cy="645840"/>
            <a:chOff x="5570446" y="3561434"/>
            <a:chExt cx="872640" cy="645840"/>
          </a:xfrm>
        </p:grpSpPr>
        <mc:AlternateContent xmlns:mc="http://schemas.openxmlformats.org/markup-compatibility/2006" xmlns:p14="http://schemas.microsoft.com/office/powerpoint/2010/main">
          <mc:Choice Requires="p14">
            <p:contentPart p14:bwMode="auto" r:id="rId5">
              <p14:nvContentPartPr>
                <p14:cNvPr id="15" name="Ink 14">
                  <a:extLst>
                    <a:ext uri="{FF2B5EF4-FFF2-40B4-BE49-F238E27FC236}">
                      <a16:creationId xmlns:a16="http://schemas.microsoft.com/office/drawing/2014/main" id="{27047405-94DC-3687-CFA3-9B56D409D717}"/>
                    </a:ext>
                  </a:extLst>
                </p14:cNvPr>
                <p14:cNvContentPartPr/>
                <p14:nvPr/>
              </p14:nvContentPartPr>
              <p14:xfrm>
                <a:off x="5570446" y="3561434"/>
                <a:ext cx="860760" cy="645840"/>
              </p14:xfrm>
            </p:contentPart>
          </mc:Choice>
          <mc:Fallback xmlns="">
            <p:pic>
              <p:nvPicPr>
                <p:cNvPr id="15" name="Ink 14">
                  <a:extLst>
                    <a:ext uri="{FF2B5EF4-FFF2-40B4-BE49-F238E27FC236}">
                      <a16:creationId xmlns:a16="http://schemas.microsoft.com/office/drawing/2014/main" id="{27047405-94DC-3687-CFA3-9B56D409D717}"/>
                    </a:ext>
                  </a:extLst>
                </p:cNvPr>
                <p:cNvPicPr/>
                <p:nvPr/>
              </p:nvPicPr>
              <p:blipFill>
                <a:blip r:embed="rId8"/>
                <a:stretch>
                  <a:fillRect/>
                </a:stretch>
              </p:blipFill>
              <p:spPr>
                <a:xfrm>
                  <a:off x="5552806" y="3543794"/>
                  <a:ext cx="896400" cy="6814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E8CF878D-9567-F564-D1F8-6854AF719E85}"/>
                    </a:ext>
                  </a:extLst>
                </p14:cNvPr>
                <p14:cNvContentPartPr/>
                <p14:nvPr/>
              </p14:nvContentPartPr>
              <p14:xfrm>
                <a:off x="6399526" y="3874634"/>
                <a:ext cx="43560" cy="27000"/>
              </p14:xfrm>
            </p:contentPart>
          </mc:Choice>
          <mc:Fallback xmlns="">
            <p:pic>
              <p:nvPicPr>
                <p:cNvPr id="16" name="Ink 15">
                  <a:extLst>
                    <a:ext uri="{FF2B5EF4-FFF2-40B4-BE49-F238E27FC236}">
                      <a16:creationId xmlns:a16="http://schemas.microsoft.com/office/drawing/2014/main" id="{E8CF878D-9567-F564-D1F8-6854AF719E85}"/>
                    </a:ext>
                  </a:extLst>
                </p:cNvPr>
                <p:cNvPicPr/>
                <p:nvPr/>
              </p:nvPicPr>
              <p:blipFill>
                <a:blip r:embed="rId10"/>
                <a:stretch>
                  <a:fillRect/>
                </a:stretch>
              </p:blipFill>
              <p:spPr>
                <a:xfrm>
                  <a:off x="6381526" y="3856994"/>
                  <a:ext cx="79200" cy="62640"/>
                </a:xfrm>
                <a:prstGeom prst="rect">
                  <a:avLst/>
                </a:prstGeom>
              </p:spPr>
            </p:pic>
          </mc:Fallback>
        </mc:AlternateContent>
      </p:grpSp>
      <p:sp>
        <p:nvSpPr>
          <p:cNvPr id="19" name="Trapezium 18">
            <a:extLst>
              <a:ext uri="{FF2B5EF4-FFF2-40B4-BE49-F238E27FC236}">
                <a16:creationId xmlns:a16="http://schemas.microsoft.com/office/drawing/2014/main" id="{64133311-F5D5-FD9A-8FF8-6F3072D22959}"/>
              </a:ext>
            </a:extLst>
          </p:cNvPr>
          <p:cNvSpPr/>
          <p:nvPr/>
        </p:nvSpPr>
        <p:spPr>
          <a:xfrm rot="5400000">
            <a:off x="7208075" y="2845103"/>
            <a:ext cx="1689813" cy="455921"/>
          </a:xfrm>
          <a:prstGeom prst="trapezoid">
            <a:avLst/>
          </a:prstGeom>
          <a:solidFill>
            <a:srgbClr val="00B050"/>
          </a:solidFill>
          <a:ln>
            <a:solidFill>
              <a:schemeClr val="tx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H" sz="1158" b="1" dirty="0">
                <a:latin typeface="Noto Sans" panose="020B0502040504020204" pitchFamily="34" charset="0"/>
                <a:ea typeface="Noto Sans" panose="020B0502040504020204" pitchFamily="34" charset="0"/>
                <a:cs typeface="Noto Sans" panose="020B0502040504020204" pitchFamily="34" charset="0"/>
              </a:rPr>
              <a:t>multiplexer</a:t>
            </a:r>
          </a:p>
        </p:txBody>
      </p:sp>
      <p:cxnSp>
        <p:nvCxnSpPr>
          <p:cNvPr id="20" name="Straight Arrow Connector 19">
            <a:extLst>
              <a:ext uri="{FF2B5EF4-FFF2-40B4-BE49-F238E27FC236}">
                <a16:creationId xmlns:a16="http://schemas.microsoft.com/office/drawing/2014/main" id="{9F796045-C55E-1829-B40E-0F632708C890}"/>
              </a:ext>
            </a:extLst>
          </p:cNvPr>
          <p:cNvCxnSpPr>
            <a:cxnSpLocks/>
            <a:stCxn id="11" idx="3"/>
          </p:cNvCxnSpPr>
          <p:nvPr/>
        </p:nvCxnSpPr>
        <p:spPr>
          <a:xfrm>
            <a:off x="7364786" y="2555461"/>
            <a:ext cx="460235" cy="0"/>
          </a:xfrm>
          <a:prstGeom prst="straightConnector1">
            <a:avLst/>
          </a:prstGeom>
          <a:ln>
            <a:solidFill>
              <a:schemeClr val="bg2"/>
            </a:solidFill>
            <a:headEnd type="none" w="med" len="med"/>
            <a:tailEnd type="triangle" w="med" len="med"/>
          </a:ln>
        </p:spPr>
        <p:style>
          <a:lnRef idx="2">
            <a:schemeClr val="accent2"/>
          </a:lnRef>
          <a:fillRef idx="0">
            <a:schemeClr val="accent2"/>
          </a:fillRef>
          <a:effectRef idx="1">
            <a:schemeClr val="accent2"/>
          </a:effectRef>
          <a:fontRef idx="minor">
            <a:schemeClr val="tx1"/>
          </a:fontRef>
        </p:style>
      </p:cxnSp>
      <p:cxnSp>
        <p:nvCxnSpPr>
          <p:cNvPr id="24" name="Straight Arrow Connector 23">
            <a:extLst>
              <a:ext uri="{FF2B5EF4-FFF2-40B4-BE49-F238E27FC236}">
                <a16:creationId xmlns:a16="http://schemas.microsoft.com/office/drawing/2014/main" id="{8FD0CBD5-EE9D-37F8-B4D0-942B028F81B2}"/>
              </a:ext>
            </a:extLst>
          </p:cNvPr>
          <p:cNvCxnSpPr>
            <a:cxnSpLocks/>
          </p:cNvCxnSpPr>
          <p:nvPr/>
        </p:nvCxnSpPr>
        <p:spPr>
          <a:xfrm>
            <a:off x="7364786" y="3514106"/>
            <a:ext cx="460235" cy="0"/>
          </a:xfrm>
          <a:prstGeom prst="straightConnector1">
            <a:avLst/>
          </a:prstGeom>
          <a:ln>
            <a:solidFill>
              <a:srgbClr val="FF0000"/>
            </a:solidFill>
            <a:headEnd type="none" w="med" len="med"/>
            <a:tailEnd type="triangle" w="med" len="med"/>
          </a:ln>
        </p:spPr>
        <p:style>
          <a:lnRef idx="2">
            <a:schemeClr val="accent2"/>
          </a:lnRef>
          <a:fillRef idx="0">
            <a:schemeClr val="accent2"/>
          </a:fillRef>
          <a:effectRef idx="1">
            <a:schemeClr val="accent2"/>
          </a:effectRef>
          <a:fontRef idx="minor">
            <a:schemeClr val="tx1"/>
          </a:fontRef>
        </p:style>
      </p:cxnSp>
      <p:cxnSp>
        <p:nvCxnSpPr>
          <p:cNvPr id="26" name="Straight Arrow Connector 25">
            <a:extLst>
              <a:ext uri="{FF2B5EF4-FFF2-40B4-BE49-F238E27FC236}">
                <a16:creationId xmlns:a16="http://schemas.microsoft.com/office/drawing/2014/main" id="{3F2AFA35-3C9D-42C7-A885-310DAC0C97A2}"/>
              </a:ext>
            </a:extLst>
          </p:cNvPr>
          <p:cNvCxnSpPr>
            <a:stCxn id="19" idx="0"/>
          </p:cNvCxnSpPr>
          <p:nvPr/>
        </p:nvCxnSpPr>
        <p:spPr>
          <a:xfrm flipV="1">
            <a:off x="8280942" y="3073063"/>
            <a:ext cx="1187523" cy="1"/>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7" name="TextBox 26">
            <a:extLst>
              <a:ext uri="{FF2B5EF4-FFF2-40B4-BE49-F238E27FC236}">
                <a16:creationId xmlns:a16="http://schemas.microsoft.com/office/drawing/2014/main" id="{AC30549F-86B8-2A66-67D1-D0C2095C784A}"/>
              </a:ext>
            </a:extLst>
          </p:cNvPr>
          <p:cNvSpPr txBox="1"/>
          <p:nvPr/>
        </p:nvSpPr>
        <p:spPr>
          <a:xfrm>
            <a:off x="5885330" y="3786661"/>
            <a:ext cx="1444626" cy="307777"/>
          </a:xfrm>
          <a:prstGeom prst="rect">
            <a:avLst/>
          </a:prstGeom>
          <a:noFill/>
        </p:spPr>
        <p:txBody>
          <a:bodyPr wrap="none" rtlCol="0">
            <a:spAutoFit/>
          </a:bodyPr>
          <a:lstStyle/>
          <a:p>
            <a:pPr algn="ctr"/>
            <a:r>
              <a:rPr lang="en-GB" dirty="0">
                <a:solidFill>
                  <a:srgbClr val="C00000"/>
                </a:solidFill>
                <a:latin typeface="Noto Sans" panose="020B0502040504020204" pitchFamily="34" charset="0"/>
                <a:ea typeface="Noto Sans" panose="020B0502040504020204" pitchFamily="34" charset="0"/>
                <a:cs typeface="Noto Sans" panose="020B0502040504020204" pitchFamily="34" charset="0"/>
              </a:rPr>
              <a:t>S</a:t>
            </a:r>
            <a:r>
              <a:rPr lang="en-CH" dirty="0">
                <a:solidFill>
                  <a:srgbClr val="C00000"/>
                </a:solidFill>
                <a:latin typeface="Noto Sans" panose="020B0502040504020204" pitchFamily="34" charset="0"/>
                <a:ea typeface="Noto Sans" panose="020B0502040504020204" pitchFamily="34" charset="0"/>
                <a:cs typeface="Noto Sans" panose="020B0502040504020204" pitchFamily="34" charset="0"/>
              </a:rPr>
              <a:t>ingle photons</a:t>
            </a:r>
          </a:p>
        </p:txBody>
      </p:sp>
      <p:sp>
        <p:nvSpPr>
          <p:cNvPr id="28" name="TextBox 27">
            <a:extLst>
              <a:ext uri="{FF2B5EF4-FFF2-40B4-BE49-F238E27FC236}">
                <a16:creationId xmlns:a16="http://schemas.microsoft.com/office/drawing/2014/main" id="{33CB5D8B-E539-8DF9-2999-ABB9D771C0E1}"/>
              </a:ext>
            </a:extLst>
          </p:cNvPr>
          <p:cNvSpPr txBox="1"/>
          <p:nvPr/>
        </p:nvSpPr>
        <p:spPr>
          <a:xfrm>
            <a:off x="5590457" y="1754214"/>
            <a:ext cx="4008891" cy="2369880"/>
          </a:xfrm>
          <a:prstGeom prst="rect">
            <a:avLst/>
          </a:prstGeom>
          <a:noFill/>
          <a:ln w="38100"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square" rtlCol="0">
            <a:spAutoFit/>
          </a:bodyPr>
          <a:lstStyle/>
          <a:p>
            <a:pPr lvl="3"/>
            <a:r>
              <a:rPr lang="en-CH" sz="20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rPr>
              <a:t>Quantum-Classical Coexistence</a:t>
            </a: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1100" dirty="0">
              <a:solidFill>
                <a:schemeClr val="tx1"/>
              </a:solidFill>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lvl="3"/>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a:p>
            <a:pPr marL="342900" lvl="3" indent="-342900">
              <a:buFont typeface="Wingdings" pitchFamily="2" charset="2"/>
              <a:buChar char="à"/>
            </a:pPr>
            <a:endParaRPr lang="en-CH" sz="2000" dirty="0">
              <a:latin typeface="Noto Sans" panose="020B0502040504020204" pitchFamily="34" charset="0"/>
              <a:ea typeface="Noto Sans" panose="020B0502040504020204" pitchFamily="34" charset="0"/>
              <a:cs typeface="Noto Sans" panose="020B0502040504020204" pitchFamily="34" charset="0"/>
              <a:sym typeface="Wingdings" pitchFamily="2" charset="2"/>
            </a:endParaRPr>
          </a:p>
        </p:txBody>
      </p:sp>
      <p:pic>
        <p:nvPicPr>
          <p:cNvPr id="6" name="Graphic 5">
            <a:extLst>
              <a:ext uri="{FF2B5EF4-FFF2-40B4-BE49-F238E27FC236}">
                <a16:creationId xmlns:a16="http://schemas.microsoft.com/office/drawing/2014/main" id="{813E66ED-40BA-068E-290F-824DA01CE3E0}"/>
              </a:ext>
            </a:extLst>
          </p:cNvPr>
          <p:cNvPicPr>
            <a:picLocks noChangeAspect="1"/>
          </p:cNvPicPr>
          <p:nvPr/>
        </p:nvPicPr>
        <p:blipFill>
          <a:blip>
            <a:extLst>
              <a:ext uri="{96DAC541-7B7A-43D3-8B79-37D633B846F1}">
                <asvg:svgBlip xmlns:asvg="http://schemas.microsoft.com/office/drawing/2016/SVG/main" r:embed="rId4"/>
              </a:ext>
            </a:extLst>
          </a:blip>
          <a:srcRect l="25469" t="19242" r="27281" b="43515"/>
          <a:stretch>
            <a:fillRect/>
          </a:stretch>
        </p:blipFill>
        <p:spPr>
          <a:xfrm>
            <a:off x="8448455" y="2803298"/>
            <a:ext cx="422016" cy="237788"/>
          </a:xfrm>
          <a:prstGeom prst="rect">
            <a:avLst/>
          </a:prstGeom>
        </p:spPr>
      </p:pic>
      <p:grpSp>
        <p:nvGrpSpPr>
          <p:cNvPr id="7" name="Group 6">
            <a:extLst>
              <a:ext uri="{FF2B5EF4-FFF2-40B4-BE49-F238E27FC236}">
                <a16:creationId xmlns:a16="http://schemas.microsoft.com/office/drawing/2014/main" id="{54C1DD10-C1FB-0730-80E8-3C312960EFD8}"/>
              </a:ext>
            </a:extLst>
          </p:cNvPr>
          <p:cNvGrpSpPr/>
          <p:nvPr/>
        </p:nvGrpSpPr>
        <p:grpSpPr>
          <a:xfrm>
            <a:off x="8874703" y="2827573"/>
            <a:ext cx="310887" cy="230087"/>
            <a:chOff x="5570446" y="3561434"/>
            <a:chExt cx="872640" cy="645840"/>
          </a:xfrm>
        </p:grpSpPr>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id="{9C6B0790-8AC3-2C4F-647E-28F0766BCC56}"/>
                    </a:ext>
                  </a:extLst>
                </p14:cNvPr>
                <p14:cNvContentPartPr/>
                <p14:nvPr/>
              </p14:nvContentPartPr>
              <p14:xfrm>
                <a:off x="5570446" y="3561434"/>
                <a:ext cx="860760" cy="645840"/>
              </p14:xfrm>
            </p:contentPart>
          </mc:Choice>
          <mc:Fallback xmlns="">
            <p:pic>
              <p:nvPicPr>
                <p:cNvPr id="15" name="Ink 14">
                  <a:extLst>
                    <a:ext uri="{FF2B5EF4-FFF2-40B4-BE49-F238E27FC236}">
                      <a16:creationId xmlns:a16="http://schemas.microsoft.com/office/drawing/2014/main" id="{27047405-94DC-3687-CFA3-9B56D409D717}"/>
                    </a:ext>
                  </a:extLst>
                </p:cNvPr>
                <p:cNvPicPr/>
                <p:nvPr/>
              </p:nvPicPr>
              <p:blipFill>
                <a:blip r:embed="rId8"/>
                <a:stretch>
                  <a:fillRect/>
                </a:stretch>
              </p:blipFill>
              <p:spPr>
                <a:xfrm>
                  <a:off x="5552806" y="3543794"/>
                  <a:ext cx="896400" cy="681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Ink 11">
                  <a:extLst>
                    <a:ext uri="{FF2B5EF4-FFF2-40B4-BE49-F238E27FC236}">
                      <a16:creationId xmlns:a16="http://schemas.microsoft.com/office/drawing/2014/main" id="{1EAF9392-96DD-FE7D-CB0C-34B61C55571F}"/>
                    </a:ext>
                  </a:extLst>
                </p14:cNvPr>
                <p14:cNvContentPartPr/>
                <p14:nvPr/>
              </p14:nvContentPartPr>
              <p14:xfrm>
                <a:off x="6399526" y="3874634"/>
                <a:ext cx="43560" cy="27000"/>
              </p14:xfrm>
            </p:contentPart>
          </mc:Choice>
          <mc:Fallback xmlns="">
            <p:pic>
              <p:nvPicPr>
                <p:cNvPr id="16" name="Ink 15">
                  <a:extLst>
                    <a:ext uri="{FF2B5EF4-FFF2-40B4-BE49-F238E27FC236}">
                      <a16:creationId xmlns:a16="http://schemas.microsoft.com/office/drawing/2014/main" id="{E8CF878D-9567-F564-D1F8-6854AF719E85}"/>
                    </a:ext>
                  </a:extLst>
                </p:cNvPr>
                <p:cNvPicPr/>
                <p:nvPr/>
              </p:nvPicPr>
              <p:blipFill>
                <a:blip r:embed="rId10"/>
                <a:stretch>
                  <a:fillRect/>
                </a:stretch>
              </p:blipFill>
              <p:spPr>
                <a:xfrm>
                  <a:off x="6381526" y="3856994"/>
                  <a:ext cx="79200" cy="62640"/>
                </a:xfrm>
                <a:prstGeom prst="rect">
                  <a:avLst/>
                </a:prstGeom>
              </p:spPr>
            </p:pic>
          </mc:Fallback>
        </mc:AlternateContent>
      </p:grpSp>
    </p:spTree>
    <p:extLst>
      <p:ext uri="{BB962C8B-B14F-4D97-AF65-F5344CB8AC3E}">
        <p14:creationId xmlns:p14="http://schemas.microsoft.com/office/powerpoint/2010/main" val="3233485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CA85D-B739-5C8B-338C-9944BF188334}"/>
            </a:ext>
          </a:extLst>
        </p:cNvPr>
        <p:cNvGrpSpPr/>
        <p:nvPr/>
      </p:nvGrpSpPr>
      <p:grpSpPr>
        <a:xfrm>
          <a:off x="0" y="0"/>
          <a:ext cx="0" cy="0"/>
          <a:chOff x="0" y="0"/>
          <a:chExt cx="0" cy="0"/>
        </a:xfrm>
      </p:grpSpPr>
      <p:grpSp>
        <p:nvGrpSpPr>
          <p:cNvPr id="60" name="Group 59">
            <a:extLst>
              <a:ext uri="{FF2B5EF4-FFF2-40B4-BE49-F238E27FC236}">
                <a16:creationId xmlns:a16="http://schemas.microsoft.com/office/drawing/2014/main" id="{AE476E6C-1B0E-6ACA-43F7-D612ADF365CE}"/>
              </a:ext>
            </a:extLst>
          </p:cNvPr>
          <p:cNvGrpSpPr/>
          <p:nvPr/>
        </p:nvGrpSpPr>
        <p:grpSpPr>
          <a:xfrm rot="931895">
            <a:off x="1909962" y="2798766"/>
            <a:ext cx="154941" cy="1594320"/>
            <a:chOff x="1790968" y="3007888"/>
            <a:chExt cx="107623" cy="1034321"/>
          </a:xfrm>
        </p:grpSpPr>
        <p:sp>
          <p:nvSpPr>
            <p:cNvPr id="52" name="Vrije vorm 16">
              <a:extLst>
                <a:ext uri="{FF2B5EF4-FFF2-40B4-BE49-F238E27FC236}">
                  <a16:creationId xmlns:a16="http://schemas.microsoft.com/office/drawing/2014/main" id="{DEDEF8F5-8B4D-6A16-0769-ECFAE19DB70C}"/>
                </a:ext>
              </a:extLst>
            </p:cNvPr>
            <p:cNvSpPr/>
            <p:nvPr/>
          </p:nvSpPr>
          <p:spPr>
            <a:xfrm rot="18214617">
              <a:off x="1332916" y="3505231"/>
              <a:ext cx="995030" cy="78926"/>
            </a:xfrm>
            <a:custGeom>
              <a:avLst/>
              <a:gdLst>
                <a:gd name="connsiteX0" fmla="*/ 0 w 4638186"/>
                <a:gd name="connsiteY0" fmla="*/ 721140 h 925876"/>
                <a:gd name="connsiteX1" fmla="*/ 386575 w 4638186"/>
                <a:gd name="connsiteY1" fmla="*/ 28 h 925876"/>
                <a:gd name="connsiteX2" fmla="*/ 780585 w 4638186"/>
                <a:gd name="connsiteY2" fmla="*/ 743442 h 925876"/>
                <a:gd name="connsiteX3" fmla="*/ 1129990 w 4638186"/>
                <a:gd name="connsiteY3" fmla="*/ 7462 h 925876"/>
                <a:gd name="connsiteX4" fmla="*/ 1494263 w 4638186"/>
                <a:gd name="connsiteY4" fmla="*/ 736008 h 925876"/>
                <a:gd name="connsiteX5" fmla="*/ 1940312 w 4638186"/>
                <a:gd name="connsiteY5" fmla="*/ 28 h 925876"/>
                <a:gd name="connsiteX6" fmla="*/ 2215375 w 4638186"/>
                <a:gd name="connsiteY6" fmla="*/ 743442 h 925876"/>
                <a:gd name="connsiteX7" fmla="*/ 2542478 w 4638186"/>
                <a:gd name="connsiteY7" fmla="*/ 7462 h 925876"/>
                <a:gd name="connsiteX8" fmla="*/ 2921619 w 4638186"/>
                <a:gd name="connsiteY8" fmla="*/ 728574 h 925876"/>
                <a:gd name="connsiteX9" fmla="*/ 3271024 w 4638186"/>
                <a:gd name="connsiteY9" fmla="*/ 7462 h 925876"/>
                <a:gd name="connsiteX10" fmla="*/ 3642731 w 4638186"/>
                <a:gd name="connsiteY10" fmla="*/ 728574 h 925876"/>
                <a:gd name="connsiteX11" fmla="*/ 4096214 w 4638186"/>
                <a:gd name="connsiteY11" fmla="*/ 7462 h 925876"/>
                <a:gd name="connsiteX12" fmla="*/ 4304370 w 4638186"/>
                <a:gd name="connsiteY12" fmla="*/ 721140 h 925876"/>
                <a:gd name="connsiteX13" fmla="*/ 4177990 w 4638186"/>
                <a:gd name="connsiteY13" fmla="*/ 906994 h 925876"/>
                <a:gd name="connsiteX14" fmla="*/ 4631473 w 4638186"/>
                <a:gd name="connsiteY14" fmla="*/ 349433 h 925876"/>
                <a:gd name="connsiteX15" fmla="*/ 4453053 w 4638186"/>
                <a:gd name="connsiteY15" fmla="*/ 683969 h 925876"/>
                <a:gd name="connsiteX0" fmla="*/ 0 w 4631473"/>
                <a:gd name="connsiteY0" fmla="*/ 721140 h 925876"/>
                <a:gd name="connsiteX1" fmla="*/ 386575 w 4631473"/>
                <a:gd name="connsiteY1" fmla="*/ 28 h 925876"/>
                <a:gd name="connsiteX2" fmla="*/ 780585 w 4631473"/>
                <a:gd name="connsiteY2" fmla="*/ 743442 h 925876"/>
                <a:gd name="connsiteX3" fmla="*/ 1129990 w 4631473"/>
                <a:gd name="connsiteY3" fmla="*/ 7462 h 925876"/>
                <a:gd name="connsiteX4" fmla="*/ 1494263 w 4631473"/>
                <a:gd name="connsiteY4" fmla="*/ 736008 h 925876"/>
                <a:gd name="connsiteX5" fmla="*/ 1940312 w 4631473"/>
                <a:gd name="connsiteY5" fmla="*/ 28 h 925876"/>
                <a:gd name="connsiteX6" fmla="*/ 2215375 w 4631473"/>
                <a:gd name="connsiteY6" fmla="*/ 743442 h 925876"/>
                <a:gd name="connsiteX7" fmla="*/ 2542478 w 4631473"/>
                <a:gd name="connsiteY7" fmla="*/ 7462 h 925876"/>
                <a:gd name="connsiteX8" fmla="*/ 2921619 w 4631473"/>
                <a:gd name="connsiteY8" fmla="*/ 728574 h 925876"/>
                <a:gd name="connsiteX9" fmla="*/ 3271024 w 4631473"/>
                <a:gd name="connsiteY9" fmla="*/ 7462 h 925876"/>
                <a:gd name="connsiteX10" fmla="*/ 3642731 w 4631473"/>
                <a:gd name="connsiteY10" fmla="*/ 728574 h 925876"/>
                <a:gd name="connsiteX11" fmla="*/ 4096214 w 4631473"/>
                <a:gd name="connsiteY11" fmla="*/ 7462 h 925876"/>
                <a:gd name="connsiteX12" fmla="*/ 4304370 w 4631473"/>
                <a:gd name="connsiteY12" fmla="*/ 721140 h 925876"/>
                <a:gd name="connsiteX13" fmla="*/ 4177990 w 4631473"/>
                <a:gd name="connsiteY13" fmla="*/ 906994 h 925876"/>
                <a:gd name="connsiteX14" fmla="*/ 4631473 w 4631473"/>
                <a:gd name="connsiteY14" fmla="*/ 349433 h 925876"/>
                <a:gd name="connsiteX0" fmla="*/ 0 w 4305056"/>
                <a:gd name="connsiteY0" fmla="*/ 721140 h 925876"/>
                <a:gd name="connsiteX1" fmla="*/ 386575 w 4305056"/>
                <a:gd name="connsiteY1" fmla="*/ 28 h 925876"/>
                <a:gd name="connsiteX2" fmla="*/ 780585 w 4305056"/>
                <a:gd name="connsiteY2" fmla="*/ 743442 h 925876"/>
                <a:gd name="connsiteX3" fmla="*/ 1129990 w 4305056"/>
                <a:gd name="connsiteY3" fmla="*/ 7462 h 925876"/>
                <a:gd name="connsiteX4" fmla="*/ 1494263 w 4305056"/>
                <a:gd name="connsiteY4" fmla="*/ 736008 h 925876"/>
                <a:gd name="connsiteX5" fmla="*/ 1940312 w 4305056"/>
                <a:gd name="connsiteY5" fmla="*/ 28 h 925876"/>
                <a:gd name="connsiteX6" fmla="*/ 2215375 w 4305056"/>
                <a:gd name="connsiteY6" fmla="*/ 743442 h 925876"/>
                <a:gd name="connsiteX7" fmla="*/ 2542478 w 4305056"/>
                <a:gd name="connsiteY7" fmla="*/ 7462 h 925876"/>
                <a:gd name="connsiteX8" fmla="*/ 2921619 w 4305056"/>
                <a:gd name="connsiteY8" fmla="*/ 728574 h 925876"/>
                <a:gd name="connsiteX9" fmla="*/ 3271024 w 4305056"/>
                <a:gd name="connsiteY9" fmla="*/ 7462 h 925876"/>
                <a:gd name="connsiteX10" fmla="*/ 3642731 w 4305056"/>
                <a:gd name="connsiteY10" fmla="*/ 728574 h 925876"/>
                <a:gd name="connsiteX11" fmla="*/ 4096214 w 4305056"/>
                <a:gd name="connsiteY11" fmla="*/ 7462 h 925876"/>
                <a:gd name="connsiteX12" fmla="*/ 4304370 w 4305056"/>
                <a:gd name="connsiteY12" fmla="*/ 721140 h 925876"/>
                <a:gd name="connsiteX13" fmla="*/ 4177990 w 4305056"/>
                <a:gd name="connsiteY13" fmla="*/ 906994 h 925876"/>
                <a:gd name="connsiteX0" fmla="*/ 0 w 4304370"/>
                <a:gd name="connsiteY0" fmla="*/ 721140 h 743443"/>
                <a:gd name="connsiteX1" fmla="*/ 386575 w 4304370"/>
                <a:gd name="connsiteY1" fmla="*/ 28 h 743443"/>
                <a:gd name="connsiteX2" fmla="*/ 780585 w 4304370"/>
                <a:gd name="connsiteY2" fmla="*/ 743442 h 743443"/>
                <a:gd name="connsiteX3" fmla="*/ 1129990 w 4304370"/>
                <a:gd name="connsiteY3" fmla="*/ 7462 h 743443"/>
                <a:gd name="connsiteX4" fmla="*/ 1494263 w 4304370"/>
                <a:gd name="connsiteY4" fmla="*/ 736008 h 743443"/>
                <a:gd name="connsiteX5" fmla="*/ 1940312 w 4304370"/>
                <a:gd name="connsiteY5" fmla="*/ 28 h 743443"/>
                <a:gd name="connsiteX6" fmla="*/ 2215375 w 4304370"/>
                <a:gd name="connsiteY6" fmla="*/ 743442 h 743443"/>
                <a:gd name="connsiteX7" fmla="*/ 2542478 w 4304370"/>
                <a:gd name="connsiteY7" fmla="*/ 7462 h 743443"/>
                <a:gd name="connsiteX8" fmla="*/ 2921619 w 4304370"/>
                <a:gd name="connsiteY8" fmla="*/ 728574 h 743443"/>
                <a:gd name="connsiteX9" fmla="*/ 3271024 w 4304370"/>
                <a:gd name="connsiteY9" fmla="*/ 7462 h 743443"/>
                <a:gd name="connsiteX10" fmla="*/ 3642731 w 4304370"/>
                <a:gd name="connsiteY10" fmla="*/ 728574 h 743443"/>
                <a:gd name="connsiteX11" fmla="*/ 4096214 w 4304370"/>
                <a:gd name="connsiteY11" fmla="*/ 7462 h 743443"/>
                <a:gd name="connsiteX12" fmla="*/ 4304370 w 4304370"/>
                <a:gd name="connsiteY12" fmla="*/ 721140 h 74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4370" h="743443">
                  <a:moveTo>
                    <a:pt x="0" y="721140"/>
                  </a:moveTo>
                  <a:cubicBezTo>
                    <a:pt x="128239" y="358725"/>
                    <a:pt x="256478" y="-3689"/>
                    <a:pt x="386575" y="28"/>
                  </a:cubicBezTo>
                  <a:cubicBezTo>
                    <a:pt x="516672" y="3745"/>
                    <a:pt x="656683" y="742203"/>
                    <a:pt x="780585" y="743442"/>
                  </a:cubicBezTo>
                  <a:cubicBezTo>
                    <a:pt x="904487" y="744681"/>
                    <a:pt x="1011044" y="8701"/>
                    <a:pt x="1129990" y="7462"/>
                  </a:cubicBezTo>
                  <a:cubicBezTo>
                    <a:pt x="1248936" y="6223"/>
                    <a:pt x="1359209" y="737247"/>
                    <a:pt x="1494263" y="736008"/>
                  </a:cubicBezTo>
                  <a:cubicBezTo>
                    <a:pt x="1629317" y="734769"/>
                    <a:pt x="1820127" y="-1211"/>
                    <a:pt x="1940312" y="28"/>
                  </a:cubicBezTo>
                  <a:cubicBezTo>
                    <a:pt x="2060497" y="1267"/>
                    <a:pt x="2115014" y="742203"/>
                    <a:pt x="2215375" y="743442"/>
                  </a:cubicBezTo>
                  <a:cubicBezTo>
                    <a:pt x="2315736" y="744681"/>
                    <a:pt x="2424771" y="9940"/>
                    <a:pt x="2542478" y="7462"/>
                  </a:cubicBezTo>
                  <a:cubicBezTo>
                    <a:pt x="2660185" y="4984"/>
                    <a:pt x="2800195" y="728574"/>
                    <a:pt x="2921619" y="728574"/>
                  </a:cubicBezTo>
                  <a:cubicBezTo>
                    <a:pt x="3043043" y="728574"/>
                    <a:pt x="3150839" y="7462"/>
                    <a:pt x="3271024" y="7462"/>
                  </a:cubicBezTo>
                  <a:cubicBezTo>
                    <a:pt x="3391209" y="7462"/>
                    <a:pt x="3505199" y="728574"/>
                    <a:pt x="3642731" y="728574"/>
                  </a:cubicBezTo>
                  <a:cubicBezTo>
                    <a:pt x="3780263" y="728574"/>
                    <a:pt x="3985941" y="8701"/>
                    <a:pt x="4096214" y="7462"/>
                  </a:cubicBezTo>
                  <a:cubicBezTo>
                    <a:pt x="4206487" y="6223"/>
                    <a:pt x="4290741" y="571218"/>
                    <a:pt x="4304370" y="721140"/>
                  </a:cubicBezTo>
                </a:path>
              </a:pathLst>
            </a:custGeom>
            <a:noFill/>
            <a:ln w="25400">
              <a:solidFill>
                <a:srgbClr val="FF4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pPr>
              <a:endParaRPr lang="nl-NL" sz="1800" kern="1200">
                <a:solidFill>
                  <a:prstClr val="white"/>
                </a:solidFill>
                <a:latin typeface="Arial" panose="020B0604020202020204"/>
              </a:endParaRPr>
            </a:p>
          </p:txBody>
        </p:sp>
        <p:sp>
          <p:nvSpPr>
            <p:cNvPr id="53" name="Vrije vorm 11">
              <a:extLst>
                <a:ext uri="{FF2B5EF4-FFF2-40B4-BE49-F238E27FC236}">
                  <a16:creationId xmlns:a16="http://schemas.microsoft.com/office/drawing/2014/main" id="{7BD0656B-EAC5-939A-ACF4-352A4DB63BAE}"/>
                </a:ext>
              </a:extLst>
            </p:cNvPr>
            <p:cNvSpPr/>
            <p:nvPr/>
          </p:nvSpPr>
          <p:spPr>
            <a:xfrm rot="7414617">
              <a:off x="1351554" y="3456826"/>
              <a:ext cx="995976" cy="98099"/>
            </a:xfrm>
            <a:custGeom>
              <a:avLst/>
              <a:gdLst>
                <a:gd name="connsiteX0" fmla="*/ 0 w 4638186"/>
                <a:gd name="connsiteY0" fmla="*/ 721140 h 925876"/>
                <a:gd name="connsiteX1" fmla="*/ 386575 w 4638186"/>
                <a:gd name="connsiteY1" fmla="*/ 28 h 925876"/>
                <a:gd name="connsiteX2" fmla="*/ 780585 w 4638186"/>
                <a:gd name="connsiteY2" fmla="*/ 743442 h 925876"/>
                <a:gd name="connsiteX3" fmla="*/ 1129990 w 4638186"/>
                <a:gd name="connsiteY3" fmla="*/ 7462 h 925876"/>
                <a:gd name="connsiteX4" fmla="*/ 1494263 w 4638186"/>
                <a:gd name="connsiteY4" fmla="*/ 736008 h 925876"/>
                <a:gd name="connsiteX5" fmla="*/ 1940312 w 4638186"/>
                <a:gd name="connsiteY5" fmla="*/ 28 h 925876"/>
                <a:gd name="connsiteX6" fmla="*/ 2215375 w 4638186"/>
                <a:gd name="connsiteY6" fmla="*/ 743442 h 925876"/>
                <a:gd name="connsiteX7" fmla="*/ 2542478 w 4638186"/>
                <a:gd name="connsiteY7" fmla="*/ 7462 h 925876"/>
                <a:gd name="connsiteX8" fmla="*/ 2921619 w 4638186"/>
                <a:gd name="connsiteY8" fmla="*/ 728574 h 925876"/>
                <a:gd name="connsiteX9" fmla="*/ 3271024 w 4638186"/>
                <a:gd name="connsiteY9" fmla="*/ 7462 h 925876"/>
                <a:gd name="connsiteX10" fmla="*/ 3642731 w 4638186"/>
                <a:gd name="connsiteY10" fmla="*/ 728574 h 925876"/>
                <a:gd name="connsiteX11" fmla="*/ 4096214 w 4638186"/>
                <a:gd name="connsiteY11" fmla="*/ 7462 h 925876"/>
                <a:gd name="connsiteX12" fmla="*/ 4304370 w 4638186"/>
                <a:gd name="connsiteY12" fmla="*/ 721140 h 925876"/>
                <a:gd name="connsiteX13" fmla="*/ 4177990 w 4638186"/>
                <a:gd name="connsiteY13" fmla="*/ 906994 h 925876"/>
                <a:gd name="connsiteX14" fmla="*/ 4631473 w 4638186"/>
                <a:gd name="connsiteY14" fmla="*/ 349433 h 925876"/>
                <a:gd name="connsiteX15" fmla="*/ 4453053 w 4638186"/>
                <a:gd name="connsiteY15" fmla="*/ 683969 h 925876"/>
                <a:gd name="connsiteX0" fmla="*/ 0 w 4631473"/>
                <a:gd name="connsiteY0" fmla="*/ 721140 h 925876"/>
                <a:gd name="connsiteX1" fmla="*/ 386575 w 4631473"/>
                <a:gd name="connsiteY1" fmla="*/ 28 h 925876"/>
                <a:gd name="connsiteX2" fmla="*/ 780585 w 4631473"/>
                <a:gd name="connsiteY2" fmla="*/ 743442 h 925876"/>
                <a:gd name="connsiteX3" fmla="*/ 1129990 w 4631473"/>
                <a:gd name="connsiteY3" fmla="*/ 7462 h 925876"/>
                <a:gd name="connsiteX4" fmla="*/ 1494263 w 4631473"/>
                <a:gd name="connsiteY4" fmla="*/ 736008 h 925876"/>
                <a:gd name="connsiteX5" fmla="*/ 1940312 w 4631473"/>
                <a:gd name="connsiteY5" fmla="*/ 28 h 925876"/>
                <a:gd name="connsiteX6" fmla="*/ 2215375 w 4631473"/>
                <a:gd name="connsiteY6" fmla="*/ 743442 h 925876"/>
                <a:gd name="connsiteX7" fmla="*/ 2542478 w 4631473"/>
                <a:gd name="connsiteY7" fmla="*/ 7462 h 925876"/>
                <a:gd name="connsiteX8" fmla="*/ 2921619 w 4631473"/>
                <a:gd name="connsiteY8" fmla="*/ 728574 h 925876"/>
                <a:gd name="connsiteX9" fmla="*/ 3271024 w 4631473"/>
                <a:gd name="connsiteY9" fmla="*/ 7462 h 925876"/>
                <a:gd name="connsiteX10" fmla="*/ 3642731 w 4631473"/>
                <a:gd name="connsiteY10" fmla="*/ 728574 h 925876"/>
                <a:gd name="connsiteX11" fmla="*/ 4096214 w 4631473"/>
                <a:gd name="connsiteY11" fmla="*/ 7462 h 925876"/>
                <a:gd name="connsiteX12" fmla="*/ 4304370 w 4631473"/>
                <a:gd name="connsiteY12" fmla="*/ 721140 h 925876"/>
                <a:gd name="connsiteX13" fmla="*/ 4177990 w 4631473"/>
                <a:gd name="connsiteY13" fmla="*/ 906994 h 925876"/>
                <a:gd name="connsiteX14" fmla="*/ 4631473 w 4631473"/>
                <a:gd name="connsiteY14" fmla="*/ 349433 h 925876"/>
                <a:gd name="connsiteX0" fmla="*/ 0 w 4305056"/>
                <a:gd name="connsiteY0" fmla="*/ 721140 h 925876"/>
                <a:gd name="connsiteX1" fmla="*/ 386575 w 4305056"/>
                <a:gd name="connsiteY1" fmla="*/ 28 h 925876"/>
                <a:gd name="connsiteX2" fmla="*/ 780585 w 4305056"/>
                <a:gd name="connsiteY2" fmla="*/ 743442 h 925876"/>
                <a:gd name="connsiteX3" fmla="*/ 1129990 w 4305056"/>
                <a:gd name="connsiteY3" fmla="*/ 7462 h 925876"/>
                <a:gd name="connsiteX4" fmla="*/ 1494263 w 4305056"/>
                <a:gd name="connsiteY4" fmla="*/ 736008 h 925876"/>
                <a:gd name="connsiteX5" fmla="*/ 1940312 w 4305056"/>
                <a:gd name="connsiteY5" fmla="*/ 28 h 925876"/>
                <a:gd name="connsiteX6" fmla="*/ 2215375 w 4305056"/>
                <a:gd name="connsiteY6" fmla="*/ 743442 h 925876"/>
                <a:gd name="connsiteX7" fmla="*/ 2542478 w 4305056"/>
                <a:gd name="connsiteY7" fmla="*/ 7462 h 925876"/>
                <a:gd name="connsiteX8" fmla="*/ 2921619 w 4305056"/>
                <a:gd name="connsiteY8" fmla="*/ 728574 h 925876"/>
                <a:gd name="connsiteX9" fmla="*/ 3271024 w 4305056"/>
                <a:gd name="connsiteY9" fmla="*/ 7462 h 925876"/>
                <a:gd name="connsiteX10" fmla="*/ 3642731 w 4305056"/>
                <a:gd name="connsiteY10" fmla="*/ 728574 h 925876"/>
                <a:gd name="connsiteX11" fmla="*/ 4096214 w 4305056"/>
                <a:gd name="connsiteY11" fmla="*/ 7462 h 925876"/>
                <a:gd name="connsiteX12" fmla="*/ 4304370 w 4305056"/>
                <a:gd name="connsiteY12" fmla="*/ 721140 h 925876"/>
                <a:gd name="connsiteX13" fmla="*/ 4177990 w 4305056"/>
                <a:gd name="connsiteY13" fmla="*/ 906994 h 925876"/>
                <a:gd name="connsiteX0" fmla="*/ 0 w 4304370"/>
                <a:gd name="connsiteY0" fmla="*/ 721140 h 743443"/>
                <a:gd name="connsiteX1" fmla="*/ 386575 w 4304370"/>
                <a:gd name="connsiteY1" fmla="*/ 28 h 743443"/>
                <a:gd name="connsiteX2" fmla="*/ 780585 w 4304370"/>
                <a:gd name="connsiteY2" fmla="*/ 743442 h 743443"/>
                <a:gd name="connsiteX3" fmla="*/ 1129990 w 4304370"/>
                <a:gd name="connsiteY3" fmla="*/ 7462 h 743443"/>
                <a:gd name="connsiteX4" fmla="*/ 1494263 w 4304370"/>
                <a:gd name="connsiteY4" fmla="*/ 736008 h 743443"/>
                <a:gd name="connsiteX5" fmla="*/ 1940312 w 4304370"/>
                <a:gd name="connsiteY5" fmla="*/ 28 h 743443"/>
                <a:gd name="connsiteX6" fmla="*/ 2215375 w 4304370"/>
                <a:gd name="connsiteY6" fmla="*/ 743442 h 743443"/>
                <a:gd name="connsiteX7" fmla="*/ 2542478 w 4304370"/>
                <a:gd name="connsiteY7" fmla="*/ 7462 h 743443"/>
                <a:gd name="connsiteX8" fmla="*/ 2921619 w 4304370"/>
                <a:gd name="connsiteY8" fmla="*/ 728574 h 743443"/>
                <a:gd name="connsiteX9" fmla="*/ 3271024 w 4304370"/>
                <a:gd name="connsiteY9" fmla="*/ 7462 h 743443"/>
                <a:gd name="connsiteX10" fmla="*/ 3642731 w 4304370"/>
                <a:gd name="connsiteY10" fmla="*/ 728574 h 743443"/>
                <a:gd name="connsiteX11" fmla="*/ 4096214 w 4304370"/>
                <a:gd name="connsiteY11" fmla="*/ 7462 h 743443"/>
                <a:gd name="connsiteX12" fmla="*/ 4304370 w 4304370"/>
                <a:gd name="connsiteY12" fmla="*/ 721140 h 743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4370" h="743443">
                  <a:moveTo>
                    <a:pt x="0" y="721140"/>
                  </a:moveTo>
                  <a:cubicBezTo>
                    <a:pt x="128239" y="358725"/>
                    <a:pt x="256478" y="-3689"/>
                    <a:pt x="386575" y="28"/>
                  </a:cubicBezTo>
                  <a:cubicBezTo>
                    <a:pt x="516672" y="3745"/>
                    <a:pt x="656683" y="742203"/>
                    <a:pt x="780585" y="743442"/>
                  </a:cubicBezTo>
                  <a:cubicBezTo>
                    <a:pt x="904487" y="744681"/>
                    <a:pt x="1011044" y="8701"/>
                    <a:pt x="1129990" y="7462"/>
                  </a:cubicBezTo>
                  <a:cubicBezTo>
                    <a:pt x="1248936" y="6223"/>
                    <a:pt x="1359209" y="737247"/>
                    <a:pt x="1494263" y="736008"/>
                  </a:cubicBezTo>
                  <a:cubicBezTo>
                    <a:pt x="1629317" y="734769"/>
                    <a:pt x="1820127" y="-1211"/>
                    <a:pt x="1940312" y="28"/>
                  </a:cubicBezTo>
                  <a:cubicBezTo>
                    <a:pt x="2060497" y="1267"/>
                    <a:pt x="2115014" y="742203"/>
                    <a:pt x="2215375" y="743442"/>
                  </a:cubicBezTo>
                  <a:cubicBezTo>
                    <a:pt x="2315736" y="744681"/>
                    <a:pt x="2424771" y="9940"/>
                    <a:pt x="2542478" y="7462"/>
                  </a:cubicBezTo>
                  <a:cubicBezTo>
                    <a:pt x="2660185" y="4984"/>
                    <a:pt x="2800195" y="728574"/>
                    <a:pt x="2921619" y="728574"/>
                  </a:cubicBezTo>
                  <a:cubicBezTo>
                    <a:pt x="3043043" y="728574"/>
                    <a:pt x="3150839" y="7462"/>
                    <a:pt x="3271024" y="7462"/>
                  </a:cubicBezTo>
                  <a:cubicBezTo>
                    <a:pt x="3391209" y="7462"/>
                    <a:pt x="3505199" y="728574"/>
                    <a:pt x="3642731" y="728574"/>
                  </a:cubicBezTo>
                  <a:cubicBezTo>
                    <a:pt x="3780263" y="728574"/>
                    <a:pt x="3985941" y="8701"/>
                    <a:pt x="4096214" y="7462"/>
                  </a:cubicBezTo>
                  <a:cubicBezTo>
                    <a:pt x="4206487" y="6223"/>
                    <a:pt x="4290741" y="571218"/>
                    <a:pt x="4304370" y="721140"/>
                  </a:cubicBezTo>
                </a:path>
              </a:pathLst>
            </a:custGeom>
            <a:noFill/>
            <a:ln w="25400">
              <a:solidFill>
                <a:srgbClr val="FF4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Tx/>
              </a:pPr>
              <a:endParaRPr lang="nl-NL" sz="1800" kern="1200" dirty="0">
                <a:solidFill>
                  <a:prstClr val="white"/>
                </a:solidFill>
                <a:latin typeface="Arial" panose="020B0604020202020204"/>
              </a:endParaRPr>
            </a:p>
          </p:txBody>
        </p:sp>
      </p:grpSp>
      <p:sp>
        <p:nvSpPr>
          <p:cNvPr id="4" name="Google Shape;292;p67">
            <a:extLst>
              <a:ext uri="{FF2B5EF4-FFF2-40B4-BE49-F238E27FC236}">
                <a16:creationId xmlns:a16="http://schemas.microsoft.com/office/drawing/2014/main" id="{7FA9C9C0-99C6-6DAE-48DC-A336028269A6}"/>
              </a:ext>
            </a:extLst>
          </p:cNvPr>
          <p:cNvSpPr txBox="1"/>
          <p:nvPr/>
        </p:nvSpPr>
        <p:spPr>
          <a:xfrm>
            <a:off x="294120" y="302040"/>
            <a:ext cx="9478080" cy="703800"/>
          </a:xfrm>
          <a:prstGeom prst="rect">
            <a:avLst/>
          </a:prstGeom>
          <a:noFill/>
          <a:ln>
            <a:noFill/>
          </a:ln>
        </p:spPr>
        <p:txBody>
          <a:bodyPr spcFirstLastPara="1" wrap="square" lIns="75600" tIns="37800" rIns="75600" bIns="37800" anchor="t" anchorCtr="0">
            <a:normAutofit/>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Today: Quantum Networks at CERN</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3A5D9ABA-AA45-CC58-27D8-7F1876AE008E}"/>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0B85808-ED33-F6F6-BF34-DB50FEBB750E}"/>
              </a:ext>
            </a:extLst>
          </p:cNvPr>
          <p:cNvSpPr/>
          <p:nvPr/>
        </p:nvSpPr>
        <p:spPr>
          <a:xfrm>
            <a:off x="733857" y="2731580"/>
            <a:ext cx="1272644" cy="586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2000" b="1" dirty="0">
                <a:latin typeface="Noto Sans" panose="020B0502040504020204" pitchFamily="34" charset="0"/>
                <a:ea typeface="Noto Sans" panose="020B0502040504020204" pitchFamily="34" charset="0"/>
                <a:cs typeface="Noto Sans" panose="020B0502040504020204" pitchFamily="34" charset="0"/>
              </a:rPr>
              <a:t>Source</a:t>
            </a:r>
          </a:p>
        </p:txBody>
      </p:sp>
      <p:sp>
        <p:nvSpPr>
          <p:cNvPr id="6" name="Rectangle 5">
            <a:extLst>
              <a:ext uri="{FF2B5EF4-FFF2-40B4-BE49-F238E27FC236}">
                <a16:creationId xmlns:a16="http://schemas.microsoft.com/office/drawing/2014/main" id="{4E962247-5482-E261-F064-7FF6A8526494}"/>
              </a:ext>
            </a:extLst>
          </p:cNvPr>
          <p:cNvSpPr/>
          <p:nvPr/>
        </p:nvSpPr>
        <p:spPr>
          <a:xfrm>
            <a:off x="389936" y="2019308"/>
            <a:ext cx="1610673" cy="35710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White Rabbit Switch</a:t>
            </a:r>
          </a:p>
        </p:txBody>
      </p:sp>
      <p:sp>
        <p:nvSpPr>
          <p:cNvPr id="9" name="Trapezium 8">
            <a:extLst>
              <a:ext uri="{FF2B5EF4-FFF2-40B4-BE49-F238E27FC236}">
                <a16:creationId xmlns:a16="http://schemas.microsoft.com/office/drawing/2014/main" id="{4D8404CA-8380-F017-DCDC-7CF9012B4C5C}"/>
              </a:ext>
            </a:extLst>
          </p:cNvPr>
          <p:cNvSpPr/>
          <p:nvPr/>
        </p:nvSpPr>
        <p:spPr>
          <a:xfrm rot="5400000">
            <a:off x="2929937" y="2527424"/>
            <a:ext cx="1466239" cy="265027"/>
          </a:xfrm>
          <a:prstGeom prst="trapezoid">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DWDM</a:t>
            </a:r>
          </a:p>
        </p:txBody>
      </p:sp>
      <p:sp>
        <p:nvSpPr>
          <p:cNvPr id="11" name="Trapezium 10">
            <a:extLst>
              <a:ext uri="{FF2B5EF4-FFF2-40B4-BE49-F238E27FC236}">
                <a16:creationId xmlns:a16="http://schemas.microsoft.com/office/drawing/2014/main" id="{69864D1F-999E-7D3F-EFC4-3E60987B289A}"/>
              </a:ext>
            </a:extLst>
          </p:cNvPr>
          <p:cNvSpPr/>
          <p:nvPr/>
        </p:nvSpPr>
        <p:spPr>
          <a:xfrm rot="16200000">
            <a:off x="5686675" y="2528867"/>
            <a:ext cx="1466239" cy="265027"/>
          </a:xfrm>
          <a:prstGeom prst="trapezoid">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DWDM</a:t>
            </a:r>
          </a:p>
        </p:txBody>
      </p:sp>
      <p:sp>
        <p:nvSpPr>
          <p:cNvPr id="12" name="Rectangle 11">
            <a:extLst>
              <a:ext uri="{FF2B5EF4-FFF2-40B4-BE49-F238E27FC236}">
                <a16:creationId xmlns:a16="http://schemas.microsoft.com/office/drawing/2014/main" id="{E3EDAD0A-DC6B-4A93-0235-E238AEEC40A7}"/>
              </a:ext>
            </a:extLst>
          </p:cNvPr>
          <p:cNvSpPr/>
          <p:nvPr/>
        </p:nvSpPr>
        <p:spPr>
          <a:xfrm>
            <a:off x="8238681" y="2019308"/>
            <a:ext cx="1610673" cy="35710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White Rabbit Switch</a:t>
            </a:r>
          </a:p>
        </p:txBody>
      </p:sp>
      <p:sp>
        <p:nvSpPr>
          <p:cNvPr id="19" name="Rectangle 18">
            <a:extLst>
              <a:ext uri="{FF2B5EF4-FFF2-40B4-BE49-F238E27FC236}">
                <a16:creationId xmlns:a16="http://schemas.microsoft.com/office/drawing/2014/main" id="{7F625AF8-B140-F7BB-8832-60247CD17047}"/>
              </a:ext>
            </a:extLst>
          </p:cNvPr>
          <p:cNvSpPr/>
          <p:nvPr/>
        </p:nvSpPr>
        <p:spPr>
          <a:xfrm>
            <a:off x="733857" y="4312410"/>
            <a:ext cx="1275981" cy="5868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600" dirty="0">
                <a:latin typeface="Noto Sans" panose="020B0502040504020204" pitchFamily="34" charset="0"/>
                <a:ea typeface="Noto Sans" panose="020B0502040504020204" pitchFamily="34" charset="0"/>
                <a:cs typeface="Noto Sans" panose="020B0502040504020204" pitchFamily="34" charset="0"/>
              </a:rPr>
              <a:t>Detection</a:t>
            </a:r>
          </a:p>
        </p:txBody>
      </p:sp>
      <p:cxnSp>
        <p:nvCxnSpPr>
          <p:cNvPr id="26" name="Straight Arrow Connector 25">
            <a:extLst>
              <a:ext uri="{FF2B5EF4-FFF2-40B4-BE49-F238E27FC236}">
                <a16:creationId xmlns:a16="http://schemas.microsoft.com/office/drawing/2014/main" id="{FE1775A0-5947-41F6-45BA-3C5D74A0AD99}"/>
              </a:ext>
            </a:extLst>
          </p:cNvPr>
          <p:cNvCxnSpPr>
            <a:cxnSpLocks/>
          </p:cNvCxnSpPr>
          <p:nvPr/>
        </p:nvCxnSpPr>
        <p:spPr>
          <a:xfrm>
            <a:off x="2006501" y="3024767"/>
            <a:ext cx="1524042" cy="0"/>
          </a:xfrm>
          <a:prstGeom prst="straightConnector1">
            <a:avLst/>
          </a:prstGeom>
          <a:ln>
            <a:solidFill>
              <a:srgbClr val="FF0000"/>
            </a:solidFill>
            <a:tailEnd type="triangle"/>
          </a:ln>
        </p:spPr>
        <p:style>
          <a:lnRef idx="2">
            <a:schemeClr val="accent4"/>
          </a:lnRef>
          <a:fillRef idx="0">
            <a:schemeClr val="accent4"/>
          </a:fillRef>
          <a:effectRef idx="1">
            <a:schemeClr val="accent4"/>
          </a:effectRef>
          <a:fontRef idx="minor">
            <a:schemeClr val="tx1"/>
          </a:fontRef>
        </p:style>
      </p:cxnSp>
      <p:cxnSp>
        <p:nvCxnSpPr>
          <p:cNvPr id="28" name="Straight Arrow Connector 27">
            <a:extLst>
              <a:ext uri="{FF2B5EF4-FFF2-40B4-BE49-F238E27FC236}">
                <a16:creationId xmlns:a16="http://schemas.microsoft.com/office/drawing/2014/main" id="{13AE6F21-A69F-A59E-74A2-3D2F67CABF3A}"/>
              </a:ext>
            </a:extLst>
          </p:cNvPr>
          <p:cNvCxnSpPr>
            <a:cxnSpLocks/>
          </p:cNvCxnSpPr>
          <p:nvPr/>
        </p:nvCxnSpPr>
        <p:spPr>
          <a:xfrm>
            <a:off x="2009838" y="2180919"/>
            <a:ext cx="1529934" cy="0"/>
          </a:xfrm>
          <a:prstGeom prst="straightConnector1">
            <a:avLst/>
          </a:prstGeom>
          <a:ln>
            <a:solidFill>
              <a:srgbClr val="0432FF"/>
            </a:solidFill>
            <a:headEnd type="triangle" w="med" len="med"/>
            <a:tailEnd type="triangle" w="med" len="med"/>
          </a:ln>
        </p:spPr>
        <p:style>
          <a:lnRef idx="2">
            <a:schemeClr val="accent2"/>
          </a:lnRef>
          <a:fillRef idx="0">
            <a:schemeClr val="accent2"/>
          </a:fillRef>
          <a:effectRef idx="1">
            <a:schemeClr val="accent2"/>
          </a:effectRef>
          <a:fontRef idx="minor">
            <a:schemeClr val="tx1"/>
          </a:fontRef>
        </p:style>
      </p:cxnSp>
      <p:cxnSp>
        <p:nvCxnSpPr>
          <p:cNvPr id="65" name="Straight Arrow Connector 64">
            <a:extLst>
              <a:ext uri="{FF2B5EF4-FFF2-40B4-BE49-F238E27FC236}">
                <a16:creationId xmlns:a16="http://schemas.microsoft.com/office/drawing/2014/main" id="{C0B579B9-14E3-8BE0-209D-DA292013F36E}"/>
              </a:ext>
            </a:extLst>
          </p:cNvPr>
          <p:cNvCxnSpPr>
            <a:cxnSpLocks/>
            <a:endCxn id="12" idx="1"/>
          </p:cNvCxnSpPr>
          <p:nvPr/>
        </p:nvCxnSpPr>
        <p:spPr>
          <a:xfrm>
            <a:off x="6563169" y="2197861"/>
            <a:ext cx="1675512" cy="0"/>
          </a:xfrm>
          <a:prstGeom prst="straightConnector1">
            <a:avLst/>
          </a:prstGeom>
          <a:ln>
            <a:solidFill>
              <a:srgbClr val="0432FF"/>
            </a:solidFill>
            <a:headEnd type="triangle" w="med" len="med"/>
            <a:tailEnd type="triangle" w="med" len="med"/>
          </a:ln>
        </p:spPr>
        <p:style>
          <a:lnRef idx="2">
            <a:schemeClr val="accent2"/>
          </a:lnRef>
          <a:fillRef idx="0">
            <a:schemeClr val="accent2"/>
          </a:fillRef>
          <a:effectRef idx="1">
            <a:schemeClr val="accent2"/>
          </a:effectRef>
          <a:fontRef idx="minor">
            <a:schemeClr val="tx1"/>
          </a:fontRef>
        </p:style>
      </p:cxnSp>
      <p:pic>
        <p:nvPicPr>
          <p:cNvPr id="44" name="Content Placeholder 4" descr="Female Profile outline">
            <a:extLst>
              <a:ext uri="{FF2B5EF4-FFF2-40B4-BE49-F238E27FC236}">
                <a16:creationId xmlns:a16="http://schemas.microsoft.com/office/drawing/2014/main" id="{03C49B7B-7FB2-2998-37B8-CF55CC2603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40339" y="3775366"/>
            <a:ext cx="1218711" cy="1218711"/>
          </a:xfrm>
          <a:prstGeom prst="rect">
            <a:avLst/>
          </a:prstGeom>
        </p:spPr>
      </p:pic>
      <p:sp>
        <p:nvSpPr>
          <p:cNvPr id="45" name="TextBox 44">
            <a:extLst>
              <a:ext uri="{FF2B5EF4-FFF2-40B4-BE49-F238E27FC236}">
                <a16:creationId xmlns:a16="http://schemas.microsoft.com/office/drawing/2014/main" id="{2F9226A8-23B2-4474-6A1A-CC6D8A9F9D51}"/>
              </a:ext>
            </a:extLst>
          </p:cNvPr>
          <p:cNvSpPr txBox="1"/>
          <p:nvPr/>
        </p:nvSpPr>
        <p:spPr>
          <a:xfrm>
            <a:off x="2344306" y="4593967"/>
            <a:ext cx="863815" cy="400110"/>
          </a:xfrm>
          <a:prstGeom prst="rect">
            <a:avLst/>
          </a:prstGeom>
          <a:noFill/>
        </p:spPr>
        <p:txBody>
          <a:bodyPr wrap="square" rtlCol="0">
            <a:spAutoFit/>
          </a:bodyPr>
          <a:lstStyle/>
          <a:p>
            <a:pPr algn="ctr"/>
            <a:r>
              <a:rPr lang="en-CH" sz="2000" dirty="0"/>
              <a:t>Alice</a:t>
            </a:r>
          </a:p>
        </p:txBody>
      </p:sp>
      <p:sp>
        <p:nvSpPr>
          <p:cNvPr id="46" name="TextBox 45">
            <a:extLst>
              <a:ext uri="{FF2B5EF4-FFF2-40B4-BE49-F238E27FC236}">
                <a16:creationId xmlns:a16="http://schemas.microsoft.com/office/drawing/2014/main" id="{D6E1D8ED-5164-E3B0-7CFA-BD741F0228A2}"/>
              </a:ext>
            </a:extLst>
          </p:cNvPr>
          <p:cNvSpPr txBox="1"/>
          <p:nvPr/>
        </p:nvSpPr>
        <p:spPr>
          <a:xfrm>
            <a:off x="6686052" y="4593967"/>
            <a:ext cx="863815" cy="400110"/>
          </a:xfrm>
          <a:prstGeom prst="rect">
            <a:avLst/>
          </a:prstGeom>
          <a:noFill/>
        </p:spPr>
        <p:txBody>
          <a:bodyPr wrap="square" rtlCol="0">
            <a:spAutoFit/>
          </a:bodyPr>
          <a:lstStyle/>
          <a:p>
            <a:pPr algn="ctr"/>
            <a:r>
              <a:rPr lang="en-CH" sz="2000" dirty="0"/>
              <a:t>Bob</a:t>
            </a:r>
          </a:p>
        </p:txBody>
      </p:sp>
      <p:pic>
        <p:nvPicPr>
          <p:cNvPr id="47" name="Graphic 46" descr="Male profile outline">
            <a:extLst>
              <a:ext uri="{FF2B5EF4-FFF2-40B4-BE49-F238E27FC236}">
                <a16:creationId xmlns:a16="http://schemas.microsoft.com/office/drawing/2014/main" id="{59C57632-FA24-9039-5E6C-66E9AC4964C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65779" y="3689715"/>
            <a:ext cx="1304362" cy="1304362"/>
          </a:xfrm>
          <a:prstGeom prst="rect">
            <a:avLst/>
          </a:prstGeom>
        </p:spPr>
      </p:pic>
      <p:sp>
        <p:nvSpPr>
          <p:cNvPr id="54" name="TextBox 53">
            <a:extLst>
              <a:ext uri="{FF2B5EF4-FFF2-40B4-BE49-F238E27FC236}">
                <a16:creationId xmlns:a16="http://schemas.microsoft.com/office/drawing/2014/main" id="{43F6CA1A-E83A-5C5D-AB0C-8D064885F166}"/>
              </a:ext>
            </a:extLst>
          </p:cNvPr>
          <p:cNvSpPr txBox="1"/>
          <p:nvPr/>
        </p:nvSpPr>
        <p:spPr>
          <a:xfrm>
            <a:off x="2300166" y="1877283"/>
            <a:ext cx="1014373" cy="307777"/>
          </a:xfrm>
          <a:prstGeom prst="rect">
            <a:avLst/>
          </a:prstGeom>
          <a:noFill/>
          <a:ln>
            <a:noFill/>
          </a:ln>
        </p:spPr>
        <p:txBody>
          <a:bodyPr wrap="square" rtlCol="0">
            <a:spAutoFit/>
          </a:bodyPr>
          <a:lstStyle/>
          <a:p>
            <a:r>
              <a:rPr lang="en-CH" dirty="0">
                <a:solidFill>
                  <a:srgbClr val="0432FF"/>
                </a:solidFill>
              </a:rPr>
              <a:t>15xx nm</a:t>
            </a:r>
          </a:p>
        </p:txBody>
      </p:sp>
      <p:sp>
        <p:nvSpPr>
          <p:cNvPr id="55" name="TextBox 54">
            <a:extLst>
              <a:ext uri="{FF2B5EF4-FFF2-40B4-BE49-F238E27FC236}">
                <a16:creationId xmlns:a16="http://schemas.microsoft.com/office/drawing/2014/main" id="{B89F1AF3-FCB0-15B9-D470-F3FCF2BFFF6C}"/>
              </a:ext>
            </a:extLst>
          </p:cNvPr>
          <p:cNvSpPr txBox="1"/>
          <p:nvPr/>
        </p:nvSpPr>
        <p:spPr>
          <a:xfrm>
            <a:off x="6893737" y="1877283"/>
            <a:ext cx="1014373" cy="307777"/>
          </a:xfrm>
          <a:prstGeom prst="rect">
            <a:avLst/>
          </a:prstGeom>
          <a:noFill/>
          <a:ln>
            <a:noFill/>
          </a:ln>
        </p:spPr>
        <p:txBody>
          <a:bodyPr wrap="square" rtlCol="0">
            <a:spAutoFit/>
          </a:bodyPr>
          <a:lstStyle/>
          <a:p>
            <a:r>
              <a:rPr lang="en-CH" dirty="0">
                <a:solidFill>
                  <a:srgbClr val="0432FF"/>
                </a:solidFill>
              </a:rPr>
              <a:t>15xx nm</a:t>
            </a:r>
          </a:p>
        </p:txBody>
      </p:sp>
      <p:sp>
        <p:nvSpPr>
          <p:cNvPr id="57" name="TextBox 56">
            <a:extLst>
              <a:ext uri="{FF2B5EF4-FFF2-40B4-BE49-F238E27FC236}">
                <a16:creationId xmlns:a16="http://schemas.microsoft.com/office/drawing/2014/main" id="{0FE98737-2E12-FD48-711B-EE3F6E342905}"/>
              </a:ext>
            </a:extLst>
          </p:cNvPr>
          <p:cNvSpPr txBox="1"/>
          <p:nvPr/>
        </p:nvSpPr>
        <p:spPr>
          <a:xfrm>
            <a:off x="2313005" y="2729062"/>
            <a:ext cx="1014373" cy="307777"/>
          </a:xfrm>
          <a:prstGeom prst="rect">
            <a:avLst/>
          </a:prstGeom>
          <a:noFill/>
        </p:spPr>
        <p:txBody>
          <a:bodyPr wrap="square" rtlCol="0">
            <a:spAutoFit/>
          </a:bodyPr>
          <a:lstStyle/>
          <a:p>
            <a:r>
              <a:rPr lang="en-CH" dirty="0">
                <a:solidFill>
                  <a:srgbClr val="FF0000"/>
                </a:solidFill>
              </a:rPr>
              <a:t>1320 nm</a:t>
            </a:r>
          </a:p>
        </p:txBody>
      </p:sp>
      <p:sp>
        <p:nvSpPr>
          <p:cNvPr id="58" name="TextBox 57">
            <a:extLst>
              <a:ext uri="{FF2B5EF4-FFF2-40B4-BE49-F238E27FC236}">
                <a16:creationId xmlns:a16="http://schemas.microsoft.com/office/drawing/2014/main" id="{4C940D49-B900-C96F-D74C-9F899C1705DE}"/>
              </a:ext>
            </a:extLst>
          </p:cNvPr>
          <p:cNvSpPr txBox="1"/>
          <p:nvPr/>
        </p:nvSpPr>
        <p:spPr>
          <a:xfrm>
            <a:off x="6893737" y="2729062"/>
            <a:ext cx="1014373" cy="307777"/>
          </a:xfrm>
          <a:prstGeom prst="rect">
            <a:avLst/>
          </a:prstGeom>
          <a:noFill/>
        </p:spPr>
        <p:txBody>
          <a:bodyPr wrap="square" rtlCol="0">
            <a:spAutoFit/>
          </a:bodyPr>
          <a:lstStyle/>
          <a:p>
            <a:r>
              <a:rPr lang="en-CH" dirty="0">
                <a:solidFill>
                  <a:srgbClr val="FF0000"/>
                </a:solidFill>
              </a:rPr>
              <a:t>1320 nm</a:t>
            </a:r>
          </a:p>
        </p:txBody>
      </p:sp>
      <p:sp>
        <p:nvSpPr>
          <p:cNvPr id="63" name="Rectangle 62">
            <a:extLst>
              <a:ext uri="{FF2B5EF4-FFF2-40B4-BE49-F238E27FC236}">
                <a16:creationId xmlns:a16="http://schemas.microsoft.com/office/drawing/2014/main" id="{98FE23A1-306E-D722-40AC-2189C7549E46}"/>
              </a:ext>
            </a:extLst>
          </p:cNvPr>
          <p:cNvSpPr/>
          <p:nvPr/>
        </p:nvSpPr>
        <p:spPr>
          <a:xfrm>
            <a:off x="262732" y="4064618"/>
            <a:ext cx="1014373" cy="240936"/>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TimeTagger</a:t>
            </a:r>
          </a:p>
        </p:txBody>
      </p:sp>
      <p:sp>
        <p:nvSpPr>
          <p:cNvPr id="67" name="Rectangle 66">
            <a:extLst>
              <a:ext uri="{FF2B5EF4-FFF2-40B4-BE49-F238E27FC236}">
                <a16:creationId xmlns:a16="http://schemas.microsoft.com/office/drawing/2014/main" id="{BDB8EC8A-B5B6-42B5-3B5E-0E04B31A10B2}"/>
              </a:ext>
            </a:extLst>
          </p:cNvPr>
          <p:cNvSpPr/>
          <p:nvPr/>
        </p:nvSpPr>
        <p:spPr>
          <a:xfrm>
            <a:off x="8676904" y="4042437"/>
            <a:ext cx="1014373" cy="240936"/>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158" dirty="0">
                <a:latin typeface="Noto Sans" panose="020B0502040504020204" pitchFamily="34" charset="0"/>
                <a:ea typeface="Noto Sans" panose="020B0502040504020204" pitchFamily="34" charset="0"/>
                <a:cs typeface="Noto Sans" panose="020B0502040504020204" pitchFamily="34" charset="0"/>
              </a:rPr>
              <a:t>TimeTagger</a:t>
            </a:r>
          </a:p>
        </p:txBody>
      </p:sp>
      <p:cxnSp>
        <p:nvCxnSpPr>
          <p:cNvPr id="71" name="Straight Arrow Connector 70">
            <a:extLst>
              <a:ext uri="{FF2B5EF4-FFF2-40B4-BE49-F238E27FC236}">
                <a16:creationId xmlns:a16="http://schemas.microsoft.com/office/drawing/2014/main" id="{961C018B-2F06-7652-31F3-5A76F3535274}"/>
              </a:ext>
            </a:extLst>
          </p:cNvPr>
          <p:cNvCxnSpPr>
            <a:cxnSpLocks/>
          </p:cNvCxnSpPr>
          <p:nvPr/>
        </p:nvCxnSpPr>
        <p:spPr>
          <a:xfrm>
            <a:off x="513309" y="2403301"/>
            <a:ext cx="0" cy="163913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pic>
        <p:nvPicPr>
          <p:cNvPr id="7" name="Graphic 6">
            <a:extLst>
              <a:ext uri="{FF2B5EF4-FFF2-40B4-BE49-F238E27FC236}">
                <a16:creationId xmlns:a16="http://schemas.microsoft.com/office/drawing/2014/main" id="{BB052CB8-31F1-9A4E-EA2E-648ECFACDA6A}"/>
              </a:ext>
            </a:extLst>
          </p:cNvPr>
          <p:cNvPicPr>
            <a:picLocks noChangeAspect="1"/>
          </p:cNvPicPr>
          <p:nvPr/>
        </p:nvPicPr>
        <p:blipFill>
          <a:blip>
            <a:extLst>
              <a:ext uri="{96DAC541-7B7A-43D3-8B79-37D633B846F1}">
                <asvg:svgBlip xmlns:asvg="http://schemas.microsoft.com/office/drawing/2016/SVG/main" r:embed="rId5"/>
              </a:ext>
            </a:extLst>
          </a:blip>
          <a:srcRect b="26186"/>
          <a:stretch>
            <a:fillRect/>
          </a:stretch>
        </p:blipFill>
        <p:spPr>
          <a:xfrm>
            <a:off x="2354294" y="5219854"/>
            <a:ext cx="676772" cy="357106"/>
          </a:xfrm>
          <a:prstGeom prst="rect">
            <a:avLst/>
          </a:prstGeom>
        </p:spPr>
      </p:pic>
      <p:cxnSp>
        <p:nvCxnSpPr>
          <p:cNvPr id="10" name="Straight Connector 9">
            <a:extLst>
              <a:ext uri="{FF2B5EF4-FFF2-40B4-BE49-F238E27FC236}">
                <a16:creationId xmlns:a16="http://schemas.microsoft.com/office/drawing/2014/main" id="{B5033187-F6CB-8DCF-3E81-9F65CC6C50F4}"/>
              </a:ext>
            </a:extLst>
          </p:cNvPr>
          <p:cNvCxnSpPr>
            <a:cxnSpLocks/>
            <a:stCxn id="9" idx="0"/>
            <a:endCxn id="11" idx="0"/>
          </p:cNvCxnSpPr>
          <p:nvPr/>
        </p:nvCxnSpPr>
        <p:spPr>
          <a:xfrm>
            <a:off x="3795570" y="2659938"/>
            <a:ext cx="2491711" cy="1442"/>
          </a:xfrm>
          <a:prstGeom prst="line">
            <a:avLst/>
          </a:prstGeom>
          <a:ln w="38100">
            <a:solidFill>
              <a:srgbClr val="A14BA2"/>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DA707057-A920-8F4E-0243-47A8A37DEB36}"/>
              </a:ext>
            </a:extLst>
          </p:cNvPr>
          <p:cNvSpPr>
            <a:spLocks noChangeAspect="1"/>
          </p:cNvSpPr>
          <p:nvPr/>
        </p:nvSpPr>
        <p:spPr>
          <a:xfrm>
            <a:off x="4693761" y="2180919"/>
            <a:ext cx="468000" cy="468000"/>
          </a:xfrm>
          <a:prstGeom prst="ellipse">
            <a:avLst/>
          </a:prstGeom>
          <a:noFill/>
          <a:ln>
            <a:solidFill>
              <a:srgbClr val="A14BA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5" name="Oval 14">
            <a:extLst>
              <a:ext uri="{FF2B5EF4-FFF2-40B4-BE49-F238E27FC236}">
                <a16:creationId xmlns:a16="http://schemas.microsoft.com/office/drawing/2014/main" id="{57E5F0FA-6B37-3E7D-1B81-0EA73426EECA}"/>
              </a:ext>
            </a:extLst>
          </p:cNvPr>
          <p:cNvSpPr>
            <a:spLocks noChangeAspect="1"/>
          </p:cNvSpPr>
          <p:nvPr/>
        </p:nvSpPr>
        <p:spPr>
          <a:xfrm>
            <a:off x="4771995" y="2180919"/>
            <a:ext cx="468000" cy="468000"/>
          </a:xfrm>
          <a:prstGeom prst="ellipse">
            <a:avLst/>
          </a:prstGeom>
          <a:noFill/>
          <a:ln>
            <a:solidFill>
              <a:srgbClr val="A14BA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6" name="Oval 15">
            <a:extLst>
              <a:ext uri="{FF2B5EF4-FFF2-40B4-BE49-F238E27FC236}">
                <a16:creationId xmlns:a16="http://schemas.microsoft.com/office/drawing/2014/main" id="{083EAB46-9E82-CDD5-CBDD-1183D7D0CF76}"/>
              </a:ext>
            </a:extLst>
          </p:cNvPr>
          <p:cNvSpPr>
            <a:spLocks noChangeAspect="1"/>
          </p:cNvSpPr>
          <p:nvPr/>
        </p:nvSpPr>
        <p:spPr>
          <a:xfrm>
            <a:off x="4859047" y="2186429"/>
            <a:ext cx="468000" cy="468000"/>
          </a:xfrm>
          <a:prstGeom prst="ellipse">
            <a:avLst/>
          </a:prstGeom>
          <a:noFill/>
          <a:ln>
            <a:solidFill>
              <a:srgbClr val="A14BA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5" name="TextBox 24">
            <a:extLst>
              <a:ext uri="{FF2B5EF4-FFF2-40B4-BE49-F238E27FC236}">
                <a16:creationId xmlns:a16="http://schemas.microsoft.com/office/drawing/2014/main" id="{B4A65A50-622B-E50E-F53C-C448A2C1EA47}"/>
              </a:ext>
            </a:extLst>
          </p:cNvPr>
          <p:cNvSpPr txBox="1"/>
          <p:nvPr/>
        </p:nvSpPr>
        <p:spPr>
          <a:xfrm>
            <a:off x="290555" y="880274"/>
            <a:ext cx="9331933" cy="584775"/>
          </a:xfrm>
          <a:prstGeom prst="rect">
            <a:avLst/>
          </a:prstGeom>
          <a:noFill/>
        </p:spPr>
        <p:txBody>
          <a:bodyPr wrap="square" rtlCol="0">
            <a:spAutoFit/>
          </a:bodyPr>
          <a:lstStyle/>
          <a:p>
            <a:pPr lvl="3"/>
            <a:r>
              <a:rPr lang="en-GB" sz="1600" dirty="0">
                <a:latin typeface="Noto Sans" panose="020B0502040504020204" pitchFamily="34" charset="0"/>
                <a:ea typeface="Noto Sans" panose="020B0502040504020204" pitchFamily="34" charset="0"/>
                <a:cs typeface="Noto Sans" panose="020B0502040504020204" pitchFamily="34" charset="0"/>
              </a:rPr>
              <a:t>Entanglement distribution of polarisation entangled photon pairs co-existing with White Rabbit synchronization signals on the same optical </a:t>
            </a:r>
            <a:r>
              <a:rPr lang="en-GB" sz="1600" dirty="0" err="1">
                <a:latin typeface="Noto Sans" panose="020B0502040504020204" pitchFamily="34" charset="0"/>
                <a:ea typeface="Noto Sans" panose="020B0502040504020204" pitchFamily="34" charset="0"/>
                <a:cs typeface="Noto Sans" panose="020B0502040504020204" pitchFamily="34" charset="0"/>
              </a:rPr>
              <a:t>fiber</a:t>
            </a:r>
            <a:endParaRPr lang="en-GB" sz="1600" dirty="0">
              <a:latin typeface="Noto Sans" panose="020B0502040504020204" pitchFamily="34" charset="0"/>
              <a:ea typeface="Noto Sans" panose="020B0502040504020204" pitchFamily="34" charset="0"/>
              <a:cs typeface="Noto Sans" panose="020B0502040504020204" pitchFamily="34" charset="0"/>
            </a:endParaRPr>
          </a:p>
        </p:txBody>
      </p:sp>
      <p:cxnSp>
        <p:nvCxnSpPr>
          <p:cNvPr id="30" name="Straight Arrow Connector 29">
            <a:extLst>
              <a:ext uri="{FF2B5EF4-FFF2-40B4-BE49-F238E27FC236}">
                <a16:creationId xmlns:a16="http://schemas.microsoft.com/office/drawing/2014/main" id="{47B9E9CD-4B26-5E39-942A-F3EEA48DC131}"/>
              </a:ext>
            </a:extLst>
          </p:cNvPr>
          <p:cNvCxnSpPr>
            <a:stCxn id="3" idx="2"/>
            <a:endCxn id="19" idx="0"/>
          </p:cNvCxnSpPr>
          <p:nvPr/>
        </p:nvCxnSpPr>
        <p:spPr>
          <a:xfrm>
            <a:off x="1370179" y="3318380"/>
            <a:ext cx="1669" cy="994030"/>
          </a:xfrm>
          <a:prstGeom prst="straightConnector1">
            <a:avLst/>
          </a:prstGeom>
          <a:ln>
            <a:solidFill>
              <a:srgbClr val="00B050"/>
            </a:solidFill>
            <a:tailEnd type="triangle"/>
          </a:ln>
        </p:spPr>
        <p:style>
          <a:lnRef idx="2">
            <a:schemeClr val="accent3"/>
          </a:lnRef>
          <a:fillRef idx="0">
            <a:schemeClr val="accent3"/>
          </a:fillRef>
          <a:effectRef idx="1">
            <a:schemeClr val="accent3"/>
          </a:effectRef>
          <a:fontRef idx="minor">
            <a:schemeClr val="tx1"/>
          </a:fontRef>
        </p:style>
      </p:cxnSp>
      <p:sp>
        <p:nvSpPr>
          <p:cNvPr id="35" name="Rectangle 34">
            <a:extLst>
              <a:ext uri="{FF2B5EF4-FFF2-40B4-BE49-F238E27FC236}">
                <a16:creationId xmlns:a16="http://schemas.microsoft.com/office/drawing/2014/main" id="{44EF7511-57FC-65B7-D9B0-617515EB6471}"/>
              </a:ext>
            </a:extLst>
          </p:cNvPr>
          <p:cNvSpPr/>
          <p:nvPr/>
        </p:nvSpPr>
        <p:spPr>
          <a:xfrm>
            <a:off x="7908110" y="4312410"/>
            <a:ext cx="1275981" cy="58680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600" b="1" dirty="0">
                <a:latin typeface="Noto Sans" panose="020B0502040504020204" pitchFamily="34" charset="0"/>
                <a:ea typeface="Noto Sans" panose="020B0502040504020204" pitchFamily="34" charset="0"/>
                <a:cs typeface="Noto Sans" panose="020B0502040504020204" pitchFamily="34" charset="0"/>
              </a:rPr>
              <a:t>Detection</a:t>
            </a:r>
          </a:p>
        </p:txBody>
      </p:sp>
      <p:cxnSp>
        <p:nvCxnSpPr>
          <p:cNvPr id="39" name="Elbow Connector 38">
            <a:extLst>
              <a:ext uri="{FF2B5EF4-FFF2-40B4-BE49-F238E27FC236}">
                <a16:creationId xmlns:a16="http://schemas.microsoft.com/office/drawing/2014/main" id="{7422F70B-7DF1-89BC-BD0A-4571C868CF4B}"/>
              </a:ext>
            </a:extLst>
          </p:cNvPr>
          <p:cNvCxnSpPr>
            <a:cxnSpLocks/>
          </p:cNvCxnSpPr>
          <p:nvPr/>
        </p:nvCxnSpPr>
        <p:spPr>
          <a:xfrm>
            <a:off x="6563169" y="3024767"/>
            <a:ext cx="1982932" cy="1262040"/>
          </a:xfrm>
          <a:prstGeom prst="bentConnector2">
            <a:avLst/>
          </a:prstGeom>
          <a:ln>
            <a:solidFill>
              <a:srgbClr val="FF0000"/>
            </a:solidFill>
            <a:tailEnd type="triangle"/>
          </a:ln>
        </p:spPr>
        <p:style>
          <a:lnRef idx="2">
            <a:schemeClr val="accent4"/>
          </a:lnRef>
          <a:fillRef idx="0">
            <a:schemeClr val="accent4"/>
          </a:fillRef>
          <a:effectRef idx="1">
            <a:schemeClr val="accent4"/>
          </a:effectRef>
          <a:fontRef idx="minor">
            <a:schemeClr val="tx1"/>
          </a:fontRef>
        </p:style>
      </p:cxnSp>
      <p:cxnSp>
        <p:nvCxnSpPr>
          <p:cNvPr id="41" name="Straight Arrow Connector 40">
            <a:extLst>
              <a:ext uri="{FF2B5EF4-FFF2-40B4-BE49-F238E27FC236}">
                <a16:creationId xmlns:a16="http://schemas.microsoft.com/office/drawing/2014/main" id="{7AF53E87-BDA0-87B3-17B2-9E50FB979568}"/>
              </a:ext>
            </a:extLst>
          </p:cNvPr>
          <p:cNvCxnSpPr>
            <a:cxnSpLocks/>
          </p:cNvCxnSpPr>
          <p:nvPr/>
        </p:nvCxnSpPr>
        <p:spPr>
          <a:xfrm>
            <a:off x="9611591" y="2403301"/>
            <a:ext cx="0" cy="161688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 name="TextBox 1">
            <a:extLst>
              <a:ext uri="{FF2B5EF4-FFF2-40B4-BE49-F238E27FC236}">
                <a16:creationId xmlns:a16="http://schemas.microsoft.com/office/drawing/2014/main" id="{85D0898B-E2DC-A5CA-8B4A-DA0AFE73A602}"/>
              </a:ext>
            </a:extLst>
          </p:cNvPr>
          <p:cNvSpPr txBox="1"/>
          <p:nvPr/>
        </p:nvSpPr>
        <p:spPr>
          <a:xfrm>
            <a:off x="642558" y="3587571"/>
            <a:ext cx="1014373" cy="307777"/>
          </a:xfrm>
          <a:prstGeom prst="rect">
            <a:avLst/>
          </a:prstGeom>
          <a:noFill/>
          <a:ln>
            <a:noFill/>
          </a:ln>
        </p:spPr>
        <p:style>
          <a:lnRef idx="0">
            <a:scrgbClr r="0" g="0" b="0"/>
          </a:lnRef>
          <a:fillRef idx="0">
            <a:scrgbClr r="0" g="0" b="0"/>
          </a:fillRef>
          <a:effectRef idx="0">
            <a:scrgbClr r="0" g="0" b="0"/>
          </a:effectRef>
          <a:fontRef idx="minor">
            <a:schemeClr val="accent3"/>
          </a:fontRef>
        </p:style>
        <p:txBody>
          <a:bodyPr wrap="square" rtlCol="0">
            <a:spAutoFit/>
          </a:bodyPr>
          <a:lstStyle/>
          <a:p>
            <a:r>
              <a:rPr lang="en-CH" dirty="0">
                <a:solidFill>
                  <a:srgbClr val="00B050"/>
                </a:solidFill>
              </a:rPr>
              <a:t>795 nm</a:t>
            </a:r>
          </a:p>
        </p:txBody>
      </p:sp>
      <p:pic>
        <p:nvPicPr>
          <p:cNvPr id="8" name="Graphic 7">
            <a:extLst>
              <a:ext uri="{FF2B5EF4-FFF2-40B4-BE49-F238E27FC236}">
                <a16:creationId xmlns:a16="http://schemas.microsoft.com/office/drawing/2014/main" id="{589F75C7-DF31-85A5-7317-6102321C2894}"/>
              </a:ext>
            </a:extLst>
          </p:cNvPr>
          <p:cNvPicPr>
            <a:picLocks noChangeAspect="1"/>
          </p:cNvPicPr>
          <p:nvPr/>
        </p:nvPicPr>
        <p:blipFill>
          <a:blip>
            <a:extLst>
              <a:ext uri="{96DAC541-7B7A-43D3-8B79-37D633B846F1}">
                <asvg:svgBlip xmlns:asvg="http://schemas.microsoft.com/office/drawing/2016/SVG/main" r:embed="rId6"/>
              </a:ext>
            </a:extLst>
          </a:blip>
          <a:srcRect l="25469" t="19242" r="27281" b="43515"/>
          <a:stretch>
            <a:fillRect/>
          </a:stretch>
        </p:blipFill>
        <p:spPr>
          <a:xfrm>
            <a:off x="3918614" y="2387929"/>
            <a:ext cx="422016" cy="237788"/>
          </a:xfrm>
          <a:prstGeom prst="rect">
            <a:avLst/>
          </a:prstGeom>
        </p:spPr>
      </p:pic>
      <p:grpSp>
        <p:nvGrpSpPr>
          <p:cNvPr id="13" name="Group 12">
            <a:extLst>
              <a:ext uri="{FF2B5EF4-FFF2-40B4-BE49-F238E27FC236}">
                <a16:creationId xmlns:a16="http://schemas.microsoft.com/office/drawing/2014/main" id="{29F74E61-50DF-87EF-AA6F-244EB72B3A53}"/>
              </a:ext>
            </a:extLst>
          </p:cNvPr>
          <p:cNvGrpSpPr/>
          <p:nvPr/>
        </p:nvGrpSpPr>
        <p:grpSpPr>
          <a:xfrm>
            <a:off x="4344862" y="2412204"/>
            <a:ext cx="310887" cy="230087"/>
            <a:chOff x="5570446" y="3561434"/>
            <a:chExt cx="872640" cy="645840"/>
          </a:xfrm>
        </p:grpSpPr>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986E872E-4A9D-DFB7-C1C1-C112F2C31DF3}"/>
                    </a:ext>
                  </a:extLst>
                </p14:cNvPr>
                <p14:cNvContentPartPr/>
                <p14:nvPr/>
              </p14:nvContentPartPr>
              <p14:xfrm>
                <a:off x="5570446" y="3561434"/>
                <a:ext cx="860760" cy="645840"/>
              </p14:xfrm>
            </p:contentPart>
          </mc:Choice>
          <mc:Fallback xmlns="">
            <p:pic>
              <p:nvPicPr>
                <p:cNvPr id="15" name="Ink 14">
                  <a:extLst>
                    <a:ext uri="{FF2B5EF4-FFF2-40B4-BE49-F238E27FC236}">
                      <a16:creationId xmlns:a16="http://schemas.microsoft.com/office/drawing/2014/main" id="{27047405-94DC-3687-CFA3-9B56D409D717}"/>
                    </a:ext>
                  </a:extLst>
                </p:cNvPr>
                <p:cNvPicPr/>
                <p:nvPr/>
              </p:nvPicPr>
              <p:blipFill>
                <a:blip r:embed="rId12"/>
                <a:stretch>
                  <a:fillRect/>
                </a:stretch>
              </p:blipFill>
              <p:spPr>
                <a:xfrm>
                  <a:off x="5552806" y="3543794"/>
                  <a:ext cx="896400" cy="681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Ink 17">
                  <a:extLst>
                    <a:ext uri="{FF2B5EF4-FFF2-40B4-BE49-F238E27FC236}">
                      <a16:creationId xmlns:a16="http://schemas.microsoft.com/office/drawing/2014/main" id="{A6A30E72-554D-049E-8AE0-7FCC52525C0E}"/>
                    </a:ext>
                  </a:extLst>
                </p14:cNvPr>
                <p14:cNvContentPartPr/>
                <p14:nvPr/>
              </p14:nvContentPartPr>
              <p14:xfrm>
                <a:off x="6399526" y="3874634"/>
                <a:ext cx="43560" cy="27000"/>
              </p14:xfrm>
            </p:contentPart>
          </mc:Choice>
          <mc:Fallback xmlns="">
            <p:pic>
              <p:nvPicPr>
                <p:cNvPr id="16" name="Ink 15">
                  <a:extLst>
                    <a:ext uri="{FF2B5EF4-FFF2-40B4-BE49-F238E27FC236}">
                      <a16:creationId xmlns:a16="http://schemas.microsoft.com/office/drawing/2014/main" id="{E8CF878D-9567-F564-D1F8-6854AF719E85}"/>
                    </a:ext>
                  </a:extLst>
                </p:cNvPr>
                <p:cNvPicPr/>
                <p:nvPr/>
              </p:nvPicPr>
              <p:blipFill>
                <a:blip r:embed="rId14"/>
                <a:stretch>
                  <a:fillRect/>
                </a:stretch>
              </p:blipFill>
              <p:spPr>
                <a:xfrm>
                  <a:off x="6381526" y="3856994"/>
                  <a:ext cx="79200" cy="62640"/>
                </a:xfrm>
                <a:prstGeom prst="rect">
                  <a:avLst/>
                </a:prstGeom>
              </p:spPr>
            </p:pic>
          </mc:Fallback>
        </mc:AlternateContent>
      </p:grpSp>
    </p:spTree>
    <p:extLst>
      <p:ext uri="{BB962C8B-B14F-4D97-AF65-F5344CB8AC3E}">
        <p14:creationId xmlns:p14="http://schemas.microsoft.com/office/powerpoint/2010/main" val="416198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P spid="11" grpId="0" animBg="1"/>
      <p:bldP spid="12" grpId="0" animBg="1"/>
      <p:bldP spid="19" grpId="0" animBg="1"/>
      <p:bldP spid="45" grpId="0"/>
      <p:bldP spid="46" grpId="0"/>
      <p:bldP spid="54" grpId="0"/>
      <p:bldP spid="55" grpId="0"/>
      <p:bldP spid="57" grpId="0"/>
      <p:bldP spid="58" grpId="0"/>
      <p:bldP spid="63" grpId="0" animBg="1"/>
      <p:bldP spid="67" grpId="0" animBg="1"/>
      <p:bldP spid="14" grpId="0" animBg="1"/>
      <p:bldP spid="15" grpId="0" animBg="1"/>
      <p:bldP spid="16" grpId="0" animBg="1"/>
      <p:bldP spid="35"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CA147-0B28-96C5-9F9C-54328641984C}"/>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43DD0480-13C0-7F2C-B93D-D90A052E7B6D}"/>
              </a:ext>
            </a:extLst>
          </p:cNvPr>
          <p:cNvSpPr txBox="1"/>
          <p:nvPr/>
        </p:nvSpPr>
        <p:spPr>
          <a:xfrm>
            <a:off x="294120" y="302040"/>
            <a:ext cx="9478080" cy="703800"/>
          </a:xfrm>
          <a:prstGeom prst="rect">
            <a:avLst/>
          </a:prstGeom>
          <a:noFill/>
          <a:ln>
            <a:noFill/>
          </a:ln>
        </p:spPr>
        <p:txBody>
          <a:bodyPr spcFirstLastPara="1" wrap="square" lIns="75600" tIns="37800" rIns="75600" bIns="37800" anchor="t" anchorCtr="0">
            <a:normAutofit/>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Start at the beginning</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67793365-E6CD-AE74-2CCF-2F226045F3F7}"/>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86483D0D-A612-A732-E01E-259AB9FD5682}"/>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pic>
        <p:nvPicPr>
          <p:cNvPr id="9" name="Picture 8">
            <a:extLst>
              <a:ext uri="{FF2B5EF4-FFF2-40B4-BE49-F238E27FC236}">
                <a16:creationId xmlns:a16="http://schemas.microsoft.com/office/drawing/2014/main" id="{BEFB2AC2-CC15-610D-7C51-51C74489BC94}"/>
              </a:ext>
            </a:extLst>
          </p:cNvPr>
          <p:cNvPicPr>
            <a:picLocks noChangeAspect="1"/>
          </p:cNvPicPr>
          <p:nvPr/>
        </p:nvPicPr>
        <p:blipFill>
          <a:blip r:embed="rId4"/>
          <a:stretch>
            <a:fillRect/>
          </a:stretch>
        </p:blipFill>
        <p:spPr>
          <a:xfrm>
            <a:off x="142193" y="1089555"/>
            <a:ext cx="4708969" cy="3491440"/>
          </a:xfrm>
          <a:prstGeom prst="rect">
            <a:avLst/>
          </a:prstGeom>
        </p:spPr>
      </p:pic>
      <p:sp>
        <p:nvSpPr>
          <p:cNvPr id="2" name="TextBox 1">
            <a:extLst>
              <a:ext uri="{FF2B5EF4-FFF2-40B4-BE49-F238E27FC236}">
                <a16:creationId xmlns:a16="http://schemas.microsoft.com/office/drawing/2014/main" id="{81D4A2C6-98DE-CB27-7A7F-1E8C99D052D2}"/>
              </a:ext>
            </a:extLst>
          </p:cNvPr>
          <p:cNvSpPr txBox="1"/>
          <p:nvPr/>
        </p:nvSpPr>
        <p:spPr>
          <a:xfrm>
            <a:off x="2650015" y="4762820"/>
            <a:ext cx="476628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CH" sz="1600" dirty="0">
                <a:latin typeface="Noto Sans" panose="020B0502040504020204" pitchFamily="34" charset="0"/>
                <a:ea typeface="Noto Sans" panose="020B0502040504020204" pitchFamily="34" charset="0"/>
                <a:cs typeface="Noto Sans" panose="020B0502040504020204" pitchFamily="34" charset="0"/>
              </a:rPr>
              <a:t>Setting up quantum networks lab from scratch!</a:t>
            </a:r>
          </a:p>
        </p:txBody>
      </p:sp>
      <p:pic>
        <p:nvPicPr>
          <p:cNvPr id="6" name="Picture 5">
            <a:extLst>
              <a:ext uri="{FF2B5EF4-FFF2-40B4-BE49-F238E27FC236}">
                <a16:creationId xmlns:a16="http://schemas.microsoft.com/office/drawing/2014/main" id="{1B331FA9-B2D2-41FA-383B-448ED9CF21E2}"/>
              </a:ext>
            </a:extLst>
          </p:cNvPr>
          <p:cNvPicPr>
            <a:picLocks noChangeAspect="1"/>
          </p:cNvPicPr>
          <p:nvPr/>
        </p:nvPicPr>
        <p:blipFill>
          <a:blip r:embed="rId5"/>
          <a:srcRect l="-1" t="4241" r="203" b="1511"/>
          <a:stretch>
            <a:fillRect/>
          </a:stretch>
        </p:blipFill>
        <p:spPr>
          <a:xfrm>
            <a:off x="5033159" y="1089554"/>
            <a:ext cx="4929302" cy="3491441"/>
          </a:xfrm>
          <a:prstGeom prst="rect">
            <a:avLst/>
          </a:prstGeom>
          <a:ln w="28575">
            <a:noFill/>
          </a:ln>
        </p:spPr>
      </p:pic>
    </p:spTree>
    <p:extLst>
      <p:ext uri="{BB962C8B-B14F-4D97-AF65-F5344CB8AC3E}">
        <p14:creationId xmlns:p14="http://schemas.microsoft.com/office/powerpoint/2010/main" val="267490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3BF49-7191-B7B9-F53A-50335BF6BDE4}"/>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277E6756-3E2C-46DA-2EFC-FFE5768C0B33}"/>
              </a:ext>
            </a:extLst>
          </p:cNvPr>
          <p:cNvSpPr txBox="1"/>
          <p:nvPr/>
        </p:nvSpPr>
        <p:spPr>
          <a:xfrm>
            <a:off x="301272" y="249788"/>
            <a:ext cx="9478080" cy="703800"/>
          </a:xfrm>
          <a:prstGeom prst="rect">
            <a:avLst/>
          </a:prstGeom>
          <a:noFill/>
          <a:ln>
            <a:noFill/>
          </a:ln>
        </p:spPr>
        <p:txBody>
          <a:bodyPr spcFirstLastPara="1" wrap="square" lIns="75600" tIns="37800" rIns="75600" bIns="37800" anchor="t" anchorCtr="0">
            <a:normAutofit/>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Characterization of WR-induced jitter </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D6EBE706-DCDB-CF50-2D23-915C3BDE67F1}"/>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454E7BD7-BD6A-2BE5-896C-B18983990BE5}"/>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sp>
        <p:nvSpPr>
          <p:cNvPr id="9" name="Text Placeholder 8">
            <a:extLst>
              <a:ext uri="{FF2B5EF4-FFF2-40B4-BE49-F238E27FC236}">
                <a16:creationId xmlns:a16="http://schemas.microsoft.com/office/drawing/2014/main" id="{9E155167-62C8-C214-2B81-61D1445833C3}"/>
              </a:ext>
            </a:extLst>
          </p:cNvPr>
          <p:cNvSpPr>
            <a:spLocks noGrp="1"/>
          </p:cNvSpPr>
          <p:nvPr>
            <p:ph type="body" idx="1"/>
          </p:nvPr>
        </p:nvSpPr>
        <p:spPr>
          <a:xfrm>
            <a:off x="160202" y="856535"/>
            <a:ext cx="9619150" cy="382347"/>
          </a:xfrm>
        </p:spPr>
        <p:txBody>
          <a:bodyPr/>
          <a:lstStyle/>
          <a:p>
            <a:r>
              <a:rPr lang="en-CH" b="0" dirty="0">
                <a:solidFill>
                  <a:srgbClr val="303030"/>
                </a:solidFill>
                <a:latin typeface="Noto Sans" panose="020B0502040504020204" pitchFamily="34" charset="0"/>
                <a:ea typeface="Noto Sans" panose="020B0502040504020204" pitchFamily="34" charset="0"/>
                <a:cs typeface="Noto Sans" panose="020B0502040504020204" pitchFamily="34" charset="0"/>
              </a:rPr>
              <a:t>	Coincidence counts vs time using either a single TimeTagger or two WR-synched TTs</a:t>
            </a:r>
          </a:p>
        </p:txBody>
      </p:sp>
      <p:sp>
        <p:nvSpPr>
          <p:cNvPr id="6" name="Rectangle 5">
            <a:extLst>
              <a:ext uri="{FF2B5EF4-FFF2-40B4-BE49-F238E27FC236}">
                <a16:creationId xmlns:a16="http://schemas.microsoft.com/office/drawing/2014/main" id="{0C6ECCCE-FB16-2F26-8C59-7CA6118629E8}"/>
              </a:ext>
            </a:extLst>
          </p:cNvPr>
          <p:cNvSpPr/>
          <p:nvPr/>
        </p:nvSpPr>
        <p:spPr>
          <a:xfrm>
            <a:off x="447211" y="1448300"/>
            <a:ext cx="1114302" cy="3077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b="1" dirty="0">
                <a:latin typeface="Noto Sans" panose="020B0502040504020204" pitchFamily="34" charset="0"/>
                <a:ea typeface="Noto Sans" panose="020B0502040504020204" pitchFamily="34" charset="0"/>
                <a:cs typeface="Noto Sans" panose="020B0502040504020204" pitchFamily="34" charset="0"/>
              </a:rPr>
              <a:t>Source</a:t>
            </a:r>
          </a:p>
        </p:txBody>
      </p:sp>
      <p:sp>
        <p:nvSpPr>
          <p:cNvPr id="7" name="Rectangle 6">
            <a:extLst>
              <a:ext uri="{FF2B5EF4-FFF2-40B4-BE49-F238E27FC236}">
                <a16:creationId xmlns:a16="http://schemas.microsoft.com/office/drawing/2014/main" id="{3D02C022-E7AA-7361-A7B6-70019F647368}"/>
              </a:ext>
            </a:extLst>
          </p:cNvPr>
          <p:cNvSpPr/>
          <p:nvPr/>
        </p:nvSpPr>
        <p:spPr>
          <a:xfrm>
            <a:off x="2397239" y="1449933"/>
            <a:ext cx="1114302" cy="30777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dirty="0">
                <a:latin typeface="Noto Sans" panose="020B0502040504020204" pitchFamily="34" charset="0"/>
                <a:ea typeface="Noto Sans" panose="020B0502040504020204" pitchFamily="34" charset="0"/>
                <a:cs typeface="Noto Sans" panose="020B0502040504020204" pitchFamily="34" charset="0"/>
              </a:rPr>
              <a:t>Detection</a:t>
            </a:r>
          </a:p>
        </p:txBody>
      </p:sp>
      <p:cxnSp>
        <p:nvCxnSpPr>
          <p:cNvPr id="8" name="Straight Arrow Connector 7">
            <a:extLst>
              <a:ext uri="{FF2B5EF4-FFF2-40B4-BE49-F238E27FC236}">
                <a16:creationId xmlns:a16="http://schemas.microsoft.com/office/drawing/2014/main" id="{1233CB8D-9802-C145-0BAE-69AB64452E6A}"/>
              </a:ext>
            </a:extLst>
          </p:cNvPr>
          <p:cNvCxnSpPr>
            <a:cxnSpLocks/>
            <a:stCxn id="6" idx="3"/>
            <a:endCxn id="7" idx="1"/>
          </p:cNvCxnSpPr>
          <p:nvPr/>
        </p:nvCxnSpPr>
        <p:spPr>
          <a:xfrm>
            <a:off x="1561513" y="1602189"/>
            <a:ext cx="835726" cy="1633"/>
          </a:xfrm>
          <a:prstGeom prst="straightConnector1">
            <a:avLst/>
          </a:prstGeom>
          <a:ln>
            <a:solidFill>
              <a:srgbClr val="FF0000"/>
            </a:solidFill>
            <a:tailEnd type="triangle"/>
          </a:ln>
        </p:spPr>
        <p:style>
          <a:lnRef idx="2">
            <a:schemeClr val="accent4"/>
          </a:lnRef>
          <a:fillRef idx="0">
            <a:schemeClr val="accent4"/>
          </a:fillRef>
          <a:effectRef idx="1">
            <a:schemeClr val="accent4"/>
          </a:effectRef>
          <a:fontRef idx="minor">
            <a:schemeClr val="tx1"/>
          </a:fontRef>
        </p:style>
      </p:cxnSp>
      <p:sp>
        <p:nvSpPr>
          <p:cNvPr id="10" name="TextBox 9">
            <a:extLst>
              <a:ext uri="{FF2B5EF4-FFF2-40B4-BE49-F238E27FC236}">
                <a16:creationId xmlns:a16="http://schemas.microsoft.com/office/drawing/2014/main" id="{B14CC255-030A-709F-B7B0-E03FE009EE65}"/>
              </a:ext>
            </a:extLst>
          </p:cNvPr>
          <p:cNvSpPr txBox="1"/>
          <p:nvPr/>
        </p:nvSpPr>
        <p:spPr>
          <a:xfrm>
            <a:off x="1472190" y="1326085"/>
            <a:ext cx="1014373" cy="276999"/>
          </a:xfrm>
          <a:prstGeom prst="rect">
            <a:avLst/>
          </a:prstGeom>
          <a:noFill/>
        </p:spPr>
        <p:txBody>
          <a:bodyPr wrap="square" rtlCol="0">
            <a:spAutoFit/>
          </a:bodyPr>
          <a:lstStyle/>
          <a:p>
            <a:pPr algn="ctr"/>
            <a:r>
              <a:rPr lang="en-CH" sz="1200" dirty="0">
                <a:solidFill>
                  <a:srgbClr val="FF0000"/>
                </a:solidFill>
                <a:latin typeface="Noto Sans" panose="020B0502040504020204" pitchFamily="34" charset="0"/>
                <a:ea typeface="Noto Sans" panose="020B0502040504020204" pitchFamily="34" charset="0"/>
                <a:cs typeface="Noto Sans" panose="020B0502040504020204" pitchFamily="34" charset="0"/>
              </a:rPr>
              <a:t>light</a:t>
            </a:r>
          </a:p>
        </p:txBody>
      </p:sp>
      <p:sp>
        <p:nvSpPr>
          <p:cNvPr id="11" name="Rectangle 10">
            <a:extLst>
              <a:ext uri="{FF2B5EF4-FFF2-40B4-BE49-F238E27FC236}">
                <a16:creationId xmlns:a16="http://schemas.microsoft.com/office/drawing/2014/main" id="{E02254C5-0CD7-C75D-15D5-2038FAA617B9}"/>
              </a:ext>
            </a:extLst>
          </p:cNvPr>
          <p:cNvSpPr/>
          <p:nvPr/>
        </p:nvSpPr>
        <p:spPr>
          <a:xfrm>
            <a:off x="2347275" y="2618718"/>
            <a:ext cx="1114301" cy="258786"/>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dirty="0">
                <a:latin typeface="Noto Sans" panose="020B0502040504020204" pitchFamily="34" charset="0"/>
                <a:ea typeface="Noto Sans" panose="020B0502040504020204" pitchFamily="34" charset="0"/>
                <a:cs typeface="Noto Sans" panose="020B0502040504020204" pitchFamily="34" charset="0"/>
              </a:rPr>
              <a:t>TimeTagger</a:t>
            </a:r>
          </a:p>
        </p:txBody>
      </p:sp>
      <p:cxnSp>
        <p:nvCxnSpPr>
          <p:cNvPr id="23" name="Straight Arrow Connector 22">
            <a:extLst>
              <a:ext uri="{FF2B5EF4-FFF2-40B4-BE49-F238E27FC236}">
                <a16:creationId xmlns:a16="http://schemas.microsoft.com/office/drawing/2014/main" id="{94420292-604E-C3A7-754C-9D413D0D1C96}"/>
              </a:ext>
            </a:extLst>
          </p:cNvPr>
          <p:cNvCxnSpPr>
            <a:cxnSpLocks/>
            <a:stCxn id="7" idx="2"/>
          </p:cNvCxnSpPr>
          <p:nvPr/>
        </p:nvCxnSpPr>
        <p:spPr>
          <a:xfrm>
            <a:off x="2954390" y="1757710"/>
            <a:ext cx="0" cy="4176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Elbow Connector 24">
            <a:extLst>
              <a:ext uri="{FF2B5EF4-FFF2-40B4-BE49-F238E27FC236}">
                <a16:creationId xmlns:a16="http://schemas.microsoft.com/office/drawing/2014/main" id="{7CCCFE9F-E80F-F5B8-1DE6-2750AD41A914}"/>
              </a:ext>
            </a:extLst>
          </p:cNvPr>
          <p:cNvCxnSpPr>
            <a:cxnSpLocks/>
          </p:cNvCxnSpPr>
          <p:nvPr/>
        </p:nvCxnSpPr>
        <p:spPr>
          <a:xfrm rot="5400000">
            <a:off x="2590959" y="2264954"/>
            <a:ext cx="454253" cy="272605"/>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6" name="Elbow Connector 25">
            <a:extLst>
              <a:ext uri="{FF2B5EF4-FFF2-40B4-BE49-F238E27FC236}">
                <a16:creationId xmlns:a16="http://schemas.microsoft.com/office/drawing/2014/main" id="{8373E182-5B5C-074F-8EE1-13C607A60A53}"/>
              </a:ext>
            </a:extLst>
          </p:cNvPr>
          <p:cNvCxnSpPr>
            <a:cxnSpLocks/>
          </p:cNvCxnSpPr>
          <p:nvPr/>
        </p:nvCxnSpPr>
        <p:spPr>
          <a:xfrm rot="16200000" flipH="1">
            <a:off x="2867805" y="2260714"/>
            <a:ext cx="454252" cy="281086"/>
          </a:xfrm>
          <a:prstGeom prst="bentConnector3">
            <a:avLst/>
          </a:prstGeom>
          <a:ln>
            <a:tailEnd type="triangle"/>
          </a:ln>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CEDD2B07-5888-D400-868F-2ECCE06EDA3E}"/>
              </a:ext>
            </a:extLst>
          </p:cNvPr>
          <p:cNvSpPr txBox="1"/>
          <p:nvPr/>
        </p:nvSpPr>
        <p:spPr>
          <a:xfrm>
            <a:off x="2990603" y="2009599"/>
            <a:ext cx="1014373" cy="276999"/>
          </a:xfrm>
          <a:prstGeom prst="rect">
            <a:avLst/>
          </a:prstGeom>
          <a:noFill/>
        </p:spPr>
        <p:txBody>
          <a:bodyPr wrap="square" rtlCol="0">
            <a:spAutoFit/>
          </a:bodyPr>
          <a:lstStyle/>
          <a:p>
            <a:r>
              <a:rPr lang="en-CH" sz="1200" dirty="0">
                <a:solidFill>
                  <a:schemeClr val="tx1"/>
                </a:solidFill>
                <a:latin typeface="Noto Sans" panose="020B0502040504020204" pitchFamily="34" charset="0"/>
                <a:ea typeface="Noto Sans" panose="020B0502040504020204" pitchFamily="34" charset="0"/>
                <a:cs typeface="Noto Sans" panose="020B0502040504020204" pitchFamily="34" charset="0"/>
              </a:rPr>
              <a:t>RF T-split</a:t>
            </a:r>
          </a:p>
        </p:txBody>
      </p:sp>
      <p:sp>
        <p:nvSpPr>
          <p:cNvPr id="31" name="TextBox 30">
            <a:extLst>
              <a:ext uri="{FF2B5EF4-FFF2-40B4-BE49-F238E27FC236}">
                <a16:creationId xmlns:a16="http://schemas.microsoft.com/office/drawing/2014/main" id="{20FABCEA-87C4-26CE-83FC-0899CFF075B1}"/>
              </a:ext>
            </a:extLst>
          </p:cNvPr>
          <p:cNvSpPr txBox="1"/>
          <p:nvPr/>
        </p:nvSpPr>
        <p:spPr>
          <a:xfrm>
            <a:off x="59536" y="1920064"/>
            <a:ext cx="2005269"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CH" sz="1200" dirty="0">
                <a:latin typeface="Noto Sans" panose="020B0502040504020204" pitchFamily="34" charset="0"/>
                <a:ea typeface="Noto Sans" panose="020B0502040504020204" pitchFamily="34" charset="0"/>
                <a:cs typeface="Noto Sans" panose="020B0502040504020204" pitchFamily="34" charset="0"/>
              </a:rPr>
              <a:t>Autocorrelation single TT</a:t>
            </a:r>
          </a:p>
        </p:txBody>
      </p:sp>
      <p:sp>
        <p:nvSpPr>
          <p:cNvPr id="35" name="Rectangle 34">
            <a:extLst>
              <a:ext uri="{FF2B5EF4-FFF2-40B4-BE49-F238E27FC236}">
                <a16:creationId xmlns:a16="http://schemas.microsoft.com/office/drawing/2014/main" id="{ABD19B9B-5D49-4BFD-A974-2129FED8CA40}"/>
              </a:ext>
            </a:extLst>
          </p:cNvPr>
          <p:cNvSpPr/>
          <p:nvPr/>
        </p:nvSpPr>
        <p:spPr>
          <a:xfrm>
            <a:off x="447211" y="3356599"/>
            <a:ext cx="1114302" cy="30777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b="1" dirty="0">
                <a:latin typeface="Noto Sans" panose="020B0502040504020204" pitchFamily="34" charset="0"/>
                <a:ea typeface="Noto Sans" panose="020B0502040504020204" pitchFamily="34" charset="0"/>
                <a:cs typeface="Noto Sans" panose="020B0502040504020204" pitchFamily="34" charset="0"/>
              </a:rPr>
              <a:t>Source</a:t>
            </a:r>
          </a:p>
        </p:txBody>
      </p:sp>
      <p:sp>
        <p:nvSpPr>
          <p:cNvPr id="36" name="Rectangle 35">
            <a:extLst>
              <a:ext uri="{FF2B5EF4-FFF2-40B4-BE49-F238E27FC236}">
                <a16:creationId xmlns:a16="http://schemas.microsoft.com/office/drawing/2014/main" id="{75B9CA78-0554-2718-23FD-CD6A0F73A1ED}"/>
              </a:ext>
            </a:extLst>
          </p:cNvPr>
          <p:cNvSpPr/>
          <p:nvPr/>
        </p:nvSpPr>
        <p:spPr>
          <a:xfrm>
            <a:off x="2397239" y="3358232"/>
            <a:ext cx="1114302" cy="30777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dirty="0">
                <a:latin typeface="Noto Sans" panose="020B0502040504020204" pitchFamily="34" charset="0"/>
                <a:ea typeface="Noto Sans" panose="020B0502040504020204" pitchFamily="34" charset="0"/>
                <a:cs typeface="Noto Sans" panose="020B0502040504020204" pitchFamily="34" charset="0"/>
              </a:rPr>
              <a:t>Detection</a:t>
            </a:r>
          </a:p>
        </p:txBody>
      </p:sp>
      <p:cxnSp>
        <p:nvCxnSpPr>
          <p:cNvPr id="37" name="Straight Arrow Connector 36">
            <a:extLst>
              <a:ext uri="{FF2B5EF4-FFF2-40B4-BE49-F238E27FC236}">
                <a16:creationId xmlns:a16="http://schemas.microsoft.com/office/drawing/2014/main" id="{6FA1FD13-5D40-3608-6A39-1F510055946F}"/>
              </a:ext>
            </a:extLst>
          </p:cNvPr>
          <p:cNvCxnSpPr>
            <a:cxnSpLocks/>
            <a:stCxn id="35" idx="3"/>
            <a:endCxn id="36" idx="1"/>
          </p:cNvCxnSpPr>
          <p:nvPr/>
        </p:nvCxnSpPr>
        <p:spPr>
          <a:xfrm>
            <a:off x="1561513" y="3510488"/>
            <a:ext cx="835726" cy="1633"/>
          </a:xfrm>
          <a:prstGeom prst="straightConnector1">
            <a:avLst/>
          </a:prstGeom>
          <a:ln>
            <a:solidFill>
              <a:srgbClr val="FF0000"/>
            </a:solidFill>
            <a:tailEnd type="triangle"/>
          </a:ln>
        </p:spPr>
        <p:style>
          <a:lnRef idx="2">
            <a:schemeClr val="accent4"/>
          </a:lnRef>
          <a:fillRef idx="0">
            <a:schemeClr val="accent4"/>
          </a:fillRef>
          <a:effectRef idx="1">
            <a:schemeClr val="accent4"/>
          </a:effectRef>
          <a:fontRef idx="minor">
            <a:schemeClr val="tx1"/>
          </a:fontRef>
        </p:style>
      </p:cxnSp>
      <p:sp>
        <p:nvSpPr>
          <p:cNvPr id="38" name="TextBox 37">
            <a:extLst>
              <a:ext uri="{FF2B5EF4-FFF2-40B4-BE49-F238E27FC236}">
                <a16:creationId xmlns:a16="http://schemas.microsoft.com/office/drawing/2014/main" id="{8AC60076-59CF-135C-6417-C9B96801DEF2}"/>
              </a:ext>
            </a:extLst>
          </p:cNvPr>
          <p:cNvSpPr txBox="1"/>
          <p:nvPr/>
        </p:nvSpPr>
        <p:spPr>
          <a:xfrm>
            <a:off x="1472190" y="3234384"/>
            <a:ext cx="1014373" cy="276999"/>
          </a:xfrm>
          <a:prstGeom prst="rect">
            <a:avLst/>
          </a:prstGeom>
          <a:noFill/>
        </p:spPr>
        <p:txBody>
          <a:bodyPr wrap="square" rtlCol="0">
            <a:spAutoFit/>
          </a:bodyPr>
          <a:lstStyle/>
          <a:p>
            <a:pPr algn="ctr"/>
            <a:r>
              <a:rPr lang="en-CH" sz="1200" dirty="0">
                <a:solidFill>
                  <a:srgbClr val="FF0000"/>
                </a:solidFill>
                <a:latin typeface="Noto Sans" panose="020B0502040504020204" pitchFamily="34" charset="0"/>
                <a:ea typeface="Noto Sans" panose="020B0502040504020204" pitchFamily="34" charset="0"/>
                <a:cs typeface="Noto Sans" panose="020B0502040504020204" pitchFamily="34" charset="0"/>
              </a:rPr>
              <a:t>light</a:t>
            </a:r>
          </a:p>
        </p:txBody>
      </p:sp>
      <p:sp>
        <p:nvSpPr>
          <p:cNvPr id="39" name="Rectangle 38">
            <a:extLst>
              <a:ext uri="{FF2B5EF4-FFF2-40B4-BE49-F238E27FC236}">
                <a16:creationId xmlns:a16="http://schemas.microsoft.com/office/drawing/2014/main" id="{78DF100C-5EC2-3015-E014-FF35F13F7B00}"/>
              </a:ext>
            </a:extLst>
          </p:cNvPr>
          <p:cNvSpPr/>
          <p:nvPr/>
        </p:nvSpPr>
        <p:spPr>
          <a:xfrm>
            <a:off x="1722793" y="4389690"/>
            <a:ext cx="1114301" cy="254224"/>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dirty="0">
                <a:latin typeface="Noto Sans" panose="020B0502040504020204" pitchFamily="34" charset="0"/>
                <a:ea typeface="Noto Sans" panose="020B0502040504020204" pitchFamily="34" charset="0"/>
                <a:cs typeface="Noto Sans" panose="020B0502040504020204" pitchFamily="34" charset="0"/>
              </a:rPr>
              <a:t>TimeTagger</a:t>
            </a:r>
          </a:p>
        </p:txBody>
      </p:sp>
      <p:cxnSp>
        <p:nvCxnSpPr>
          <p:cNvPr id="40" name="Straight Arrow Connector 39">
            <a:extLst>
              <a:ext uri="{FF2B5EF4-FFF2-40B4-BE49-F238E27FC236}">
                <a16:creationId xmlns:a16="http://schemas.microsoft.com/office/drawing/2014/main" id="{F5FA3EA7-1888-FA69-85CD-5B19CDF3D6EA}"/>
              </a:ext>
            </a:extLst>
          </p:cNvPr>
          <p:cNvCxnSpPr>
            <a:cxnSpLocks/>
            <a:stCxn id="36" idx="2"/>
          </p:cNvCxnSpPr>
          <p:nvPr/>
        </p:nvCxnSpPr>
        <p:spPr>
          <a:xfrm>
            <a:off x="2954390" y="3666009"/>
            <a:ext cx="0" cy="3499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Elbow Connector 41">
            <a:extLst>
              <a:ext uri="{FF2B5EF4-FFF2-40B4-BE49-F238E27FC236}">
                <a16:creationId xmlns:a16="http://schemas.microsoft.com/office/drawing/2014/main" id="{94FCA010-3A95-6905-4165-D98E24334824}"/>
              </a:ext>
            </a:extLst>
          </p:cNvPr>
          <p:cNvCxnSpPr>
            <a:cxnSpLocks/>
            <a:endCxn id="39" idx="0"/>
          </p:cNvCxnSpPr>
          <p:nvPr/>
        </p:nvCxnSpPr>
        <p:spPr>
          <a:xfrm rot="10800000" flipV="1">
            <a:off x="2279945" y="4015938"/>
            <a:ext cx="674445" cy="373752"/>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43" name="Elbow Connector 42">
            <a:extLst>
              <a:ext uri="{FF2B5EF4-FFF2-40B4-BE49-F238E27FC236}">
                <a16:creationId xmlns:a16="http://schemas.microsoft.com/office/drawing/2014/main" id="{ED84EBAE-8632-D339-E033-E915AC83B01F}"/>
              </a:ext>
            </a:extLst>
          </p:cNvPr>
          <p:cNvCxnSpPr>
            <a:cxnSpLocks/>
            <a:endCxn id="79" idx="0"/>
          </p:cNvCxnSpPr>
          <p:nvPr/>
        </p:nvCxnSpPr>
        <p:spPr>
          <a:xfrm>
            <a:off x="2971277" y="4015938"/>
            <a:ext cx="830228" cy="372993"/>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44" name="TextBox 43">
            <a:extLst>
              <a:ext uri="{FF2B5EF4-FFF2-40B4-BE49-F238E27FC236}">
                <a16:creationId xmlns:a16="http://schemas.microsoft.com/office/drawing/2014/main" id="{9F605264-2C4D-4F0C-B165-8BCBC5C99E35}"/>
              </a:ext>
            </a:extLst>
          </p:cNvPr>
          <p:cNvSpPr txBox="1"/>
          <p:nvPr/>
        </p:nvSpPr>
        <p:spPr>
          <a:xfrm>
            <a:off x="3004354" y="3753144"/>
            <a:ext cx="1014373" cy="276999"/>
          </a:xfrm>
          <a:prstGeom prst="rect">
            <a:avLst/>
          </a:prstGeom>
          <a:noFill/>
        </p:spPr>
        <p:txBody>
          <a:bodyPr wrap="square" rtlCol="0">
            <a:spAutoFit/>
          </a:bodyPr>
          <a:lstStyle/>
          <a:p>
            <a:r>
              <a:rPr lang="en-CH" sz="1200" dirty="0">
                <a:solidFill>
                  <a:schemeClr val="tx1"/>
                </a:solidFill>
                <a:latin typeface="Noto Sans" panose="020B0502040504020204" pitchFamily="34" charset="0"/>
                <a:ea typeface="Noto Sans" panose="020B0502040504020204" pitchFamily="34" charset="0"/>
                <a:cs typeface="Noto Sans" panose="020B0502040504020204" pitchFamily="34" charset="0"/>
              </a:rPr>
              <a:t>RF T-split</a:t>
            </a:r>
          </a:p>
        </p:txBody>
      </p:sp>
      <p:sp>
        <p:nvSpPr>
          <p:cNvPr id="46" name="TextBox 45">
            <a:extLst>
              <a:ext uri="{FF2B5EF4-FFF2-40B4-BE49-F238E27FC236}">
                <a16:creationId xmlns:a16="http://schemas.microsoft.com/office/drawing/2014/main" id="{34231722-1DDC-712F-D799-BA39A4864482}"/>
              </a:ext>
            </a:extLst>
          </p:cNvPr>
          <p:cNvSpPr txBox="1"/>
          <p:nvPr/>
        </p:nvSpPr>
        <p:spPr>
          <a:xfrm>
            <a:off x="38830" y="3826162"/>
            <a:ext cx="1922340"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CH" sz="1200" dirty="0">
                <a:latin typeface="Noto Sans" panose="020B0502040504020204" pitchFamily="34" charset="0"/>
                <a:ea typeface="Noto Sans" panose="020B0502040504020204" pitchFamily="34" charset="0"/>
                <a:cs typeface="Noto Sans" panose="020B0502040504020204" pitchFamily="34" charset="0"/>
              </a:rPr>
              <a:t>Autocorrelation two TTs</a:t>
            </a:r>
          </a:p>
        </p:txBody>
      </p:sp>
      <p:sp>
        <p:nvSpPr>
          <p:cNvPr id="79" name="Rectangle 78">
            <a:extLst>
              <a:ext uri="{FF2B5EF4-FFF2-40B4-BE49-F238E27FC236}">
                <a16:creationId xmlns:a16="http://schemas.microsoft.com/office/drawing/2014/main" id="{DD491488-0235-2A28-1015-DE9D93B767F1}"/>
              </a:ext>
            </a:extLst>
          </p:cNvPr>
          <p:cNvSpPr/>
          <p:nvPr/>
        </p:nvSpPr>
        <p:spPr>
          <a:xfrm>
            <a:off x="3244354" y="4388931"/>
            <a:ext cx="1114301" cy="254224"/>
          </a:xfrm>
          <a:prstGeom prst="rect">
            <a:avLst/>
          </a:prstGeom>
          <a:solidFill>
            <a:schemeClr val="bg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dirty="0">
                <a:latin typeface="Noto Sans" panose="020B0502040504020204" pitchFamily="34" charset="0"/>
                <a:ea typeface="Noto Sans" panose="020B0502040504020204" pitchFamily="34" charset="0"/>
                <a:cs typeface="Noto Sans" panose="020B0502040504020204" pitchFamily="34" charset="0"/>
              </a:rPr>
              <a:t>TimeTagger</a:t>
            </a:r>
          </a:p>
        </p:txBody>
      </p:sp>
      <p:sp>
        <p:nvSpPr>
          <p:cNvPr id="85" name="Rectangle 84">
            <a:extLst>
              <a:ext uri="{FF2B5EF4-FFF2-40B4-BE49-F238E27FC236}">
                <a16:creationId xmlns:a16="http://schemas.microsoft.com/office/drawing/2014/main" id="{1E39413B-39D6-36A9-EDE4-D032D7B94D71}"/>
              </a:ext>
            </a:extLst>
          </p:cNvPr>
          <p:cNvSpPr/>
          <p:nvPr/>
        </p:nvSpPr>
        <p:spPr>
          <a:xfrm>
            <a:off x="1162732" y="4883052"/>
            <a:ext cx="1674362" cy="25422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dirty="0">
                <a:latin typeface="Noto Sans" panose="020B0502040504020204" pitchFamily="34" charset="0"/>
                <a:ea typeface="Noto Sans" panose="020B0502040504020204" pitchFamily="34" charset="0"/>
                <a:cs typeface="Noto Sans" panose="020B0502040504020204" pitchFamily="34" charset="0"/>
              </a:rPr>
              <a:t>White Rabbit Switch</a:t>
            </a:r>
          </a:p>
        </p:txBody>
      </p:sp>
      <p:sp>
        <p:nvSpPr>
          <p:cNvPr id="86" name="Rectangle 85">
            <a:extLst>
              <a:ext uri="{FF2B5EF4-FFF2-40B4-BE49-F238E27FC236}">
                <a16:creationId xmlns:a16="http://schemas.microsoft.com/office/drawing/2014/main" id="{F224E4B2-8540-33BB-C918-88048776A4F8}"/>
              </a:ext>
            </a:extLst>
          </p:cNvPr>
          <p:cNvSpPr/>
          <p:nvPr/>
        </p:nvSpPr>
        <p:spPr>
          <a:xfrm>
            <a:off x="3244354" y="4888654"/>
            <a:ext cx="1674358" cy="25422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200" dirty="0">
                <a:latin typeface="Noto Sans" panose="020B0502040504020204" pitchFamily="34" charset="0"/>
                <a:ea typeface="Noto Sans" panose="020B0502040504020204" pitchFamily="34" charset="0"/>
                <a:cs typeface="Noto Sans" panose="020B0502040504020204" pitchFamily="34" charset="0"/>
              </a:rPr>
              <a:t>White Rabbit Switch</a:t>
            </a:r>
          </a:p>
        </p:txBody>
      </p:sp>
      <p:cxnSp>
        <p:nvCxnSpPr>
          <p:cNvPr id="87" name="Straight Arrow Connector 86">
            <a:extLst>
              <a:ext uri="{FF2B5EF4-FFF2-40B4-BE49-F238E27FC236}">
                <a16:creationId xmlns:a16="http://schemas.microsoft.com/office/drawing/2014/main" id="{0DA05127-43FD-B7F6-147A-4F7452436EB5}"/>
              </a:ext>
            </a:extLst>
          </p:cNvPr>
          <p:cNvCxnSpPr>
            <a:cxnSpLocks/>
            <a:stCxn id="85" idx="3"/>
            <a:endCxn id="86" idx="1"/>
          </p:cNvCxnSpPr>
          <p:nvPr/>
        </p:nvCxnSpPr>
        <p:spPr>
          <a:xfrm>
            <a:off x="2837094" y="5010165"/>
            <a:ext cx="407260" cy="5602"/>
          </a:xfrm>
          <a:prstGeom prst="straightConnector1">
            <a:avLst/>
          </a:prstGeom>
          <a:ln>
            <a:solidFill>
              <a:srgbClr val="0432FF"/>
            </a:solidFill>
            <a:headEnd type="triangle" w="med" len="med"/>
            <a:tailEnd type="triangle" w="med" len="med"/>
          </a:ln>
        </p:spPr>
        <p:style>
          <a:lnRef idx="2">
            <a:schemeClr val="accent2"/>
          </a:lnRef>
          <a:fillRef idx="0">
            <a:schemeClr val="accent2"/>
          </a:fillRef>
          <a:effectRef idx="1">
            <a:schemeClr val="accent2"/>
          </a:effectRef>
          <a:fontRef idx="minor">
            <a:schemeClr val="tx1"/>
          </a:fontRef>
        </p:style>
      </p:cxnSp>
      <p:cxnSp>
        <p:nvCxnSpPr>
          <p:cNvPr id="90" name="Straight Arrow Connector 89">
            <a:extLst>
              <a:ext uri="{FF2B5EF4-FFF2-40B4-BE49-F238E27FC236}">
                <a16:creationId xmlns:a16="http://schemas.microsoft.com/office/drawing/2014/main" id="{62042760-517B-CFD5-1FC1-73D7C53315A2}"/>
              </a:ext>
            </a:extLst>
          </p:cNvPr>
          <p:cNvCxnSpPr>
            <a:cxnSpLocks/>
          </p:cNvCxnSpPr>
          <p:nvPr/>
        </p:nvCxnSpPr>
        <p:spPr>
          <a:xfrm flipV="1">
            <a:off x="2503450" y="4643155"/>
            <a:ext cx="0" cy="2587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4" name="Straight Arrow Connector 93">
            <a:extLst>
              <a:ext uri="{FF2B5EF4-FFF2-40B4-BE49-F238E27FC236}">
                <a16:creationId xmlns:a16="http://schemas.microsoft.com/office/drawing/2014/main" id="{9A99364A-29C8-6B28-6ECB-77C7015D8DCD}"/>
              </a:ext>
            </a:extLst>
          </p:cNvPr>
          <p:cNvCxnSpPr>
            <a:cxnSpLocks/>
          </p:cNvCxnSpPr>
          <p:nvPr/>
        </p:nvCxnSpPr>
        <p:spPr>
          <a:xfrm flipV="1">
            <a:off x="2655888" y="4643155"/>
            <a:ext cx="0" cy="2587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5" name="Straight Arrow Connector 94">
            <a:extLst>
              <a:ext uri="{FF2B5EF4-FFF2-40B4-BE49-F238E27FC236}">
                <a16:creationId xmlns:a16="http://schemas.microsoft.com/office/drawing/2014/main" id="{D1F74320-E277-ED4C-4898-BBD943287DE9}"/>
              </a:ext>
            </a:extLst>
          </p:cNvPr>
          <p:cNvCxnSpPr>
            <a:cxnSpLocks/>
          </p:cNvCxnSpPr>
          <p:nvPr/>
        </p:nvCxnSpPr>
        <p:spPr>
          <a:xfrm flipV="1">
            <a:off x="3410015" y="4643155"/>
            <a:ext cx="0" cy="2587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6" name="Straight Arrow Connector 95">
            <a:extLst>
              <a:ext uri="{FF2B5EF4-FFF2-40B4-BE49-F238E27FC236}">
                <a16:creationId xmlns:a16="http://schemas.microsoft.com/office/drawing/2014/main" id="{669040AD-741E-38FB-E85D-B3026DBA4B19}"/>
              </a:ext>
            </a:extLst>
          </p:cNvPr>
          <p:cNvCxnSpPr>
            <a:cxnSpLocks/>
          </p:cNvCxnSpPr>
          <p:nvPr/>
        </p:nvCxnSpPr>
        <p:spPr>
          <a:xfrm flipV="1">
            <a:off x="3528428" y="4643155"/>
            <a:ext cx="0" cy="2587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03" name="Picture 102">
            <a:extLst>
              <a:ext uri="{FF2B5EF4-FFF2-40B4-BE49-F238E27FC236}">
                <a16:creationId xmlns:a16="http://schemas.microsoft.com/office/drawing/2014/main" id="{7618F22C-A9D5-EEB4-C523-16EB7DD55D11}"/>
              </a:ext>
            </a:extLst>
          </p:cNvPr>
          <p:cNvPicPr>
            <a:picLocks noChangeAspect="1"/>
          </p:cNvPicPr>
          <p:nvPr/>
        </p:nvPicPr>
        <p:blipFill>
          <a:blip r:embed="rId4"/>
          <a:srcRect l="33701" t="12123" r="33194"/>
          <a:stretch>
            <a:fillRect/>
          </a:stretch>
        </p:blipFill>
        <p:spPr>
          <a:xfrm>
            <a:off x="5340105" y="1223283"/>
            <a:ext cx="4293309" cy="3165648"/>
          </a:xfrm>
          <a:prstGeom prst="rect">
            <a:avLst/>
          </a:prstGeom>
        </p:spPr>
      </p:pic>
      <p:cxnSp>
        <p:nvCxnSpPr>
          <p:cNvPr id="114" name="Straight Connector 113">
            <a:extLst>
              <a:ext uri="{FF2B5EF4-FFF2-40B4-BE49-F238E27FC236}">
                <a16:creationId xmlns:a16="http://schemas.microsoft.com/office/drawing/2014/main" id="{AD14D08F-AB79-7FF5-08BC-189B462EB0E0}"/>
              </a:ext>
            </a:extLst>
          </p:cNvPr>
          <p:cNvCxnSpPr/>
          <p:nvPr/>
        </p:nvCxnSpPr>
        <p:spPr>
          <a:xfrm>
            <a:off x="38830" y="3104318"/>
            <a:ext cx="5001482" cy="0"/>
          </a:xfrm>
          <a:prstGeom prst="line">
            <a:avLst/>
          </a:prstGeom>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15" name="TextBox 114">
                <a:extLst>
                  <a:ext uri="{FF2B5EF4-FFF2-40B4-BE49-F238E27FC236}">
                    <a16:creationId xmlns:a16="http://schemas.microsoft.com/office/drawing/2014/main" id="{3CB381E9-16D2-69C7-A1AF-670411E79864}"/>
                  </a:ext>
                </a:extLst>
              </p:cNvPr>
              <p:cNvSpPr txBox="1"/>
              <p:nvPr/>
            </p:nvSpPr>
            <p:spPr>
              <a:xfrm>
                <a:off x="6201863" y="4352329"/>
                <a:ext cx="2569792" cy="53072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14:m>
                  <m:oMath xmlns:m="http://schemas.openxmlformats.org/officeDocument/2006/math">
                    <m:sSub>
                      <m:sSubPr>
                        <m:ctrlPr>
                          <a:rPr lang="x-none" i="1" smtClean="0"/>
                        </m:ctrlPr>
                      </m:sSubPr>
                      <m:e>
                        <m:r>
                          <m:rPr>
                            <m:sty m:val="p"/>
                          </m:rPr>
                          <a:rPr lang="x-none"/>
                          <m:t>σ</m:t>
                        </m:r>
                      </m:e>
                      <m:sub>
                        <m:r>
                          <a:rPr lang="x-none"/>
                          <m:t>𝑊𝑅</m:t>
                        </m:r>
                      </m:sub>
                    </m:sSub>
                    <m:r>
                      <a:rPr lang="x-none"/>
                      <m:t>= </m:t>
                    </m:r>
                    <m:rad>
                      <m:radPr>
                        <m:degHide m:val="on"/>
                        <m:ctrlPr>
                          <a:rPr lang="x-none" i="1"/>
                        </m:ctrlPr>
                      </m:radPr>
                      <m:deg/>
                      <m:e>
                        <m:sSubSup>
                          <m:sSubSupPr>
                            <m:ctrlPr>
                              <a:rPr lang="x-none" i="1"/>
                            </m:ctrlPr>
                          </m:sSubSupPr>
                          <m:e>
                            <m:r>
                              <m:rPr>
                                <m:sty m:val="p"/>
                              </m:rPr>
                              <a:rPr lang="x-none"/>
                              <m:t>σ</m:t>
                            </m:r>
                          </m:e>
                          <m:sub>
                            <m:r>
                              <a:rPr lang="x-none"/>
                              <m:t>2</m:t>
                            </m:r>
                            <m:r>
                              <a:rPr lang="x-none"/>
                              <m:t>𝑇𝑇</m:t>
                            </m:r>
                          </m:sub>
                          <m:sup>
                            <m:r>
                              <a:rPr lang="x-none"/>
                              <m:t>2</m:t>
                            </m:r>
                          </m:sup>
                        </m:sSubSup>
                        <m:r>
                          <a:rPr lang="x-none"/>
                          <m:t>−</m:t>
                        </m:r>
                        <m:sSubSup>
                          <m:sSubSupPr>
                            <m:ctrlPr>
                              <a:rPr lang="x-none" i="1"/>
                            </m:ctrlPr>
                          </m:sSubSupPr>
                          <m:e>
                            <m:r>
                              <m:rPr>
                                <m:sty m:val="p"/>
                              </m:rPr>
                              <a:rPr lang="x-none"/>
                              <m:t>σ</m:t>
                            </m:r>
                          </m:e>
                          <m:sub>
                            <m:r>
                              <a:rPr lang="x-none"/>
                              <m:t>1</m:t>
                            </m:r>
                            <m:r>
                              <a:rPr lang="x-none"/>
                              <m:t>𝑇𝑇</m:t>
                            </m:r>
                          </m:sub>
                          <m:sup>
                            <m:r>
                              <a:rPr lang="x-none"/>
                              <m:t>2</m:t>
                            </m:r>
                          </m:sup>
                        </m:sSubSup>
                      </m:e>
                    </m:rad>
                    <m:r>
                      <a:rPr lang="en-US" b="0" i="1" smtClean="0">
                        <a:latin typeface="Cambria Math" panose="02040503050406030204" pitchFamily="18" charset="0"/>
                      </a:rPr>
                      <m:t>= </m:t>
                    </m:r>
                  </m:oMath>
                </a14:m>
                <a:r>
                  <a:rPr lang="en-US" dirty="0">
                    <a:latin typeface="Noto Sans" panose="020B0502040504020204" pitchFamily="34" charset="0"/>
                    <a:ea typeface="Noto Sans" panose="020B0502040504020204" pitchFamily="34" charset="0"/>
                    <a:cs typeface="Noto Sans" panose="020B0502040504020204" pitchFamily="34" charset="0"/>
                  </a:rPr>
                  <a:t>5.8 </a:t>
                </a:r>
                <a:r>
                  <a:rPr lang="en-US" dirty="0" err="1">
                    <a:latin typeface="Noto Sans" panose="020B0502040504020204" pitchFamily="34" charset="0"/>
                    <a:ea typeface="Noto Sans" panose="020B0502040504020204" pitchFamily="34" charset="0"/>
                    <a:cs typeface="Noto Sans" panose="020B0502040504020204" pitchFamily="34" charset="0"/>
                  </a:rPr>
                  <a:t>ps</a:t>
                </a:r>
                <a:endParaRPr lang="x-none">
                  <a:ea typeface="Noto Sans" panose="020B0502040504020204" pitchFamily="34" charset="0"/>
                  <a:cs typeface="Noto Sans" panose="020B0502040504020204" pitchFamily="34" charset="0"/>
                </a:endParaRPr>
              </a:p>
            </p:txBody>
          </p:sp>
        </mc:Choice>
        <mc:Fallback>
          <p:sp>
            <p:nvSpPr>
              <p:cNvPr id="115" name="TextBox 114">
                <a:extLst>
                  <a:ext uri="{FF2B5EF4-FFF2-40B4-BE49-F238E27FC236}">
                    <a16:creationId xmlns:a16="http://schemas.microsoft.com/office/drawing/2014/main" id="{3CB381E9-16D2-69C7-A1AF-670411E79864}"/>
                  </a:ext>
                </a:extLst>
              </p:cNvPr>
              <p:cNvSpPr txBox="1">
                <a:spLocks noRot="1" noChangeAspect="1" noMove="1" noResize="1" noEditPoints="1" noAdjustHandles="1" noChangeArrowheads="1" noChangeShapeType="1" noTextEdit="1"/>
              </p:cNvSpPr>
              <p:nvPr/>
            </p:nvSpPr>
            <p:spPr>
              <a:xfrm>
                <a:off x="6201863" y="4352329"/>
                <a:ext cx="2569792" cy="530723"/>
              </a:xfrm>
              <a:prstGeom prst="rect">
                <a:avLst/>
              </a:prstGeom>
              <a:blipFill>
                <a:blip r:embed="rId5"/>
                <a:stretch>
                  <a:fillRect/>
                </a:stretch>
              </a:blipFill>
            </p:spPr>
            <p:txBody>
              <a:bodyPr/>
              <a:lstStyle/>
              <a:p>
                <a:r>
                  <a:rPr lang="en-CH">
                    <a:noFill/>
                  </a:rPr>
                  <a:t> </a:t>
                </a:r>
              </a:p>
            </p:txBody>
          </p:sp>
        </mc:Fallback>
      </mc:AlternateContent>
      <mc:AlternateContent xmlns:mc="http://schemas.openxmlformats.org/markup-compatibility/2006">
        <mc:Choice xmlns:a14="http://schemas.microsoft.com/office/drawing/2010/main" Requires="a14">
          <p:sp>
            <p:nvSpPr>
              <p:cNvPr id="116" name="TextBox 115">
                <a:extLst>
                  <a:ext uri="{FF2B5EF4-FFF2-40B4-BE49-F238E27FC236}">
                    <a16:creationId xmlns:a16="http://schemas.microsoft.com/office/drawing/2014/main" id="{1E7FB092-EFB3-8154-7F1F-253020AF0BCF}"/>
                  </a:ext>
                </a:extLst>
              </p:cNvPr>
              <p:cNvSpPr txBox="1"/>
              <p:nvPr/>
            </p:nvSpPr>
            <p:spPr>
              <a:xfrm>
                <a:off x="5888295" y="5021590"/>
                <a:ext cx="3196927"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CH" dirty="0">
                    <a:latin typeface="Noto Sans" panose="020B0502040504020204" pitchFamily="34" charset="0"/>
                    <a:ea typeface="Noto Sans" panose="020B0502040504020204" pitchFamily="34" charset="0"/>
                    <a:cs typeface="Noto Sans" panose="020B0502040504020204" pitchFamily="34" charset="0"/>
                  </a:rPr>
                  <a:t>Width of Coincidence peak from entangled photons ~ 50ps &gt;&gt; </a:t>
                </a:r>
                <a14:m>
                  <m:oMath xmlns:m="http://schemas.openxmlformats.org/officeDocument/2006/math">
                    <m:sSub>
                      <m:sSubPr>
                        <m:ctrlPr>
                          <a:rPr lang="x-none" i="1">
                            <a:latin typeface="Cambria Math" panose="02040503050406030204" pitchFamily="18" charset="0"/>
                          </a:rPr>
                        </m:ctrlPr>
                      </m:sSubPr>
                      <m:e>
                        <m:r>
                          <m:rPr>
                            <m:sty m:val="p"/>
                          </m:rPr>
                          <a:rPr lang="x-none">
                            <a:latin typeface="Cambria Math" panose="02040503050406030204" pitchFamily="18" charset="0"/>
                          </a:rPr>
                          <m:t>σ</m:t>
                        </m:r>
                      </m:e>
                      <m:sub>
                        <m:r>
                          <a:rPr lang="x-none">
                            <a:latin typeface="Cambria Math" panose="02040503050406030204" pitchFamily="18" charset="0"/>
                          </a:rPr>
                          <m:t>𝑊𝑅</m:t>
                        </m:r>
                      </m:sub>
                    </m:sSub>
                  </m:oMath>
                </a14:m>
                <a:r>
                  <a:rPr lang="en-CH" dirty="0">
                    <a:latin typeface="Noto Sans" panose="020B0502040504020204" pitchFamily="34" charset="0"/>
                    <a:ea typeface="Noto Sans" panose="020B0502040504020204" pitchFamily="34" charset="0"/>
                    <a:cs typeface="Noto Sans" panose="020B0502040504020204" pitchFamily="34" charset="0"/>
                  </a:rPr>
                  <a:t> </a:t>
                </a:r>
              </a:p>
            </p:txBody>
          </p:sp>
        </mc:Choice>
        <mc:Fallback>
          <p:sp>
            <p:nvSpPr>
              <p:cNvPr id="116" name="TextBox 115">
                <a:extLst>
                  <a:ext uri="{FF2B5EF4-FFF2-40B4-BE49-F238E27FC236}">
                    <a16:creationId xmlns:a16="http://schemas.microsoft.com/office/drawing/2014/main" id="{1E7FB092-EFB3-8154-7F1F-253020AF0BCF}"/>
                  </a:ext>
                </a:extLst>
              </p:cNvPr>
              <p:cNvSpPr txBox="1">
                <a:spLocks noRot="1" noChangeAspect="1" noMove="1" noResize="1" noEditPoints="1" noAdjustHandles="1" noChangeArrowheads="1" noChangeShapeType="1" noTextEdit="1"/>
              </p:cNvSpPr>
              <p:nvPr/>
            </p:nvSpPr>
            <p:spPr>
              <a:xfrm>
                <a:off x="5888295" y="5021590"/>
                <a:ext cx="3196927" cy="523220"/>
              </a:xfrm>
              <a:prstGeom prst="rect">
                <a:avLst/>
              </a:prstGeom>
              <a:blipFill>
                <a:blip r:embed="rId6"/>
                <a:stretch>
                  <a:fillRect b="-9091"/>
                </a:stretch>
              </a:blipFill>
            </p:spPr>
            <p:txBody>
              <a:bodyPr/>
              <a:lstStyle/>
              <a:p>
                <a:r>
                  <a:rPr lang="en-CH">
                    <a:noFill/>
                  </a:rPr>
                  <a:t> </a:t>
                </a:r>
              </a:p>
            </p:txBody>
          </p:sp>
        </mc:Fallback>
      </mc:AlternateContent>
    </p:spTree>
    <p:extLst>
      <p:ext uri="{BB962C8B-B14F-4D97-AF65-F5344CB8AC3E}">
        <p14:creationId xmlns:p14="http://schemas.microsoft.com/office/powerpoint/2010/main" val="311255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9"/>
                                        </p:tgtEl>
                                        <p:attrNameLst>
                                          <p:attrName>style.visibility</p:attrName>
                                        </p:attrNameLst>
                                      </p:cBhvr>
                                      <p:to>
                                        <p:strVal val="visible"/>
                                      </p:to>
                                    </p:set>
                                  </p:childTnLst>
                                </p:cTn>
                              </p:par>
                              <p:par>
                                <p:cTn id="45" presetID="1" presetClass="entr" presetSubtype="0" fill="hold" grpId="1" nodeType="with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par>
                                <p:cTn id="47" presetID="1" presetClass="entr" presetSubtype="0" fill="hold" grpId="1" nodeType="withEffect">
                                  <p:stCondLst>
                                    <p:cond delay="0"/>
                                  </p:stCondLst>
                                  <p:childTnLst>
                                    <p:set>
                                      <p:cBhvr>
                                        <p:cTn id="48" dur="1" fill="hold">
                                          <p:stCondLst>
                                            <p:cond delay="0"/>
                                          </p:stCondLst>
                                        </p:cTn>
                                        <p:tgtEl>
                                          <p:spTgt spid="8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9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1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p:bldP spid="11" grpId="0" animBg="1"/>
      <p:bldP spid="29" grpId="0"/>
      <p:bldP spid="35" grpId="0" animBg="1"/>
      <p:bldP spid="36" grpId="0" animBg="1"/>
      <p:bldP spid="38" grpId="0"/>
      <p:bldP spid="39" grpId="0" animBg="1"/>
      <p:bldP spid="44" grpId="0"/>
      <p:bldP spid="79" grpId="0" animBg="1"/>
      <p:bldP spid="85" grpId="1" animBg="1"/>
      <p:bldP spid="86" grpId="1" animBg="1"/>
      <p:bldP spid="115" grpId="0" animBg="1"/>
      <p:bldP spid="1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BB588-3EC7-8CF7-2C5C-A87FDFBC7DC7}"/>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04279FE7-9D6C-B2FD-6C1B-5A8A3AD61F5F}"/>
              </a:ext>
            </a:extLst>
          </p:cNvPr>
          <p:cNvSpPr txBox="1"/>
          <p:nvPr/>
        </p:nvSpPr>
        <p:spPr>
          <a:xfrm>
            <a:off x="301272" y="249788"/>
            <a:ext cx="9478080" cy="703800"/>
          </a:xfrm>
          <a:prstGeom prst="rect">
            <a:avLst/>
          </a:prstGeom>
          <a:noFill/>
          <a:ln>
            <a:noFill/>
          </a:ln>
        </p:spPr>
        <p:txBody>
          <a:bodyPr spcFirstLastPara="1" wrap="square" lIns="75600" tIns="37800" rIns="75600" bIns="37800" anchor="t" anchorCtr="0">
            <a:normAutofit/>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Demonstrating entanglement distribution</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FFF287A6-8525-EF07-B57F-7DFBCB5EEAB8}"/>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99AC0439-4AAC-6D6D-DAEC-27CFDFCF0883}"/>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sp>
        <p:nvSpPr>
          <p:cNvPr id="9" name="Text Placeholder 8">
            <a:extLst>
              <a:ext uri="{FF2B5EF4-FFF2-40B4-BE49-F238E27FC236}">
                <a16:creationId xmlns:a16="http://schemas.microsoft.com/office/drawing/2014/main" id="{3F44391C-CC5E-9005-2C88-91CA6061C3BA}"/>
              </a:ext>
            </a:extLst>
          </p:cNvPr>
          <p:cNvSpPr>
            <a:spLocks noGrp="1"/>
          </p:cNvSpPr>
          <p:nvPr>
            <p:ph type="body" idx="1"/>
          </p:nvPr>
        </p:nvSpPr>
        <p:spPr>
          <a:xfrm>
            <a:off x="160202" y="856535"/>
            <a:ext cx="8626446" cy="668337"/>
          </a:xfrm>
        </p:spPr>
        <p:txBody>
          <a:bodyPr/>
          <a:lstStyle/>
          <a:p>
            <a:r>
              <a:rPr lang="en-CH" b="0" dirty="0">
                <a:solidFill>
                  <a:srgbClr val="303030"/>
                </a:solidFill>
                <a:latin typeface="Noto Sans" panose="020B0502040504020204" pitchFamily="34" charset="0"/>
                <a:ea typeface="Noto Sans" panose="020B0502040504020204" pitchFamily="34" charset="0"/>
                <a:cs typeface="Noto Sans" panose="020B0502040504020204" pitchFamily="34" charset="0"/>
              </a:rPr>
              <a:t>	Measuring coincidence counts as a function of detection time difference in different polarisation bases</a:t>
            </a:r>
          </a:p>
        </p:txBody>
      </p:sp>
      <p:sp>
        <p:nvSpPr>
          <p:cNvPr id="41" name="TextBox 40">
            <a:extLst>
              <a:ext uri="{FF2B5EF4-FFF2-40B4-BE49-F238E27FC236}">
                <a16:creationId xmlns:a16="http://schemas.microsoft.com/office/drawing/2014/main" id="{15056F18-4EAD-CAEC-81CC-F26AA1135342}"/>
              </a:ext>
            </a:extLst>
          </p:cNvPr>
          <p:cNvSpPr txBox="1"/>
          <p:nvPr/>
        </p:nvSpPr>
        <p:spPr>
          <a:xfrm>
            <a:off x="1879538" y="3636053"/>
            <a:ext cx="1260281" cy="307777"/>
          </a:xfrm>
          <a:prstGeom prst="rect">
            <a:avLst/>
          </a:prstGeom>
          <a:noFill/>
        </p:spPr>
        <p:txBody>
          <a:bodyPr wrap="none" rtlCol="0">
            <a:spAutoFit/>
          </a:bodyPr>
          <a:lstStyle/>
          <a:p>
            <a:r>
              <a:rPr lang="en-CH" dirty="0"/>
              <a:t>Coincidences</a:t>
            </a:r>
          </a:p>
        </p:txBody>
      </p:sp>
      <p:cxnSp>
        <p:nvCxnSpPr>
          <p:cNvPr id="45" name="Elbow Connector 44">
            <a:extLst>
              <a:ext uri="{FF2B5EF4-FFF2-40B4-BE49-F238E27FC236}">
                <a16:creationId xmlns:a16="http://schemas.microsoft.com/office/drawing/2014/main" id="{0A786A55-CC78-BFCE-1BA9-AC3061CD656B}"/>
              </a:ext>
            </a:extLst>
          </p:cNvPr>
          <p:cNvCxnSpPr>
            <a:cxnSpLocks/>
          </p:cNvCxnSpPr>
          <p:nvPr/>
        </p:nvCxnSpPr>
        <p:spPr>
          <a:xfrm rot="10800000">
            <a:off x="686161" y="3480633"/>
            <a:ext cx="1193378" cy="309311"/>
          </a:xfrm>
          <a:prstGeom prst="bentConnector3">
            <a:avLst>
              <a:gd name="adj1" fmla="val 100258"/>
            </a:avLst>
          </a:prstGeom>
          <a:ln>
            <a:tailEnd type="triangle"/>
          </a:ln>
        </p:spPr>
        <p:style>
          <a:lnRef idx="1">
            <a:schemeClr val="dk1"/>
          </a:lnRef>
          <a:fillRef idx="0">
            <a:schemeClr val="dk1"/>
          </a:fillRef>
          <a:effectRef idx="0">
            <a:schemeClr val="dk1"/>
          </a:effectRef>
          <a:fontRef idx="minor">
            <a:schemeClr val="tx1"/>
          </a:fontRef>
        </p:style>
      </p:cxnSp>
      <p:cxnSp>
        <p:nvCxnSpPr>
          <p:cNvPr id="48" name="Elbow Connector 47">
            <a:extLst>
              <a:ext uri="{FF2B5EF4-FFF2-40B4-BE49-F238E27FC236}">
                <a16:creationId xmlns:a16="http://schemas.microsoft.com/office/drawing/2014/main" id="{D89F07DE-337A-C7AC-51B6-3193B2444974}"/>
              </a:ext>
            </a:extLst>
          </p:cNvPr>
          <p:cNvCxnSpPr>
            <a:cxnSpLocks/>
            <a:stCxn id="41" idx="3"/>
          </p:cNvCxnSpPr>
          <p:nvPr/>
        </p:nvCxnSpPr>
        <p:spPr>
          <a:xfrm flipV="1">
            <a:off x="3139819" y="3480633"/>
            <a:ext cx="1105619" cy="309309"/>
          </a:xfrm>
          <a:prstGeom prst="bentConnector3">
            <a:avLst>
              <a:gd name="adj1" fmla="val 99801"/>
            </a:avLst>
          </a:prstGeom>
          <a:ln>
            <a:tailEnd type="triangle"/>
          </a:ln>
        </p:spPr>
        <p:style>
          <a:lnRef idx="1">
            <a:schemeClr val="dk1"/>
          </a:lnRef>
          <a:fillRef idx="0">
            <a:schemeClr val="dk1"/>
          </a:fillRef>
          <a:effectRef idx="0">
            <a:schemeClr val="dk1"/>
          </a:effectRef>
          <a:fontRef idx="minor">
            <a:schemeClr val="tx1"/>
          </a:fontRef>
        </p:style>
      </p:cxnSp>
      <p:sp>
        <p:nvSpPr>
          <p:cNvPr id="52" name="TextBox 51">
            <a:extLst>
              <a:ext uri="{FF2B5EF4-FFF2-40B4-BE49-F238E27FC236}">
                <a16:creationId xmlns:a16="http://schemas.microsoft.com/office/drawing/2014/main" id="{D662F80E-8013-9BB7-E0CC-87A2F2A3829D}"/>
              </a:ext>
            </a:extLst>
          </p:cNvPr>
          <p:cNvSpPr txBox="1"/>
          <p:nvPr/>
        </p:nvSpPr>
        <p:spPr>
          <a:xfrm>
            <a:off x="7493689" y="4213173"/>
            <a:ext cx="914399" cy="307777"/>
          </a:xfrm>
          <a:prstGeom prst="rect">
            <a:avLst/>
          </a:prstGeom>
          <a:noFill/>
        </p:spPr>
        <p:txBody>
          <a:bodyPr wrap="square" rtlCol="0">
            <a:spAutoFit/>
          </a:bodyPr>
          <a:lstStyle/>
          <a:p>
            <a:r>
              <a:rPr lang="en-CH" b="1" dirty="0">
                <a:solidFill>
                  <a:schemeClr val="bg1"/>
                </a:solidFill>
              </a:rPr>
              <a:t>Laser</a:t>
            </a:r>
          </a:p>
        </p:txBody>
      </p:sp>
      <p:sp>
        <p:nvSpPr>
          <p:cNvPr id="53" name="TextBox 52">
            <a:extLst>
              <a:ext uri="{FF2B5EF4-FFF2-40B4-BE49-F238E27FC236}">
                <a16:creationId xmlns:a16="http://schemas.microsoft.com/office/drawing/2014/main" id="{44463564-6A80-734B-854D-0FB56E1FE22E}"/>
              </a:ext>
            </a:extLst>
          </p:cNvPr>
          <p:cNvSpPr txBox="1"/>
          <p:nvPr/>
        </p:nvSpPr>
        <p:spPr>
          <a:xfrm>
            <a:off x="5582896" y="3487229"/>
            <a:ext cx="1449659" cy="307777"/>
          </a:xfrm>
          <a:prstGeom prst="rect">
            <a:avLst/>
          </a:prstGeom>
          <a:noFill/>
        </p:spPr>
        <p:txBody>
          <a:bodyPr wrap="square" rtlCol="0">
            <a:spAutoFit/>
          </a:bodyPr>
          <a:lstStyle/>
          <a:p>
            <a:r>
              <a:rPr lang="en-CH" b="1" dirty="0">
                <a:solidFill>
                  <a:schemeClr val="bg1"/>
                </a:solidFill>
              </a:rPr>
              <a:t>Fiber coupler</a:t>
            </a:r>
          </a:p>
        </p:txBody>
      </p:sp>
      <p:pic>
        <p:nvPicPr>
          <p:cNvPr id="54" name="Picture 53">
            <a:extLst>
              <a:ext uri="{FF2B5EF4-FFF2-40B4-BE49-F238E27FC236}">
                <a16:creationId xmlns:a16="http://schemas.microsoft.com/office/drawing/2014/main" id="{25085F3C-C957-DCB2-18DA-28551D4E1C59}"/>
              </a:ext>
            </a:extLst>
          </p:cNvPr>
          <p:cNvPicPr>
            <a:picLocks noChangeAspect="1"/>
          </p:cNvPicPr>
          <p:nvPr/>
        </p:nvPicPr>
        <p:blipFill>
          <a:blip r:embed="rId4"/>
          <a:stretch>
            <a:fillRect/>
          </a:stretch>
        </p:blipFill>
        <p:spPr>
          <a:xfrm>
            <a:off x="5394889" y="1525995"/>
            <a:ext cx="4197599" cy="3148199"/>
          </a:xfrm>
          <a:prstGeom prst="rect">
            <a:avLst/>
          </a:prstGeom>
        </p:spPr>
      </p:pic>
      <p:sp>
        <p:nvSpPr>
          <p:cNvPr id="55" name="TextBox 54">
            <a:extLst>
              <a:ext uri="{FF2B5EF4-FFF2-40B4-BE49-F238E27FC236}">
                <a16:creationId xmlns:a16="http://schemas.microsoft.com/office/drawing/2014/main" id="{F3F34F6D-0A18-C8CC-E6CF-4AAD2E54041B}"/>
              </a:ext>
            </a:extLst>
          </p:cNvPr>
          <p:cNvSpPr txBox="1"/>
          <p:nvPr/>
        </p:nvSpPr>
        <p:spPr>
          <a:xfrm>
            <a:off x="6584040" y="3583907"/>
            <a:ext cx="1449659" cy="307777"/>
          </a:xfrm>
          <a:prstGeom prst="rect">
            <a:avLst/>
          </a:prstGeom>
          <a:noFill/>
        </p:spPr>
        <p:txBody>
          <a:bodyPr wrap="square" rtlCol="0">
            <a:spAutoFit/>
          </a:bodyPr>
          <a:lstStyle/>
          <a:p>
            <a:pPr algn="ctr"/>
            <a:r>
              <a:rPr lang="en-CH" b="1" dirty="0">
                <a:solidFill>
                  <a:schemeClr val="bg1"/>
                </a:solidFill>
                <a:latin typeface="Noto Sans" panose="020B0502040504020204" pitchFamily="34" charset="0"/>
                <a:ea typeface="Noto Sans" panose="020B0502040504020204" pitchFamily="34" charset="0"/>
                <a:cs typeface="Noto Sans" panose="020B0502040504020204" pitchFamily="34" charset="0"/>
              </a:rPr>
              <a:t>½ waveplate</a:t>
            </a:r>
          </a:p>
        </p:txBody>
      </p:sp>
      <p:sp>
        <p:nvSpPr>
          <p:cNvPr id="56" name="TextBox 55">
            <a:extLst>
              <a:ext uri="{FF2B5EF4-FFF2-40B4-BE49-F238E27FC236}">
                <a16:creationId xmlns:a16="http://schemas.microsoft.com/office/drawing/2014/main" id="{6AB7371A-6792-2F6E-B429-F21330275F81}"/>
              </a:ext>
            </a:extLst>
          </p:cNvPr>
          <p:cNvSpPr txBox="1"/>
          <p:nvPr/>
        </p:nvSpPr>
        <p:spPr>
          <a:xfrm>
            <a:off x="6584040" y="4164189"/>
            <a:ext cx="1449659" cy="323165"/>
          </a:xfrm>
          <a:prstGeom prst="rect">
            <a:avLst/>
          </a:prstGeom>
          <a:noFill/>
        </p:spPr>
        <p:txBody>
          <a:bodyPr wrap="square" rtlCol="0">
            <a:spAutoFit/>
          </a:bodyPr>
          <a:lstStyle/>
          <a:p>
            <a:pPr algn="ctr"/>
            <a:r>
              <a:rPr lang="en-CH" sz="1500" b="1" dirty="0">
                <a:solidFill>
                  <a:schemeClr val="bg1"/>
                </a:solidFill>
                <a:latin typeface="Noto Sans" panose="020B0502040504020204" pitchFamily="34" charset="0"/>
                <a:ea typeface="Noto Sans" panose="020B0502040504020204" pitchFamily="34" charset="0"/>
                <a:cs typeface="Noto Sans" panose="020B0502040504020204" pitchFamily="34" charset="0"/>
              </a:rPr>
              <a:t>Fiber coupler</a:t>
            </a:r>
          </a:p>
        </p:txBody>
      </p:sp>
      <p:sp>
        <p:nvSpPr>
          <p:cNvPr id="57" name="TextBox 56">
            <a:extLst>
              <a:ext uri="{FF2B5EF4-FFF2-40B4-BE49-F238E27FC236}">
                <a16:creationId xmlns:a16="http://schemas.microsoft.com/office/drawing/2014/main" id="{44BAA6F7-7C83-6D8A-966F-7B1599A8AE02}"/>
              </a:ext>
            </a:extLst>
          </p:cNvPr>
          <p:cNvSpPr txBox="1"/>
          <p:nvPr/>
        </p:nvSpPr>
        <p:spPr>
          <a:xfrm>
            <a:off x="6584040" y="2338900"/>
            <a:ext cx="1449659" cy="276999"/>
          </a:xfrm>
          <a:prstGeom prst="rect">
            <a:avLst/>
          </a:prstGeom>
          <a:noFill/>
        </p:spPr>
        <p:txBody>
          <a:bodyPr wrap="square" rtlCol="0">
            <a:spAutoFit/>
          </a:bodyPr>
          <a:lstStyle/>
          <a:p>
            <a:pPr algn="ctr"/>
            <a:r>
              <a:rPr lang="en-CH" sz="1200" b="1" dirty="0">
                <a:solidFill>
                  <a:schemeClr val="bg1"/>
                </a:solidFill>
                <a:latin typeface="Noto Sans" panose="020B0502040504020204" pitchFamily="34" charset="0"/>
                <a:ea typeface="Noto Sans" panose="020B0502040504020204" pitchFamily="34" charset="0"/>
                <a:cs typeface="Noto Sans" panose="020B0502040504020204" pitchFamily="34" charset="0"/>
              </a:rPr>
              <a:t>Fiber coupler</a:t>
            </a:r>
          </a:p>
        </p:txBody>
      </p:sp>
      <p:sp>
        <p:nvSpPr>
          <p:cNvPr id="58" name="TextBox 57">
            <a:extLst>
              <a:ext uri="{FF2B5EF4-FFF2-40B4-BE49-F238E27FC236}">
                <a16:creationId xmlns:a16="http://schemas.microsoft.com/office/drawing/2014/main" id="{9282FF80-37C6-B694-8739-326E899F07CC}"/>
              </a:ext>
            </a:extLst>
          </p:cNvPr>
          <p:cNvSpPr txBox="1"/>
          <p:nvPr/>
        </p:nvSpPr>
        <p:spPr>
          <a:xfrm>
            <a:off x="6633735" y="2703738"/>
            <a:ext cx="1350268" cy="492443"/>
          </a:xfrm>
          <a:prstGeom prst="rect">
            <a:avLst/>
          </a:prstGeom>
          <a:noFill/>
        </p:spPr>
        <p:txBody>
          <a:bodyPr wrap="square" rtlCol="0">
            <a:spAutoFit/>
          </a:bodyPr>
          <a:lstStyle/>
          <a:p>
            <a:pPr algn="ctr"/>
            <a:r>
              <a:rPr lang="en-CH" sz="1300" b="1" dirty="0">
                <a:solidFill>
                  <a:schemeClr val="bg1"/>
                </a:solidFill>
                <a:latin typeface="Noto Sans" panose="020B0502040504020204" pitchFamily="34" charset="0"/>
                <a:ea typeface="Noto Sans" panose="020B0502040504020204" pitchFamily="34" charset="0"/>
                <a:cs typeface="Noto Sans" panose="020B0502040504020204" pitchFamily="34" charset="0"/>
              </a:rPr>
              <a:t>Polarising beamsplitter</a:t>
            </a:r>
          </a:p>
        </p:txBody>
      </p:sp>
      <p:cxnSp>
        <p:nvCxnSpPr>
          <p:cNvPr id="59" name="Straight Connector 58">
            <a:extLst>
              <a:ext uri="{FF2B5EF4-FFF2-40B4-BE49-F238E27FC236}">
                <a16:creationId xmlns:a16="http://schemas.microsoft.com/office/drawing/2014/main" id="{2061BB76-E732-EFD1-AAD6-F2514B69A4D0}"/>
              </a:ext>
            </a:extLst>
          </p:cNvPr>
          <p:cNvCxnSpPr/>
          <p:nvPr/>
        </p:nvCxnSpPr>
        <p:spPr>
          <a:xfrm flipV="1">
            <a:off x="6084340" y="2646677"/>
            <a:ext cx="517226" cy="1720384"/>
          </a:xfrm>
          <a:prstGeom prst="line">
            <a:avLst/>
          </a:prstGeom>
          <a:ln w="127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67E1875-386D-70FA-4386-6934C6224097}"/>
              </a:ext>
            </a:extLst>
          </p:cNvPr>
          <p:cNvCxnSpPr>
            <a:cxnSpLocks/>
          </p:cNvCxnSpPr>
          <p:nvPr/>
        </p:nvCxnSpPr>
        <p:spPr>
          <a:xfrm flipH="1" flipV="1">
            <a:off x="8012357" y="2772455"/>
            <a:ext cx="168744" cy="1440718"/>
          </a:xfrm>
          <a:prstGeom prst="line">
            <a:avLst/>
          </a:prstGeom>
          <a:ln w="127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ADD97ED8-A807-8B9F-66C8-A41ED211649B}"/>
              </a:ext>
            </a:extLst>
          </p:cNvPr>
          <p:cNvSpPr txBox="1"/>
          <p:nvPr/>
        </p:nvSpPr>
        <p:spPr>
          <a:xfrm>
            <a:off x="5970264" y="2338900"/>
            <a:ext cx="787049" cy="307777"/>
          </a:xfrm>
          <a:prstGeom prst="rect">
            <a:avLst/>
          </a:prstGeom>
          <a:noFill/>
        </p:spPr>
        <p:txBody>
          <a:bodyPr wrap="square" rtlCol="0">
            <a:spAutoFit/>
          </a:bodyPr>
          <a:lstStyle/>
          <a:p>
            <a:r>
              <a:rPr lang="en-CH" dirty="0">
                <a:solidFill>
                  <a:schemeClr val="bg1"/>
                </a:solidFill>
                <a:latin typeface="Noto Sans" panose="020B0502040504020204" pitchFamily="34" charset="0"/>
                <a:ea typeface="Noto Sans" panose="020B0502040504020204" pitchFamily="34" charset="0"/>
                <a:cs typeface="Noto Sans" panose="020B0502040504020204" pitchFamily="34" charset="0"/>
              </a:rPr>
              <a:t>Alice</a:t>
            </a:r>
          </a:p>
        </p:txBody>
      </p:sp>
      <p:sp>
        <p:nvSpPr>
          <p:cNvPr id="62" name="TextBox 61">
            <a:extLst>
              <a:ext uri="{FF2B5EF4-FFF2-40B4-BE49-F238E27FC236}">
                <a16:creationId xmlns:a16="http://schemas.microsoft.com/office/drawing/2014/main" id="{50EC2F88-EAF2-C813-274B-6C26DA7B3FC5}"/>
              </a:ext>
            </a:extLst>
          </p:cNvPr>
          <p:cNvSpPr txBox="1"/>
          <p:nvPr/>
        </p:nvSpPr>
        <p:spPr>
          <a:xfrm>
            <a:off x="8069833" y="2338900"/>
            <a:ext cx="787049" cy="307777"/>
          </a:xfrm>
          <a:prstGeom prst="rect">
            <a:avLst/>
          </a:prstGeom>
          <a:noFill/>
        </p:spPr>
        <p:txBody>
          <a:bodyPr wrap="square" rtlCol="0">
            <a:spAutoFit/>
          </a:bodyPr>
          <a:lstStyle/>
          <a:p>
            <a:r>
              <a:rPr lang="en-CH" dirty="0">
                <a:solidFill>
                  <a:schemeClr val="bg1"/>
                </a:solidFill>
                <a:latin typeface="Noto Sans" panose="020B0502040504020204" pitchFamily="34" charset="0"/>
                <a:ea typeface="Noto Sans" panose="020B0502040504020204" pitchFamily="34" charset="0"/>
                <a:cs typeface="Noto Sans" panose="020B0502040504020204" pitchFamily="34" charset="0"/>
              </a:rPr>
              <a:t>Bob</a:t>
            </a:r>
          </a:p>
        </p:txBody>
      </p:sp>
      <p:sp>
        <p:nvSpPr>
          <p:cNvPr id="63" name="Rectangle 62">
            <a:extLst>
              <a:ext uri="{FF2B5EF4-FFF2-40B4-BE49-F238E27FC236}">
                <a16:creationId xmlns:a16="http://schemas.microsoft.com/office/drawing/2014/main" id="{705F6C27-BBC9-C198-F952-29A1F3D78C3E}"/>
              </a:ext>
            </a:extLst>
          </p:cNvPr>
          <p:cNvSpPr/>
          <p:nvPr/>
        </p:nvSpPr>
        <p:spPr>
          <a:xfrm>
            <a:off x="6805039" y="1719559"/>
            <a:ext cx="1544806" cy="222948"/>
          </a:xfrm>
          <a:prstGeom prst="rect">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sz="1600" dirty="0">
                <a:latin typeface="Noto Sans" panose="020B0502040504020204" pitchFamily="34" charset="0"/>
                <a:ea typeface="Noto Sans" panose="020B0502040504020204" pitchFamily="34" charset="0"/>
                <a:cs typeface="Noto Sans" panose="020B0502040504020204" pitchFamily="34" charset="0"/>
              </a:rPr>
              <a:t>To detectors</a:t>
            </a:r>
          </a:p>
        </p:txBody>
      </p:sp>
      <mc:AlternateContent xmlns:mc="http://schemas.openxmlformats.org/markup-compatibility/2006" xmlns:p14="http://schemas.microsoft.com/office/powerpoint/2010/main">
        <mc:Choice Requires="p14">
          <p:contentPart p14:bwMode="auto" r:id="rId5">
            <p14:nvContentPartPr>
              <p14:cNvPr id="64" name="Ink 63">
                <a:extLst>
                  <a:ext uri="{FF2B5EF4-FFF2-40B4-BE49-F238E27FC236}">
                    <a16:creationId xmlns:a16="http://schemas.microsoft.com/office/drawing/2014/main" id="{9161A957-A88C-3B13-D0D4-025DA70459AE}"/>
                  </a:ext>
                </a:extLst>
              </p14:cNvPr>
              <p14:cNvContentPartPr/>
              <p14:nvPr/>
            </p14:nvContentPartPr>
            <p14:xfrm>
              <a:off x="6657952" y="1970954"/>
              <a:ext cx="423000" cy="499680"/>
            </p14:xfrm>
          </p:contentPart>
        </mc:Choice>
        <mc:Fallback xmlns="">
          <p:pic>
            <p:nvPicPr>
              <p:cNvPr id="64" name="Ink 63">
                <a:extLst>
                  <a:ext uri="{FF2B5EF4-FFF2-40B4-BE49-F238E27FC236}">
                    <a16:creationId xmlns:a16="http://schemas.microsoft.com/office/drawing/2014/main" id="{9161A957-A88C-3B13-D0D4-025DA70459AE}"/>
                  </a:ext>
                </a:extLst>
              </p:cNvPr>
              <p:cNvPicPr/>
              <p:nvPr/>
            </p:nvPicPr>
            <p:blipFill>
              <a:blip r:embed="rId8"/>
              <a:stretch>
                <a:fillRect/>
              </a:stretch>
            </p:blipFill>
            <p:spPr>
              <a:xfrm>
                <a:off x="6651832" y="1964834"/>
                <a:ext cx="435240" cy="5119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5" name="Ink 64">
                <a:extLst>
                  <a:ext uri="{FF2B5EF4-FFF2-40B4-BE49-F238E27FC236}">
                    <a16:creationId xmlns:a16="http://schemas.microsoft.com/office/drawing/2014/main" id="{052F83D5-FFEA-2948-4E5A-F539A24BBBF1}"/>
                  </a:ext>
                </a:extLst>
              </p14:cNvPr>
              <p14:cNvContentPartPr/>
              <p14:nvPr/>
            </p14:nvContentPartPr>
            <p14:xfrm>
              <a:off x="7891312" y="1983914"/>
              <a:ext cx="158760" cy="671760"/>
            </p14:xfrm>
          </p:contentPart>
        </mc:Choice>
        <mc:Fallback xmlns="">
          <p:pic>
            <p:nvPicPr>
              <p:cNvPr id="65" name="Ink 64">
                <a:extLst>
                  <a:ext uri="{FF2B5EF4-FFF2-40B4-BE49-F238E27FC236}">
                    <a16:creationId xmlns:a16="http://schemas.microsoft.com/office/drawing/2014/main" id="{052F83D5-FFEA-2948-4E5A-F539A24BBBF1}"/>
                  </a:ext>
                </a:extLst>
              </p:cNvPr>
              <p:cNvPicPr/>
              <p:nvPr/>
            </p:nvPicPr>
            <p:blipFill>
              <a:blip r:embed="rId10"/>
              <a:stretch>
                <a:fillRect/>
              </a:stretch>
            </p:blipFill>
            <p:spPr>
              <a:xfrm>
                <a:off x="7885192" y="1977794"/>
                <a:ext cx="171000" cy="684000"/>
              </a:xfrm>
              <a:prstGeom prst="rect">
                <a:avLst/>
              </a:prstGeom>
            </p:spPr>
          </p:pic>
        </mc:Fallback>
      </mc:AlternateContent>
      <p:grpSp>
        <p:nvGrpSpPr>
          <p:cNvPr id="72" name="Group 71">
            <a:extLst>
              <a:ext uri="{FF2B5EF4-FFF2-40B4-BE49-F238E27FC236}">
                <a16:creationId xmlns:a16="http://schemas.microsoft.com/office/drawing/2014/main" id="{0FD75B54-1A9A-BE0E-8E08-EF596BB51040}"/>
              </a:ext>
            </a:extLst>
          </p:cNvPr>
          <p:cNvGrpSpPr/>
          <p:nvPr/>
        </p:nvGrpSpPr>
        <p:grpSpPr>
          <a:xfrm>
            <a:off x="5994832" y="4506434"/>
            <a:ext cx="128520" cy="167760"/>
            <a:chOff x="5994832" y="4506434"/>
            <a:chExt cx="128520" cy="167760"/>
          </a:xfrm>
        </p:grpSpPr>
        <mc:AlternateContent xmlns:mc="http://schemas.openxmlformats.org/markup-compatibility/2006" xmlns:p14="http://schemas.microsoft.com/office/powerpoint/2010/main">
          <mc:Choice Requires="p14">
            <p:contentPart p14:bwMode="auto" r:id="rId11">
              <p14:nvContentPartPr>
                <p14:cNvPr id="66" name="Ink 65">
                  <a:extLst>
                    <a:ext uri="{FF2B5EF4-FFF2-40B4-BE49-F238E27FC236}">
                      <a16:creationId xmlns:a16="http://schemas.microsoft.com/office/drawing/2014/main" id="{E5D8678E-BED4-E765-AEC8-519F30EDE614}"/>
                    </a:ext>
                  </a:extLst>
                </p14:cNvPr>
                <p14:cNvContentPartPr/>
                <p14:nvPr/>
              </p14:nvContentPartPr>
              <p14:xfrm>
                <a:off x="6025792" y="4514354"/>
                <a:ext cx="64080" cy="159840"/>
              </p14:xfrm>
            </p:contentPart>
          </mc:Choice>
          <mc:Fallback xmlns="">
            <p:pic>
              <p:nvPicPr>
                <p:cNvPr id="66" name="Ink 65">
                  <a:extLst>
                    <a:ext uri="{FF2B5EF4-FFF2-40B4-BE49-F238E27FC236}">
                      <a16:creationId xmlns:a16="http://schemas.microsoft.com/office/drawing/2014/main" id="{E5D8678E-BED4-E765-AEC8-519F30EDE614}"/>
                    </a:ext>
                  </a:extLst>
                </p:cNvPr>
                <p:cNvPicPr/>
                <p:nvPr/>
              </p:nvPicPr>
              <p:blipFill>
                <a:blip r:embed="rId12"/>
                <a:stretch>
                  <a:fillRect/>
                </a:stretch>
              </p:blipFill>
              <p:spPr>
                <a:xfrm>
                  <a:off x="6019672" y="4508234"/>
                  <a:ext cx="76320" cy="1720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67" name="Ink 66">
                  <a:extLst>
                    <a:ext uri="{FF2B5EF4-FFF2-40B4-BE49-F238E27FC236}">
                      <a16:creationId xmlns:a16="http://schemas.microsoft.com/office/drawing/2014/main" id="{F7BCAA32-6EAB-6083-E676-3F23303BA530}"/>
                    </a:ext>
                  </a:extLst>
                </p14:cNvPr>
                <p14:cNvContentPartPr/>
                <p14:nvPr/>
              </p14:nvContentPartPr>
              <p14:xfrm>
                <a:off x="5994832" y="4506434"/>
                <a:ext cx="87480" cy="20520"/>
              </p14:xfrm>
            </p:contentPart>
          </mc:Choice>
          <mc:Fallback xmlns="">
            <p:pic>
              <p:nvPicPr>
                <p:cNvPr id="67" name="Ink 66">
                  <a:extLst>
                    <a:ext uri="{FF2B5EF4-FFF2-40B4-BE49-F238E27FC236}">
                      <a16:creationId xmlns:a16="http://schemas.microsoft.com/office/drawing/2014/main" id="{F7BCAA32-6EAB-6083-E676-3F23303BA530}"/>
                    </a:ext>
                  </a:extLst>
                </p:cNvPr>
                <p:cNvPicPr/>
                <p:nvPr/>
              </p:nvPicPr>
              <p:blipFill>
                <a:blip r:embed="rId14"/>
                <a:stretch>
                  <a:fillRect/>
                </a:stretch>
              </p:blipFill>
              <p:spPr>
                <a:xfrm>
                  <a:off x="5988712" y="4500314"/>
                  <a:ext cx="99720" cy="327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70" name="Ink 69">
                  <a:extLst>
                    <a:ext uri="{FF2B5EF4-FFF2-40B4-BE49-F238E27FC236}">
                      <a16:creationId xmlns:a16="http://schemas.microsoft.com/office/drawing/2014/main" id="{2DFFA33E-2178-03BD-1CD4-3F4725964AD4}"/>
                    </a:ext>
                  </a:extLst>
                </p14:cNvPr>
                <p14:cNvContentPartPr/>
                <p14:nvPr/>
              </p14:nvContentPartPr>
              <p14:xfrm>
                <a:off x="6069352" y="4511474"/>
                <a:ext cx="54000" cy="45000"/>
              </p14:xfrm>
            </p:contentPart>
          </mc:Choice>
          <mc:Fallback xmlns="">
            <p:pic>
              <p:nvPicPr>
                <p:cNvPr id="70" name="Ink 69">
                  <a:extLst>
                    <a:ext uri="{FF2B5EF4-FFF2-40B4-BE49-F238E27FC236}">
                      <a16:creationId xmlns:a16="http://schemas.microsoft.com/office/drawing/2014/main" id="{2DFFA33E-2178-03BD-1CD4-3F4725964AD4}"/>
                    </a:ext>
                  </a:extLst>
                </p:cNvPr>
                <p:cNvPicPr/>
                <p:nvPr/>
              </p:nvPicPr>
              <p:blipFill>
                <a:blip r:embed="rId16"/>
                <a:stretch>
                  <a:fillRect/>
                </a:stretch>
              </p:blipFill>
              <p:spPr>
                <a:xfrm>
                  <a:off x="6063232" y="4505354"/>
                  <a:ext cx="66240" cy="57240"/>
                </a:xfrm>
                <a:prstGeom prst="rect">
                  <a:avLst/>
                </a:prstGeom>
              </p:spPr>
            </p:pic>
          </mc:Fallback>
        </mc:AlternateContent>
      </p:grpSp>
      <p:grpSp>
        <p:nvGrpSpPr>
          <p:cNvPr id="76" name="Group 75">
            <a:extLst>
              <a:ext uri="{FF2B5EF4-FFF2-40B4-BE49-F238E27FC236}">
                <a16:creationId xmlns:a16="http://schemas.microsoft.com/office/drawing/2014/main" id="{12CF7538-76DB-C93E-4927-41AB0502E5A8}"/>
              </a:ext>
            </a:extLst>
          </p:cNvPr>
          <p:cNvGrpSpPr/>
          <p:nvPr/>
        </p:nvGrpSpPr>
        <p:grpSpPr>
          <a:xfrm>
            <a:off x="8148352" y="4310954"/>
            <a:ext cx="89640" cy="347040"/>
            <a:chOff x="8148352" y="4310954"/>
            <a:chExt cx="89640" cy="347040"/>
          </a:xfrm>
        </p:grpSpPr>
        <mc:AlternateContent xmlns:mc="http://schemas.openxmlformats.org/markup-compatibility/2006" xmlns:p14="http://schemas.microsoft.com/office/powerpoint/2010/main">
          <mc:Choice Requires="p14">
            <p:contentPart p14:bwMode="auto" r:id="rId17">
              <p14:nvContentPartPr>
                <p14:cNvPr id="73" name="Ink 72">
                  <a:extLst>
                    <a:ext uri="{FF2B5EF4-FFF2-40B4-BE49-F238E27FC236}">
                      <a16:creationId xmlns:a16="http://schemas.microsoft.com/office/drawing/2014/main" id="{9A713084-9CC3-B1DF-517E-416626AA2BDB}"/>
                    </a:ext>
                  </a:extLst>
                </p14:cNvPr>
                <p14:cNvContentPartPr/>
                <p14:nvPr/>
              </p14:nvContentPartPr>
              <p14:xfrm>
                <a:off x="8180032" y="4316714"/>
                <a:ext cx="25920" cy="341280"/>
              </p14:xfrm>
            </p:contentPart>
          </mc:Choice>
          <mc:Fallback xmlns="">
            <p:pic>
              <p:nvPicPr>
                <p:cNvPr id="73" name="Ink 72">
                  <a:extLst>
                    <a:ext uri="{FF2B5EF4-FFF2-40B4-BE49-F238E27FC236}">
                      <a16:creationId xmlns:a16="http://schemas.microsoft.com/office/drawing/2014/main" id="{9A713084-9CC3-B1DF-517E-416626AA2BDB}"/>
                    </a:ext>
                  </a:extLst>
                </p:cNvPr>
                <p:cNvPicPr/>
                <p:nvPr/>
              </p:nvPicPr>
              <p:blipFill>
                <a:blip r:embed="rId18"/>
                <a:stretch>
                  <a:fillRect/>
                </a:stretch>
              </p:blipFill>
              <p:spPr>
                <a:xfrm>
                  <a:off x="8173912" y="4310594"/>
                  <a:ext cx="38160" cy="3535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74" name="Ink 73">
                  <a:extLst>
                    <a:ext uri="{FF2B5EF4-FFF2-40B4-BE49-F238E27FC236}">
                      <a16:creationId xmlns:a16="http://schemas.microsoft.com/office/drawing/2014/main" id="{50BC7995-0CF9-329A-B2E8-670FC0C6C4BE}"/>
                    </a:ext>
                  </a:extLst>
                </p14:cNvPr>
                <p14:cNvContentPartPr/>
                <p14:nvPr/>
              </p14:nvContentPartPr>
              <p14:xfrm>
                <a:off x="8148352" y="4310954"/>
                <a:ext cx="89640" cy="52920"/>
              </p14:xfrm>
            </p:contentPart>
          </mc:Choice>
          <mc:Fallback xmlns="">
            <p:pic>
              <p:nvPicPr>
                <p:cNvPr id="74" name="Ink 73">
                  <a:extLst>
                    <a:ext uri="{FF2B5EF4-FFF2-40B4-BE49-F238E27FC236}">
                      <a16:creationId xmlns:a16="http://schemas.microsoft.com/office/drawing/2014/main" id="{50BC7995-0CF9-329A-B2E8-670FC0C6C4BE}"/>
                    </a:ext>
                  </a:extLst>
                </p:cNvPr>
                <p:cNvPicPr/>
                <p:nvPr/>
              </p:nvPicPr>
              <p:blipFill>
                <a:blip r:embed="rId20"/>
                <a:stretch>
                  <a:fillRect/>
                </a:stretch>
              </p:blipFill>
              <p:spPr>
                <a:xfrm>
                  <a:off x="8142232" y="4304834"/>
                  <a:ext cx="101880" cy="65160"/>
                </a:xfrm>
                <a:prstGeom prst="rect">
                  <a:avLst/>
                </a:prstGeom>
              </p:spPr>
            </p:pic>
          </mc:Fallback>
        </mc:AlternateContent>
      </p:grpSp>
      <p:pic>
        <p:nvPicPr>
          <p:cNvPr id="2" name="Picture 1">
            <a:extLst>
              <a:ext uri="{FF2B5EF4-FFF2-40B4-BE49-F238E27FC236}">
                <a16:creationId xmlns:a16="http://schemas.microsoft.com/office/drawing/2014/main" id="{4DA93468-FC2B-AD30-2985-97C8EF99C3CC}"/>
              </a:ext>
            </a:extLst>
          </p:cNvPr>
          <p:cNvPicPr>
            <a:picLocks noChangeAspect="1"/>
          </p:cNvPicPr>
          <p:nvPr/>
        </p:nvPicPr>
        <p:blipFill>
          <a:blip r:embed="rId21"/>
          <a:stretch>
            <a:fillRect/>
          </a:stretch>
        </p:blipFill>
        <p:spPr>
          <a:xfrm>
            <a:off x="92220" y="1867487"/>
            <a:ext cx="4805062" cy="1618614"/>
          </a:xfrm>
          <a:prstGeom prst="rect">
            <a:avLst/>
          </a:prstGeom>
        </p:spPr>
      </p:pic>
    </p:spTree>
    <p:extLst>
      <p:ext uri="{BB962C8B-B14F-4D97-AF65-F5344CB8AC3E}">
        <p14:creationId xmlns:p14="http://schemas.microsoft.com/office/powerpoint/2010/main" val="363088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5"/>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41" grpId="0"/>
      <p:bldP spid="52" grpId="0"/>
      <p:bldP spid="53" grpId="0"/>
      <p:bldP spid="55" grpId="0"/>
      <p:bldP spid="56" grpId="0"/>
      <p:bldP spid="57" grpId="0"/>
      <p:bldP spid="58" grpId="0"/>
      <p:bldP spid="61" grpId="0"/>
      <p:bldP spid="62" grpId="0"/>
      <p:bldP spid="6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5F4D-12A6-8ECF-D3A0-36B3EE852362}"/>
            </a:ext>
          </a:extLst>
        </p:cNvPr>
        <p:cNvGrpSpPr/>
        <p:nvPr/>
      </p:nvGrpSpPr>
      <p:grpSpPr>
        <a:xfrm>
          <a:off x="0" y="0"/>
          <a:ext cx="0" cy="0"/>
          <a:chOff x="0" y="0"/>
          <a:chExt cx="0" cy="0"/>
        </a:xfrm>
      </p:grpSpPr>
      <p:sp>
        <p:nvSpPr>
          <p:cNvPr id="4" name="Google Shape;292;p67">
            <a:extLst>
              <a:ext uri="{FF2B5EF4-FFF2-40B4-BE49-F238E27FC236}">
                <a16:creationId xmlns:a16="http://schemas.microsoft.com/office/drawing/2014/main" id="{5FF68EBD-D218-A3D9-FECF-B59B33E38D36}"/>
              </a:ext>
            </a:extLst>
          </p:cNvPr>
          <p:cNvSpPr txBox="1"/>
          <p:nvPr/>
        </p:nvSpPr>
        <p:spPr>
          <a:xfrm>
            <a:off x="301272" y="249788"/>
            <a:ext cx="9478080" cy="703800"/>
          </a:xfrm>
          <a:prstGeom prst="rect">
            <a:avLst/>
          </a:prstGeom>
          <a:noFill/>
          <a:ln>
            <a:noFill/>
          </a:ln>
        </p:spPr>
        <p:txBody>
          <a:bodyPr spcFirstLastPara="1" wrap="square" lIns="75600" tIns="37800" rIns="75600" bIns="37800" anchor="t" anchorCtr="0">
            <a:normAutofit/>
          </a:bodyPr>
          <a:lstStyle/>
          <a:p>
            <a:pPr marL="0" marR="0" lvl="0" indent="0" rtl="0">
              <a:lnSpc>
                <a:spcPct val="90000"/>
              </a:lnSpc>
              <a:spcBef>
                <a:spcPts val="0"/>
              </a:spcBef>
              <a:spcAft>
                <a:spcPts val="0"/>
              </a:spcAft>
              <a:buNone/>
            </a:pPr>
            <a:r>
              <a:rPr lang="en-US"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rPr>
              <a:t>Fiber link (Loop-Back configuration)</a:t>
            </a:r>
            <a:endParaRPr sz="3200" b="1" i="0" u="none" strike="noStrike" cap="none" dirty="0">
              <a:solidFill>
                <a:schemeClr val="accent1"/>
              </a:solidFill>
              <a:latin typeface="Noto Sans" panose="020B0502040504020204" pitchFamily="34" charset="0"/>
              <a:ea typeface="Noto Sans" panose="020B0502040504020204" pitchFamily="34" charset="0"/>
              <a:cs typeface="Noto Sans" panose="020B0502040504020204" pitchFamily="34" charset="0"/>
              <a:sym typeface="Arial"/>
            </a:endParaRPr>
          </a:p>
        </p:txBody>
      </p:sp>
      <p:cxnSp>
        <p:nvCxnSpPr>
          <p:cNvPr id="5" name="Straight Connector 4">
            <a:extLst>
              <a:ext uri="{FF2B5EF4-FFF2-40B4-BE49-F238E27FC236}">
                <a16:creationId xmlns:a16="http://schemas.microsoft.com/office/drawing/2014/main" id="{FAB2AEAF-99CF-7D8D-67CE-15E5448B10C5}"/>
              </a:ext>
            </a:extLst>
          </p:cNvPr>
          <p:cNvCxnSpPr>
            <a:cxnSpLocks/>
          </p:cNvCxnSpPr>
          <p:nvPr/>
        </p:nvCxnSpPr>
        <p:spPr>
          <a:xfrm>
            <a:off x="2354294" y="5283200"/>
            <a:ext cx="0" cy="35710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FF730F51-0867-776F-F502-3B59E30D2B46}"/>
              </a:ext>
            </a:extLst>
          </p:cNvPr>
          <p:cNvPicPr>
            <a:picLocks noChangeAspect="1"/>
          </p:cNvPicPr>
          <p:nvPr/>
        </p:nvPicPr>
        <p:blipFill>
          <a:blip>
            <a:extLst>
              <a:ext uri="{96DAC541-7B7A-43D3-8B79-37D633B846F1}">
                <asvg:svgBlip xmlns:asvg="http://schemas.microsoft.com/office/drawing/2016/SVG/main" r:embed="rId3"/>
              </a:ext>
            </a:extLst>
          </a:blip>
          <a:srcRect b="26186"/>
          <a:stretch>
            <a:fillRect/>
          </a:stretch>
        </p:blipFill>
        <p:spPr>
          <a:xfrm>
            <a:off x="2354294" y="5219854"/>
            <a:ext cx="676772" cy="357106"/>
          </a:xfrm>
          <a:prstGeom prst="rect">
            <a:avLst/>
          </a:prstGeom>
        </p:spPr>
      </p:pic>
      <p:sp>
        <p:nvSpPr>
          <p:cNvPr id="15" name="TextBox 14">
            <a:extLst>
              <a:ext uri="{FF2B5EF4-FFF2-40B4-BE49-F238E27FC236}">
                <a16:creationId xmlns:a16="http://schemas.microsoft.com/office/drawing/2014/main" id="{114D5788-325D-428C-93A1-59A662604CE1}"/>
              </a:ext>
            </a:extLst>
          </p:cNvPr>
          <p:cNvSpPr txBox="1"/>
          <p:nvPr/>
        </p:nvSpPr>
        <p:spPr>
          <a:xfrm>
            <a:off x="4659160" y="1786389"/>
            <a:ext cx="4987263" cy="830997"/>
          </a:xfrm>
          <a:prstGeom prst="rect">
            <a:avLst/>
          </a:prstGeom>
          <a:noFill/>
        </p:spPr>
        <p:txBody>
          <a:bodyPr wrap="none" rtlCol="0">
            <a:spAutoFit/>
          </a:bodyPr>
          <a:lstStyle/>
          <a:p>
            <a:pPr marL="285750" indent="-285750">
              <a:buFont typeface="Arial" panose="020B0604020202020204" pitchFamily="34" charset="0"/>
              <a:buChar char="•"/>
            </a:pPr>
            <a:r>
              <a:rPr lang="en-CH" sz="1600" dirty="0">
                <a:latin typeface="Noto Sans" panose="020B0502040504020204" pitchFamily="34" charset="0"/>
                <a:ea typeface="Noto Sans" panose="020B0502040504020204" pitchFamily="34" charset="0"/>
                <a:cs typeface="Noto Sans" panose="020B0502040504020204" pitchFamily="34" charset="0"/>
              </a:rPr>
              <a:t>29.5km fiber link from lab to CMS site and back</a:t>
            </a:r>
          </a:p>
          <a:p>
            <a:pPr marL="285750" indent="-285750">
              <a:buFont typeface="Arial" panose="020B0604020202020204" pitchFamily="34" charset="0"/>
              <a:buChar char="•"/>
            </a:pPr>
            <a:endParaRPr lang="en-CH" sz="1600" dirty="0">
              <a:latin typeface="Noto Sans" panose="020B0502040504020204" pitchFamily="34" charset="0"/>
              <a:ea typeface="Noto Sans" panose="020B0502040504020204" pitchFamily="34" charset="0"/>
              <a:cs typeface="Noto Sans" panose="020B0502040504020204" pitchFamily="34" charset="0"/>
            </a:endParaRPr>
          </a:p>
          <a:p>
            <a:pPr marL="285750" indent="-285750">
              <a:buFont typeface="Arial" panose="020B0604020202020204" pitchFamily="34" charset="0"/>
              <a:buChar char="•"/>
            </a:pPr>
            <a:r>
              <a:rPr lang="en-CH" sz="1600" dirty="0">
                <a:latin typeface="Noto Sans" panose="020B0502040504020204" pitchFamily="34" charset="0"/>
                <a:ea typeface="Noto Sans" panose="020B0502040504020204" pitchFamily="34" charset="0"/>
                <a:cs typeface="Noto Sans" panose="020B0502040504020204" pitchFamily="34" charset="0"/>
              </a:rPr>
              <a:t>10.94 dB of attenuation (8% transmittance)</a:t>
            </a:r>
          </a:p>
        </p:txBody>
      </p:sp>
      <p:pic>
        <p:nvPicPr>
          <p:cNvPr id="17" name="Picture 16">
            <a:extLst>
              <a:ext uri="{FF2B5EF4-FFF2-40B4-BE49-F238E27FC236}">
                <a16:creationId xmlns:a16="http://schemas.microsoft.com/office/drawing/2014/main" id="{894EA3F4-8276-B2FB-09C2-0B3215C759D2}"/>
              </a:ext>
            </a:extLst>
          </p:cNvPr>
          <p:cNvPicPr>
            <a:picLocks noChangeAspect="1"/>
          </p:cNvPicPr>
          <p:nvPr/>
        </p:nvPicPr>
        <p:blipFill>
          <a:blip r:embed="rId4"/>
          <a:stretch>
            <a:fillRect/>
          </a:stretch>
        </p:blipFill>
        <p:spPr>
          <a:xfrm>
            <a:off x="182355" y="953588"/>
            <a:ext cx="4343877" cy="4158593"/>
          </a:xfrm>
          <a:prstGeom prst="rect">
            <a:avLst/>
          </a:prstGeom>
        </p:spPr>
      </p:pic>
      <p:sp>
        <p:nvSpPr>
          <p:cNvPr id="8" name="Freeform 7">
            <a:extLst>
              <a:ext uri="{FF2B5EF4-FFF2-40B4-BE49-F238E27FC236}">
                <a16:creationId xmlns:a16="http://schemas.microsoft.com/office/drawing/2014/main" id="{106A036C-FFD3-A90D-5FBD-27C0F91D183B}"/>
              </a:ext>
            </a:extLst>
          </p:cNvPr>
          <p:cNvSpPr/>
          <p:nvPr/>
        </p:nvSpPr>
        <p:spPr>
          <a:xfrm>
            <a:off x="1905000" y="1427480"/>
            <a:ext cx="1076960" cy="3459602"/>
          </a:xfrm>
          <a:custGeom>
            <a:avLst/>
            <a:gdLst>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924560 w 1098785"/>
              <a:gd name="csY48" fmla="*/ 706716 h 3460198"/>
              <a:gd name="csX49" fmla="*/ 889000 w 1098785"/>
              <a:gd name="csY49" fmla="*/ 848956 h 3460198"/>
              <a:gd name="csX50" fmla="*/ 883920 w 1098785"/>
              <a:gd name="csY50" fmla="*/ 1072476 h 3460198"/>
              <a:gd name="csX51" fmla="*/ 899160 w 1098785"/>
              <a:gd name="csY51" fmla="*/ 1214716 h 3460198"/>
              <a:gd name="csX52" fmla="*/ 960120 w 1098785"/>
              <a:gd name="csY52"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889000 w 1098785"/>
              <a:gd name="csY48" fmla="*/ 848956 h 3460198"/>
              <a:gd name="csX49" fmla="*/ 883920 w 1098785"/>
              <a:gd name="csY49" fmla="*/ 1072476 h 3460198"/>
              <a:gd name="csX50" fmla="*/ 899160 w 1098785"/>
              <a:gd name="csY50" fmla="*/ 1214716 h 3460198"/>
              <a:gd name="csX51" fmla="*/ 960120 w 1098785"/>
              <a:gd name="csY51"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883920 w 1098785"/>
              <a:gd name="csY48" fmla="*/ 1072476 h 3460198"/>
              <a:gd name="csX49" fmla="*/ 899160 w 1098785"/>
              <a:gd name="csY49" fmla="*/ 1214716 h 3460198"/>
              <a:gd name="csX50" fmla="*/ 960120 w 1098785"/>
              <a:gd name="csY50"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899160 w 1098785"/>
              <a:gd name="csY48" fmla="*/ 1214716 h 3460198"/>
              <a:gd name="csX49" fmla="*/ 960120 w 1098785"/>
              <a:gd name="csY49"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960120 w 1098785"/>
              <a:gd name="csY48"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16000 w 1098785"/>
              <a:gd name="csY42" fmla="*/ 1580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16000 w 1098785"/>
              <a:gd name="csY41" fmla="*/ 1580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16000 w 1098785"/>
              <a:gd name="csY40" fmla="*/ 1580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0" fmla="*/ 0 w 1097280"/>
              <a:gd name="csY0" fmla="*/ 3439756 h 3460198"/>
              <a:gd name="csX1" fmla="*/ 66040 w 1097280"/>
              <a:gd name="csY1" fmla="*/ 3460076 h 3460198"/>
              <a:gd name="csX2" fmla="*/ 96520 w 1097280"/>
              <a:gd name="csY2" fmla="*/ 3444836 h 3460198"/>
              <a:gd name="csX3" fmla="*/ 147320 w 1097280"/>
              <a:gd name="csY3" fmla="*/ 3383876 h 3460198"/>
              <a:gd name="csX4" fmla="*/ 182880 w 1097280"/>
              <a:gd name="csY4" fmla="*/ 3348316 h 3460198"/>
              <a:gd name="csX5" fmla="*/ 198120 w 1097280"/>
              <a:gd name="csY5" fmla="*/ 3307676 h 3460198"/>
              <a:gd name="csX6" fmla="*/ 187960 w 1097280"/>
              <a:gd name="csY6" fmla="*/ 3206076 h 3460198"/>
              <a:gd name="csX7" fmla="*/ 137160 w 1097280"/>
              <a:gd name="csY7" fmla="*/ 3119716 h 3460198"/>
              <a:gd name="csX8" fmla="*/ 127000 w 1097280"/>
              <a:gd name="csY8" fmla="*/ 3023196 h 3460198"/>
              <a:gd name="csX9" fmla="*/ 127000 w 1097280"/>
              <a:gd name="csY9" fmla="*/ 2946996 h 3460198"/>
              <a:gd name="csX10" fmla="*/ 127000 w 1097280"/>
              <a:gd name="csY10" fmla="*/ 2840316 h 3460198"/>
              <a:gd name="csX11" fmla="*/ 162560 w 1097280"/>
              <a:gd name="csY11" fmla="*/ 2692996 h 3460198"/>
              <a:gd name="csX12" fmla="*/ 208280 w 1097280"/>
              <a:gd name="csY12" fmla="*/ 2626956 h 3460198"/>
              <a:gd name="csX13" fmla="*/ 254000 w 1097280"/>
              <a:gd name="csY13" fmla="*/ 2565996 h 3460198"/>
              <a:gd name="csX14" fmla="*/ 304800 w 1097280"/>
              <a:gd name="csY14" fmla="*/ 2520276 h 3460198"/>
              <a:gd name="csX15" fmla="*/ 386080 w 1097280"/>
              <a:gd name="csY15" fmla="*/ 2454236 h 3460198"/>
              <a:gd name="csX16" fmla="*/ 426720 w 1097280"/>
              <a:gd name="csY16" fmla="*/ 2398356 h 3460198"/>
              <a:gd name="csX17" fmla="*/ 441960 w 1097280"/>
              <a:gd name="csY17" fmla="*/ 2378036 h 3460198"/>
              <a:gd name="csX18" fmla="*/ 497840 w 1097280"/>
              <a:gd name="csY18" fmla="*/ 2332316 h 3460198"/>
              <a:gd name="csX19" fmla="*/ 619760 w 1097280"/>
              <a:gd name="csY19" fmla="*/ 2184996 h 3460198"/>
              <a:gd name="csX20" fmla="*/ 777240 w 1097280"/>
              <a:gd name="csY20" fmla="*/ 2108796 h 3460198"/>
              <a:gd name="csX21" fmla="*/ 828040 w 1097280"/>
              <a:gd name="csY21" fmla="*/ 2047836 h 3460198"/>
              <a:gd name="csX22" fmla="*/ 878840 w 1097280"/>
              <a:gd name="csY22" fmla="*/ 1971636 h 3460198"/>
              <a:gd name="csX23" fmla="*/ 904240 w 1097280"/>
              <a:gd name="csY23" fmla="*/ 1834476 h 3460198"/>
              <a:gd name="csX24" fmla="*/ 909320 w 1097280"/>
              <a:gd name="csY24" fmla="*/ 1788756 h 3460198"/>
              <a:gd name="csX25" fmla="*/ 919480 w 1097280"/>
              <a:gd name="csY25" fmla="*/ 1600796 h 3460198"/>
              <a:gd name="csX26" fmla="*/ 909320 w 1097280"/>
              <a:gd name="csY26" fmla="*/ 1468716 h 3460198"/>
              <a:gd name="csX27" fmla="*/ 853440 w 1097280"/>
              <a:gd name="csY27" fmla="*/ 1174076 h 3460198"/>
              <a:gd name="csX28" fmla="*/ 848360 w 1097280"/>
              <a:gd name="csY28" fmla="*/ 1041996 h 3460198"/>
              <a:gd name="csX29" fmla="*/ 848360 w 1097280"/>
              <a:gd name="csY29" fmla="*/ 981036 h 3460198"/>
              <a:gd name="csX30" fmla="*/ 868680 w 1097280"/>
              <a:gd name="csY30" fmla="*/ 772756 h 3460198"/>
              <a:gd name="csX31" fmla="*/ 899160 w 1097280"/>
              <a:gd name="csY31" fmla="*/ 605116 h 3460198"/>
              <a:gd name="csX32" fmla="*/ 914400 w 1097280"/>
              <a:gd name="csY32" fmla="*/ 432396 h 3460198"/>
              <a:gd name="csX33" fmla="*/ 960120 w 1097280"/>
              <a:gd name="csY33" fmla="*/ 259676 h 3460198"/>
              <a:gd name="csX34" fmla="*/ 985520 w 1097280"/>
              <a:gd name="csY34" fmla="*/ 122516 h 3460198"/>
              <a:gd name="csX35" fmla="*/ 1041400 w 1097280"/>
              <a:gd name="csY35" fmla="*/ 36156 h 3460198"/>
              <a:gd name="csX36" fmla="*/ 1076960 w 1097280"/>
              <a:gd name="csY36" fmla="*/ 596 h 3460198"/>
              <a:gd name="csX37" fmla="*/ 1097280 w 1097280"/>
              <a:gd name="csY37" fmla="*/ 15836 h 3460198"/>
              <a:gd name="csX0" fmla="*/ 0 w 1076960"/>
              <a:gd name="csY0" fmla="*/ 3439160 h 3459602"/>
              <a:gd name="csX1" fmla="*/ 66040 w 1076960"/>
              <a:gd name="csY1" fmla="*/ 3459480 h 3459602"/>
              <a:gd name="csX2" fmla="*/ 96520 w 1076960"/>
              <a:gd name="csY2" fmla="*/ 3444240 h 3459602"/>
              <a:gd name="csX3" fmla="*/ 147320 w 1076960"/>
              <a:gd name="csY3" fmla="*/ 3383280 h 3459602"/>
              <a:gd name="csX4" fmla="*/ 182880 w 1076960"/>
              <a:gd name="csY4" fmla="*/ 3347720 h 3459602"/>
              <a:gd name="csX5" fmla="*/ 198120 w 1076960"/>
              <a:gd name="csY5" fmla="*/ 3307080 h 3459602"/>
              <a:gd name="csX6" fmla="*/ 187960 w 1076960"/>
              <a:gd name="csY6" fmla="*/ 3205480 h 3459602"/>
              <a:gd name="csX7" fmla="*/ 137160 w 1076960"/>
              <a:gd name="csY7" fmla="*/ 3119120 h 3459602"/>
              <a:gd name="csX8" fmla="*/ 127000 w 1076960"/>
              <a:gd name="csY8" fmla="*/ 3022600 h 3459602"/>
              <a:gd name="csX9" fmla="*/ 127000 w 1076960"/>
              <a:gd name="csY9" fmla="*/ 2946400 h 3459602"/>
              <a:gd name="csX10" fmla="*/ 127000 w 1076960"/>
              <a:gd name="csY10" fmla="*/ 2839720 h 3459602"/>
              <a:gd name="csX11" fmla="*/ 162560 w 1076960"/>
              <a:gd name="csY11" fmla="*/ 2692400 h 3459602"/>
              <a:gd name="csX12" fmla="*/ 208280 w 1076960"/>
              <a:gd name="csY12" fmla="*/ 2626360 h 3459602"/>
              <a:gd name="csX13" fmla="*/ 254000 w 1076960"/>
              <a:gd name="csY13" fmla="*/ 2565400 h 3459602"/>
              <a:gd name="csX14" fmla="*/ 304800 w 1076960"/>
              <a:gd name="csY14" fmla="*/ 2519680 h 3459602"/>
              <a:gd name="csX15" fmla="*/ 386080 w 1076960"/>
              <a:gd name="csY15" fmla="*/ 2453640 h 3459602"/>
              <a:gd name="csX16" fmla="*/ 426720 w 1076960"/>
              <a:gd name="csY16" fmla="*/ 2397760 h 3459602"/>
              <a:gd name="csX17" fmla="*/ 441960 w 1076960"/>
              <a:gd name="csY17" fmla="*/ 2377440 h 3459602"/>
              <a:gd name="csX18" fmla="*/ 497840 w 1076960"/>
              <a:gd name="csY18" fmla="*/ 2331720 h 3459602"/>
              <a:gd name="csX19" fmla="*/ 619760 w 1076960"/>
              <a:gd name="csY19" fmla="*/ 2184400 h 3459602"/>
              <a:gd name="csX20" fmla="*/ 777240 w 1076960"/>
              <a:gd name="csY20" fmla="*/ 2108200 h 3459602"/>
              <a:gd name="csX21" fmla="*/ 828040 w 1076960"/>
              <a:gd name="csY21" fmla="*/ 2047240 h 3459602"/>
              <a:gd name="csX22" fmla="*/ 878840 w 1076960"/>
              <a:gd name="csY22" fmla="*/ 1971040 h 3459602"/>
              <a:gd name="csX23" fmla="*/ 904240 w 1076960"/>
              <a:gd name="csY23" fmla="*/ 1833880 h 3459602"/>
              <a:gd name="csX24" fmla="*/ 909320 w 1076960"/>
              <a:gd name="csY24" fmla="*/ 1788160 h 3459602"/>
              <a:gd name="csX25" fmla="*/ 919480 w 1076960"/>
              <a:gd name="csY25" fmla="*/ 1600200 h 3459602"/>
              <a:gd name="csX26" fmla="*/ 909320 w 1076960"/>
              <a:gd name="csY26" fmla="*/ 1468120 h 3459602"/>
              <a:gd name="csX27" fmla="*/ 853440 w 1076960"/>
              <a:gd name="csY27" fmla="*/ 1173480 h 3459602"/>
              <a:gd name="csX28" fmla="*/ 848360 w 1076960"/>
              <a:gd name="csY28" fmla="*/ 1041400 h 3459602"/>
              <a:gd name="csX29" fmla="*/ 848360 w 1076960"/>
              <a:gd name="csY29" fmla="*/ 980440 h 3459602"/>
              <a:gd name="csX30" fmla="*/ 868680 w 1076960"/>
              <a:gd name="csY30" fmla="*/ 772160 h 3459602"/>
              <a:gd name="csX31" fmla="*/ 899160 w 1076960"/>
              <a:gd name="csY31" fmla="*/ 604520 h 3459602"/>
              <a:gd name="csX32" fmla="*/ 914400 w 1076960"/>
              <a:gd name="csY32" fmla="*/ 431800 h 3459602"/>
              <a:gd name="csX33" fmla="*/ 960120 w 1076960"/>
              <a:gd name="csY33" fmla="*/ 259080 h 3459602"/>
              <a:gd name="csX34" fmla="*/ 985520 w 1076960"/>
              <a:gd name="csY34" fmla="*/ 121920 h 3459602"/>
              <a:gd name="csX35" fmla="*/ 1041400 w 1076960"/>
              <a:gd name="csY35" fmla="*/ 35560 h 3459602"/>
              <a:gd name="csX36" fmla="*/ 1076960 w 1076960"/>
              <a:gd name="csY36" fmla="*/ 0 h 3459602"/>
              <a:gd name="csX0" fmla="*/ 0 w 1076960"/>
              <a:gd name="csY0" fmla="*/ 3439160 h 3459602"/>
              <a:gd name="csX1" fmla="*/ 66040 w 1076960"/>
              <a:gd name="csY1" fmla="*/ 3459480 h 3459602"/>
              <a:gd name="csX2" fmla="*/ 96520 w 1076960"/>
              <a:gd name="csY2" fmla="*/ 3444240 h 3459602"/>
              <a:gd name="csX3" fmla="*/ 147320 w 1076960"/>
              <a:gd name="csY3" fmla="*/ 3383280 h 3459602"/>
              <a:gd name="csX4" fmla="*/ 182880 w 1076960"/>
              <a:gd name="csY4" fmla="*/ 3347720 h 3459602"/>
              <a:gd name="csX5" fmla="*/ 198120 w 1076960"/>
              <a:gd name="csY5" fmla="*/ 3307080 h 3459602"/>
              <a:gd name="csX6" fmla="*/ 187960 w 1076960"/>
              <a:gd name="csY6" fmla="*/ 3205480 h 3459602"/>
              <a:gd name="csX7" fmla="*/ 137160 w 1076960"/>
              <a:gd name="csY7" fmla="*/ 3119120 h 3459602"/>
              <a:gd name="csX8" fmla="*/ 127000 w 1076960"/>
              <a:gd name="csY8" fmla="*/ 3022600 h 3459602"/>
              <a:gd name="csX9" fmla="*/ 127000 w 1076960"/>
              <a:gd name="csY9" fmla="*/ 2946400 h 3459602"/>
              <a:gd name="csX10" fmla="*/ 127000 w 1076960"/>
              <a:gd name="csY10" fmla="*/ 2839720 h 3459602"/>
              <a:gd name="csX11" fmla="*/ 162560 w 1076960"/>
              <a:gd name="csY11" fmla="*/ 2692400 h 3459602"/>
              <a:gd name="csX12" fmla="*/ 208280 w 1076960"/>
              <a:gd name="csY12" fmla="*/ 2626360 h 3459602"/>
              <a:gd name="csX13" fmla="*/ 254000 w 1076960"/>
              <a:gd name="csY13" fmla="*/ 2565400 h 3459602"/>
              <a:gd name="csX14" fmla="*/ 304800 w 1076960"/>
              <a:gd name="csY14" fmla="*/ 2519680 h 3459602"/>
              <a:gd name="csX15" fmla="*/ 386080 w 1076960"/>
              <a:gd name="csY15" fmla="*/ 2453640 h 3459602"/>
              <a:gd name="csX16" fmla="*/ 426720 w 1076960"/>
              <a:gd name="csY16" fmla="*/ 2397760 h 3459602"/>
              <a:gd name="csX17" fmla="*/ 441960 w 1076960"/>
              <a:gd name="csY17" fmla="*/ 2377440 h 3459602"/>
              <a:gd name="csX18" fmla="*/ 497840 w 1076960"/>
              <a:gd name="csY18" fmla="*/ 2331720 h 3459602"/>
              <a:gd name="csX19" fmla="*/ 619760 w 1076960"/>
              <a:gd name="csY19" fmla="*/ 2184400 h 3459602"/>
              <a:gd name="csX20" fmla="*/ 777240 w 1076960"/>
              <a:gd name="csY20" fmla="*/ 2108200 h 3459602"/>
              <a:gd name="csX21" fmla="*/ 828040 w 1076960"/>
              <a:gd name="csY21" fmla="*/ 2047240 h 3459602"/>
              <a:gd name="csX22" fmla="*/ 878840 w 1076960"/>
              <a:gd name="csY22" fmla="*/ 1971040 h 3459602"/>
              <a:gd name="csX23" fmla="*/ 904240 w 1076960"/>
              <a:gd name="csY23" fmla="*/ 1833880 h 3459602"/>
              <a:gd name="csX24" fmla="*/ 909320 w 1076960"/>
              <a:gd name="csY24" fmla="*/ 1788160 h 3459602"/>
              <a:gd name="csX25" fmla="*/ 919480 w 1076960"/>
              <a:gd name="csY25" fmla="*/ 1600200 h 3459602"/>
              <a:gd name="csX26" fmla="*/ 909320 w 1076960"/>
              <a:gd name="csY26" fmla="*/ 1468120 h 3459602"/>
              <a:gd name="csX27" fmla="*/ 853440 w 1076960"/>
              <a:gd name="csY27" fmla="*/ 1173480 h 3459602"/>
              <a:gd name="csX28" fmla="*/ 848360 w 1076960"/>
              <a:gd name="csY28" fmla="*/ 1041400 h 3459602"/>
              <a:gd name="csX29" fmla="*/ 848360 w 1076960"/>
              <a:gd name="csY29" fmla="*/ 980440 h 3459602"/>
              <a:gd name="csX30" fmla="*/ 868680 w 1076960"/>
              <a:gd name="csY30" fmla="*/ 772160 h 3459602"/>
              <a:gd name="csX31" fmla="*/ 899160 w 1076960"/>
              <a:gd name="csY31" fmla="*/ 604520 h 3459602"/>
              <a:gd name="csX32" fmla="*/ 914400 w 1076960"/>
              <a:gd name="csY32" fmla="*/ 431800 h 3459602"/>
              <a:gd name="csX33" fmla="*/ 960120 w 1076960"/>
              <a:gd name="csY33" fmla="*/ 259080 h 3459602"/>
              <a:gd name="csX34" fmla="*/ 985520 w 1076960"/>
              <a:gd name="csY34" fmla="*/ 121920 h 3459602"/>
              <a:gd name="csX35" fmla="*/ 1041400 w 1076960"/>
              <a:gd name="csY35" fmla="*/ 35560 h 3459602"/>
              <a:gd name="csX36" fmla="*/ 1076960 w 1076960"/>
              <a:gd name="csY36" fmla="*/ 0 h 34596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1076960" h="3459602">
                <a:moveTo>
                  <a:pt x="0" y="3439160"/>
                </a:moveTo>
                <a:cubicBezTo>
                  <a:pt x="24976" y="3448896"/>
                  <a:pt x="49953" y="3458633"/>
                  <a:pt x="66040" y="3459480"/>
                </a:cubicBezTo>
                <a:cubicBezTo>
                  <a:pt x="82127" y="3460327"/>
                  <a:pt x="82973" y="3456940"/>
                  <a:pt x="96520" y="3444240"/>
                </a:cubicBezTo>
                <a:cubicBezTo>
                  <a:pt x="110067" y="3431540"/>
                  <a:pt x="132927" y="3399367"/>
                  <a:pt x="147320" y="3383280"/>
                </a:cubicBezTo>
                <a:cubicBezTo>
                  <a:pt x="161713" y="3367193"/>
                  <a:pt x="174413" y="3360420"/>
                  <a:pt x="182880" y="3347720"/>
                </a:cubicBezTo>
                <a:cubicBezTo>
                  <a:pt x="191347" y="3335020"/>
                  <a:pt x="197273" y="3330787"/>
                  <a:pt x="198120" y="3307080"/>
                </a:cubicBezTo>
                <a:cubicBezTo>
                  <a:pt x="198967" y="3283373"/>
                  <a:pt x="198120" y="3236807"/>
                  <a:pt x="187960" y="3205480"/>
                </a:cubicBezTo>
                <a:cubicBezTo>
                  <a:pt x="177800" y="3174153"/>
                  <a:pt x="147320" y="3149600"/>
                  <a:pt x="137160" y="3119120"/>
                </a:cubicBezTo>
                <a:cubicBezTo>
                  <a:pt x="127000" y="3088640"/>
                  <a:pt x="128693" y="3051387"/>
                  <a:pt x="127000" y="3022600"/>
                </a:cubicBezTo>
                <a:cubicBezTo>
                  <a:pt x="125307" y="2993813"/>
                  <a:pt x="127000" y="2946400"/>
                  <a:pt x="127000" y="2946400"/>
                </a:cubicBezTo>
                <a:cubicBezTo>
                  <a:pt x="127000" y="2915920"/>
                  <a:pt x="121073" y="2882053"/>
                  <a:pt x="127000" y="2839720"/>
                </a:cubicBezTo>
                <a:cubicBezTo>
                  <a:pt x="132927" y="2797387"/>
                  <a:pt x="149013" y="2727960"/>
                  <a:pt x="162560" y="2692400"/>
                </a:cubicBezTo>
                <a:cubicBezTo>
                  <a:pt x="176107" y="2656840"/>
                  <a:pt x="193040" y="2647527"/>
                  <a:pt x="208280" y="2626360"/>
                </a:cubicBezTo>
                <a:cubicBezTo>
                  <a:pt x="223520" y="2605193"/>
                  <a:pt x="237913" y="2583180"/>
                  <a:pt x="254000" y="2565400"/>
                </a:cubicBezTo>
                <a:cubicBezTo>
                  <a:pt x="270087" y="2547620"/>
                  <a:pt x="282787" y="2538307"/>
                  <a:pt x="304800" y="2519680"/>
                </a:cubicBezTo>
                <a:cubicBezTo>
                  <a:pt x="326813" y="2501053"/>
                  <a:pt x="365760" y="2473960"/>
                  <a:pt x="386080" y="2453640"/>
                </a:cubicBezTo>
                <a:cubicBezTo>
                  <a:pt x="406400" y="2433320"/>
                  <a:pt x="426720" y="2397760"/>
                  <a:pt x="426720" y="2397760"/>
                </a:cubicBezTo>
                <a:cubicBezTo>
                  <a:pt x="436033" y="2385060"/>
                  <a:pt x="430107" y="2388447"/>
                  <a:pt x="441960" y="2377440"/>
                </a:cubicBezTo>
                <a:cubicBezTo>
                  <a:pt x="453813" y="2366433"/>
                  <a:pt x="468207" y="2363893"/>
                  <a:pt x="497840" y="2331720"/>
                </a:cubicBezTo>
                <a:cubicBezTo>
                  <a:pt x="527473" y="2299547"/>
                  <a:pt x="573193" y="2221653"/>
                  <a:pt x="619760" y="2184400"/>
                </a:cubicBezTo>
                <a:cubicBezTo>
                  <a:pt x="666327" y="2147147"/>
                  <a:pt x="742527" y="2131060"/>
                  <a:pt x="777240" y="2108200"/>
                </a:cubicBezTo>
                <a:cubicBezTo>
                  <a:pt x="811953" y="2085340"/>
                  <a:pt x="811107" y="2070100"/>
                  <a:pt x="828040" y="2047240"/>
                </a:cubicBezTo>
                <a:cubicBezTo>
                  <a:pt x="844973" y="2024380"/>
                  <a:pt x="866140" y="2006600"/>
                  <a:pt x="878840" y="1971040"/>
                </a:cubicBezTo>
                <a:cubicBezTo>
                  <a:pt x="891540" y="1935480"/>
                  <a:pt x="899160" y="1864360"/>
                  <a:pt x="904240" y="1833880"/>
                </a:cubicBezTo>
                <a:cubicBezTo>
                  <a:pt x="909320" y="1803400"/>
                  <a:pt x="906780" y="1827107"/>
                  <a:pt x="909320" y="1788160"/>
                </a:cubicBezTo>
                <a:cubicBezTo>
                  <a:pt x="911860" y="1749213"/>
                  <a:pt x="919480" y="1653540"/>
                  <a:pt x="919480" y="1600200"/>
                </a:cubicBezTo>
                <a:cubicBezTo>
                  <a:pt x="919480" y="1546860"/>
                  <a:pt x="920327" y="1539240"/>
                  <a:pt x="909320" y="1468120"/>
                </a:cubicBezTo>
                <a:cubicBezTo>
                  <a:pt x="898313" y="1397000"/>
                  <a:pt x="863600" y="1244600"/>
                  <a:pt x="853440" y="1173480"/>
                </a:cubicBezTo>
                <a:cubicBezTo>
                  <a:pt x="843280" y="1102360"/>
                  <a:pt x="849207" y="1073573"/>
                  <a:pt x="848360" y="1041400"/>
                </a:cubicBezTo>
                <a:cubicBezTo>
                  <a:pt x="847513" y="1009227"/>
                  <a:pt x="844973" y="1025313"/>
                  <a:pt x="848360" y="980440"/>
                </a:cubicBezTo>
                <a:cubicBezTo>
                  <a:pt x="851747" y="935567"/>
                  <a:pt x="860213" y="834813"/>
                  <a:pt x="868680" y="772160"/>
                </a:cubicBezTo>
                <a:cubicBezTo>
                  <a:pt x="877147" y="709507"/>
                  <a:pt x="891540" y="661247"/>
                  <a:pt x="899160" y="604520"/>
                </a:cubicBezTo>
                <a:cubicBezTo>
                  <a:pt x="906780" y="547793"/>
                  <a:pt x="904240" y="489373"/>
                  <a:pt x="914400" y="431800"/>
                </a:cubicBezTo>
                <a:cubicBezTo>
                  <a:pt x="924560" y="374227"/>
                  <a:pt x="948267" y="310727"/>
                  <a:pt x="960120" y="259080"/>
                </a:cubicBezTo>
                <a:cubicBezTo>
                  <a:pt x="971973" y="207433"/>
                  <a:pt x="971973" y="159173"/>
                  <a:pt x="985520" y="121920"/>
                </a:cubicBezTo>
                <a:cubicBezTo>
                  <a:pt x="999067" y="84667"/>
                  <a:pt x="1026160" y="55880"/>
                  <a:pt x="1041400" y="35560"/>
                </a:cubicBezTo>
                <a:cubicBezTo>
                  <a:pt x="1056640" y="15240"/>
                  <a:pt x="1076960" y="0"/>
                  <a:pt x="1076960" y="0"/>
                </a:cubicBezTo>
              </a:path>
            </a:pathLst>
          </a:custGeom>
          <a:noFill/>
          <a:ln>
            <a:solidFill>
              <a:srgbClr val="A14B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9" name="Freeform 8">
            <a:extLst>
              <a:ext uri="{FF2B5EF4-FFF2-40B4-BE49-F238E27FC236}">
                <a16:creationId xmlns:a16="http://schemas.microsoft.com/office/drawing/2014/main" id="{44B5F0C6-C73C-BFFE-57B7-576B1369D42F}"/>
              </a:ext>
            </a:extLst>
          </p:cNvPr>
          <p:cNvSpPr/>
          <p:nvPr/>
        </p:nvSpPr>
        <p:spPr>
          <a:xfrm>
            <a:off x="1898637" y="1459152"/>
            <a:ext cx="1158846" cy="3480019"/>
          </a:xfrm>
          <a:custGeom>
            <a:avLst/>
            <a:gdLst>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924560 w 1098785"/>
              <a:gd name="csY48" fmla="*/ 706716 h 3460198"/>
              <a:gd name="csX49" fmla="*/ 889000 w 1098785"/>
              <a:gd name="csY49" fmla="*/ 848956 h 3460198"/>
              <a:gd name="csX50" fmla="*/ 883920 w 1098785"/>
              <a:gd name="csY50" fmla="*/ 1072476 h 3460198"/>
              <a:gd name="csX51" fmla="*/ 899160 w 1098785"/>
              <a:gd name="csY51" fmla="*/ 1214716 h 3460198"/>
              <a:gd name="csX52" fmla="*/ 960120 w 1098785"/>
              <a:gd name="csY52"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889000 w 1098785"/>
              <a:gd name="csY48" fmla="*/ 848956 h 3460198"/>
              <a:gd name="csX49" fmla="*/ 883920 w 1098785"/>
              <a:gd name="csY49" fmla="*/ 1072476 h 3460198"/>
              <a:gd name="csX50" fmla="*/ 899160 w 1098785"/>
              <a:gd name="csY50" fmla="*/ 1214716 h 3460198"/>
              <a:gd name="csX51" fmla="*/ 960120 w 1098785"/>
              <a:gd name="csY51"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883920 w 1098785"/>
              <a:gd name="csY48" fmla="*/ 1072476 h 3460198"/>
              <a:gd name="csX49" fmla="*/ 899160 w 1098785"/>
              <a:gd name="csY49" fmla="*/ 1214716 h 3460198"/>
              <a:gd name="csX50" fmla="*/ 960120 w 1098785"/>
              <a:gd name="csY50"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899160 w 1098785"/>
              <a:gd name="csY48" fmla="*/ 1214716 h 3460198"/>
              <a:gd name="csX49" fmla="*/ 960120 w 1098785"/>
              <a:gd name="csY49"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48" fmla="*/ 960120 w 1098785"/>
              <a:gd name="csY48" fmla="*/ 14991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47" fmla="*/ 949960 w 1098785"/>
              <a:gd name="csY47" fmla="*/ 4374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46" fmla="*/ 980440 w 1098785"/>
              <a:gd name="csY46" fmla="*/ 24443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45" fmla="*/ 995680 w 1098785"/>
              <a:gd name="csY45" fmla="*/ 21395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44" fmla="*/ 1010920 w 1098785"/>
              <a:gd name="csY44" fmla="*/ 17839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26160 w 1098785"/>
              <a:gd name="csY42" fmla="*/ 112356 h 3460198"/>
              <a:gd name="csX43" fmla="*/ 1016000 w 1098785"/>
              <a:gd name="csY43" fmla="*/ 1580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41400 w 1098785"/>
              <a:gd name="csY41" fmla="*/ 97116 h 3460198"/>
              <a:gd name="csX42" fmla="*/ 1016000 w 1098785"/>
              <a:gd name="csY42" fmla="*/ 1580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66800 w 1098785"/>
              <a:gd name="csY40" fmla="*/ 76796 h 3460198"/>
              <a:gd name="csX41" fmla="*/ 1016000 w 1098785"/>
              <a:gd name="csY41" fmla="*/ 1580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40" fmla="*/ 1016000 w 1098785"/>
              <a:gd name="csY40" fmla="*/ 1580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39" fmla="*/ 1082040 w 1098785"/>
              <a:gd name="csY39" fmla="*/ 56476 h 3460198"/>
              <a:gd name="csX0" fmla="*/ 0 w 1098785"/>
              <a:gd name="csY0" fmla="*/ 3439756 h 3460198"/>
              <a:gd name="csX1" fmla="*/ 66040 w 1098785"/>
              <a:gd name="csY1" fmla="*/ 3460076 h 3460198"/>
              <a:gd name="csX2" fmla="*/ 96520 w 1098785"/>
              <a:gd name="csY2" fmla="*/ 3444836 h 3460198"/>
              <a:gd name="csX3" fmla="*/ 147320 w 1098785"/>
              <a:gd name="csY3" fmla="*/ 3383876 h 3460198"/>
              <a:gd name="csX4" fmla="*/ 182880 w 1098785"/>
              <a:gd name="csY4" fmla="*/ 3348316 h 3460198"/>
              <a:gd name="csX5" fmla="*/ 198120 w 1098785"/>
              <a:gd name="csY5" fmla="*/ 3307676 h 3460198"/>
              <a:gd name="csX6" fmla="*/ 187960 w 1098785"/>
              <a:gd name="csY6" fmla="*/ 3206076 h 3460198"/>
              <a:gd name="csX7" fmla="*/ 137160 w 1098785"/>
              <a:gd name="csY7" fmla="*/ 3119716 h 3460198"/>
              <a:gd name="csX8" fmla="*/ 127000 w 1098785"/>
              <a:gd name="csY8" fmla="*/ 3023196 h 3460198"/>
              <a:gd name="csX9" fmla="*/ 127000 w 1098785"/>
              <a:gd name="csY9" fmla="*/ 2946996 h 3460198"/>
              <a:gd name="csX10" fmla="*/ 127000 w 1098785"/>
              <a:gd name="csY10" fmla="*/ 2840316 h 3460198"/>
              <a:gd name="csX11" fmla="*/ 162560 w 1098785"/>
              <a:gd name="csY11" fmla="*/ 2692996 h 3460198"/>
              <a:gd name="csX12" fmla="*/ 208280 w 1098785"/>
              <a:gd name="csY12" fmla="*/ 2626956 h 3460198"/>
              <a:gd name="csX13" fmla="*/ 254000 w 1098785"/>
              <a:gd name="csY13" fmla="*/ 2565996 h 3460198"/>
              <a:gd name="csX14" fmla="*/ 304800 w 1098785"/>
              <a:gd name="csY14" fmla="*/ 2520276 h 3460198"/>
              <a:gd name="csX15" fmla="*/ 386080 w 1098785"/>
              <a:gd name="csY15" fmla="*/ 2454236 h 3460198"/>
              <a:gd name="csX16" fmla="*/ 426720 w 1098785"/>
              <a:gd name="csY16" fmla="*/ 2398356 h 3460198"/>
              <a:gd name="csX17" fmla="*/ 441960 w 1098785"/>
              <a:gd name="csY17" fmla="*/ 2378036 h 3460198"/>
              <a:gd name="csX18" fmla="*/ 497840 w 1098785"/>
              <a:gd name="csY18" fmla="*/ 2332316 h 3460198"/>
              <a:gd name="csX19" fmla="*/ 619760 w 1098785"/>
              <a:gd name="csY19" fmla="*/ 2184996 h 3460198"/>
              <a:gd name="csX20" fmla="*/ 777240 w 1098785"/>
              <a:gd name="csY20" fmla="*/ 2108796 h 3460198"/>
              <a:gd name="csX21" fmla="*/ 828040 w 1098785"/>
              <a:gd name="csY21" fmla="*/ 2047836 h 3460198"/>
              <a:gd name="csX22" fmla="*/ 878840 w 1098785"/>
              <a:gd name="csY22" fmla="*/ 1971636 h 3460198"/>
              <a:gd name="csX23" fmla="*/ 904240 w 1098785"/>
              <a:gd name="csY23" fmla="*/ 1834476 h 3460198"/>
              <a:gd name="csX24" fmla="*/ 909320 w 1098785"/>
              <a:gd name="csY24" fmla="*/ 1788756 h 3460198"/>
              <a:gd name="csX25" fmla="*/ 919480 w 1098785"/>
              <a:gd name="csY25" fmla="*/ 1600796 h 3460198"/>
              <a:gd name="csX26" fmla="*/ 909320 w 1098785"/>
              <a:gd name="csY26" fmla="*/ 1468716 h 3460198"/>
              <a:gd name="csX27" fmla="*/ 853440 w 1098785"/>
              <a:gd name="csY27" fmla="*/ 1174076 h 3460198"/>
              <a:gd name="csX28" fmla="*/ 848360 w 1098785"/>
              <a:gd name="csY28" fmla="*/ 1041996 h 3460198"/>
              <a:gd name="csX29" fmla="*/ 848360 w 1098785"/>
              <a:gd name="csY29" fmla="*/ 981036 h 3460198"/>
              <a:gd name="csX30" fmla="*/ 868680 w 1098785"/>
              <a:gd name="csY30" fmla="*/ 772756 h 3460198"/>
              <a:gd name="csX31" fmla="*/ 899160 w 1098785"/>
              <a:gd name="csY31" fmla="*/ 605116 h 3460198"/>
              <a:gd name="csX32" fmla="*/ 914400 w 1098785"/>
              <a:gd name="csY32" fmla="*/ 432396 h 3460198"/>
              <a:gd name="csX33" fmla="*/ 960120 w 1098785"/>
              <a:gd name="csY33" fmla="*/ 259676 h 3460198"/>
              <a:gd name="csX34" fmla="*/ 985520 w 1098785"/>
              <a:gd name="csY34" fmla="*/ 122516 h 3460198"/>
              <a:gd name="csX35" fmla="*/ 1041400 w 1098785"/>
              <a:gd name="csY35" fmla="*/ 36156 h 3460198"/>
              <a:gd name="csX36" fmla="*/ 1076960 w 1098785"/>
              <a:gd name="csY36" fmla="*/ 596 h 3460198"/>
              <a:gd name="csX37" fmla="*/ 1097280 w 1098785"/>
              <a:gd name="csY37" fmla="*/ 15836 h 3460198"/>
              <a:gd name="csX38" fmla="*/ 1097280 w 1098785"/>
              <a:gd name="csY38" fmla="*/ 41236 h 3460198"/>
              <a:gd name="csX0" fmla="*/ 0 w 1097280"/>
              <a:gd name="csY0" fmla="*/ 3439756 h 3460198"/>
              <a:gd name="csX1" fmla="*/ 66040 w 1097280"/>
              <a:gd name="csY1" fmla="*/ 3460076 h 3460198"/>
              <a:gd name="csX2" fmla="*/ 96520 w 1097280"/>
              <a:gd name="csY2" fmla="*/ 3444836 h 3460198"/>
              <a:gd name="csX3" fmla="*/ 147320 w 1097280"/>
              <a:gd name="csY3" fmla="*/ 3383876 h 3460198"/>
              <a:gd name="csX4" fmla="*/ 182880 w 1097280"/>
              <a:gd name="csY4" fmla="*/ 3348316 h 3460198"/>
              <a:gd name="csX5" fmla="*/ 198120 w 1097280"/>
              <a:gd name="csY5" fmla="*/ 3307676 h 3460198"/>
              <a:gd name="csX6" fmla="*/ 187960 w 1097280"/>
              <a:gd name="csY6" fmla="*/ 3206076 h 3460198"/>
              <a:gd name="csX7" fmla="*/ 137160 w 1097280"/>
              <a:gd name="csY7" fmla="*/ 3119716 h 3460198"/>
              <a:gd name="csX8" fmla="*/ 127000 w 1097280"/>
              <a:gd name="csY8" fmla="*/ 3023196 h 3460198"/>
              <a:gd name="csX9" fmla="*/ 127000 w 1097280"/>
              <a:gd name="csY9" fmla="*/ 2946996 h 3460198"/>
              <a:gd name="csX10" fmla="*/ 127000 w 1097280"/>
              <a:gd name="csY10" fmla="*/ 2840316 h 3460198"/>
              <a:gd name="csX11" fmla="*/ 162560 w 1097280"/>
              <a:gd name="csY11" fmla="*/ 2692996 h 3460198"/>
              <a:gd name="csX12" fmla="*/ 208280 w 1097280"/>
              <a:gd name="csY12" fmla="*/ 2626956 h 3460198"/>
              <a:gd name="csX13" fmla="*/ 254000 w 1097280"/>
              <a:gd name="csY13" fmla="*/ 2565996 h 3460198"/>
              <a:gd name="csX14" fmla="*/ 304800 w 1097280"/>
              <a:gd name="csY14" fmla="*/ 2520276 h 3460198"/>
              <a:gd name="csX15" fmla="*/ 386080 w 1097280"/>
              <a:gd name="csY15" fmla="*/ 2454236 h 3460198"/>
              <a:gd name="csX16" fmla="*/ 426720 w 1097280"/>
              <a:gd name="csY16" fmla="*/ 2398356 h 3460198"/>
              <a:gd name="csX17" fmla="*/ 441960 w 1097280"/>
              <a:gd name="csY17" fmla="*/ 2378036 h 3460198"/>
              <a:gd name="csX18" fmla="*/ 497840 w 1097280"/>
              <a:gd name="csY18" fmla="*/ 2332316 h 3460198"/>
              <a:gd name="csX19" fmla="*/ 619760 w 1097280"/>
              <a:gd name="csY19" fmla="*/ 2184996 h 3460198"/>
              <a:gd name="csX20" fmla="*/ 777240 w 1097280"/>
              <a:gd name="csY20" fmla="*/ 2108796 h 3460198"/>
              <a:gd name="csX21" fmla="*/ 828040 w 1097280"/>
              <a:gd name="csY21" fmla="*/ 2047836 h 3460198"/>
              <a:gd name="csX22" fmla="*/ 878840 w 1097280"/>
              <a:gd name="csY22" fmla="*/ 1971636 h 3460198"/>
              <a:gd name="csX23" fmla="*/ 904240 w 1097280"/>
              <a:gd name="csY23" fmla="*/ 1834476 h 3460198"/>
              <a:gd name="csX24" fmla="*/ 909320 w 1097280"/>
              <a:gd name="csY24" fmla="*/ 1788756 h 3460198"/>
              <a:gd name="csX25" fmla="*/ 919480 w 1097280"/>
              <a:gd name="csY25" fmla="*/ 1600796 h 3460198"/>
              <a:gd name="csX26" fmla="*/ 909320 w 1097280"/>
              <a:gd name="csY26" fmla="*/ 1468716 h 3460198"/>
              <a:gd name="csX27" fmla="*/ 853440 w 1097280"/>
              <a:gd name="csY27" fmla="*/ 1174076 h 3460198"/>
              <a:gd name="csX28" fmla="*/ 848360 w 1097280"/>
              <a:gd name="csY28" fmla="*/ 1041996 h 3460198"/>
              <a:gd name="csX29" fmla="*/ 848360 w 1097280"/>
              <a:gd name="csY29" fmla="*/ 981036 h 3460198"/>
              <a:gd name="csX30" fmla="*/ 868680 w 1097280"/>
              <a:gd name="csY30" fmla="*/ 772756 h 3460198"/>
              <a:gd name="csX31" fmla="*/ 899160 w 1097280"/>
              <a:gd name="csY31" fmla="*/ 605116 h 3460198"/>
              <a:gd name="csX32" fmla="*/ 914400 w 1097280"/>
              <a:gd name="csY32" fmla="*/ 432396 h 3460198"/>
              <a:gd name="csX33" fmla="*/ 960120 w 1097280"/>
              <a:gd name="csY33" fmla="*/ 259676 h 3460198"/>
              <a:gd name="csX34" fmla="*/ 985520 w 1097280"/>
              <a:gd name="csY34" fmla="*/ 122516 h 3460198"/>
              <a:gd name="csX35" fmla="*/ 1041400 w 1097280"/>
              <a:gd name="csY35" fmla="*/ 36156 h 3460198"/>
              <a:gd name="csX36" fmla="*/ 1076960 w 1097280"/>
              <a:gd name="csY36" fmla="*/ 596 h 3460198"/>
              <a:gd name="csX37" fmla="*/ 1097280 w 1097280"/>
              <a:gd name="csY37" fmla="*/ 15836 h 3460198"/>
              <a:gd name="csX0" fmla="*/ 0 w 1076960"/>
              <a:gd name="csY0" fmla="*/ 3439160 h 3459602"/>
              <a:gd name="csX1" fmla="*/ 66040 w 1076960"/>
              <a:gd name="csY1" fmla="*/ 3459480 h 3459602"/>
              <a:gd name="csX2" fmla="*/ 96520 w 1076960"/>
              <a:gd name="csY2" fmla="*/ 3444240 h 3459602"/>
              <a:gd name="csX3" fmla="*/ 147320 w 1076960"/>
              <a:gd name="csY3" fmla="*/ 3383280 h 3459602"/>
              <a:gd name="csX4" fmla="*/ 182880 w 1076960"/>
              <a:gd name="csY4" fmla="*/ 3347720 h 3459602"/>
              <a:gd name="csX5" fmla="*/ 198120 w 1076960"/>
              <a:gd name="csY5" fmla="*/ 3307080 h 3459602"/>
              <a:gd name="csX6" fmla="*/ 187960 w 1076960"/>
              <a:gd name="csY6" fmla="*/ 3205480 h 3459602"/>
              <a:gd name="csX7" fmla="*/ 137160 w 1076960"/>
              <a:gd name="csY7" fmla="*/ 3119120 h 3459602"/>
              <a:gd name="csX8" fmla="*/ 127000 w 1076960"/>
              <a:gd name="csY8" fmla="*/ 3022600 h 3459602"/>
              <a:gd name="csX9" fmla="*/ 127000 w 1076960"/>
              <a:gd name="csY9" fmla="*/ 2946400 h 3459602"/>
              <a:gd name="csX10" fmla="*/ 127000 w 1076960"/>
              <a:gd name="csY10" fmla="*/ 2839720 h 3459602"/>
              <a:gd name="csX11" fmla="*/ 162560 w 1076960"/>
              <a:gd name="csY11" fmla="*/ 2692400 h 3459602"/>
              <a:gd name="csX12" fmla="*/ 208280 w 1076960"/>
              <a:gd name="csY12" fmla="*/ 2626360 h 3459602"/>
              <a:gd name="csX13" fmla="*/ 254000 w 1076960"/>
              <a:gd name="csY13" fmla="*/ 2565400 h 3459602"/>
              <a:gd name="csX14" fmla="*/ 304800 w 1076960"/>
              <a:gd name="csY14" fmla="*/ 2519680 h 3459602"/>
              <a:gd name="csX15" fmla="*/ 386080 w 1076960"/>
              <a:gd name="csY15" fmla="*/ 2453640 h 3459602"/>
              <a:gd name="csX16" fmla="*/ 426720 w 1076960"/>
              <a:gd name="csY16" fmla="*/ 2397760 h 3459602"/>
              <a:gd name="csX17" fmla="*/ 441960 w 1076960"/>
              <a:gd name="csY17" fmla="*/ 2377440 h 3459602"/>
              <a:gd name="csX18" fmla="*/ 497840 w 1076960"/>
              <a:gd name="csY18" fmla="*/ 2331720 h 3459602"/>
              <a:gd name="csX19" fmla="*/ 619760 w 1076960"/>
              <a:gd name="csY19" fmla="*/ 2184400 h 3459602"/>
              <a:gd name="csX20" fmla="*/ 777240 w 1076960"/>
              <a:gd name="csY20" fmla="*/ 2108200 h 3459602"/>
              <a:gd name="csX21" fmla="*/ 828040 w 1076960"/>
              <a:gd name="csY21" fmla="*/ 2047240 h 3459602"/>
              <a:gd name="csX22" fmla="*/ 878840 w 1076960"/>
              <a:gd name="csY22" fmla="*/ 1971040 h 3459602"/>
              <a:gd name="csX23" fmla="*/ 904240 w 1076960"/>
              <a:gd name="csY23" fmla="*/ 1833880 h 3459602"/>
              <a:gd name="csX24" fmla="*/ 909320 w 1076960"/>
              <a:gd name="csY24" fmla="*/ 1788160 h 3459602"/>
              <a:gd name="csX25" fmla="*/ 919480 w 1076960"/>
              <a:gd name="csY25" fmla="*/ 1600200 h 3459602"/>
              <a:gd name="csX26" fmla="*/ 909320 w 1076960"/>
              <a:gd name="csY26" fmla="*/ 1468120 h 3459602"/>
              <a:gd name="csX27" fmla="*/ 853440 w 1076960"/>
              <a:gd name="csY27" fmla="*/ 1173480 h 3459602"/>
              <a:gd name="csX28" fmla="*/ 848360 w 1076960"/>
              <a:gd name="csY28" fmla="*/ 1041400 h 3459602"/>
              <a:gd name="csX29" fmla="*/ 848360 w 1076960"/>
              <a:gd name="csY29" fmla="*/ 980440 h 3459602"/>
              <a:gd name="csX30" fmla="*/ 868680 w 1076960"/>
              <a:gd name="csY30" fmla="*/ 772160 h 3459602"/>
              <a:gd name="csX31" fmla="*/ 899160 w 1076960"/>
              <a:gd name="csY31" fmla="*/ 604520 h 3459602"/>
              <a:gd name="csX32" fmla="*/ 914400 w 1076960"/>
              <a:gd name="csY32" fmla="*/ 431800 h 3459602"/>
              <a:gd name="csX33" fmla="*/ 960120 w 1076960"/>
              <a:gd name="csY33" fmla="*/ 259080 h 3459602"/>
              <a:gd name="csX34" fmla="*/ 985520 w 1076960"/>
              <a:gd name="csY34" fmla="*/ 121920 h 3459602"/>
              <a:gd name="csX35" fmla="*/ 1041400 w 1076960"/>
              <a:gd name="csY35" fmla="*/ 35560 h 3459602"/>
              <a:gd name="csX36" fmla="*/ 1076960 w 1076960"/>
              <a:gd name="csY36" fmla="*/ 0 h 3459602"/>
              <a:gd name="csX0" fmla="*/ 0 w 1076960"/>
              <a:gd name="csY0" fmla="*/ 3439160 h 3459602"/>
              <a:gd name="csX1" fmla="*/ 66040 w 1076960"/>
              <a:gd name="csY1" fmla="*/ 3459480 h 3459602"/>
              <a:gd name="csX2" fmla="*/ 96520 w 1076960"/>
              <a:gd name="csY2" fmla="*/ 3444240 h 3459602"/>
              <a:gd name="csX3" fmla="*/ 147320 w 1076960"/>
              <a:gd name="csY3" fmla="*/ 3383280 h 3459602"/>
              <a:gd name="csX4" fmla="*/ 182880 w 1076960"/>
              <a:gd name="csY4" fmla="*/ 3347720 h 3459602"/>
              <a:gd name="csX5" fmla="*/ 198120 w 1076960"/>
              <a:gd name="csY5" fmla="*/ 3307080 h 3459602"/>
              <a:gd name="csX6" fmla="*/ 187960 w 1076960"/>
              <a:gd name="csY6" fmla="*/ 3205480 h 3459602"/>
              <a:gd name="csX7" fmla="*/ 137160 w 1076960"/>
              <a:gd name="csY7" fmla="*/ 3119120 h 3459602"/>
              <a:gd name="csX8" fmla="*/ 127000 w 1076960"/>
              <a:gd name="csY8" fmla="*/ 3022600 h 3459602"/>
              <a:gd name="csX9" fmla="*/ 127000 w 1076960"/>
              <a:gd name="csY9" fmla="*/ 2946400 h 3459602"/>
              <a:gd name="csX10" fmla="*/ 127000 w 1076960"/>
              <a:gd name="csY10" fmla="*/ 2839720 h 3459602"/>
              <a:gd name="csX11" fmla="*/ 162560 w 1076960"/>
              <a:gd name="csY11" fmla="*/ 2692400 h 3459602"/>
              <a:gd name="csX12" fmla="*/ 208280 w 1076960"/>
              <a:gd name="csY12" fmla="*/ 2626360 h 3459602"/>
              <a:gd name="csX13" fmla="*/ 254000 w 1076960"/>
              <a:gd name="csY13" fmla="*/ 2565400 h 3459602"/>
              <a:gd name="csX14" fmla="*/ 304800 w 1076960"/>
              <a:gd name="csY14" fmla="*/ 2519680 h 3459602"/>
              <a:gd name="csX15" fmla="*/ 386080 w 1076960"/>
              <a:gd name="csY15" fmla="*/ 2453640 h 3459602"/>
              <a:gd name="csX16" fmla="*/ 426720 w 1076960"/>
              <a:gd name="csY16" fmla="*/ 2397760 h 3459602"/>
              <a:gd name="csX17" fmla="*/ 441960 w 1076960"/>
              <a:gd name="csY17" fmla="*/ 2377440 h 3459602"/>
              <a:gd name="csX18" fmla="*/ 497840 w 1076960"/>
              <a:gd name="csY18" fmla="*/ 2331720 h 3459602"/>
              <a:gd name="csX19" fmla="*/ 619760 w 1076960"/>
              <a:gd name="csY19" fmla="*/ 2184400 h 3459602"/>
              <a:gd name="csX20" fmla="*/ 777240 w 1076960"/>
              <a:gd name="csY20" fmla="*/ 2108200 h 3459602"/>
              <a:gd name="csX21" fmla="*/ 828040 w 1076960"/>
              <a:gd name="csY21" fmla="*/ 2047240 h 3459602"/>
              <a:gd name="csX22" fmla="*/ 878840 w 1076960"/>
              <a:gd name="csY22" fmla="*/ 1971040 h 3459602"/>
              <a:gd name="csX23" fmla="*/ 904240 w 1076960"/>
              <a:gd name="csY23" fmla="*/ 1833880 h 3459602"/>
              <a:gd name="csX24" fmla="*/ 909320 w 1076960"/>
              <a:gd name="csY24" fmla="*/ 1788160 h 3459602"/>
              <a:gd name="csX25" fmla="*/ 919480 w 1076960"/>
              <a:gd name="csY25" fmla="*/ 1600200 h 3459602"/>
              <a:gd name="csX26" fmla="*/ 909320 w 1076960"/>
              <a:gd name="csY26" fmla="*/ 1468120 h 3459602"/>
              <a:gd name="csX27" fmla="*/ 853440 w 1076960"/>
              <a:gd name="csY27" fmla="*/ 1173480 h 3459602"/>
              <a:gd name="csX28" fmla="*/ 848360 w 1076960"/>
              <a:gd name="csY28" fmla="*/ 1041400 h 3459602"/>
              <a:gd name="csX29" fmla="*/ 848360 w 1076960"/>
              <a:gd name="csY29" fmla="*/ 980440 h 3459602"/>
              <a:gd name="csX30" fmla="*/ 868680 w 1076960"/>
              <a:gd name="csY30" fmla="*/ 772160 h 3459602"/>
              <a:gd name="csX31" fmla="*/ 899160 w 1076960"/>
              <a:gd name="csY31" fmla="*/ 604520 h 3459602"/>
              <a:gd name="csX32" fmla="*/ 914400 w 1076960"/>
              <a:gd name="csY32" fmla="*/ 431800 h 3459602"/>
              <a:gd name="csX33" fmla="*/ 960120 w 1076960"/>
              <a:gd name="csY33" fmla="*/ 259080 h 3459602"/>
              <a:gd name="csX34" fmla="*/ 985520 w 1076960"/>
              <a:gd name="csY34" fmla="*/ 121920 h 3459602"/>
              <a:gd name="csX35" fmla="*/ 1041400 w 1076960"/>
              <a:gd name="csY35" fmla="*/ 35560 h 3459602"/>
              <a:gd name="csX36" fmla="*/ 1076960 w 1076960"/>
              <a:gd name="csY36" fmla="*/ 0 h 3459602"/>
              <a:gd name="csX0" fmla="*/ 0 w 1076960"/>
              <a:gd name="csY0" fmla="*/ 3439160 h 3459805"/>
              <a:gd name="csX1" fmla="*/ 66040 w 1076960"/>
              <a:gd name="csY1" fmla="*/ 3459480 h 3459805"/>
              <a:gd name="csX2" fmla="*/ 106755 w 1076960"/>
              <a:gd name="csY2" fmla="*/ 3423769 h 3459805"/>
              <a:gd name="csX3" fmla="*/ 147320 w 1076960"/>
              <a:gd name="csY3" fmla="*/ 3383280 h 3459805"/>
              <a:gd name="csX4" fmla="*/ 182880 w 1076960"/>
              <a:gd name="csY4" fmla="*/ 3347720 h 3459805"/>
              <a:gd name="csX5" fmla="*/ 198120 w 1076960"/>
              <a:gd name="csY5" fmla="*/ 3307080 h 3459805"/>
              <a:gd name="csX6" fmla="*/ 187960 w 1076960"/>
              <a:gd name="csY6" fmla="*/ 3205480 h 3459805"/>
              <a:gd name="csX7" fmla="*/ 137160 w 1076960"/>
              <a:gd name="csY7" fmla="*/ 3119120 h 3459805"/>
              <a:gd name="csX8" fmla="*/ 127000 w 1076960"/>
              <a:gd name="csY8" fmla="*/ 3022600 h 3459805"/>
              <a:gd name="csX9" fmla="*/ 127000 w 1076960"/>
              <a:gd name="csY9" fmla="*/ 2946400 h 3459805"/>
              <a:gd name="csX10" fmla="*/ 127000 w 1076960"/>
              <a:gd name="csY10" fmla="*/ 2839720 h 3459805"/>
              <a:gd name="csX11" fmla="*/ 162560 w 1076960"/>
              <a:gd name="csY11" fmla="*/ 2692400 h 3459805"/>
              <a:gd name="csX12" fmla="*/ 208280 w 1076960"/>
              <a:gd name="csY12" fmla="*/ 2626360 h 3459805"/>
              <a:gd name="csX13" fmla="*/ 254000 w 1076960"/>
              <a:gd name="csY13" fmla="*/ 2565400 h 3459805"/>
              <a:gd name="csX14" fmla="*/ 304800 w 1076960"/>
              <a:gd name="csY14" fmla="*/ 2519680 h 3459805"/>
              <a:gd name="csX15" fmla="*/ 386080 w 1076960"/>
              <a:gd name="csY15" fmla="*/ 2453640 h 3459805"/>
              <a:gd name="csX16" fmla="*/ 426720 w 1076960"/>
              <a:gd name="csY16" fmla="*/ 2397760 h 3459805"/>
              <a:gd name="csX17" fmla="*/ 441960 w 1076960"/>
              <a:gd name="csY17" fmla="*/ 2377440 h 3459805"/>
              <a:gd name="csX18" fmla="*/ 497840 w 1076960"/>
              <a:gd name="csY18" fmla="*/ 2331720 h 3459805"/>
              <a:gd name="csX19" fmla="*/ 619760 w 1076960"/>
              <a:gd name="csY19" fmla="*/ 2184400 h 3459805"/>
              <a:gd name="csX20" fmla="*/ 777240 w 1076960"/>
              <a:gd name="csY20" fmla="*/ 2108200 h 3459805"/>
              <a:gd name="csX21" fmla="*/ 828040 w 1076960"/>
              <a:gd name="csY21" fmla="*/ 2047240 h 3459805"/>
              <a:gd name="csX22" fmla="*/ 878840 w 1076960"/>
              <a:gd name="csY22" fmla="*/ 1971040 h 3459805"/>
              <a:gd name="csX23" fmla="*/ 904240 w 1076960"/>
              <a:gd name="csY23" fmla="*/ 1833880 h 3459805"/>
              <a:gd name="csX24" fmla="*/ 909320 w 1076960"/>
              <a:gd name="csY24" fmla="*/ 1788160 h 3459805"/>
              <a:gd name="csX25" fmla="*/ 919480 w 1076960"/>
              <a:gd name="csY25" fmla="*/ 1600200 h 3459805"/>
              <a:gd name="csX26" fmla="*/ 909320 w 1076960"/>
              <a:gd name="csY26" fmla="*/ 1468120 h 3459805"/>
              <a:gd name="csX27" fmla="*/ 853440 w 1076960"/>
              <a:gd name="csY27" fmla="*/ 1173480 h 3459805"/>
              <a:gd name="csX28" fmla="*/ 848360 w 1076960"/>
              <a:gd name="csY28" fmla="*/ 1041400 h 3459805"/>
              <a:gd name="csX29" fmla="*/ 848360 w 1076960"/>
              <a:gd name="csY29" fmla="*/ 980440 h 3459805"/>
              <a:gd name="csX30" fmla="*/ 868680 w 1076960"/>
              <a:gd name="csY30" fmla="*/ 772160 h 3459805"/>
              <a:gd name="csX31" fmla="*/ 899160 w 1076960"/>
              <a:gd name="csY31" fmla="*/ 604520 h 3459805"/>
              <a:gd name="csX32" fmla="*/ 914400 w 1076960"/>
              <a:gd name="csY32" fmla="*/ 431800 h 3459805"/>
              <a:gd name="csX33" fmla="*/ 960120 w 1076960"/>
              <a:gd name="csY33" fmla="*/ 259080 h 3459805"/>
              <a:gd name="csX34" fmla="*/ 985520 w 1076960"/>
              <a:gd name="csY34" fmla="*/ 121920 h 3459805"/>
              <a:gd name="csX35" fmla="*/ 1041400 w 1076960"/>
              <a:gd name="csY35" fmla="*/ 35560 h 3459805"/>
              <a:gd name="csX36" fmla="*/ 1076960 w 1076960"/>
              <a:gd name="csY36" fmla="*/ 0 h 3459805"/>
              <a:gd name="csX0" fmla="*/ 0 w 1076960"/>
              <a:gd name="csY0" fmla="*/ 3439160 h 3456484"/>
              <a:gd name="csX1" fmla="*/ 55804 w 1076960"/>
              <a:gd name="csY1" fmla="*/ 3456068 h 3456484"/>
              <a:gd name="csX2" fmla="*/ 106755 w 1076960"/>
              <a:gd name="csY2" fmla="*/ 3423769 h 3456484"/>
              <a:gd name="csX3" fmla="*/ 147320 w 1076960"/>
              <a:gd name="csY3" fmla="*/ 3383280 h 3456484"/>
              <a:gd name="csX4" fmla="*/ 182880 w 1076960"/>
              <a:gd name="csY4" fmla="*/ 3347720 h 3456484"/>
              <a:gd name="csX5" fmla="*/ 198120 w 1076960"/>
              <a:gd name="csY5" fmla="*/ 3307080 h 3456484"/>
              <a:gd name="csX6" fmla="*/ 187960 w 1076960"/>
              <a:gd name="csY6" fmla="*/ 3205480 h 3456484"/>
              <a:gd name="csX7" fmla="*/ 137160 w 1076960"/>
              <a:gd name="csY7" fmla="*/ 3119120 h 3456484"/>
              <a:gd name="csX8" fmla="*/ 127000 w 1076960"/>
              <a:gd name="csY8" fmla="*/ 3022600 h 3456484"/>
              <a:gd name="csX9" fmla="*/ 127000 w 1076960"/>
              <a:gd name="csY9" fmla="*/ 2946400 h 3456484"/>
              <a:gd name="csX10" fmla="*/ 127000 w 1076960"/>
              <a:gd name="csY10" fmla="*/ 2839720 h 3456484"/>
              <a:gd name="csX11" fmla="*/ 162560 w 1076960"/>
              <a:gd name="csY11" fmla="*/ 2692400 h 3456484"/>
              <a:gd name="csX12" fmla="*/ 208280 w 1076960"/>
              <a:gd name="csY12" fmla="*/ 2626360 h 3456484"/>
              <a:gd name="csX13" fmla="*/ 254000 w 1076960"/>
              <a:gd name="csY13" fmla="*/ 2565400 h 3456484"/>
              <a:gd name="csX14" fmla="*/ 304800 w 1076960"/>
              <a:gd name="csY14" fmla="*/ 2519680 h 3456484"/>
              <a:gd name="csX15" fmla="*/ 386080 w 1076960"/>
              <a:gd name="csY15" fmla="*/ 2453640 h 3456484"/>
              <a:gd name="csX16" fmla="*/ 426720 w 1076960"/>
              <a:gd name="csY16" fmla="*/ 2397760 h 3456484"/>
              <a:gd name="csX17" fmla="*/ 441960 w 1076960"/>
              <a:gd name="csY17" fmla="*/ 2377440 h 3456484"/>
              <a:gd name="csX18" fmla="*/ 497840 w 1076960"/>
              <a:gd name="csY18" fmla="*/ 2331720 h 3456484"/>
              <a:gd name="csX19" fmla="*/ 619760 w 1076960"/>
              <a:gd name="csY19" fmla="*/ 2184400 h 3456484"/>
              <a:gd name="csX20" fmla="*/ 777240 w 1076960"/>
              <a:gd name="csY20" fmla="*/ 2108200 h 3456484"/>
              <a:gd name="csX21" fmla="*/ 828040 w 1076960"/>
              <a:gd name="csY21" fmla="*/ 2047240 h 3456484"/>
              <a:gd name="csX22" fmla="*/ 878840 w 1076960"/>
              <a:gd name="csY22" fmla="*/ 1971040 h 3456484"/>
              <a:gd name="csX23" fmla="*/ 904240 w 1076960"/>
              <a:gd name="csY23" fmla="*/ 1833880 h 3456484"/>
              <a:gd name="csX24" fmla="*/ 909320 w 1076960"/>
              <a:gd name="csY24" fmla="*/ 1788160 h 3456484"/>
              <a:gd name="csX25" fmla="*/ 919480 w 1076960"/>
              <a:gd name="csY25" fmla="*/ 1600200 h 3456484"/>
              <a:gd name="csX26" fmla="*/ 909320 w 1076960"/>
              <a:gd name="csY26" fmla="*/ 1468120 h 3456484"/>
              <a:gd name="csX27" fmla="*/ 853440 w 1076960"/>
              <a:gd name="csY27" fmla="*/ 1173480 h 3456484"/>
              <a:gd name="csX28" fmla="*/ 848360 w 1076960"/>
              <a:gd name="csY28" fmla="*/ 1041400 h 3456484"/>
              <a:gd name="csX29" fmla="*/ 848360 w 1076960"/>
              <a:gd name="csY29" fmla="*/ 980440 h 3456484"/>
              <a:gd name="csX30" fmla="*/ 868680 w 1076960"/>
              <a:gd name="csY30" fmla="*/ 772160 h 3456484"/>
              <a:gd name="csX31" fmla="*/ 899160 w 1076960"/>
              <a:gd name="csY31" fmla="*/ 604520 h 3456484"/>
              <a:gd name="csX32" fmla="*/ 914400 w 1076960"/>
              <a:gd name="csY32" fmla="*/ 431800 h 3456484"/>
              <a:gd name="csX33" fmla="*/ 960120 w 1076960"/>
              <a:gd name="csY33" fmla="*/ 259080 h 3456484"/>
              <a:gd name="csX34" fmla="*/ 985520 w 1076960"/>
              <a:gd name="csY34" fmla="*/ 121920 h 3456484"/>
              <a:gd name="csX35" fmla="*/ 1041400 w 1076960"/>
              <a:gd name="csY35" fmla="*/ 35560 h 3456484"/>
              <a:gd name="csX36" fmla="*/ 1076960 w 1076960"/>
              <a:gd name="csY36" fmla="*/ 0 h 3456484"/>
              <a:gd name="csX0" fmla="*/ 0 w 1117903"/>
              <a:gd name="csY0" fmla="*/ 3456220 h 3461950"/>
              <a:gd name="csX1" fmla="*/ 96747 w 1117903"/>
              <a:gd name="csY1" fmla="*/ 3456068 h 3461950"/>
              <a:gd name="csX2" fmla="*/ 147698 w 1117903"/>
              <a:gd name="csY2" fmla="*/ 3423769 h 3461950"/>
              <a:gd name="csX3" fmla="*/ 188263 w 1117903"/>
              <a:gd name="csY3" fmla="*/ 3383280 h 3461950"/>
              <a:gd name="csX4" fmla="*/ 223823 w 1117903"/>
              <a:gd name="csY4" fmla="*/ 3347720 h 3461950"/>
              <a:gd name="csX5" fmla="*/ 239063 w 1117903"/>
              <a:gd name="csY5" fmla="*/ 3307080 h 3461950"/>
              <a:gd name="csX6" fmla="*/ 228903 w 1117903"/>
              <a:gd name="csY6" fmla="*/ 3205480 h 3461950"/>
              <a:gd name="csX7" fmla="*/ 178103 w 1117903"/>
              <a:gd name="csY7" fmla="*/ 3119120 h 3461950"/>
              <a:gd name="csX8" fmla="*/ 167943 w 1117903"/>
              <a:gd name="csY8" fmla="*/ 3022600 h 3461950"/>
              <a:gd name="csX9" fmla="*/ 167943 w 1117903"/>
              <a:gd name="csY9" fmla="*/ 2946400 h 3461950"/>
              <a:gd name="csX10" fmla="*/ 167943 w 1117903"/>
              <a:gd name="csY10" fmla="*/ 2839720 h 3461950"/>
              <a:gd name="csX11" fmla="*/ 203503 w 1117903"/>
              <a:gd name="csY11" fmla="*/ 2692400 h 3461950"/>
              <a:gd name="csX12" fmla="*/ 249223 w 1117903"/>
              <a:gd name="csY12" fmla="*/ 2626360 h 3461950"/>
              <a:gd name="csX13" fmla="*/ 294943 w 1117903"/>
              <a:gd name="csY13" fmla="*/ 2565400 h 3461950"/>
              <a:gd name="csX14" fmla="*/ 345743 w 1117903"/>
              <a:gd name="csY14" fmla="*/ 2519680 h 3461950"/>
              <a:gd name="csX15" fmla="*/ 427023 w 1117903"/>
              <a:gd name="csY15" fmla="*/ 2453640 h 3461950"/>
              <a:gd name="csX16" fmla="*/ 467663 w 1117903"/>
              <a:gd name="csY16" fmla="*/ 2397760 h 3461950"/>
              <a:gd name="csX17" fmla="*/ 482903 w 1117903"/>
              <a:gd name="csY17" fmla="*/ 2377440 h 3461950"/>
              <a:gd name="csX18" fmla="*/ 538783 w 1117903"/>
              <a:gd name="csY18" fmla="*/ 2331720 h 3461950"/>
              <a:gd name="csX19" fmla="*/ 660703 w 1117903"/>
              <a:gd name="csY19" fmla="*/ 2184400 h 3461950"/>
              <a:gd name="csX20" fmla="*/ 818183 w 1117903"/>
              <a:gd name="csY20" fmla="*/ 2108200 h 3461950"/>
              <a:gd name="csX21" fmla="*/ 868983 w 1117903"/>
              <a:gd name="csY21" fmla="*/ 2047240 h 3461950"/>
              <a:gd name="csX22" fmla="*/ 919783 w 1117903"/>
              <a:gd name="csY22" fmla="*/ 1971040 h 3461950"/>
              <a:gd name="csX23" fmla="*/ 945183 w 1117903"/>
              <a:gd name="csY23" fmla="*/ 1833880 h 3461950"/>
              <a:gd name="csX24" fmla="*/ 950263 w 1117903"/>
              <a:gd name="csY24" fmla="*/ 1788160 h 3461950"/>
              <a:gd name="csX25" fmla="*/ 960423 w 1117903"/>
              <a:gd name="csY25" fmla="*/ 1600200 h 3461950"/>
              <a:gd name="csX26" fmla="*/ 950263 w 1117903"/>
              <a:gd name="csY26" fmla="*/ 1468120 h 3461950"/>
              <a:gd name="csX27" fmla="*/ 894383 w 1117903"/>
              <a:gd name="csY27" fmla="*/ 1173480 h 3461950"/>
              <a:gd name="csX28" fmla="*/ 889303 w 1117903"/>
              <a:gd name="csY28" fmla="*/ 1041400 h 3461950"/>
              <a:gd name="csX29" fmla="*/ 889303 w 1117903"/>
              <a:gd name="csY29" fmla="*/ 980440 h 3461950"/>
              <a:gd name="csX30" fmla="*/ 909623 w 1117903"/>
              <a:gd name="csY30" fmla="*/ 772160 h 3461950"/>
              <a:gd name="csX31" fmla="*/ 940103 w 1117903"/>
              <a:gd name="csY31" fmla="*/ 604520 h 3461950"/>
              <a:gd name="csX32" fmla="*/ 955343 w 1117903"/>
              <a:gd name="csY32" fmla="*/ 431800 h 3461950"/>
              <a:gd name="csX33" fmla="*/ 1001063 w 1117903"/>
              <a:gd name="csY33" fmla="*/ 259080 h 3461950"/>
              <a:gd name="csX34" fmla="*/ 1026463 w 1117903"/>
              <a:gd name="csY34" fmla="*/ 121920 h 3461950"/>
              <a:gd name="csX35" fmla="*/ 1082343 w 1117903"/>
              <a:gd name="csY35" fmla="*/ 35560 h 3461950"/>
              <a:gd name="csX36" fmla="*/ 1117903 w 1117903"/>
              <a:gd name="csY36" fmla="*/ 0 h 3461950"/>
              <a:gd name="csX0" fmla="*/ 0 w 1117903"/>
              <a:gd name="csY0" fmla="*/ 3456220 h 3480886"/>
              <a:gd name="csX1" fmla="*/ 69452 w 1117903"/>
              <a:gd name="csY1" fmla="*/ 3479952 h 3480886"/>
              <a:gd name="csX2" fmla="*/ 147698 w 1117903"/>
              <a:gd name="csY2" fmla="*/ 3423769 h 3480886"/>
              <a:gd name="csX3" fmla="*/ 188263 w 1117903"/>
              <a:gd name="csY3" fmla="*/ 3383280 h 3480886"/>
              <a:gd name="csX4" fmla="*/ 223823 w 1117903"/>
              <a:gd name="csY4" fmla="*/ 3347720 h 3480886"/>
              <a:gd name="csX5" fmla="*/ 239063 w 1117903"/>
              <a:gd name="csY5" fmla="*/ 3307080 h 3480886"/>
              <a:gd name="csX6" fmla="*/ 228903 w 1117903"/>
              <a:gd name="csY6" fmla="*/ 3205480 h 3480886"/>
              <a:gd name="csX7" fmla="*/ 178103 w 1117903"/>
              <a:gd name="csY7" fmla="*/ 3119120 h 3480886"/>
              <a:gd name="csX8" fmla="*/ 167943 w 1117903"/>
              <a:gd name="csY8" fmla="*/ 3022600 h 3480886"/>
              <a:gd name="csX9" fmla="*/ 167943 w 1117903"/>
              <a:gd name="csY9" fmla="*/ 2946400 h 3480886"/>
              <a:gd name="csX10" fmla="*/ 167943 w 1117903"/>
              <a:gd name="csY10" fmla="*/ 2839720 h 3480886"/>
              <a:gd name="csX11" fmla="*/ 203503 w 1117903"/>
              <a:gd name="csY11" fmla="*/ 2692400 h 3480886"/>
              <a:gd name="csX12" fmla="*/ 249223 w 1117903"/>
              <a:gd name="csY12" fmla="*/ 2626360 h 3480886"/>
              <a:gd name="csX13" fmla="*/ 294943 w 1117903"/>
              <a:gd name="csY13" fmla="*/ 2565400 h 3480886"/>
              <a:gd name="csX14" fmla="*/ 345743 w 1117903"/>
              <a:gd name="csY14" fmla="*/ 2519680 h 3480886"/>
              <a:gd name="csX15" fmla="*/ 427023 w 1117903"/>
              <a:gd name="csY15" fmla="*/ 2453640 h 3480886"/>
              <a:gd name="csX16" fmla="*/ 467663 w 1117903"/>
              <a:gd name="csY16" fmla="*/ 2397760 h 3480886"/>
              <a:gd name="csX17" fmla="*/ 482903 w 1117903"/>
              <a:gd name="csY17" fmla="*/ 2377440 h 3480886"/>
              <a:gd name="csX18" fmla="*/ 538783 w 1117903"/>
              <a:gd name="csY18" fmla="*/ 2331720 h 3480886"/>
              <a:gd name="csX19" fmla="*/ 660703 w 1117903"/>
              <a:gd name="csY19" fmla="*/ 2184400 h 3480886"/>
              <a:gd name="csX20" fmla="*/ 818183 w 1117903"/>
              <a:gd name="csY20" fmla="*/ 2108200 h 3480886"/>
              <a:gd name="csX21" fmla="*/ 868983 w 1117903"/>
              <a:gd name="csY21" fmla="*/ 2047240 h 3480886"/>
              <a:gd name="csX22" fmla="*/ 919783 w 1117903"/>
              <a:gd name="csY22" fmla="*/ 1971040 h 3480886"/>
              <a:gd name="csX23" fmla="*/ 945183 w 1117903"/>
              <a:gd name="csY23" fmla="*/ 1833880 h 3480886"/>
              <a:gd name="csX24" fmla="*/ 950263 w 1117903"/>
              <a:gd name="csY24" fmla="*/ 1788160 h 3480886"/>
              <a:gd name="csX25" fmla="*/ 960423 w 1117903"/>
              <a:gd name="csY25" fmla="*/ 1600200 h 3480886"/>
              <a:gd name="csX26" fmla="*/ 950263 w 1117903"/>
              <a:gd name="csY26" fmla="*/ 1468120 h 3480886"/>
              <a:gd name="csX27" fmla="*/ 894383 w 1117903"/>
              <a:gd name="csY27" fmla="*/ 1173480 h 3480886"/>
              <a:gd name="csX28" fmla="*/ 889303 w 1117903"/>
              <a:gd name="csY28" fmla="*/ 1041400 h 3480886"/>
              <a:gd name="csX29" fmla="*/ 889303 w 1117903"/>
              <a:gd name="csY29" fmla="*/ 980440 h 3480886"/>
              <a:gd name="csX30" fmla="*/ 909623 w 1117903"/>
              <a:gd name="csY30" fmla="*/ 772160 h 3480886"/>
              <a:gd name="csX31" fmla="*/ 940103 w 1117903"/>
              <a:gd name="csY31" fmla="*/ 604520 h 3480886"/>
              <a:gd name="csX32" fmla="*/ 955343 w 1117903"/>
              <a:gd name="csY32" fmla="*/ 431800 h 3480886"/>
              <a:gd name="csX33" fmla="*/ 1001063 w 1117903"/>
              <a:gd name="csY33" fmla="*/ 259080 h 3480886"/>
              <a:gd name="csX34" fmla="*/ 1026463 w 1117903"/>
              <a:gd name="csY34" fmla="*/ 121920 h 3480886"/>
              <a:gd name="csX35" fmla="*/ 1082343 w 1117903"/>
              <a:gd name="csY35" fmla="*/ 35560 h 3480886"/>
              <a:gd name="csX36" fmla="*/ 1117903 w 1117903"/>
              <a:gd name="csY36" fmla="*/ 0 h 3480886"/>
              <a:gd name="csX0" fmla="*/ 0 w 1158846"/>
              <a:gd name="csY0" fmla="*/ 3411865 h 3480019"/>
              <a:gd name="csX1" fmla="*/ 110395 w 1158846"/>
              <a:gd name="csY1" fmla="*/ 3479952 h 3480019"/>
              <a:gd name="csX2" fmla="*/ 188641 w 1158846"/>
              <a:gd name="csY2" fmla="*/ 3423769 h 3480019"/>
              <a:gd name="csX3" fmla="*/ 229206 w 1158846"/>
              <a:gd name="csY3" fmla="*/ 3383280 h 3480019"/>
              <a:gd name="csX4" fmla="*/ 264766 w 1158846"/>
              <a:gd name="csY4" fmla="*/ 3347720 h 3480019"/>
              <a:gd name="csX5" fmla="*/ 280006 w 1158846"/>
              <a:gd name="csY5" fmla="*/ 3307080 h 3480019"/>
              <a:gd name="csX6" fmla="*/ 269846 w 1158846"/>
              <a:gd name="csY6" fmla="*/ 3205480 h 3480019"/>
              <a:gd name="csX7" fmla="*/ 219046 w 1158846"/>
              <a:gd name="csY7" fmla="*/ 3119120 h 3480019"/>
              <a:gd name="csX8" fmla="*/ 208886 w 1158846"/>
              <a:gd name="csY8" fmla="*/ 3022600 h 3480019"/>
              <a:gd name="csX9" fmla="*/ 208886 w 1158846"/>
              <a:gd name="csY9" fmla="*/ 2946400 h 3480019"/>
              <a:gd name="csX10" fmla="*/ 208886 w 1158846"/>
              <a:gd name="csY10" fmla="*/ 2839720 h 3480019"/>
              <a:gd name="csX11" fmla="*/ 244446 w 1158846"/>
              <a:gd name="csY11" fmla="*/ 2692400 h 3480019"/>
              <a:gd name="csX12" fmla="*/ 290166 w 1158846"/>
              <a:gd name="csY12" fmla="*/ 2626360 h 3480019"/>
              <a:gd name="csX13" fmla="*/ 335886 w 1158846"/>
              <a:gd name="csY13" fmla="*/ 2565400 h 3480019"/>
              <a:gd name="csX14" fmla="*/ 386686 w 1158846"/>
              <a:gd name="csY14" fmla="*/ 2519680 h 3480019"/>
              <a:gd name="csX15" fmla="*/ 467966 w 1158846"/>
              <a:gd name="csY15" fmla="*/ 2453640 h 3480019"/>
              <a:gd name="csX16" fmla="*/ 508606 w 1158846"/>
              <a:gd name="csY16" fmla="*/ 2397760 h 3480019"/>
              <a:gd name="csX17" fmla="*/ 523846 w 1158846"/>
              <a:gd name="csY17" fmla="*/ 2377440 h 3480019"/>
              <a:gd name="csX18" fmla="*/ 579726 w 1158846"/>
              <a:gd name="csY18" fmla="*/ 2331720 h 3480019"/>
              <a:gd name="csX19" fmla="*/ 701646 w 1158846"/>
              <a:gd name="csY19" fmla="*/ 2184400 h 3480019"/>
              <a:gd name="csX20" fmla="*/ 859126 w 1158846"/>
              <a:gd name="csY20" fmla="*/ 2108200 h 3480019"/>
              <a:gd name="csX21" fmla="*/ 909926 w 1158846"/>
              <a:gd name="csY21" fmla="*/ 2047240 h 3480019"/>
              <a:gd name="csX22" fmla="*/ 960726 w 1158846"/>
              <a:gd name="csY22" fmla="*/ 1971040 h 3480019"/>
              <a:gd name="csX23" fmla="*/ 986126 w 1158846"/>
              <a:gd name="csY23" fmla="*/ 1833880 h 3480019"/>
              <a:gd name="csX24" fmla="*/ 991206 w 1158846"/>
              <a:gd name="csY24" fmla="*/ 1788160 h 3480019"/>
              <a:gd name="csX25" fmla="*/ 1001366 w 1158846"/>
              <a:gd name="csY25" fmla="*/ 1600200 h 3480019"/>
              <a:gd name="csX26" fmla="*/ 991206 w 1158846"/>
              <a:gd name="csY26" fmla="*/ 1468120 h 3480019"/>
              <a:gd name="csX27" fmla="*/ 935326 w 1158846"/>
              <a:gd name="csY27" fmla="*/ 1173480 h 3480019"/>
              <a:gd name="csX28" fmla="*/ 930246 w 1158846"/>
              <a:gd name="csY28" fmla="*/ 1041400 h 3480019"/>
              <a:gd name="csX29" fmla="*/ 930246 w 1158846"/>
              <a:gd name="csY29" fmla="*/ 980440 h 3480019"/>
              <a:gd name="csX30" fmla="*/ 950566 w 1158846"/>
              <a:gd name="csY30" fmla="*/ 772160 h 3480019"/>
              <a:gd name="csX31" fmla="*/ 981046 w 1158846"/>
              <a:gd name="csY31" fmla="*/ 604520 h 3480019"/>
              <a:gd name="csX32" fmla="*/ 996286 w 1158846"/>
              <a:gd name="csY32" fmla="*/ 431800 h 3480019"/>
              <a:gd name="csX33" fmla="*/ 1042006 w 1158846"/>
              <a:gd name="csY33" fmla="*/ 259080 h 3480019"/>
              <a:gd name="csX34" fmla="*/ 1067406 w 1158846"/>
              <a:gd name="csY34" fmla="*/ 121920 h 3480019"/>
              <a:gd name="csX35" fmla="*/ 1123286 w 1158846"/>
              <a:gd name="csY35" fmla="*/ 35560 h 3480019"/>
              <a:gd name="csX36" fmla="*/ 1158846 w 1158846"/>
              <a:gd name="csY36" fmla="*/ 0 h 34800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1158846" h="3480019">
                <a:moveTo>
                  <a:pt x="0" y="3411865"/>
                </a:moveTo>
                <a:cubicBezTo>
                  <a:pt x="24976" y="3421601"/>
                  <a:pt x="78955" y="3477968"/>
                  <a:pt x="110395" y="3479952"/>
                </a:cubicBezTo>
                <a:cubicBezTo>
                  <a:pt x="141835" y="3481936"/>
                  <a:pt x="168839" y="3439881"/>
                  <a:pt x="188641" y="3423769"/>
                </a:cubicBezTo>
                <a:cubicBezTo>
                  <a:pt x="208443" y="3407657"/>
                  <a:pt x="216519" y="3395955"/>
                  <a:pt x="229206" y="3383280"/>
                </a:cubicBezTo>
                <a:cubicBezTo>
                  <a:pt x="241893" y="3370605"/>
                  <a:pt x="256299" y="3360420"/>
                  <a:pt x="264766" y="3347720"/>
                </a:cubicBezTo>
                <a:cubicBezTo>
                  <a:pt x="273233" y="3335020"/>
                  <a:pt x="279159" y="3330787"/>
                  <a:pt x="280006" y="3307080"/>
                </a:cubicBezTo>
                <a:cubicBezTo>
                  <a:pt x="280853" y="3283373"/>
                  <a:pt x="280006" y="3236807"/>
                  <a:pt x="269846" y="3205480"/>
                </a:cubicBezTo>
                <a:cubicBezTo>
                  <a:pt x="259686" y="3174153"/>
                  <a:pt x="229206" y="3149600"/>
                  <a:pt x="219046" y="3119120"/>
                </a:cubicBezTo>
                <a:cubicBezTo>
                  <a:pt x="208886" y="3088640"/>
                  <a:pt x="210579" y="3051387"/>
                  <a:pt x="208886" y="3022600"/>
                </a:cubicBezTo>
                <a:cubicBezTo>
                  <a:pt x="207193" y="2993813"/>
                  <a:pt x="208886" y="2946400"/>
                  <a:pt x="208886" y="2946400"/>
                </a:cubicBezTo>
                <a:cubicBezTo>
                  <a:pt x="208886" y="2915920"/>
                  <a:pt x="202959" y="2882053"/>
                  <a:pt x="208886" y="2839720"/>
                </a:cubicBezTo>
                <a:cubicBezTo>
                  <a:pt x="214813" y="2797387"/>
                  <a:pt x="230899" y="2727960"/>
                  <a:pt x="244446" y="2692400"/>
                </a:cubicBezTo>
                <a:cubicBezTo>
                  <a:pt x="257993" y="2656840"/>
                  <a:pt x="274926" y="2647527"/>
                  <a:pt x="290166" y="2626360"/>
                </a:cubicBezTo>
                <a:cubicBezTo>
                  <a:pt x="305406" y="2605193"/>
                  <a:pt x="319799" y="2583180"/>
                  <a:pt x="335886" y="2565400"/>
                </a:cubicBezTo>
                <a:cubicBezTo>
                  <a:pt x="351973" y="2547620"/>
                  <a:pt x="364673" y="2538307"/>
                  <a:pt x="386686" y="2519680"/>
                </a:cubicBezTo>
                <a:cubicBezTo>
                  <a:pt x="408699" y="2501053"/>
                  <a:pt x="447646" y="2473960"/>
                  <a:pt x="467966" y="2453640"/>
                </a:cubicBezTo>
                <a:cubicBezTo>
                  <a:pt x="488286" y="2433320"/>
                  <a:pt x="508606" y="2397760"/>
                  <a:pt x="508606" y="2397760"/>
                </a:cubicBezTo>
                <a:cubicBezTo>
                  <a:pt x="517919" y="2385060"/>
                  <a:pt x="511993" y="2388447"/>
                  <a:pt x="523846" y="2377440"/>
                </a:cubicBezTo>
                <a:cubicBezTo>
                  <a:pt x="535699" y="2366433"/>
                  <a:pt x="550093" y="2363893"/>
                  <a:pt x="579726" y="2331720"/>
                </a:cubicBezTo>
                <a:cubicBezTo>
                  <a:pt x="609359" y="2299547"/>
                  <a:pt x="655079" y="2221653"/>
                  <a:pt x="701646" y="2184400"/>
                </a:cubicBezTo>
                <a:cubicBezTo>
                  <a:pt x="748213" y="2147147"/>
                  <a:pt x="824413" y="2131060"/>
                  <a:pt x="859126" y="2108200"/>
                </a:cubicBezTo>
                <a:cubicBezTo>
                  <a:pt x="893839" y="2085340"/>
                  <a:pt x="892993" y="2070100"/>
                  <a:pt x="909926" y="2047240"/>
                </a:cubicBezTo>
                <a:cubicBezTo>
                  <a:pt x="926859" y="2024380"/>
                  <a:pt x="948026" y="2006600"/>
                  <a:pt x="960726" y="1971040"/>
                </a:cubicBezTo>
                <a:cubicBezTo>
                  <a:pt x="973426" y="1935480"/>
                  <a:pt x="981046" y="1864360"/>
                  <a:pt x="986126" y="1833880"/>
                </a:cubicBezTo>
                <a:cubicBezTo>
                  <a:pt x="991206" y="1803400"/>
                  <a:pt x="988666" y="1827107"/>
                  <a:pt x="991206" y="1788160"/>
                </a:cubicBezTo>
                <a:cubicBezTo>
                  <a:pt x="993746" y="1749213"/>
                  <a:pt x="1001366" y="1653540"/>
                  <a:pt x="1001366" y="1600200"/>
                </a:cubicBezTo>
                <a:cubicBezTo>
                  <a:pt x="1001366" y="1546860"/>
                  <a:pt x="1002213" y="1539240"/>
                  <a:pt x="991206" y="1468120"/>
                </a:cubicBezTo>
                <a:cubicBezTo>
                  <a:pt x="980199" y="1397000"/>
                  <a:pt x="945486" y="1244600"/>
                  <a:pt x="935326" y="1173480"/>
                </a:cubicBezTo>
                <a:cubicBezTo>
                  <a:pt x="925166" y="1102360"/>
                  <a:pt x="931093" y="1073573"/>
                  <a:pt x="930246" y="1041400"/>
                </a:cubicBezTo>
                <a:cubicBezTo>
                  <a:pt x="929399" y="1009227"/>
                  <a:pt x="926859" y="1025313"/>
                  <a:pt x="930246" y="980440"/>
                </a:cubicBezTo>
                <a:cubicBezTo>
                  <a:pt x="933633" y="935567"/>
                  <a:pt x="942099" y="834813"/>
                  <a:pt x="950566" y="772160"/>
                </a:cubicBezTo>
                <a:cubicBezTo>
                  <a:pt x="959033" y="709507"/>
                  <a:pt x="973426" y="661247"/>
                  <a:pt x="981046" y="604520"/>
                </a:cubicBezTo>
                <a:cubicBezTo>
                  <a:pt x="988666" y="547793"/>
                  <a:pt x="986126" y="489373"/>
                  <a:pt x="996286" y="431800"/>
                </a:cubicBezTo>
                <a:cubicBezTo>
                  <a:pt x="1006446" y="374227"/>
                  <a:pt x="1030153" y="310727"/>
                  <a:pt x="1042006" y="259080"/>
                </a:cubicBezTo>
                <a:cubicBezTo>
                  <a:pt x="1053859" y="207433"/>
                  <a:pt x="1053859" y="159173"/>
                  <a:pt x="1067406" y="121920"/>
                </a:cubicBezTo>
                <a:cubicBezTo>
                  <a:pt x="1080953" y="84667"/>
                  <a:pt x="1108046" y="55880"/>
                  <a:pt x="1123286" y="35560"/>
                </a:cubicBezTo>
                <a:cubicBezTo>
                  <a:pt x="1138526" y="15240"/>
                  <a:pt x="1158846" y="0"/>
                  <a:pt x="1158846" y="0"/>
                </a:cubicBezTo>
              </a:path>
            </a:pathLst>
          </a:custGeom>
          <a:noFill/>
          <a:ln>
            <a:solidFill>
              <a:srgbClr val="A14B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 name="Freeform 9">
            <a:extLst>
              <a:ext uri="{FF2B5EF4-FFF2-40B4-BE49-F238E27FC236}">
                <a16:creationId xmlns:a16="http://schemas.microsoft.com/office/drawing/2014/main" id="{2761F493-232C-AA8F-0022-D2C2CB1AA791}"/>
              </a:ext>
            </a:extLst>
          </p:cNvPr>
          <p:cNvSpPr/>
          <p:nvPr/>
        </p:nvSpPr>
        <p:spPr>
          <a:xfrm>
            <a:off x="2964699" y="1405967"/>
            <a:ext cx="97189" cy="66184"/>
          </a:xfrm>
          <a:custGeom>
            <a:avLst/>
            <a:gdLst>
              <a:gd name="csX0" fmla="*/ 0 w 1894840"/>
              <a:gd name="csY0" fmla="*/ 30624 h 147464"/>
              <a:gd name="csX1" fmla="*/ 45720 w 1894840"/>
              <a:gd name="csY1" fmla="*/ 144 h 147464"/>
              <a:gd name="csX2" fmla="*/ 91440 w 1894840"/>
              <a:gd name="csY2" fmla="*/ 20464 h 147464"/>
              <a:gd name="csX3" fmla="*/ 96520 w 1894840"/>
              <a:gd name="csY3" fmla="*/ 50944 h 147464"/>
              <a:gd name="csX4" fmla="*/ 96520 w 1894840"/>
              <a:gd name="csY4" fmla="*/ 66184 h 147464"/>
              <a:gd name="csX5" fmla="*/ 1894840 w 1894840"/>
              <a:gd name="csY5" fmla="*/ 147464 h 147464"/>
              <a:gd name="csX0" fmla="*/ 0 w 97189"/>
              <a:gd name="csY0" fmla="*/ 30624 h 66184"/>
              <a:gd name="csX1" fmla="*/ 45720 w 97189"/>
              <a:gd name="csY1" fmla="*/ 144 h 66184"/>
              <a:gd name="csX2" fmla="*/ 91440 w 97189"/>
              <a:gd name="csY2" fmla="*/ 20464 h 66184"/>
              <a:gd name="csX3" fmla="*/ 96520 w 97189"/>
              <a:gd name="csY3" fmla="*/ 50944 h 66184"/>
              <a:gd name="csX4" fmla="*/ 96520 w 97189"/>
              <a:gd name="csY4" fmla="*/ 66184 h 66184"/>
            </a:gdLst>
            <a:ahLst/>
            <a:cxnLst>
              <a:cxn ang="0">
                <a:pos x="csX0" y="csY0"/>
              </a:cxn>
              <a:cxn ang="0">
                <a:pos x="csX1" y="csY1"/>
              </a:cxn>
              <a:cxn ang="0">
                <a:pos x="csX2" y="csY2"/>
              </a:cxn>
              <a:cxn ang="0">
                <a:pos x="csX3" y="csY3"/>
              </a:cxn>
              <a:cxn ang="0">
                <a:pos x="csX4" y="csY4"/>
              </a:cxn>
            </a:cxnLst>
            <a:rect l="l" t="t" r="r" b="b"/>
            <a:pathLst>
              <a:path w="97189" h="66184">
                <a:moveTo>
                  <a:pt x="0" y="30624"/>
                </a:moveTo>
                <a:cubicBezTo>
                  <a:pt x="15240" y="16230"/>
                  <a:pt x="30480" y="1837"/>
                  <a:pt x="45720" y="144"/>
                </a:cubicBezTo>
                <a:cubicBezTo>
                  <a:pt x="60960" y="-1549"/>
                  <a:pt x="82973" y="11997"/>
                  <a:pt x="91440" y="20464"/>
                </a:cubicBezTo>
                <a:cubicBezTo>
                  <a:pt x="99907" y="28931"/>
                  <a:pt x="96520" y="50944"/>
                  <a:pt x="96520" y="50944"/>
                </a:cubicBezTo>
                <a:cubicBezTo>
                  <a:pt x="97367" y="58564"/>
                  <a:pt x="96520" y="66184"/>
                  <a:pt x="96520" y="66184"/>
                </a:cubicBezTo>
              </a:path>
            </a:pathLst>
          </a:custGeom>
          <a:noFill/>
          <a:ln>
            <a:solidFill>
              <a:srgbClr val="A14B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Tree>
    <p:extLst>
      <p:ext uri="{BB962C8B-B14F-4D97-AF65-F5344CB8AC3E}">
        <p14:creationId xmlns:p14="http://schemas.microsoft.com/office/powerpoint/2010/main" val="11236890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5.6"/>
</p:tagLst>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37491</TotalTime>
  <Words>1315</Words>
  <Application>Microsoft Macintosh PowerPoint</Application>
  <PresentationFormat>Custom</PresentationFormat>
  <Paragraphs>218</Paragraphs>
  <Slides>17</Slides>
  <Notes>17</Notes>
  <HiddenSlides>2</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Noto Sans</vt:lpstr>
      <vt:lpstr>Times New Roman</vt:lpstr>
      <vt:lpstr>Arial</vt:lpstr>
      <vt:lpstr>Cambria Math</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Annick Teepe</cp:lastModifiedBy>
  <cp:revision>126</cp:revision>
  <dcterms:modified xsi:type="dcterms:W3CDTF">2026-06-30T16:01:02Z</dcterms:modified>
</cp:coreProperties>
</file>