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0" r:id="rId5"/>
    <p:sldMasterId id="2147483713" r:id="rId6"/>
  </p:sldMasterIdLst>
  <p:notesMasterIdLst>
    <p:notesMasterId r:id="rId32"/>
  </p:notesMasterIdLst>
  <p:sldIdLst>
    <p:sldId id="373" r:id="rId7"/>
    <p:sldId id="321" r:id="rId8"/>
    <p:sldId id="315" r:id="rId9"/>
    <p:sldId id="375" r:id="rId10"/>
    <p:sldId id="314" r:id="rId11"/>
    <p:sldId id="367" r:id="rId12"/>
    <p:sldId id="376" r:id="rId13"/>
    <p:sldId id="317" r:id="rId14"/>
    <p:sldId id="371" r:id="rId15"/>
    <p:sldId id="390" r:id="rId16"/>
    <p:sldId id="374" r:id="rId17"/>
    <p:sldId id="369" r:id="rId18"/>
    <p:sldId id="377" r:id="rId19"/>
    <p:sldId id="372" r:id="rId20"/>
    <p:sldId id="323" r:id="rId21"/>
    <p:sldId id="378" r:id="rId22"/>
    <p:sldId id="379" r:id="rId23"/>
    <p:sldId id="380" r:id="rId24"/>
    <p:sldId id="383" r:id="rId25"/>
    <p:sldId id="384" r:id="rId26"/>
    <p:sldId id="382" r:id="rId27"/>
    <p:sldId id="385" r:id="rId28"/>
    <p:sldId id="388" r:id="rId29"/>
    <p:sldId id="387" r:id="rId30"/>
    <p:sldId id="389"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3">
          <p15:clr>
            <a:srgbClr val="A4A3A4"/>
          </p15:clr>
        </p15:guide>
        <p15:guide id="2" pos="27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F8B65C-DB65-C7B7-6748-5DC3161AA2B3}" v="478" dt="2020-11-01T15:08:57.085"/>
    <p1510:client id="{9503ED30-4823-3E0C-C2C1-0C65B3526E3C}" v="100" dt="2020-11-01T13:55:59.067"/>
    <p1510:client id="{BD7A8771-1BD4-130E-0A4B-D7DA0D37618C}" v="76" dt="2020-11-01T15:30:31.679"/>
    <p1510:client id="{E3D60DEE-AFB6-D905-B526-66449632E41B}" v="1" dt="2020-08-18T15:36:23.5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43" autoAdjust="0"/>
  </p:normalViewPr>
  <p:slideViewPr>
    <p:cSldViewPr snapToGrid="0">
      <p:cViewPr varScale="1">
        <p:scale>
          <a:sx n="91" d="100"/>
          <a:sy n="91" d="100"/>
        </p:scale>
        <p:origin x="786" y="84"/>
      </p:cViewPr>
      <p:guideLst>
        <p:guide orient="horz" pos="1583"/>
        <p:guide pos="2752"/>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21D7CF-5F4D-5148-AB1A-A05EF0B57D46}" type="datetimeFigureOut">
              <a:rPr lang="en-US" smtClean="0"/>
              <a:t>11/2/2020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72C7E9-CA6E-C945-826B-68C1FAB00F44}" type="slidenum">
              <a:rPr lang="en-US" smtClean="0"/>
              <a:t>‹#›</a:t>
            </a:fld>
            <a:endParaRPr lang="en-US" dirty="0"/>
          </a:p>
        </p:txBody>
      </p:sp>
    </p:spTree>
    <p:extLst>
      <p:ext uri="{BB962C8B-B14F-4D97-AF65-F5344CB8AC3E}">
        <p14:creationId xmlns:p14="http://schemas.microsoft.com/office/powerpoint/2010/main" val="1779229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772C7E9-CA6E-C945-826B-68C1FAB00F4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7758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14</a:t>
            </a:fld>
            <a:endParaRPr lang="en-US" dirty="0"/>
          </a:p>
        </p:txBody>
      </p:sp>
    </p:spTree>
    <p:extLst>
      <p:ext uri="{BB962C8B-B14F-4D97-AF65-F5344CB8AC3E}">
        <p14:creationId xmlns:p14="http://schemas.microsoft.com/office/powerpoint/2010/main" val="2651404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72C7E9-CA6E-C945-826B-68C1FAB00F44}" type="slidenum">
              <a:rPr lang="en-US" smtClean="0"/>
              <a:t>15</a:t>
            </a:fld>
            <a:endParaRPr lang="en-US" dirty="0"/>
          </a:p>
        </p:txBody>
      </p:sp>
    </p:spTree>
    <p:extLst>
      <p:ext uri="{BB962C8B-B14F-4D97-AF65-F5344CB8AC3E}">
        <p14:creationId xmlns:p14="http://schemas.microsoft.com/office/powerpoint/2010/main" val="2817506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21</a:t>
            </a:fld>
            <a:endParaRPr lang="en-US" dirty="0"/>
          </a:p>
        </p:txBody>
      </p:sp>
    </p:spTree>
    <p:extLst>
      <p:ext uri="{BB962C8B-B14F-4D97-AF65-F5344CB8AC3E}">
        <p14:creationId xmlns:p14="http://schemas.microsoft.com/office/powerpoint/2010/main" val="35882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24</a:t>
            </a:fld>
            <a:endParaRPr lang="en-US" dirty="0"/>
          </a:p>
        </p:txBody>
      </p:sp>
    </p:spTree>
    <p:extLst>
      <p:ext uri="{BB962C8B-B14F-4D97-AF65-F5344CB8AC3E}">
        <p14:creationId xmlns:p14="http://schemas.microsoft.com/office/powerpoint/2010/main" val="2296849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25</a:t>
            </a:fld>
            <a:endParaRPr lang="en-US" dirty="0"/>
          </a:p>
        </p:txBody>
      </p:sp>
    </p:spTree>
    <p:extLst>
      <p:ext uri="{BB962C8B-B14F-4D97-AF65-F5344CB8AC3E}">
        <p14:creationId xmlns:p14="http://schemas.microsoft.com/office/powerpoint/2010/main" val="3809155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Lucida Grande"/>
              <a:buNone/>
            </a:pPr>
            <a:r>
              <a:rPr lang="en-GB" dirty="0" smtClean="0"/>
              <a:t>The PHOSP-COVID study has been awarded £8.4million jointly by UK Research and Innovation (UKRI) and the National Institute for Health Research (NIHR). This study is one of a number of COVID-19 studies that have been given urgent public health research status by the Department of Health and Social Care.</a:t>
            </a:r>
            <a:endParaRPr lang="en-US" dirty="0"/>
          </a:p>
        </p:txBody>
      </p:sp>
      <p:sp>
        <p:nvSpPr>
          <p:cNvPr id="4" name="Slide Number Placeholder 3"/>
          <p:cNvSpPr>
            <a:spLocks noGrp="1"/>
          </p:cNvSpPr>
          <p:nvPr>
            <p:ph type="sldNum" sz="quarter" idx="10"/>
          </p:nvPr>
        </p:nvSpPr>
        <p:spPr/>
        <p:txBody>
          <a:bodyPr/>
          <a:lstStyle/>
          <a:p>
            <a:fld id="{6772C7E9-CA6E-C945-826B-68C1FAB00F44}" type="slidenum">
              <a:rPr lang="en-US" smtClean="0"/>
              <a:t>2</a:t>
            </a:fld>
            <a:endParaRPr lang="en-US" dirty="0"/>
          </a:p>
        </p:txBody>
      </p:sp>
    </p:spTree>
    <p:extLst>
      <p:ext uri="{BB962C8B-B14F-4D97-AF65-F5344CB8AC3E}">
        <p14:creationId xmlns:p14="http://schemas.microsoft.com/office/powerpoint/2010/main" val="3079361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72C7E9-CA6E-C945-826B-68C1FAB00F44}" type="slidenum">
              <a:rPr lang="en-US" smtClean="0"/>
              <a:t>3</a:t>
            </a:fld>
            <a:endParaRPr lang="en-US" dirty="0"/>
          </a:p>
        </p:txBody>
      </p:sp>
    </p:spTree>
    <p:extLst>
      <p:ext uri="{BB962C8B-B14F-4D97-AF65-F5344CB8AC3E}">
        <p14:creationId xmlns:p14="http://schemas.microsoft.com/office/powerpoint/2010/main" val="888231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5</a:t>
            </a:fld>
            <a:endParaRPr lang="en-US" dirty="0"/>
          </a:p>
        </p:txBody>
      </p:sp>
    </p:spTree>
    <p:extLst>
      <p:ext uri="{BB962C8B-B14F-4D97-AF65-F5344CB8AC3E}">
        <p14:creationId xmlns:p14="http://schemas.microsoft.com/office/powerpoint/2010/main" val="1622083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72C7E9-CA6E-C945-826B-68C1FAB00F44}" type="slidenum">
              <a:rPr lang="en-US" smtClean="0"/>
              <a:t>6</a:t>
            </a:fld>
            <a:endParaRPr lang="en-US" dirty="0"/>
          </a:p>
        </p:txBody>
      </p:sp>
    </p:spTree>
    <p:extLst>
      <p:ext uri="{BB962C8B-B14F-4D97-AF65-F5344CB8AC3E}">
        <p14:creationId xmlns:p14="http://schemas.microsoft.com/office/powerpoint/2010/main" val="260536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72C7E9-CA6E-C945-826B-68C1FAB00F44}" type="slidenum">
              <a:rPr lang="en-US" smtClean="0"/>
              <a:t>8</a:t>
            </a:fld>
            <a:endParaRPr lang="en-US" dirty="0"/>
          </a:p>
        </p:txBody>
      </p:sp>
    </p:spTree>
    <p:extLst>
      <p:ext uri="{BB962C8B-B14F-4D97-AF65-F5344CB8AC3E}">
        <p14:creationId xmlns:p14="http://schemas.microsoft.com/office/powerpoint/2010/main" val="2750915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9</a:t>
            </a:fld>
            <a:endParaRPr lang="en-US" dirty="0"/>
          </a:p>
        </p:txBody>
      </p:sp>
    </p:spTree>
    <p:extLst>
      <p:ext uri="{BB962C8B-B14F-4D97-AF65-F5344CB8AC3E}">
        <p14:creationId xmlns:p14="http://schemas.microsoft.com/office/powerpoint/2010/main" val="1184693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12</a:t>
            </a:fld>
            <a:endParaRPr lang="en-US" dirty="0"/>
          </a:p>
        </p:txBody>
      </p:sp>
    </p:spTree>
    <p:extLst>
      <p:ext uri="{BB962C8B-B14F-4D97-AF65-F5344CB8AC3E}">
        <p14:creationId xmlns:p14="http://schemas.microsoft.com/office/powerpoint/2010/main" val="2323810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Official Journal of the European Union (OJEU) – early notice</a:t>
            </a:r>
            <a:r>
              <a:rPr lang="en-GB" baseline="0" dirty="0" smtClean="0"/>
              <a:t> of intent to procure</a:t>
            </a:r>
            <a:endParaRPr lang="en-GB" dirty="0"/>
          </a:p>
        </p:txBody>
      </p:sp>
      <p:sp>
        <p:nvSpPr>
          <p:cNvPr id="4" name="Slide Number Placeholder 3"/>
          <p:cNvSpPr>
            <a:spLocks noGrp="1"/>
          </p:cNvSpPr>
          <p:nvPr>
            <p:ph type="sldNum" sz="quarter" idx="10"/>
          </p:nvPr>
        </p:nvSpPr>
        <p:spPr/>
        <p:txBody>
          <a:bodyPr/>
          <a:lstStyle/>
          <a:p>
            <a:fld id="{6772C7E9-CA6E-C945-826B-68C1FAB00F44}" type="slidenum">
              <a:rPr lang="en-US" smtClean="0"/>
              <a:t>13</a:t>
            </a:fld>
            <a:endParaRPr lang="en-US" dirty="0"/>
          </a:p>
        </p:txBody>
      </p:sp>
    </p:spTree>
    <p:extLst>
      <p:ext uri="{BB962C8B-B14F-4D97-AF65-F5344CB8AC3E}">
        <p14:creationId xmlns:p14="http://schemas.microsoft.com/office/powerpoint/2010/main" val="3036315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subhead/image fixed">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8" name="Text Placeholder 6"/>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4163739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multiple images opt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3300" y="1304475"/>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2" hasCustomPrompt="1"/>
          </p:nvPr>
        </p:nvSpPr>
        <p:spPr>
          <a:xfrm>
            <a:off x="3543300" y="2381697"/>
            <a:ext cx="31496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Subtitle</a:t>
            </a:r>
            <a:endParaRPr lang="en-US"/>
          </a:p>
        </p:txBody>
      </p:sp>
      <p:sp>
        <p:nvSpPr>
          <p:cNvPr id="10" name="Text Placeholder 11"/>
          <p:cNvSpPr>
            <a:spLocks noGrp="1"/>
          </p:cNvSpPr>
          <p:nvPr>
            <p:ph type="body" sz="quarter" idx="18"/>
          </p:nvPr>
        </p:nvSpPr>
        <p:spPr>
          <a:xfrm>
            <a:off x="3543300" y="2928877"/>
            <a:ext cx="31496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3009900" cy="49784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Picture Placeholder 5" descr="&quot;&quot;">
            <a:extLst>
              <a:ext uri="{C183D7F6-B498-43B3-948B-1728B52AA6E4}">
                <adec:decorative xmlns:adec="http://schemas.microsoft.com/office/drawing/2017/decorative" xmlns="" val="0"/>
              </a:ext>
            </a:extLst>
          </p:cNvPr>
          <p:cNvSpPr>
            <a:spLocks noGrp="1"/>
          </p:cNvSpPr>
          <p:nvPr>
            <p:ph type="pic" sz="quarter" idx="15"/>
          </p:nvPr>
        </p:nvSpPr>
        <p:spPr>
          <a:xfrm>
            <a:off x="6931025" y="279401"/>
            <a:ext cx="1946275" cy="2535078"/>
          </a:xfrm>
          <a:prstGeom prst="rect">
            <a:avLst/>
          </a:prstGeom>
          <a:solidFill>
            <a:schemeClr val="tx1">
              <a:lumMod val="20000"/>
              <a:lumOff val="80000"/>
            </a:schemeClr>
          </a:solidFill>
        </p:spPr>
        <p:txBody>
          <a:bodyPr/>
          <a:lstStyle>
            <a:lvl1pPr marL="0" indent="0">
              <a:buNone/>
              <a:defRPr sz="1600">
                <a:latin typeface="+mj-lt"/>
              </a:defRPr>
            </a:lvl1pPr>
          </a:lstStyle>
          <a:p>
            <a:r>
              <a:rPr lang="en-GB" dirty="0"/>
              <a:t>Drag picture to placeholder or click icon to add</a:t>
            </a:r>
            <a:endParaRPr lang="en-US" dirty="0"/>
          </a:p>
        </p:txBody>
      </p:sp>
      <p:sp>
        <p:nvSpPr>
          <p:cNvPr id="8" name="Picture Placeholder 5" descr="&quot;&quot;">
            <a:extLst>
              <a:ext uri="{C183D7F6-B498-43B3-948B-1728B52AA6E4}">
                <adec:decorative xmlns:adec="http://schemas.microsoft.com/office/drawing/2017/decorative" xmlns="" val="0"/>
              </a:ext>
            </a:extLst>
          </p:cNvPr>
          <p:cNvSpPr>
            <a:spLocks noGrp="1"/>
          </p:cNvSpPr>
          <p:nvPr>
            <p:ph type="pic" sz="quarter" idx="16"/>
          </p:nvPr>
        </p:nvSpPr>
        <p:spPr>
          <a:xfrm>
            <a:off x="6931025" y="3263900"/>
            <a:ext cx="2212975" cy="1503363"/>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3606800" y="4870451"/>
            <a:ext cx="1358900" cy="148085"/>
          </a:xfrm>
          <a:prstGeom prst="rect">
            <a:avLst/>
          </a:prstGeom>
        </p:spPr>
      </p:pic>
      <p:sp>
        <p:nvSpPr>
          <p:cNvPr id="12" name="Slide Number Placeholder 5">
            <a:extLst>
              <a:ext uri="{FF2B5EF4-FFF2-40B4-BE49-F238E27FC236}">
                <a16:creationId xmlns:a16="http://schemas.microsoft.com/office/drawing/2014/main" id="{0AAC969B-9F13-034E-B663-52115B22C246}"/>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8552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ext/Multiple images opt2">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201059"/>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2"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6"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9"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4445000" y="1201059"/>
            <a:ext cx="4699000" cy="1745341"/>
          </a:xfrm>
          <a:prstGeom prst="rect">
            <a:avLst/>
          </a:prstGeom>
          <a:solidFill>
            <a:schemeClr val="tx2">
              <a:lumMod val="20000"/>
              <a:lumOff val="80000"/>
            </a:schemeClr>
          </a:solidFill>
        </p:spPr>
        <p:txBody>
          <a:bodyPr vert="horz"/>
          <a:lstStyle>
            <a:lvl1pPr marL="0" indent="0">
              <a:buNone/>
              <a:defRPr sz="1600">
                <a:latin typeface="+mj-lt"/>
              </a:defRPr>
            </a:lvl1pPr>
          </a:lstStyle>
          <a:p>
            <a:r>
              <a:rPr lang="en-GB" dirty="0"/>
              <a:t>Drag picture to placeholder or click icon to add</a:t>
            </a:r>
            <a:endParaRPr lang="en-US" dirty="0"/>
          </a:p>
        </p:txBody>
      </p:sp>
      <p:sp>
        <p:nvSpPr>
          <p:cNvPr id="14"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3657600" y="3136900"/>
            <a:ext cx="2089150" cy="20066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5"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5956300" y="3136900"/>
            <a:ext cx="2984500" cy="1630363"/>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3" name="Slide Number Placeholder 5">
            <a:extLst>
              <a:ext uri="{FF2B5EF4-FFF2-40B4-BE49-F238E27FC236}">
                <a16:creationId xmlns:a16="http://schemas.microsoft.com/office/drawing/2014/main" id="{E8C1839C-E96C-4544-9ABF-388A484FA962}"/>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193744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Multiple images opt3">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6"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7"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7302500" y="1201059"/>
            <a:ext cx="1841500" cy="3129641"/>
          </a:xfrm>
          <a:prstGeom prst="rect">
            <a:avLst/>
          </a:prstGeom>
          <a:solidFill>
            <a:schemeClr val="tx2">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5"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4533900" y="1201738"/>
            <a:ext cx="2540000" cy="20066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2"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3860800" y="3441700"/>
            <a:ext cx="3213100" cy="17018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9" name="Slide Number Placeholder 5">
            <a:extLst>
              <a:ext uri="{FF2B5EF4-FFF2-40B4-BE49-F238E27FC236}">
                <a16:creationId xmlns:a16="http://schemas.microsoft.com/office/drawing/2014/main" id="{06CC22BD-2E67-5141-997D-78A8A2FD82DC}"/>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4252009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1" name="Text Placeholder 11"/>
          <p:cNvSpPr>
            <a:spLocks noGrp="1"/>
          </p:cNvSpPr>
          <p:nvPr>
            <p:ph type="body" sz="quarter" idx="20" hasCustomPrompt="1"/>
          </p:nvPr>
        </p:nvSpPr>
        <p:spPr>
          <a:xfrm>
            <a:off x="614172" y="1846108"/>
            <a:ext cx="7907528" cy="3016406"/>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42672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Subhead/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1" name="Text Placeholder 11"/>
          <p:cNvSpPr>
            <a:spLocks noGrp="1"/>
          </p:cNvSpPr>
          <p:nvPr>
            <p:ph type="body" sz="quarter" idx="20" hasCustomPrompt="1"/>
          </p:nvPr>
        </p:nvSpPr>
        <p:spPr>
          <a:xfrm>
            <a:off x="614172" y="2309706"/>
            <a:ext cx="7907528" cy="2552807"/>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112375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ullet list two columns">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258906"/>
            <a:ext cx="7907528" cy="2717907"/>
          </a:xfrm>
          <a:prstGeom prst="rect">
            <a:avLst/>
          </a:prstGeom>
        </p:spPr>
        <p:txBody>
          <a:bodyPr lIns="0" numCol="2">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two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63F1E7E8-C77B-9449-9C41-C649D6B2CD8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207904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ullet list thre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258906"/>
            <a:ext cx="7907528" cy="2717907"/>
          </a:xfrm>
          <a:prstGeom prst="rect">
            <a:avLst/>
          </a:prstGeom>
        </p:spPr>
        <p:txBody>
          <a:bodyPr lIns="0" numCol="3">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three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E6527F58-0398-A947-8487-9CAB1F088870}"/>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388741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614172" y="1188588"/>
            <a:ext cx="7915656"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5" name="Text Placeholder 6"/>
          <p:cNvSpPr>
            <a:spLocks noGrp="1"/>
          </p:cNvSpPr>
          <p:nvPr>
            <p:ph type="body" sz="quarter" idx="12" hasCustomPrompt="1"/>
          </p:nvPr>
        </p:nvSpPr>
        <p:spPr>
          <a:xfrm>
            <a:off x="614172"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6" name="Text Placeholder 11"/>
          <p:cNvSpPr>
            <a:spLocks noGrp="1"/>
          </p:cNvSpPr>
          <p:nvPr>
            <p:ph type="body" sz="quarter" idx="18"/>
          </p:nvPr>
        </p:nvSpPr>
        <p:spPr>
          <a:xfrm>
            <a:off x="614172"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17" name="Text Placeholder 6"/>
          <p:cNvSpPr>
            <a:spLocks noGrp="1"/>
          </p:cNvSpPr>
          <p:nvPr>
            <p:ph type="body" sz="quarter" idx="20" hasCustomPrompt="1"/>
          </p:nvPr>
        </p:nvSpPr>
        <p:spPr>
          <a:xfrm>
            <a:off x="4724400"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8" name="Text Placeholder 11"/>
          <p:cNvSpPr>
            <a:spLocks noGrp="1"/>
          </p:cNvSpPr>
          <p:nvPr>
            <p:ph type="body" sz="quarter" idx="21"/>
          </p:nvPr>
        </p:nvSpPr>
        <p:spPr>
          <a:xfrm>
            <a:off x="4724400"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8" name="Slide Number Placeholder 5">
            <a:extLst>
              <a:ext uri="{FF2B5EF4-FFF2-40B4-BE49-F238E27FC236}">
                <a16:creationId xmlns:a16="http://schemas.microsoft.com/office/drawing/2014/main" id="{6697C437-15B1-6B4E-820F-F4B9AC40F90B}"/>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072576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blank">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E2605B3C-76AB-7C44-89B6-69DB9CE354B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00083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left/Text right">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7" name="Text Placeholder 6"/>
          <p:cNvSpPr>
            <a:spLocks noGrp="1"/>
          </p:cNvSpPr>
          <p:nvPr>
            <p:ph type="body" sz="quarter" idx="13" hasCustomPrompt="1"/>
          </p:nvPr>
        </p:nvSpPr>
        <p:spPr>
          <a:xfrm>
            <a:off x="614172" y="21969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subhead</a:t>
            </a:r>
            <a:endParaRPr lang="en-US"/>
          </a:p>
        </p:txBody>
      </p:sp>
      <p:sp>
        <p:nvSpPr>
          <p:cNvPr id="9" name="Text Placeholder 11"/>
          <p:cNvSpPr>
            <a:spLocks noGrp="1"/>
          </p:cNvSpPr>
          <p:nvPr>
            <p:ph type="body" sz="quarter" idx="21"/>
          </p:nvPr>
        </p:nvSpPr>
        <p:spPr>
          <a:xfrm>
            <a:off x="4559300" y="1203220"/>
            <a:ext cx="4216400" cy="3698980"/>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8" name="Slide Number Placeholder 5">
            <a:extLst>
              <a:ext uri="{FF2B5EF4-FFF2-40B4-BE49-F238E27FC236}">
                <a16:creationId xmlns:a16="http://schemas.microsoft.com/office/drawing/2014/main" id="{9633F8C1-4EA3-184A-9B17-D7331273E90B}"/>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604214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subhead/image editable">
    <p:spTree>
      <p:nvGrpSpPr>
        <p:cNvPr id="1" name=""/>
        <p:cNvGrpSpPr/>
        <p:nvPr/>
      </p:nvGrpSpPr>
      <p:grpSpPr>
        <a:xfrm>
          <a:off x="0" y="0"/>
          <a:ext cx="0" cy="0"/>
          <a:chOff x="0" y="0"/>
          <a:chExt cx="0" cy="0"/>
        </a:xfrm>
      </p:grpSpPr>
      <p:sp>
        <p:nvSpPr>
          <p:cNvPr id="4" name="Picture Placeholder 3" descr="&quot;&quot;">
            <a:extLst>
              <a:ext uri="{FF2B5EF4-FFF2-40B4-BE49-F238E27FC236}">
                <a16:creationId xmlns:a16="http://schemas.microsoft.com/office/drawing/2014/main" id="{5A51C806-9317-4444-AF29-F6B5A5D8C4D1}"/>
              </a:ext>
              <a:ext uri="{C183D7F6-B498-43B3-948B-1728B52AA6E4}">
                <adec:decorative xmlns:adec="http://schemas.microsoft.com/office/drawing/2017/decorative" xmlns="" val="0"/>
              </a:ext>
            </a:extLst>
          </p:cNvPr>
          <p:cNvSpPr>
            <a:spLocks noGrp="1"/>
          </p:cNvSpPr>
          <p:nvPr>
            <p:ph type="pic" sz="quarter" idx="14" hasCustomPrompt="1"/>
          </p:nvPr>
        </p:nvSpPr>
        <p:spPr>
          <a:xfrm>
            <a:off x="0" y="7485"/>
            <a:ext cx="9144000" cy="5143500"/>
          </a:xfrm>
          <a:prstGeom prst="rect">
            <a:avLst/>
          </a:prstGeom>
        </p:spPr>
        <p:txBody>
          <a:bodyPr/>
          <a:lstStyle>
            <a:lvl1pPr marL="0" indent="0">
              <a:buNone/>
              <a:defRPr sz="1600">
                <a:latin typeface="+mn-lt"/>
              </a:defRPr>
            </a:lvl1pPr>
          </a:lstStyle>
          <a:p>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Tree>
    <p:extLst>
      <p:ext uri="{BB962C8B-B14F-4D97-AF65-F5344CB8AC3E}">
        <p14:creationId xmlns:p14="http://schemas.microsoft.com/office/powerpoint/2010/main" val="904492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left/Image right">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7" name="Text Placeholder 6"/>
          <p:cNvSpPr>
            <a:spLocks noGrp="1"/>
          </p:cNvSpPr>
          <p:nvPr>
            <p:ph type="body" sz="quarter" idx="12" hasCustomPrompt="1"/>
          </p:nvPr>
        </p:nvSpPr>
        <p:spPr>
          <a:xfrm>
            <a:off x="614172" y="2193971"/>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1" name="Text Placeholder 11"/>
          <p:cNvSpPr>
            <a:spLocks noGrp="1"/>
          </p:cNvSpPr>
          <p:nvPr>
            <p:ph type="body" sz="quarter" idx="18"/>
          </p:nvPr>
        </p:nvSpPr>
        <p:spPr>
          <a:xfrm>
            <a:off x="614172" y="2586130"/>
            <a:ext cx="3970528" cy="239068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3"/>
          </p:nvPr>
        </p:nvSpPr>
        <p:spPr>
          <a:xfrm>
            <a:off x="4572000" y="1201738"/>
            <a:ext cx="4572000" cy="3565525"/>
          </a:xfrm>
          <a:prstGeom prst="rect">
            <a:avLst/>
          </a:prstGeom>
          <a:solidFill>
            <a:schemeClr val="tx2">
              <a:lumMod val="20000"/>
              <a:lumOff val="80000"/>
            </a:schemeClr>
          </a:solidFill>
        </p:spPr>
        <p:txBody>
          <a:bodyPr/>
          <a:lstStyle>
            <a:lvl1pPr marL="0" indent="0">
              <a:buNone/>
              <a:defRPr sz="1800">
                <a:latin typeface="+mj-lt"/>
              </a:defRPr>
            </a:lvl1pPr>
          </a:lstStyle>
          <a:p>
            <a:r>
              <a:rPr lang="en-GB" dirty="0"/>
              <a:t>Drag picture to placeholder or click icon to add</a:t>
            </a:r>
            <a:endParaRPr lang="en-US" dirty="0"/>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9" name="Slide Number Placeholder 5">
            <a:extLst>
              <a:ext uri="{FF2B5EF4-FFF2-40B4-BE49-F238E27FC236}">
                <a16:creationId xmlns:a16="http://schemas.microsoft.com/office/drawing/2014/main" id="{AD5A5362-FC22-DF4B-9E6F-A0E1C0DD1A8E}"/>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154020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Content/Grey logo band">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342900" y="3667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Content Placeholder 7"/>
          <p:cNvSpPr>
            <a:spLocks noGrp="1"/>
          </p:cNvSpPr>
          <p:nvPr>
            <p:ph sz="quarter" idx="11"/>
          </p:nvPr>
        </p:nvSpPr>
        <p:spPr>
          <a:xfrm>
            <a:off x="342900" y="914401"/>
            <a:ext cx="8445500" cy="3060700"/>
          </a:xfrm>
          <a:prstGeom prst="rect">
            <a:avLst/>
          </a:prstGeom>
        </p:spPr>
        <p:txBody>
          <a:bodyPr lIns="0"/>
          <a:lstStyle>
            <a:lvl1pPr marL="162000" indent="-162000">
              <a:spcBef>
                <a:spcPts val="300"/>
              </a:spcBef>
              <a:spcAft>
                <a:spcPts val="300"/>
              </a:spcAft>
              <a:buFont typeface="Lucida Grande"/>
              <a:buChar char="-"/>
              <a:defRPr sz="1800">
                <a:latin typeface="+mj-lt"/>
              </a:defRPr>
            </a:lvl1pPr>
            <a:lvl2pPr marL="417600" indent="-212400">
              <a:spcBef>
                <a:spcPts val="300"/>
              </a:spcBef>
              <a:spcAft>
                <a:spcPts val="300"/>
              </a:spcAft>
              <a:buFont typeface="Lucida Grande"/>
              <a:buChar char="-"/>
              <a:defRPr sz="1800">
                <a:latin typeface="+mj-lt"/>
              </a:defRPr>
            </a:lvl2pPr>
            <a:lvl3pPr marL="568800" indent="-158400">
              <a:spcBef>
                <a:spcPts val="300"/>
              </a:spcBef>
              <a:spcAft>
                <a:spcPts val="300"/>
              </a:spcAft>
              <a:buFont typeface="Lucida Grande"/>
              <a:buChar char="-"/>
              <a:defRPr sz="1800">
                <a:latin typeface="+mj-lt"/>
              </a:defRPr>
            </a:lvl3pPr>
            <a:lvl4pPr marL="774000" indent="-158400">
              <a:spcBef>
                <a:spcPts val="300"/>
              </a:spcBef>
              <a:spcAft>
                <a:spcPts val="300"/>
              </a:spcAft>
              <a:buFont typeface="Lucida Grande"/>
              <a:buChar char="-"/>
              <a:defRPr sz="1800">
                <a:latin typeface="+mj-lt"/>
              </a:defRPr>
            </a:lvl4pPr>
            <a:lvl5pPr marL="943200" indent="-158400">
              <a:spcBef>
                <a:spcPts val="300"/>
              </a:spcBef>
              <a:spcAft>
                <a:spcPts val="300"/>
              </a:spcAft>
              <a:buFont typeface="Lucida Grande"/>
              <a:buChar char="-"/>
              <a:defRPr sz="1800">
                <a:latin typeface="+mj-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6" name="Slide Number Placeholder 5">
            <a:extLst>
              <a:ext uri="{FF2B5EF4-FFF2-40B4-BE49-F238E27FC236}">
                <a16:creationId xmlns:a16="http://schemas.microsoft.com/office/drawing/2014/main" id="{5D78585B-3519-EA4C-8EFE-828830A1A9D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462417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Grey logo band">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42900" y="3667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5" name="Slide Number Placeholder 5">
            <a:extLst>
              <a:ext uri="{FF2B5EF4-FFF2-40B4-BE49-F238E27FC236}">
                <a16:creationId xmlns:a16="http://schemas.microsoft.com/office/drawing/2014/main" id="{0C79F5E8-6F33-6448-9D61-25C04DA7CEA1}"/>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4051517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subhead/image fixed">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title</a:t>
            </a:r>
            <a:endParaRPr lang="en-US"/>
          </a:p>
        </p:txBody>
      </p:sp>
      <p:sp>
        <p:nvSpPr>
          <p:cNvPr id="8" name="Text Placeholder 6"/>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839735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subhead/image editable">
    <p:spTree>
      <p:nvGrpSpPr>
        <p:cNvPr id="1" name=""/>
        <p:cNvGrpSpPr/>
        <p:nvPr/>
      </p:nvGrpSpPr>
      <p:grpSpPr>
        <a:xfrm>
          <a:off x="0" y="0"/>
          <a:ext cx="0" cy="0"/>
          <a:chOff x="0" y="0"/>
          <a:chExt cx="0" cy="0"/>
        </a:xfrm>
      </p:grpSpPr>
      <p:sp>
        <p:nvSpPr>
          <p:cNvPr id="4" name="Picture Placeholder 3" descr="&quot;&quot;">
            <a:extLst>
              <a:ext uri="{FF2B5EF4-FFF2-40B4-BE49-F238E27FC236}">
                <a16:creationId xmlns:a16="http://schemas.microsoft.com/office/drawing/2014/main" id="{5A51C806-9317-4444-AF29-F6B5A5D8C4D1}"/>
              </a:ext>
              <a:ext uri="{C183D7F6-B498-43B3-948B-1728B52AA6E4}">
                <adec:decorative xmlns:adec="http://schemas.microsoft.com/office/drawing/2017/decorative" xmlns="" val="0"/>
              </a:ext>
            </a:extLst>
          </p:cNvPr>
          <p:cNvSpPr>
            <a:spLocks noGrp="1"/>
          </p:cNvSpPr>
          <p:nvPr>
            <p:ph type="pic" sz="quarter" idx="14" hasCustomPrompt="1"/>
          </p:nvPr>
        </p:nvSpPr>
        <p:spPr>
          <a:xfrm>
            <a:off x="0" y="0"/>
            <a:ext cx="9144000" cy="5143500"/>
          </a:xfrm>
          <a:prstGeom prst="rect">
            <a:avLst/>
          </a:prstGeom>
        </p:spPr>
        <p:txBody>
          <a:bodyPr/>
          <a:lstStyle>
            <a:lvl1pPr marL="0" indent="0">
              <a:buNone/>
              <a:defRPr sz="1600">
                <a:latin typeface="+mn-lt"/>
              </a:defRPr>
            </a:lvl1pPr>
          </a:lstStyle>
          <a:p>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Tree>
    <p:extLst>
      <p:ext uri="{BB962C8B-B14F-4D97-AF65-F5344CB8AC3E}">
        <p14:creationId xmlns:p14="http://schemas.microsoft.com/office/powerpoint/2010/main" val="2791145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subhead/no image">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descr="&quot;&quot;">
            <a:extLst>
              <a:ext uri="{FF2B5EF4-FFF2-40B4-BE49-F238E27FC236}">
                <a16:creationId xmlns:a16="http://schemas.microsoft.com/office/drawing/2014/main" id="{A9C166AB-27BD-4149-A913-0D1E5AFD40F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Tree>
    <p:extLst>
      <p:ext uri="{BB962C8B-B14F-4D97-AF65-F5344CB8AC3E}">
        <p14:creationId xmlns:p14="http://schemas.microsoft.com/office/powerpoint/2010/main" val="22501871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break/image fixed">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494960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break editable">
    <p:spTree>
      <p:nvGrpSpPr>
        <p:cNvPr id="1" name=""/>
        <p:cNvGrpSpPr/>
        <p:nvPr/>
      </p:nvGrpSpPr>
      <p:grpSpPr>
        <a:xfrm>
          <a:off x="0" y="0"/>
          <a:ext cx="0" cy="0"/>
          <a:chOff x="0" y="0"/>
          <a:chExt cx="0" cy="0"/>
        </a:xfrm>
      </p:grpSpPr>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1" hasCustomPrompt="1"/>
          </p:nvPr>
        </p:nvSpPr>
        <p:spPr>
          <a:xfrm>
            <a:off x="0" y="0"/>
            <a:ext cx="9144000" cy="5143500"/>
          </a:xfrm>
          <a:prstGeom prst="rect">
            <a:avLst/>
          </a:prstGeom>
          <a:solidFill>
            <a:schemeClr val="tx2">
              <a:lumMod val="20000"/>
              <a:lumOff val="80000"/>
            </a:schemeClr>
          </a:solidFill>
        </p:spPr>
        <p:txBody>
          <a:bodyPr anchor="t" anchorCtr="0"/>
          <a:lstStyle>
            <a:lvl1pPr marL="0" marR="0" indent="0" algn="l" defTabSz="457200" rtl="0" eaLnBrk="1" fontAlgn="auto" latinLnBrk="0" hangingPunct="1">
              <a:lnSpc>
                <a:spcPct val="100000"/>
              </a:lnSpc>
              <a:spcBef>
                <a:spcPct val="20000"/>
              </a:spcBef>
              <a:spcAft>
                <a:spcPts val="0"/>
              </a:spcAft>
              <a:buClrTx/>
              <a:buSzTx/>
              <a:buFont typeface="Arial"/>
              <a:buNone/>
              <a:tabLst/>
              <a:defRPr sz="1600">
                <a:latin typeface="+mn-l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6"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section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1628277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Title (centred)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8" name="Title 3"/>
          <p:cNvSpPr>
            <a:spLocks noGrp="1"/>
          </p:cNvSpPr>
          <p:nvPr>
            <p:ph type="title" hasCustomPrompt="1"/>
          </p:nvPr>
        </p:nvSpPr>
        <p:spPr>
          <a:xfrm>
            <a:off x="1003300" y="1814361"/>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section title</a:t>
            </a:r>
            <a:endParaRPr lang="en-US"/>
          </a:p>
        </p:txBody>
      </p:sp>
      <p:sp>
        <p:nvSpPr>
          <p:cNvPr id="9"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0"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7" name="Picture 6" descr="&quot;&quot;">
            <a:extLst>
              <a:ext uri="{C183D7F6-B498-43B3-948B-1728B52AA6E4}">
                <adec:decorative xmlns:adec="http://schemas.microsoft.com/office/drawing/2017/decorative" xmlns="" val="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6856" y="4732631"/>
            <a:ext cx="1558544" cy="387617"/>
          </a:xfrm>
          <a:prstGeom prst="rect">
            <a:avLst/>
          </a:prstGeom>
        </p:spPr>
      </p:pic>
      <p:sp>
        <p:nvSpPr>
          <p:cNvPr id="11" name="Slide Number Placeholder 5">
            <a:extLst>
              <a:ext uri="{FF2B5EF4-FFF2-40B4-BE49-F238E27FC236}">
                <a16:creationId xmlns:a16="http://schemas.microsoft.com/office/drawing/2014/main" id="{595DB804-4732-0A49-92B8-34A108D7B1F8}"/>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19070155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Title (top)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990600" y="698348"/>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section title</a:t>
            </a:r>
            <a:endParaRPr lang="en-US"/>
          </a:p>
        </p:txBody>
      </p:sp>
      <p:sp>
        <p:nvSpPr>
          <p:cNvPr id="10"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1"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9" name="Picture 8" descr="&quot;&quot;">
            <a:extLst>
              <a:ext uri="{C183D7F6-B498-43B3-948B-1728B52AA6E4}">
                <adec:decorative xmlns:adec="http://schemas.microsoft.com/office/drawing/2017/decorative" xmlns="" val="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6856" y="4732631"/>
            <a:ext cx="1558544" cy="387617"/>
          </a:xfrm>
          <a:prstGeom prst="rect">
            <a:avLst/>
          </a:prstGeom>
        </p:spPr>
      </p:pic>
      <p:sp>
        <p:nvSpPr>
          <p:cNvPr id="8" name="Slide Number Placeholder 5">
            <a:extLst>
              <a:ext uri="{FF2B5EF4-FFF2-40B4-BE49-F238E27FC236}">
                <a16:creationId xmlns:a16="http://schemas.microsoft.com/office/drawing/2014/main" id="{04813599-D109-184A-9D4F-10505C1375D0}"/>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06610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ubhead/no image">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a:extLst>
              <a:ext uri="{FF2B5EF4-FFF2-40B4-BE49-F238E27FC236}">
                <a16:creationId xmlns:a16="http://schemas.microsoft.com/office/drawing/2014/main" id="{A9C166AB-27BD-4149-A913-0D1E5AFD40F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Tree>
    <p:extLst>
      <p:ext uri="{BB962C8B-B14F-4D97-AF65-F5344CB8AC3E}">
        <p14:creationId xmlns:p14="http://schemas.microsoft.com/office/powerpoint/2010/main" val="12621243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mage/Title (bottom)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990600" y="3160561"/>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section title</a:t>
            </a:r>
            <a:endParaRPr lang="en-US"/>
          </a:p>
        </p:txBody>
      </p:sp>
      <p:sp>
        <p:nvSpPr>
          <p:cNvPr id="10"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1"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9" name="Picture 8" descr="&quot;&quot;">
            <a:extLst>
              <a:ext uri="{C183D7F6-B498-43B3-948B-1728B52AA6E4}">
                <adec:decorative xmlns:adec="http://schemas.microsoft.com/office/drawing/2017/decorative" xmlns="" val="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6856" y="4732631"/>
            <a:ext cx="1558544" cy="387617"/>
          </a:xfrm>
          <a:prstGeom prst="rect">
            <a:avLst/>
          </a:prstGeom>
        </p:spPr>
      </p:pic>
      <p:sp>
        <p:nvSpPr>
          <p:cNvPr id="8" name="Slide Number Placeholder 5">
            <a:extLst>
              <a:ext uri="{FF2B5EF4-FFF2-40B4-BE49-F238E27FC236}">
                <a16:creationId xmlns:a16="http://schemas.microsoft.com/office/drawing/2014/main" id="{341EF440-DEC2-2642-9DB0-CDA24878B83A}"/>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18672009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images">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90B0D9EC-01FE-5148-B2BB-C56A9FE840B0}"/>
              </a:ext>
            </a:extLst>
          </p:cNvPr>
          <p:cNvSpPr>
            <a:spLocks noGrp="1"/>
          </p:cNvSpPr>
          <p:nvPr>
            <p:ph type="title" hasCustomPrompt="1"/>
          </p:nvPr>
        </p:nvSpPr>
        <p:spPr>
          <a:xfrm>
            <a:off x="1027974" y="961437"/>
            <a:ext cx="3544025" cy="553998"/>
          </a:xfrm>
          <a:prstGeom prst="rect">
            <a:avLst/>
          </a:prstGeom>
        </p:spPr>
        <p:txBody>
          <a:bodyPr vert="horz" wrap="square" lIns="0" tIns="0" rIns="0" bIns="0">
            <a:spAutoFit/>
          </a:bodyPr>
          <a:lstStyle>
            <a:lvl1pPr algn="l">
              <a:defRPr sz="3600" b="1"/>
            </a:lvl1pPr>
          </a:lstStyle>
          <a:p>
            <a:r>
              <a:rPr lang="en-GB"/>
              <a:t>Click to add title</a:t>
            </a:r>
            <a:endParaRPr lang="en-US"/>
          </a:p>
        </p:txBody>
      </p:sp>
      <p:sp>
        <p:nvSpPr>
          <p:cNvPr id="9" name="Text Placeholder 6"/>
          <p:cNvSpPr>
            <a:spLocks noGrp="1"/>
          </p:cNvSpPr>
          <p:nvPr>
            <p:ph type="body" sz="quarter" idx="14" hasCustomPrompt="1"/>
          </p:nvPr>
        </p:nvSpPr>
        <p:spPr>
          <a:xfrm>
            <a:off x="5143500" y="2095559"/>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3" name="Text Placeholder 11"/>
          <p:cNvSpPr>
            <a:spLocks noGrp="1"/>
          </p:cNvSpPr>
          <p:nvPr>
            <p:ph type="body" sz="quarter" idx="18"/>
          </p:nvPr>
        </p:nvSpPr>
        <p:spPr>
          <a:xfrm>
            <a:off x="5143500" y="2487718"/>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7" name="Picture Placeholder 6" descr="&quot;&quot;">
            <a:extLst>
              <a:ext uri="{C183D7F6-B498-43B3-948B-1728B52AA6E4}">
                <adec:decorative xmlns:adec="http://schemas.microsoft.com/office/drawing/2017/decorative" xmlns="" val="0"/>
              </a:ext>
            </a:extLst>
          </p:cNvPr>
          <p:cNvSpPr>
            <a:spLocks noGrp="1"/>
          </p:cNvSpPr>
          <p:nvPr>
            <p:ph type="pic" sz="quarter" idx="12"/>
          </p:nvPr>
        </p:nvSpPr>
        <p:spPr>
          <a:xfrm>
            <a:off x="0" y="2095559"/>
            <a:ext cx="4940300" cy="2525713"/>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0" name="Picture Placeholder 9" descr="&quot;&quot;">
            <a:extLst>
              <a:ext uri="{C183D7F6-B498-43B3-948B-1728B52AA6E4}">
                <adec:decorative xmlns:adec="http://schemas.microsoft.com/office/drawing/2017/decorative" xmlns="" val="0"/>
              </a:ext>
            </a:extLst>
          </p:cNvPr>
          <p:cNvSpPr>
            <a:spLocks noGrp="1"/>
          </p:cNvSpPr>
          <p:nvPr>
            <p:ph type="pic" sz="quarter" idx="13"/>
          </p:nvPr>
        </p:nvSpPr>
        <p:spPr>
          <a:xfrm>
            <a:off x="4940300" y="0"/>
            <a:ext cx="3835400" cy="1250950"/>
          </a:xfrm>
          <a:prstGeom prst="rect">
            <a:avLst/>
          </a:prstGeom>
          <a:solidFill>
            <a:schemeClr val="tx2">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pic>
        <p:nvPicPr>
          <p:cNvPr id="8" name="Picture 7" descr="&quot;&quot;">
            <a:extLst>
              <a:ext uri="{C183D7F6-B498-43B3-948B-1728B52AA6E4}">
                <adec:decorative xmlns:adec="http://schemas.microsoft.com/office/drawing/2017/decorative" xmlns="" val="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6856" y="4732631"/>
            <a:ext cx="1558544" cy="387617"/>
          </a:xfrm>
          <a:prstGeom prst="rect">
            <a:avLst/>
          </a:prstGeom>
        </p:spPr>
      </p:pic>
      <p:sp>
        <p:nvSpPr>
          <p:cNvPr id="11" name="Slide Number Placeholder 5">
            <a:extLst>
              <a:ext uri="{FF2B5EF4-FFF2-40B4-BE49-F238E27FC236}">
                <a16:creationId xmlns:a16="http://schemas.microsoft.com/office/drawing/2014/main" id="{9622B233-292E-9A4B-AFAC-C559E42ABDA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4527441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multiple images opt1">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3543300" y="1304475"/>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1" name="Text Placeholder 6"/>
          <p:cNvSpPr>
            <a:spLocks noGrp="1"/>
          </p:cNvSpPr>
          <p:nvPr>
            <p:ph type="body" sz="quarter" idx="12" hasCustomPrompt="1"/>
          </p:nvPr>
        </p:nvSpPr>
        <p:spPr>
          <a:xfrm>
            <a:off x="3543300" y="2381697"/>
            <a:ext cx="31496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Subtitle</a:t>
            </a:r>
            <a:endParaRPr lang="en-US"/>
          </a:p>
        </p:txBody>
      </p:sp>
      <p:sp>
        <p:nvSpPr>
          <p:cNvPr id="14" name="Text Placeholder 11"/>
          <p:cNvSpPr>
            <a:spLocks noGrp="1"/>
          </p:cNvSpPr>
          <p:nvPr>
            <p:ph type="body" sz="quarter" idx="18"/>
          </p:nvPr>
        </p:nvSpPr>
        <p:spPr>
          <a:xfrm>
            <a:off x="3543300" y="2928877"/>
            <a:ext cx="31496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6" name="Picture Placeholder 5" descr="&quot;&quot;"/>
          <p:cNvSpPr>
            <a:spLocks noGrp="1"/>
          </p:cNvSpPr>
          <p:nvPr>
            <p:ph type="pic" sz="quarter" idx="11"/>
          </p:nvPr>
        </p:nvSpPr>
        <p:spPr>
          <a:xfrm>
            <a:off x="0" y="0"/>
            <a:ext cx="3009900" cy="4978400"/>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7" name="Picture Placeholder 5" descr="&quot;&quot;"/>
          <p:cNvSpPr>
            <a:spLocks noGrp="1"/>
          </p:cNvSpPr>
          <p:nvPr>
            <p:ph type="pic" sz="quarter" idx="15"/>
          </p:nvPr>
        </p:nvSpPr>
        <p:spPr>
          <a:xfrm>
            <a:off x="6931025" y="279401"/>
            <a:ext cx="1946275" cy="2535078"/>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8" name="Picture Placeholder 5" descr="&quot;&quot;"/>
          <p:cNvSpPr>
            <a:spLocks noGrp="1"/>
          </p:cNvSpPr>
          <p:nvPr>
            <p:ph type="pic" sz="quarter" idx="16"/>
          </p:nvPr>
        </p:nvSpPr>
        <p:spPr>
          <a:xfrm>
            <a:off x="6931025" y="3263900"/>
            <a:ext cx="2212975" cy="1503363"/>
          </a:xfrm>
          <a:prstGeom prst="rect">
            <a:avLst/>
          </a:prstGeom>
          <a:solidFill>
            <a:schemeClr val="tx1">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pic>
        <p:nvPicPr>
          <p:cNvPr id="9" name="Picture 8" descr="&quot;&quot;">
            <a:extLst>
              <a:ext uri="{C183D7F6-B498-43B3-948B-1728B52AA6E4}">
                <adec:decorative xmlns:adec="http://schemas.microsoft.com/office/drawing/2017/decorative" xmlns="" val="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407156" y="4730483"/>
            <a:ext cx="1558544" cy="387617"/>
          </a:xfrm>
          <a:prstGeom prst="rect">
            <a:avLst/>
          </a:prstGeom>
        </p:spPr>
      </p:pic>
      <p:sp>
        <p:nvSpPr>
          <p:cNvPr id="10" name="Slide Number Placeholder 5">
            <a:extLst>
              <a:ext uri="{FF2B5EF4-FFF2-40B4-BE49-F238E27FC236}">
                <a16:creationId xmlns:a16="http://schemas.microsoft.com/office/drawing/2014/main" id="{1943519F-C55C-0648-A62F-5D04AD3DBCC3}"/>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15441537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Multiple images opt2">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201059"/>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2"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6"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9"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4445000" y="1201059"/>
            <a:ext cx="4699000" cy="1745341"/>
          </a:xfrm>
          <a:prstGeom prst="rect">
            <a:avLst/>
          </a:prstGeom>
          <a:solidFill>
            <a:schemeClr val="tx2">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4"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3657600" y="3136900"/>
            <a:ext cx="2089150" cy="2006600"/>
          </a:xfrm>
          <a:prstGeom prst="rect">
            <a:avLst/>
          </a:prstGeom>
          <a:solidFill>
            <a:schemeClr val="tx1">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5"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5956300" y="3136900"/>
            <a:ext cx="2984500" cy="1630363"/>
          </a:xfrm>
          <a:prstGeom prst="rect">
            <a:avLst/>
          </a:prstGeom>
          <a:solidFill>
            <a:schemeClr val="tx1">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3" name="Slide Number Placeholder 5">
            <a:extLst>
              <a:ext uri="{FF2B5EF4-FFF2-40B4-BE49-F238E27FC236}">
                <a16:creationId xmlns:a16="http://schemas.microsoft.com/office/drawing/2014/main" id="{1307CB6E-72C2-7544-A884-0F4A718E4E2C}"/>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1064410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Multiple images opt3">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20173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4"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7302500" y="1201059"/>
            <a:ext cx="1841500" cy="3129641"/>
          </a:xfrm>
          <a:prstGeom prst="rect">
            <a:avLst/>
          </a:prstGeom>
          <a:solidFill>
            <a:schemeClr val="tx2">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5"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4533900" y="1201738"/>
            <a:ext cx="2540000" cy="2006600"/>
          </a:xfrm>
          <a:prstGeom prst="rect">
            <a:avLst/>
          </a:prstGeom>
          <a:solidFill>
            <a:schemeClr val="tx1">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2"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3860800" y="3441700"/>
            <a:ext cx="3213100" cy="1701800"/>
          </a:xfrm>
          <a:prstGeom prst="rect">
            <a:avLst/>
          </a:prstGeom>
          <a:solidFill>
            <a:schemeClr val="tx1">
              <a:lumMod val="20000"/>
              <a:lumOff val="80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sp>
        <p:nvSpPr>
          <p:cNvPr id="13" name="Slide Number Placeholder 5">
            <a:extLst>
              <a:ext uri="{FF2B5EF4-FFF2-40B4-BE49-F238E27FC236}">
                <a16:creationId xmlns:a16="http://schemas.microsoft.com/office/drawing/2014/main" id="{2504453C-9E63-D142-865C-F59161D11D89}"/>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5236982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1" name="Text Placeholder 11"/>
          <p:cNvSpPr>
            <a:spLocks noGrp="1"/>
          </p:cNvSpPr>
          <p:nvPr>
            <p:ph type="body" sz="quarter" idx="20" hasCustomPrompt="1"/>
          </p:nvPr>
        </p:nvSpPr>
        <p:spPr>
          <a:xfrm>
            <a:off x="614172" y="1846108"/>
            <a:ext cx="7907528" cy="3016406"/>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7594092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Subhead/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1" name="Text Placeholder 11"/>
          <p:cNvSpPr>
            <a:spLocks noGrp="1"/>
          </p:cNvSpPr>
          <p:nvPr>
            <p:ph type="body" sz="quarter" idx="20" hasCustomPrompt="1"/>
          </p:nvPr>
        </p:nvSpPr>
        <p:spPr>
          <a:xfrm>
            <a:off x="614172" y="2309706"/>
            <a:ext cx="7907528" cy="2552807"/>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a:extLst>
              <a:ext uri="{C183D7F6-B498-43B3-948B-1728B52AA6E4}">
                <adec:decorative xmlns:adec="http://schemas.microsoft.com/office/drawing/2017/decorative" xmlns=""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4202940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ullet list two columns">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201288"/>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309706"/>
            <a:ext cx="7907528" cy="2552807"/>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two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E8A25767-1F7D-7040-BA40-A995C4D52B68}"/>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848199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ullet list thre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201288"/>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258906"/>
            <a:ext cx="7907528" cy="2717907"/>
          </a:xfrm>
          <a:prstGeom prst="rect">
            <a:avLst/>
          </a:prstGeom>
        </p:spPr>
        <p:txBody>
          <a:bodyPr lIns="0" numCol="2">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three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CF565E20-2817-494B-B459-64A70D298F42}"/>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3201600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mparison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614172" y="1201738"/>
            <a:ext cx="7915656"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2" name="Text Placeholder 6"/>
          <p:cNvSpPr>
            <a:spLocks noGrp="1"/>
          </p:cNvSpPr>
          <p:nvPr>
            <p:ph type="body" sz="quarter" idx="12" hasCustomPrompt="1"/>
          </p:nvPr>
        </p:nvSpPr>
        <p:spPr>
          <a:xfrm>
            <a:off x="614172"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3" name="Text Placeholder 11"/>
          <p:cNvSpPr>
            <a:spLocks noGrp="1"/>
          </p:cNvSpPr>
          <p:nvPr>
            <p:ph type="body" sz="quarter" idx="18"/>
          </p:nvPr>
        </p:nvSpPr>
        <p:spPr>
          <a:xfrm>
            <a:off x="614172"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14" name="Text Placeholder 6"/>
          <p:cNvSpPr>
            <a:spLocks noGrp="1"/>
          </p:cNvSpPr>
          <p:nvPr>
            <p:ph type="body" sz="quarter" idx="20" hasCustomPrompt="1"/>
          </p:nvPr>
        </p:nvSpPr>
        <p:spPr>
          <a:xfrm>
            <a:off x="4737100"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5" name="Text Placeholder 11"/>
          <p:cNvSpPr>
            <a:spLocks noGrp="1"/>
          </p:cNvSpPr>
          <p:nvPr>
            <p:ph type="body" sz="quarter" idx="21"/>
          </p:nvPr>
        </p:nvSpPr>
        <p:spPr>
          <a:xfrm>
            <a:off x="4737100"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8" name="Slide Number Placeholder 5">
            <a:extLst>
              <a:ext uri="{FF2B5EF4-FFF2-40B4-BE49-F238E27FC236}">
                <a16:creationId xmlns:a16="http://schemas.microsoft.com/office/drawing/2014/main" id="{1889AA6C-D552-954D-B080-64CBB4CC531E}"/>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976172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image fixed">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7879737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blank">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14172" y="1201738"/>
            <a:ext cx="7915656"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3AC85C26-D4E7-3349-883B-7419398BE07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503052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left/Text right">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201059"/>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6" name="Text Placeholder 6"/>
          <p:cNvSpPr>
            <a:spLocks noGrp="1"/>
          </p:cNvSpPr>
          <p:nvPr>
            <p:ph type="body" sz="quarter" idx="12" hasCustomPrompt="1"/>
          </p:nvPr>
        </p:nvSpPr>
        <p:spPr>
          <a:xfrm>
            <a:off x="614172" y="2274930"/>
            <a:ext cx="3653028" cy="307777"/>
          </a:xfrm>
          <a:prstGeom prst="rect">
            <a:avLst/>
          </a:prstGeom>
          <a:solidFill>
            <a:schemeClr val="bg2">
              <a:alpha val="50000"/>
            </a:schemeClr>
          </a:solidFill>
        </p:spPr>
        <p:txBody>
          <a:bodyPr wrap="square" lIns="0" tIns="0" rIns="0" bIns="0" anchor="t" anchorCtr="0">
            <a:sp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9" name="Text Placeholder 11"/>
          <p:cNvSpPr>
            <a:spLocks noGrp="1"/>
          </p:cNvSpPr>
          <p:nvPr>
            <p:ph type="body" sz="quarter" idx="21"/>
          </p:nvPr>
        </p:nvSpPr>
        <p:spPr>
          <a:xfrm>
            <a:off x="4559300" y="1192212"/>
            <a:ext cx="4267200" cy="3684587"/>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62590DC9-2480-7E40-A503-6DE88A72F3BC}"/>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5660200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left/Image right">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14172" y="1201059"/>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1" name="Text Placeholder 6"/>
          <p:cNvSpPr>
            <a:spLocks noGrp="1"/>
          </p:cNvSpPr>
          <p:nvPr>
            <p:ph type="body" sz="quarter" idx="12" hasCustomPrompt="1"/>
          </p:nvPr>
        </p:nvSpPr>
        <p:spPr>
          <a:xfrm>
            <a:off x="614172" y="2193971"/>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10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2" name="Text Placeholder 11"/>
          <p:cNvSpPr>
            <a:spLocks noGrp="1"/>
          </p:cNvSpPr>
          <p:nvPr>
            <p:ph type="body" sz="quarter" idx="18"/>
          </p:nvPr>
        </p:nvSpPr>
        <p:spPr>
          <a:xfrm>
            <a:off x="614172" y="2586130"/>
            <a:ext cx="3970528" cy="239068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3"/>
          </p:nvPr>
        </p:nvSpPr>
        <p:spPr>
          <a:xfrm>
            <a:off x="4572000" y="1201738"/>
            <a:ext cx="4572000" cy="3565525"/>
          </a:xfrm>
          <a:prstGeom prst="rect">
            <a:avLst/>
          </a:prstGeom>
          <a:solidFill>
            <a:schemeClr val="tx2">
              <a:lumMod val="20000"/>
              <a:lumOff val="80000"/>
            </a:scheme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bg1"/>
                </a:solidFill>
                <a:latin typeface="+mj-lt"/>
              </a:defRPr>
            </a:lvl1pPr>
          </a:lstStyle>
          <a:p>
            <a:r>
              <a:rPr lang="en-GB" dirty="0"/>
              <a:t>Drag picture to placeholder or click icon to add</a:t>
            </a:r>
            <a:endParaRPr lang="en-US" dirty="0"/>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756215E2-D643-8945-85D2-61D046A08E2B}"/>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21766316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Content/Grey logo band">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342900" y="3794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Content Placeholder 7"/>
          <p:cNvSpPr>
            <a:spLocks noGrp="1"/>
          </p:cNvSpPr>
          <p:nvPr>
            <p:ph sz="quarter" idx="11"/>
          </p:nvPr>
        </p:nvSpPr>
        <p:spPr>
          <a:xfrm>
            <a:off x="342900" y="914401"/>
            <a:ext cx="8445500" cy="3060700"/>
          </a:xfrm>
          <a:prstGeom prst="rect">
            <a:avLst/>
          </a:prstGeom>
        </p:spPr>
        <p:txBody>
          <a:bodyPr lIns="0"/>
          <a:lstStyle>
            <a:lvl1pPr marL="162000" indent="-162000">
              <a:spcBef>
                <a:spcPts val="300"/>
              </a:spcBef>
              <a:spcAft>
                <a:spcPts val="300"/>
              </a:spcAft>
              <a:buFont typeface="Lucida Grande"/>
              <a:buChar char="-"/>
              <a:defRPr sz="1800">
                <a:latin typeface="+mj-lt"/>
              </a:defRPr>
            </a:lvl1pPr>
            <a:lvl2pPr marL="417600" indent="-212400">
              <a:spcBef>
                <a:spcPts val="300"/>
              </a:spcBef>
              <a:spcAft>
                <a:spcPts val="300"/>
              </a:spcAft>
              <a:buFont typeface="Lucida Grande"/>
              <a:buChar char="-"/>
              <a:defRPr sz="1800">
                <a:latin typeface="+mj-lt"/>
              </a:defRPr>
            </a:lvl2pPr>
            <a:lvl3pPr marL="568800" indent="-158400">
              <a:spcBef>
                <a:spcPts val="300"/>
              </a:spcBef>
              <a:spcAft>
                <a:spcPts val="300"/>
              </a:spcAft>
              <a:buFont typeface="Lucida Grande"/>
              <a:buChar char="-"/>
              <a:defRPr sz="1800">
                <a:latin typeface="+mj-lt"/>
              </a:defRPr>
            </a:lvl3pPr>
            <a:lvl4pPr marL="774000" indent="-158400">
              <a:spcBef>
                <a:spcPts val="300"/>
              </a:spcBef>
              <a:spcAft>
                <a:spcPts val="300"/>
              </a:spcAft>
              <a:buFont typeface="Lucida Grande"/>
              <a:buChar char="-"/>
              <a:defRPr sz="1800">
                <a:latin typeface="+mj-lt"/>
              </a:defRPr>
            </a:lvl4pPr>
            <a:lvl5pPr marL="943200" indent="-158400">
              <a:spcBef>
                <a:spcPts val="300"/>
              </a:spcBef>
              <a:spcAft>
                <a:spcPts val="300"/>
              </a:spcAft>
              <a:buFont typeface="Lucida Grande"/>
              <a:buChar char="-"/>
              <a:defRPr sz="1800">
                <a:latin typeface="+mj-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6" name="Slide Number Placeholder 5">
            <a:extLst>
              <a:ext uri="{FF2B5EF4-FFF2-40B4-BE49-F238E27FC236}">
                <a16:creationId xmlns:a16="http://schemas.microsoft.com/office/drawing/2014/main" id="{DD776C0C-6ECC-1B44-8A0C-E5B787BA9F30}"/>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0194411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Grey logo band">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42900" y="3794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5" name="Slide Number Placeholder 5">
            <a:extLst>
              <a:ext uri="{FF2B5EF4-FFF2-40B4-BE49-F238E27FC236}">
                <a16:creationId xmlns:a16="http://schemas.microsoft.com/office/drawing/2014/main" id="{CE7BCD14-5690-7845-A319-66D30543A566}"/>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5306F20-FBA2-4746-AE9F-DFBA4FFD6FE5}" type="slidenum">
              <a:rPr lang="en-US" smtClean="0"/>
              <a:pPr/>
              <a:t>‹#›</a:t>
            </a:fld>
            <a:endParaRPr lang="en-US" dirty="0"/>
          </a:p>
        </p:txBody>
      </p:sp>
    </p:spTree>
    <p:extLst>
      <p:ext uri="{BB962C8B-B14F-4D97-AF65-F5344CB8AC3E}">
        <p14:creationId xmlns:p14="http://schemas.microsoft.com/office/powerpoint/2010/main" val="36799075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subhead/image fix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8" name="Text Placeholder 6"/>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4302526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subhead/image editable">
    <p:spTree>
      <p:nvGrpSpPr>
        <p:cNvPr id="1" name=""/>
        <p:cNvGrpSpPr/>
        <p:nvPr/>
      </p:nvGrpSpPr>
      <p:grpSpPr>
        <a:xfrm>
          <a:off x="0" y="0"/>
          <a:ext cx="0" cy="0"/>
          <a:chOff x="0" y="0"/>
          <a:chExt cx="0" cy="0"/>
        </a:xfrm>
      </p:grpSpPr>
      <p:sp>
        <p:nvSpPr>
          <p:cNvPr id="4" name="Picture Placeholder 3" descr="&quot;&quot;">
            <a:extLst>
              <a:ext uri="{FF2B5EF4-FFF2-40B4-BE49-F238E27FC236}">
                <a16:creationId xmlns:a16="http://schemas.microsoft.com/office/drawing/2014/main" id="{5A51C806-9317-4444-AF29-F6B5A5D8C4D1}"/>
              </a:ext>
              <a:ext uri="{C183D7F6-B498-43B3-948B-1728B52AA6E4}">
                <adec:decorative xmlns:adec="http://schemas.microsoft.com/office/drawing/2017/decorative" xmlns="" val="0"/>
              </a:ext>
            </a:extLst>
          </p:cNvPr>
          <p:cNvSpPr>
            <a:spLocks noGrp="1"/>
          </p:cNvSpPr>
          <p:nvPr>
            <p:ph type="pic" sz="quarter" idx="14" hasCustomPrompt="1"/>
          </p:nvPr>
        </p:nvSpPr>
        <p:spPr>
          <a:xfrm>
            <a:off x="0" y="7485"/>
            <a:ext cx="9144000" cy="5143500"/>
          </a:xfrm>
          <a:prstGeom prst="rect">
            <a:avLst/>
          </a:prstGeom>
        </p:spPr>
        <p:txBody>
          <a:bodyPr/>
          <a:lstStyle>
            <a:lvl1pPr marL="0" indent="0">
              <a:buNone/>
              <a:defRPr sz="1600">
                <a:latin typeface="+mn-lt"/>
              </a:defRPr>
            </a:lvl1pPr>
          </a:lstStyle>
          <a:p>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Tree>
    <p:extLst>
      <p:ext uri="{BB962C8B-B14F-4D97-AF65-F5344CB8AC3E}">
        <p14:creationId xmlns:p14="http://schemas.microsoft.com/office/powerpoint/2010/main" val="1087329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subhead/no image">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F7845BF4-8026-1E44-A3DE-346D30878DEC}"/>
              </a:ext>
            </a:extLst>
          </p:cNvPr>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
        <p:nvSpPr>
          <p:cNvPr id="10" name="Text Placeholder 6">
            <a:extLst>
              <a:ext uri="{FF2B5EF4-FFF2-40B4-BE49-F238E27FC236}">
                <a16:creationId xmlns:a16="http://schemas.microsoft.com/office/drawing/2014/main" id="{6D07975E-86A5-A84B-8D50-C0E44AE0D5F4}"/>
              </a:ext>
            </a:extLst>
          </p:cNvPr>
          <p:cNvSpPr>
            <a:spLocks noGrp="1"/>
          </p:cNvSpPr>
          <p:nvPr>
            <p:ph type="body" sz="quarter" idx="12" hasCustomPrompt="1"/>
          </p:nvPr>
        </p:nvSpPr>
        <p:spPr>
          <a:xfrm>
            <a:off x="2349500" y="3456905"/>
            <a:ext cx="4445000" cy="747388"/>
          </a:xfrm>
          <a:prstGeom prst="rect">
            <a:avLst/>
          </a:prstGeom>
          <a:solidFill>
            <a:schemeClr val="bg2"/>
          </a:solidFill>
        </p:spPr>
        <p:txBody>
          <a:bodyPr lIns="360000" tIns="187200" rIns="360000" bIns="187200" anchor="ctr" anchorCtr="0">
            <a:noAutofit/>
          </a:bodyPr>
          <a:lstStyle>
            <a:lvl1pPr marL="0" indent="0">
              <a:buNone/>
              <a:defRPr sz="2000" b="0" i="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pic>
        <p:nvPicPr>
          <p:cNvPr id="7" name="Picture 6">
            <a:extLst>
              <a:ext uri="{FF2B5EF4-FFF2-40B4-BE49-F238E27FC236}">
                <a16:creationId xmlns:a16="http://schemas.microsoft.com/office/drawing/2014/main" id="{A9C166AB-27BD-4149-A913-0D1E5AFD40F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Tree>
    <p:extLst>
      <p:ext uri="{BB962C8B-B14F-4D97-AF65-F5344CB8AC3E}">
        <p14:creationId xmlns:p14="http://schemas.microsoft.com/office/powerpoint/2010/main" val="1990638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ction break/image fixe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accent1"/>
                </a:solidFill>
              </a:defRPr>
            </a:lvl1pPr>
          </a:lstStyle>
          <a:p>
            <a:r>
              <a:rPr lang="en-GB"/>
              <a:t>Click to add section title</a:t>
            </a:r>
            <a:endParaRPr lang="en-US"/>
          </a:p>
        </p:txBody>
      </p:sp>
      <p:pic>
        <p:nvPicPr>
          <p:cNvPr id="7" name="Picture 6" descr="&quot;&quot;">
            <a:extLst>
              <a:ext uri="{FF2B5EF4-FFF2-40B4-BE49-F238E27FC236}">
                <a16:creationId xmlns:a16="http://schemas.microsoft.com/office/drawing/2014/main" id="{2D45F4CB-A079-3949-B6FF-655AAA236275}"/>
              </a:ext>
              <a:ext uri="{C183D7F6-B498-43B3-948B-1728B52AA6E4}">
                <adec:decorative xmlns:adec="http://schemas.microsoft.com/office/drawing/2017/decorative" xmlns="" val="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63D7509D-096F-DB43-9709-E0C38A96B35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8931470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break editable">
    <p:spTree>
      <p:nvGrpSpPr>
        <p:cNvPr id="1" name=""/>
        <p:cNvGrpSpPr/>
        <p:nvPr/>
      </p:nvGrpSpPr>
      <p:grpSpPr>
        <a:xfrm>
          <a:off x="0" y="0"/>
          <a:ext cx="0" cy="0"/>
          <a:chOff x="0" y="0"/>
          <a:chExt cx="0" cy="0"/>
        </a:xfrm>
      </p:grpSpPr>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1" hasCustomPrompt="1"/>
          </p:nvPr>
        </p:nvSpPr>
        <p:spPr>
          <a:xfrm>
            <a:off x="0" y="0"/>
            <a:ext cx="9144000" cy="5143500"/>
          </a:xfrm>
          <a:prstGeom prst="rect">
            <a:avLst/>
          </a:prstGeom>
          <a:solidFill>
            <a:schemeClr val="tx2">
              <a:lumMod val="20000"/>
              <a:lumOff val="80000"/>
            </a:schemeClr>
          </a:solidFill>
        </p:spPr>
        <p:txBody>
          <a:bodyPr anchor="t" anchorCtr="0"/>
          <a:lstStyle>
            <a:lvl1pPr marL="0" marR="0" indent="0" algn="l" defTabSz="457200" rtl="0" eaLnBrk="1" fontAlgn="auto" latinLnBrk="0" hangingPunct="1">
              <a:lnSpc>
                <a:spcPct val="100000"/>
              </a:lnSpc>
              <a:spcBef>
                <a:spcPct val="20000"/>
              </a:spcBef>
              <a:spcAft>
                <a:spcPts val="0"/>
              </a:spcAft>
              <a:buClrTx/>
              <a:buSzTx/>
              <a:buFont typeface="Arial"/>
              <a:buNone/>
              <a:tabLst/>
              <a:defRPr sz="1600">
                <a:latin typeface="+mn-l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6"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section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44620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editable">
    <p:spTree>
      <p:nvGrpSpPr>
        <p:cNvPr id="1" name=""/>
        <p:cNvGrpSpPr/>
        <p:nvPr/>
      </p:nvGrpSpPr>
      <p:grpSpPr>
        <a:xfrm>
          <a:off x="0" y="0"/>
          <a:ext cx="0" cy="0"/>
          <a:chOff x="0" y="0"/>
          <a:chExt cx="0" cy="0"/>
        </a:xfrm>
      </p:grpSpPr>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1" hasCustomPrompt="1"/>
          </p:nvPr>
        </p:nvSpPr>
        <p:spPr>
          <a:xfrm>
            <a:off x="0" y="0"/>
            <a:ext cx="9144000" cy="5143500"/>
          </a:xfrm>
          <a:prstGeom prst="rect">
            <a:avLst/>
          </a:prstGeom>
          <a:solidFill>
            <a:schemeClr val="tx2">
              <a:lumMod val="20000"/>
              <a:lumOff val="80000"/>
            </a:schemeClr>
          </a:solidFill>
        </p:spPr>
        <p:txBody>
          <a:bodyPr anchor="t" anchorCtr="0"/>
          <a:lstStyle>
            <a:lvl1pPr marL="0" marR="0" indent="0" algn="l" defTabSz="457200" rtl="0" eaLnBrk="1" fontAlgn="auto" latinLnBrk="0" hangingPunct="1">
              <a:lnSpc>
                <a:spcPct val="100000"/>
              </a:lnSpc>
              <a:spcBef>
                <a:spcPct val="20000"/>
              </a:spcBef>
              <a:spcAft>
                <a:spcPts val="0"/>
              </a:spcAft>
              <a:buClrTx/>
              <a:buSzTx/>
              <a:buFont typeface="Arial"/>
              <a:buNone/>
              <a:tabLst/>
              <a:defRPr sz="1600">
                <a:latin typeface="+mn-l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GB" dirty="0"/>
              <a:t>Drag picture to placeholder or click icon to add</a:t>
            </a:r>
            <a:endParaRPr lang="en-US" dirty="0"/>
          </a:p>
        </p:txBody>
      </p:sp>
      <p:sp>
        <p:nvSpPr>
          <p:cNvPr id="12" name="Picture Placeholder 11" descr="&quot;&quot;">
            <a:extLst>
              <a:ext uri="{C183D7F6-B498-43B3-948B-1728B52AA6E4}">
                <adec:decorative xmlns:adec="http://schemas.microsoft.com/office/drawing/2017/decorative" xmlns="" val="0"/>
              </a:ext>
            </a:extLst>
          </p:cNvPr>
          <p:cNvSpPr>
            <a:spLocks noGrp="1"/>
          </p:cNvSpPr>
          <p:nvPr>
            <p:ph type="pic" sz="quarter" idx="13" hasCustomPrompt="1"/>
          </p:nvPr>
        </p:nvSpPr>
        <p:spPr>
          <a:xfrm>
            <a:off x="615602" y="349201"/>
            <a:ext cx="7915275" cy="619125"/>
          </a:xfrm>
          <a:prstGeom prst="rect">
            <a:avLst/>
          </a:prstGeom>
          <a:solidFill>
            <a:schemeClr val="accent1"/>
          </a:solidFill>
        </p:spPr>
        <p:txBody>
          <a:bodyPr/>
          <a:lstStyle>
            <a:lvl1pPr marL="0" indent="0">
              <a:buNone/>
              <a:defRPr sz="1800" baseline="0"/>
            </a:lvl1pPr>
          </a:lstStyle>
          <a:p>
            <a:r>
              <a:rPr lang="en-US" dirty="0"/>
              <a:t>For ‘UoLRedBandlogo_ppt16.9.png’ image only</a:t>
            </a:r>
          </a:p>
        </p:txBody>
      </p:sp>
      <p:sp>
        <p:nvSpPr>
          <p:cNvPr id="6" name="Title 3"/>
          <p:cNvSpPr>
            <a:spLocks noGrp="1"/>
          </p:cNvSpPr>
          <p:nvPr>
            <p:ph type="title" hasCustomPrompt="1"/>
          </p:nvPr>
        </p:nvSpPr>
        <p:spPr>
          <a:xfrm>
            <a:off x="2349500" y="1652629"/>
            <a:ext cx="4445000" cy="1812846"/>
          </a:xfrm>
          <a:prstGeom prst="rect">
            <a:avLst/>
          </a:prstGeom>
          <a:solidFill>
            <a:schemeClr val="bg1"/>
          </a:solidFill>
        </p:spPr>
        <p:txBody>
          <a:bodyPr vert="horz" lIns="360000" tIns="187200" rIns="360000" bIns="187200">
            <a:normAutofit/>
          </a:bodyPr>
          <a:lstStyle>
            <a:lvl1pPr algn="l">
              <a:defRPr b="1" baseline="0">
                <a:solidFill>
                  <a:schemeClr val="tx1"/>
                </a:solidFill>
              </a:defRPr>
            </a:lvl1pPr>
          </a:lstStyle>
          <a:p>
            <a:r>
              <a:rPr lang="en-GB"/>
              <a:t>Click to add section title</a:t>
            </a:r>
            <a:endParaRPr lang="en-US"/>
          </a:p>
        </p:txBody>
      </p:sp>
      <p:sp>
        <p:nvSpPr>
          <p:cNvPr id="5" name="Slide Number Placeholder 5">
            <a:extLst>
              <a:ext uri="{FF2B5EF4-FFF2-40B4-BE49-F238E27FC236}">
                <a16:creationId xmlns:a16="http://schemas.microsoft.com/office/drawing/2014/main" id="{27BFA3A2-9D92-1B4F-B794-2224C000886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5917070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Title (centred)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1814361"/>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12"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8"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326184" y="4830142"/>
            <a:ext cx="1358900" cy="148085"/>
          </a:xfrm>
          <a:prstGeom prst="rect">
            <a:avLst/>
          </a:prstGeom>
        </p:spPr>
      </p:pic>
      <p:sp>
        <p:nvSpPr>
          <p:cNvPr id="9" name="Slide Number Placeholder 5">
            <a:extLst>
              <a:ext uri="{FF2B5EF4-FFF2-40B4-BE49-F238E27FC236}">
                <a16:creationId xmlns:a16="http://schemas.microsoft.com/office/drawing/2014/main" id="{FD5121BD-3184-7B4E-AF38-5D06A178DB61}"/>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8640037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Title (top)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698348"/>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9"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0"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8" name="Slide Number Placeholder 5">
            <a:extLst>
              <a:ext uri="{FF2B5EF4-FFF2-40B4-BE49-F238E27FC236}">
                <a16:creationId xmlns:a16="http://schemas.microsoft.com/office/drawing/2014/main" id="{AFBFCF30-02D1-924A-9CEA-301EA59457D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1654149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Title (bottom)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3135313"/>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9"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0"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8" name="Slide Number Placeholder 5">
            <a:extLst>
              <a:ext uri="{FF2B5EF4-FFF2-40B4-BE49-F238E27FC236}">
                <a16:creationId xmlns:a16="http://schemas.microsoft.com/office/drawing/2014/main" id="{1127B17B-3FD5-B64C-B165-99E09B79C499}"/>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573050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images">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BBDC53B4-4996-8745-8E53-958C291B0667}"/>
              </a:ext>
            </a:extLst>
          </p:cNvPr>
          <p:cNvSpPr>
            <a:spLocks noGrp="1"/>
          </p:cNvSpPr>
          <p:nvPr>
            <p:ph type="title" hasCustomPrompt="1"/>
          </p:nvPr>
        </p:nvSpPr>
        <p:spPr>
          <a:xfrm>
            <a:off x="1027974" y="961437"/>
            <a:ext cx="3544025" cy="553998"/>
          </a:xfrm>
          <a:prstGeom prst="rect">
            <a:avLst/>
          </a:prstGeom>
        </p:spPr>
        <p:txBody>
          <a:bodyPr vert="horz" wrap="square" lIns="0" tIns="0" rIns="0" bIns="0">
            <a:spAutoFit/>
          </a:bodyPr>
          <a:lstStyle>
            <a:lvl1pPr algn="l">
              <a:defRPr sz="3600" b="1"/>
            </a:lvl1pPr>
          </a:lstStyle>
          <a:p>
            <a:r>
              <a:rPr lang="en-GB"/>
              <a:t>Click to add title</a:t>
            </a:r>
            <a:endParaRPr lang="en-US"/>
          </a:p>
        </p:txBody>
      </p:sp>
      <p:sp>
        <p:nvSpPr>
          <p:cNvPr id="8" name="Text Placeholder 6"/>
          <p:cNvSpPr>
            <a:spLocks noGrp="1"/>
          </p:cNvSpPr>
          <p:nvPr>
            <p:ph type="body" sz="quarter" idx="14" hasCustomPrompt="1"/>
          </p:nvPr>
        </p:nvSpPr>
        <p:spPr>
          <a:xfrm>
            <a:off x="5143500" y="2095559"/>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18"/>
          </p:nvPr>
        </p:nvSpPr>
        <p:spPr>
          <a:xfrm>
            <a:off x="5143500" y="2487718"/>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7" name="Picture Placeholder 6" descr="&quot;&quot;">
            <a:extLst>
              <a:ext uri="{C183D7F6-B498-43B3-948B-1728B52AA6E4}">
                <adec:decorative xmlns:adec="http://schemas.microsoft.com/office/drawing/2017/decorative" xmlns="" val="0"/>
              </a:ext>
            </a:extLst>
          </p:cNvPr>
          <p:cNvSpPr>
            <a:spLocks noGrp="1"/>
          </p:cNvSpPr>
          <p:nvPr>
            <p:ph type="pic" sz="quarter" idx="12"/>
          </p:nvPr>
        </p:nvSpPr>
        <p:spPr>
          <a:xfrm>
            <a:off x="0" y="2123966"/>
            <a:ext cx="4940300" cy="2525713"/>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10" name="Picture Placeholder 9" descr="&quot;&quot;">
            <a:extLst>
              <a:ext uri="{C183D7F6-B498-43B3-948B-1728B52AA6E4}">
                <adec:decorative xmlns:adec="http://schemas.microsoft.com/office/drawing/2017/decorative" xmlns="" val="0"/>
              </a:ext>
            </a:extLst>
          </p:cNvPr>
          <p:cNvSpPr>
            <a:spLocks noGrp="1"/>
          </p:cNvSpPr>
          <p:nvPr>
            <p:ph type="pic" sz="quarter" idx="13"/>
          </p:nvPr>
        </p:nvSpPr>
        <p:spPr>
          <a:xfrm>
            <a:off x="4940300" y="0"/>
            <a:ext cx="3835400" cy="1250950"/>
          </a:xfrm>
          <a:prstGeom prst="rect">
            <a:avLst/>
          </a:prstGeom>
          <a:solidFill>
            <a:schemeClr val="tx2">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pic>
        <p:nvPicPr>
          <p:cNvPr id="13" name="Picture 12"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11" name="Slide Number Placeholder 5">
            <a:extLst>
              <a:ext uri="{FF2B5EF4-FFF2-40B4-BE49-F238E27FC236}">
                <a16:creationId xmlns:a16="http://schemas.microsoft.com/office/drawing/2014/main" id="{7509A432-DF92-7E40-BF61-AA6C75E15366}"/>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664880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multiple images opt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3300" y="1304475"/>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2" hasCustomPrompt="1"/>
          </p:nvPr>
        </p:nvSpPr>
        <p:spPr>
          <a:xfrm>
            <a:off x="3543300" y="2381697"/>
            <a:ext cx="31496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Subtitle</a:t>
            </a:r>
            <a:endParaRPr lang="en-US"/>
          </a:p>
        </p:txBody>
      </p:sp>
      <p:sp>
        <p:nvSpPr>
          <p:cNvPr id="10" name="Text Placeholder 11"/>
          <p:cNvSpPr>
            <a:spLocks noGrp="1"/>
          </p:cNvSpPr>
          <p:nvPr>
            <p:ph type="body" sz="quarter" idx="18"/>
          </p:nvPr>
        </p:nvSpPr>
        <p:spPr>
          <a:xfrm>
            <a:off x="3543300" y="2928877"/>
            <a:ext cx="31496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3009900" cy="49784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Picture Placeholder 5" descr="&quot;&quot;">
            <a:extLst>
              <a:ext uri="{C183D7F6-B498-43B3-948B-1728B52AA6E4}">
                <adec:decorative xmlns:adec="http://schemas.microsoft.com/office/drawing/2017/decorative" xmlns="" val="0"/>
              </a:ext>
            </a:extLst>
          </p:cNvPr>
          <p:cNvSpPr>
            <a:spLocks noGrp="1"/>
          </p:cNvSpPr>
          <p:nvPr>
            <p:ph type="pic" sz="quarter" idx="15"/>
          </p:nvPr>
        </p:nvSpPr>
        <p:spPr>
          <a:xfrm>
            <a:off x="6931025" y="279401"/>
            <a:ext cx="1946275" cy="2535078"/>
          </a:xfrm>
          <a:prstGeom prst="rect">
            <a:avLst/>
          </a:prstGeom>
          <a:solidFill>
            <a:schemeClr val="tx1">
              <a:lumMod val="20000"/>
              <a:lumOff val="80000"/>
            </a:schemeClr>
          </a:solidFill>
        </p:spPr>
        <p:txBody>
          <a:bodyPr/>
          <a:lstStyle>
            <a:lvl1pPr marL="0" indent="0">
              <a:buNone/>
              <a:defRPr sz="1600">
                <a:latin typeface="+mj-lt"/>
              </a:defRPr>
            </a:lvl1pPr>
          </a:lstStyle>
          <a:p>
            <a:r>
              <a:rPr lang="en-GB" dirty="0"/>
              <a:t>Drag picture to placeholder or click icon to add</a:t>
            </a:r>
            <a:endParaRPr lang="en-US" dirty="0"/>
          </a:p>
        </p:txBody>
      </p:sp>
      <p:sp>
        <p:nvSpPr>
          <p:cNvPr id="8" name="Picture Placeholder 5" descr="&quot;&quot;">
            <a:extLst>
              <a:ext uri="{C183D7F6-B498-43B3-948B-1728B52AA6E4}">
                <adec:decorative xmlns:adec="http://schemas.microsoft.com/office/drawing/2017/decorative" xmlns="" val="0"/>
              </a:ext>
            </a:extLst>
          </p:cNvPr>
          <p:cNvSpPr>
            <a:spLocks noGrp="1"/>
          </p:cNvSpPr>
          <p:nvPr>
            <p:ph type="pic" sz="quarter" idx="16"/>
          </p:nvPr>
        </p:nvSpPr>
        <p:spPr>
          <a:xfrm>
            <a:off x="6931025" y="3263900"/>
            <a:ext cx="2212975" cy="1503363"/>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3606800" y="4870451"/>
            <a:ext cx="1358900" cy="148085"/>
          </a:xfrm>
          <a:prstGeom prst="rect">
            <a:avLst/>
          </a:prstGeom>
        </p:spPr>
      </p:pic>
      <p:sp>
        <p:nvSpPr>
          <p:cNvPr id="12" name="Slide Number Placeholder 5">
            <a:extLst>
              <a:ext uri="{FF2B5EF4-FFF2-40B4-BE49-F238E27FC236}">
                <a16:creationId xmlns:a16="http://schemas.microsoft.com/office/drawing/2014/main" id="{0AAC969B-9F13-034E-B663-52115B22C246}"/>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5641284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ext/Multiple images opt2">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201059"/>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2"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6"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9"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4445000" y="1201059"/>
            <a:ext cx="4699000" cy="1745341"/>
          </a:xfrm>
          <a:prstGeom prst="rect">
            <a:avLst/>
          </a:prstGeom>
          <a:solidFill>
            <a:schemeClr val="tx2">
              <a:lumMod val="20000"/>
              <a:lumOff val="80000"/>
            </a:schemeClr>
          </a:solidFill>
        </p:spPr>
        <p:txBody>
          <a:bodyPr vert="horz"/>
          <a:lstStyle>
            <a:lvl1pPr marL="0" indent="0">
              <a:buNone/>
              <a:defRPr sz="1600">
                <a:latin typeface="+mj-lt"/>
              </a:defRPr>
            </a:lvl1pPr>
          </a:lstStyle>
          <a:p>
            <a:r>
              <a:rPr lang="en-GB" dirty="0"/>
              <a:t>Drag picture to placeholder or click icon to add</a:t>
            </a:r>
            <a:endParaRPr lang="en-US" dirty="0"/>
          </a:p>
        </p:txBody>
      </p:sp>
      <p:sp>
        <p:nvSpPr>
          <p:cNvPr id="14"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3657600" y="3136900"/>
            <a:ext cx="2089150" cy="20066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5"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5956300" y="3136900"/>
            <a:ext cx="2984500" cy="1630363"/>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3" name="Slide Number Placeholder 5">
            <a:extLst>
              <a:ext uri="{FF2B5EF4-FFF2-40B4-BE49-F238E27FC236}">
                <a16:creationId xmlns:a16="http://schemas.microsoft.com/office/drawing/2014/main" id="{E8C1839C-E96C-4544-9ABF-388A484FA962}"/>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1159750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Multiple images opt3">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6" name="Text Placeholder 6"/>
          <p:cNvSpPr>
            <a:spLocks noGrp="1"/>
          </p:cNvSpPr>
          <p:nvPr>
            <p:ph type="body" sz="quarter" idx="19" hasCustomPrompt="1"/>
          </p:nvPr>
        </p:nvSpPr>
        <p:spPr>
          <a:xfrm>
            <a:off x="614172" y="1866748"/>
            <a:ext cx="2916428"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7" name="Text Placeholder 11"/>
          <p:cNvSpPr>
            <a:spLocks noGrp="1"/>
          </p:cNvSpPr>
          <p:nvPr>
            <p:ph type="body" sz="quarter" idx="20"/>
          </p:nvPr>
        </p:nvSpPr>
        <p:spPr>
          <a:xfrm>
            <a:off x="614172" y="2349500"/>
            <a:ext cx="2916428" cy="244951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0"/>
          </p:nvPr>
        </p:nvSpPr>
        <p:spPr>
          <a:xfrm>
            <a:off x="7302500" y="1201059"/>
            <a:ext cx="1841500" cy="3129641"/>
          </a:xfrm>
          <a:prstGeom prst="rect">
            <a:avLst/>
          </a:prstGeom>
          <a:solidFill>
            <a:schemeClr val="tx2">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5" name="Picture Placeholder 4" descr="&quot;&quot;">
            <a:extLst>
              <a:ext uri="{C183D7F6-B498-43B3-948B-1728B52AA6E4}">
                <adec:decorative xmlns:adec="http://schemas.microsoft.com/office/drawing/2017/decorative" xmlns="" val="0"/>
              </a:ext>
            </a:extLst>
          </p:cNvPr>
          <p:cNvSpPr>
            <a:spLocks noGrp="1"/>
          </p:cNvSpPr>
          <p:nvPr>
            <p:ph type="pic" sz="quarter" idx="11"/>
          </p:nvPr>
        </p:nvSpPr>
        <p:spPr>
          <a:xfrm>
            <a:off x="4533900" y="1201738"/>
            <a:ext cx="2540000" cy="20066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12" name="Picture Placeholder 4" descr="&quot;&quot;">
            <a:extLst>
              <a:ext uri="{C183D7F6-B498-43B3-948B-1728B52AA6E4}">
                <adec:decorative xmlns:adec="http://schemas.microsoft.com/office/drawing/2017/decorative" xmlns="" val="0"/>
              </a:ext>
            </a:extLst>
          </p:cNvPr>
          <p:cNvSpPr>
            <a:spLocks noGrp="1"/>
          </p:cNvSpPr>
          <p:nvPr>
            <p:ph type="pic" sz="quarter" idx="18"/>
          </p:nvPr>
        </p:nvSpPr>
        <p:spPr>
          <a:xfrm>
            <a:off x="3860800" y="3441700"/>
            <a:ext cx="3213100" cy="1701800"/>
          </a:xfrm>
          <a:prstGeom prst="rect">
            <a:avLst/>
          </a:prstGeom>
          <a:solidFill>
            <a:schemeClr val="tx1">
              <a:lumMod val="20000"/>
              <a:lumOff val="80000"/>
            </a:schemeClr>
          </a:solidFill>
        </p:spPr>
        <p:txBody>
          <a:bodyPr vert="horz"/>
          <a:lstStyle>
            <a:lvl1pPr marL="0" indent="0">
              <a:buNone/>
              <a:defRPr sz="1600">
                <a:latin typeface="+mn-lt"/>
              </a:defRPr>
            </a:lvl1pPr>
          </a:lstStyle>
          <a:p>
            <a:r>
              <a:rPr lang="en-GB" dirty="0"/>
              <a:t>Drag picture to placeholder or click icon to add</a:t>
            </a:r>
            <a:endParaRPr lang="en-US" dirty="0"/>
          </a:p>
        </p:txBody>
      </p:sp>
      <p:sp>
        <p:nvSpPr>
          <p:cNvPr id="9" name="Slide Number Placeholder 5">
            <a:extLst>
              <a:ext uri="{FF2B5EF4-FFF2-40B4-BE49-F238E27FC236}">
                <a16:creationId xmlns:a16="http://schemas.microsoft.com/office/drawing/2014/main" id="{06CC22BD-2E67-5141-997D-78A8A2FD82DC}"/>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9435164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1" name="Text Placeholder 11"/>
          <p:cNvSpPr>
            <a:spLocks noGrp="1"/>
          </p:cNvSpPr>
          <p:nvPr>
            <p:ph type="body" sz="quarter" idx="20" hasCustomPrompt="1"/>
          </p:nvPr>
        </p:nvSpPr>
        <p:spPr>
          <a:xfrm>
            <a:off x="614172" y="1846108"/>
            <a:ext cx="7907528" cy="3016406"/>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42910011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Subhead/Bullet list on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9"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1" name="Text Placeholder 11"/>
          <p:cNvSpPr>
            <a:spLocks noGrp="1"/>
          </p:cNvSpPr>
          <p:nvPr>
            <p:ph type="body" sz="quarter" idx="20" hasCustomPrompt="1"/>
          </p:nvPr>
        </p:nvSpPr>
        <p:spPr>
          <a:xfrm>
            <a:off x="614172" y="2309706"/>
            <a:ext cx="7907528" cy="2552807"/>
          </a:xfrm>
          <a:prstGeom prst="rect">
            <a:avLst/>
          </a:prstGeom>
        </p:spPr>
        <p:txBody>
          <a:bodyPr lIns="0">
            <a:noAutofit/>
          </a:bodyPr>
          <a:lstStyle>
            <a:lvl1pPr marL="198000" indent="-198000">
              <a:spcBef>
                <a:spcPts val="300"/>
              </a:spcBef>
              <a:spcAft>
                <a:spcPts val="300"/>
              </a:spcAft>
              <a:buFont typeface="Lucida Grande"/>
              <a:buChar char="-"/>
              <a:defRPr sz="1800" b="0" i="0" baseline="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First level</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9008E442-552C-ED40-8CDA-74FA4F65F66D}"/>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8510388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ullet list two columns">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258906"/>
            <a:ext cx="7907528" cy="2717907"/>
          </a:xfrm>
          <a:prstGeom prst="rect">
            <a:avLst/>
          </a:prstGeom>
        </p:spPr>
        <p:txBody>
          <a:bodyPr lIns="0" numCol="2">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two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63F1E7E8-C77B-9449-9C41-C649D6B2CD8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529662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Title (centred)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1814361"/>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12"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8"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326184" y="4830142"/>
            <a:ext cx="1358900" cy="148085"/>
          </a:xfrm>
          <a:prstGeom prst="rect">
            <a:avLst/>
          </a:prstGeom>
        </p:spPr>
      </p:pic>
      <p:sp>
        <p:nvSpPr>
          <p:cNvPr id="9" name="Slide Number Placeholder 5">
            <a:extLst>
              <a:ext uri="{FF2B5EF4-FFF2-40B4-BE49-F238E27FC236}">
                <a16:creationId xmlns:a16="http://schemas.microsoft.com/office/drawing/2014/main" id="{FD5121BD-3184-7B4E-AF38-5D06A178DB61}"/>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44275051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ullet list three column">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Text Placeholder 6"/>
          <p:cNvSpPr>
            <a:spLocks noGrp="1"/>
          </p:cNvSpPr>
          <p:nvPr>
            <p:ph type="body" sz="quarter" idx="19" hasCustomPrompt="1"/>
          </p:nvPr>
        </p:nvSpPr>
        <p:spPr>
          <a:xfrm>
            <a:off x="614172" y="1752448"/>
            <a:ext cx="7907528" cy="431952"/>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20" hasCustomPrompt="1"/>
          </p:nvPr>
        </p:nvSpPr>
        <p:spPr>
          <a:xfrm>
            <a:off x="614172" y="2258906"/>
            <a:ext cx="7907528" cy="2717907"/>
          </a:xfrm>
          <a:prstGeom prst="rect">
            <a:avLst/>
          </a:prstGeom>
        </p:spPr>
        <p:txBody>
          <a:bodyPr lIns="0" numCol="3">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Bullet list three columns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7" name="Slide Number Placeholder 5">
            <a:extLst>
              <a:ext uri="{FF2B5EF4-FFF2-40B4-BE49-F238E27FC236}">
                <a16:creationId xmlns:a16="http://schemas.microsoft.com/office/drawing/2014/main" id="{E6527F58-0398-A947-8487-9CAB1F088870}"/>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6952560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mparison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614172" y="1188588"/>
            <a:ext cx="7915656"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15" name="Text Placeholder 6"/>
          <p:cNvSpPr>
            <a:spLocks noGrp="1"/>
          </p:cNvSpPr>
          <p:nvPr>
            <p:ph type="body" sz="quarter" idx="12" hasCustomPrompt="1"/>
          </p:nvPr>
        </p:nvSpPr>
        <p:spPr>
          <a:xfrm>
            <a:off x="614172"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6" name="Text Placeholder 11"/>
          <p:cNvSpPr>
            <a:spLocks noGrp="1"/>
          </p:cNvSpPr>
          <p:nvPr>
            <p:ph type="body" sz="quarter" idx="18"/>
          </p:nvPr>
        </p:nvSpPr>
        <p:spPr>
          <a:xfrm>
            <a:off x="614172"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17" name="Text Placeholder 6"/>
          <p:cNvSpPr>
            <a:spLocks noGrp="1"/>
          </p:cNvSpPr>
          <p:nvPr>
            <p:ph type="body" sz="quarter" idx="20" hasCustomPrompt="1"/>
          </p:nvPr>
        </p:nvSpPr>
        <p:spPr>
          <a:xfrm>
            <a:off x="4724400" y="17905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8" name="Text Placeholder 11"/>
          <p:cNvSpPr>
            <a:spLocks noGrp="1"/>
          </p:cNvSpPr>
          <p:nvPr>
            <p:ph type="body" sz="quarter" idx="21"/>
          </p:nvPr>
        </p:nvSpPr>
        <p:spPr>
          <a:xfrm>
            <a:off x="4724400" y="2182707"/>
            <a:ext cx="3970528" cy="279410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8" name="Slide Number Placeholder 5">
            <a:extLst>
              <a:ext uri="{FF2B5EF4-FFF2-40B4-BE49-F238E27FC236}">
                <a16:creationId xmlns:a16="http://schemas.microsoft.com/office/drawing/2014/main" id="{6697C437-15B1-6B4E-820F-F4B9AC40F90B}"/>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8864974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blank">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14172" y="1192213"/>
            <a:ext cx="7907528"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5" name="Slide Number Placeholder 5">
            <a:extLst>
              <a:ext uri="{FF2B5EF4-FFF2-40B4-BE49-F238E27FC236}">
                <a16:creationId xmlns:a16="http://schemas.microsoft.com/office/drawing/2014/main" id="{E2605B3C-76AB-7C44-89B6-69DB9CE354B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5385620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left/Text right">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7" name="Text Placeholder 6"/>
          <p:cNvSpPr>
            <a:spLocks noGrp="1"/>
          </p:cNvSpPr>
          <p:nvPr>
            <p:ph type="body" sz="quarter" idx="13" hasCustomPrompt="1"/>
          </p:nvPr>
        </p:nvSpPr>
        <p:spPr>
          <a:xfrm>
            <a:off x="614172" y="21969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subhead</a:t>
            </a:r>
            <a:endParaRPr lang="en-US"/>
          </a:p>
        </p:txBody>
      </p:sp>
      <p:sp>
        <p:nvSpPr>
          <p:cNvPr id="9" name="Text Placeholder 11"/>
          <p:cNvSpPr>
            <a:spLocks noGrp="1"/>
          </p:cNvSpPr>
          <p:nvPr>
            <p:ph type="body" sz="quarter" idx="21"/>
          </p:nvPr>
        </p:nvSpPr>
        <p:spPr>
          <a:xfrm>
            <a:off x="4559300" y="1203220"/>
            <a:ext cx="4216400" cy="3698980"/>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8" name="Slide Number Placeholder 5">
            <a:extLst>
              <a:ext uri="{FF2B5EF4-FFF2-40B4-BE49-F238E27FC236}">
                <a16:creationId xmlns:a16="http://schemas.microsoft.com/office/drawing/2014/main" id="{9633F8C1-4EA3-184A-9B17-D7331273E90B}"/>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611399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left/Image right">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14172" y="1188588"/>
            <a:ext cx="31496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7" name="Text Placeholder 6"/>
          <p:cNvSpPr>
            <a:spLocks noGrp="1"/>
          </p:cNvSpPr>
          <p:nvPr>
            <p:ph type="body" sz="quarter" idx="12" hasCustomPrompt="1"/>
          </p:nvPr>
        </p:nvSpPr>
        <p:spPr>
          <a:xfrm>
            <a:off x="614172" y="2193971"/>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Subhead</a:t>
            </a:r>
            <a:endParaRPr lang="en-US"/>
          </a:p>
        </p:txBody>
      </p:sp>
      <p:sp>
        <p:nvSpPr>
          <p:cNvPr id="11" name="Text Placeholder 11"/>
          <p:cNvSpPr>
            <a:spLocks noGrp="1"/>
          </p:cNvSpPr>
          <p:nvPr>
            <p:ph type="body" sz="quarter" idx="18"/>
          </p:nvPr>
        </p:nvSpPr>
        <p:spPr>
          <a:xfrm>
            <a:off x="614172" y="2586130"/>
            <a:ext cx="3970528" cy="2390683"/>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3" name="Picture Placeholder 2" descr="&quot;&quot;">
            <a:extLst>
              <a:ext uri="{C183D7F6-B498-43B3-948B-1728B52AA6E4}">
                <adec:decorative xmlns:adec="http://schemas.microsoft.com/office/drawing/2017/decorative" xmlns="" val="0"/>
              </a:ext>
            </a:extLst>
          </p:cNvPr>
          <p:cNvSpPr>
            <a:spLocks noGrp="1"/>
          </p:cNvSpPr>
          <p:nvPr>
            <p:ph type="pic" sz="quarter" idx="13"/>
          </p:nvPr>
        </p:nvSpPr>
        <p:spPr>
          <a:xfrm>
            <a:off x="4572000" y="1201738"/>
            <a:ext cx="4572000" cy="3565525"/>
          </a:xfrm>
          <a:prstGeom prst="rect">
            <a:avLst/>
          </a:prstGeom>
          <a:solidFill>
            <a:schemeClr val="tx2">
              <a:lumMod val="20000"/>
              <a:lumOff val="80000"/>
            </a:schemeClr>
          </a:solidFill>
        </p:spPr>
        <p:txBody>
          <a:bodyPr/>
          <a:lstStyle>
            <a:lvl1pPr marL="0" indent="0">
              <a:buNone/>
              <a:defRPr sz="1800">
                <a:latin typeface="+mj-lt"/>
              </a:defRPr>
            </a:lvl1pPr>
          </a:lstStyle>
          <a:p>
            <a:r>
              <a:rPr lang="en-GB" dirty="0"/>
              <a:t>Drag picture to placeholder or click icon to add</a:t>
            </a:r>
            <a:endParaRPr lang="en-US" dirty="0"/>
          </a:p>
        </p:txBody>
      </p:sp>
      <p:pic>
        <p:nvPicPr>
          <p:cNvPr id="10" name="Picture 9"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4172" y="350462"/>
            <a:ext cx="7915656" cy="618744"/>
          </a:xfrm>
          <a:prstGeom prst="rect">
            <a:avLst/>
          </a:prstGeom>
        </p:spPr>
      </p:pic>
      <p:sp>
        <p:nvSpPr>
          <p:cNvPr id="9" name="Slide Number Placeholder 5">
            <a:extLst>
              <a:ext uri="{FF2B5EF4-FFF2-40B4-BE49-F238E27FC236}">
                <a16:creationId xmlns:a16="http://schemas.microsoft.com/office/drawing/2014/main" id="{AD5A5362-FC22-DF4B-9E6F-A0E1C0DD1A8E}"/>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1059428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Content/Grey logo band">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342900" y="3667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sp>
        <p:nvSpPr>
          <p:cNvPr id="8" name="Content Placeholder 7"/>
          <p:cNvSpPr>
            <a:spLocks noGrp="1"/>
          </p:cNvSpPr>
          <p:nvPr>
            <p:ph sz="quarter" idx="11"/>
          </p:nvPr>
        </p:nvSpPr>
        <p:spPr>
          <a:xfrm>
            <a:off x="342900" y="914401"/>
            <a:ext cx="8445500" cy="3060700"/>
          </a:xfrm>
          <a:prstGeom prst="rect">
            <a:avLst/>
          </a:prstGeom>
        </p:spPr>
        <p:txBody>
          <a:bodyPr lIns="0"/>
          <a:lstStyle>
            <a:lvl1pPr marL="162000" indent="-162000">
              <a:spcBef>
                <a:spcPts val="300"/>
              </a:spcBef>
              <a:spcAft>
                <a:spcPts val="300"/>
              </a:spcAft>
              <a:buFont typeface="Lucida Grande"/>
              <a:buChar char="-"/>
              <a:defRPr sz="1800">
                <a:latin typeface="+mj-lt"/>
              </a:defRPr>
            </a:lvl1pPr>
            <a:lvl2pPr marL="417600" indent="-212400">
              <a:spcBef>
                <a:spcPts val="300"/>
              </a:spcBef>
              <a:spcAft>
                <a:spcPts val="300"/>
              </a:spcAft>
              <a:buFont typeface="Lucida Grande"/>
              <a:buChar char="-"/>
              <a:defRPr sz="1800">
                <a:latin typeface="+mj-lt"/>
              </a:defRPr>
            </a:lvl2pPr>
            <a:lvl3pPr marL="568800" indent="-158400">
              <a:spcBef>
                <a:spcPts val="300"/>
              </a:spcBef>
              <a:spcAft>
                <a:spcPts val="300"/>
              </a:spcAft>
              <a:buFont typeface="Lucida Grande"/>
              <a:buChar char="-"/>
              <a:defRPr sz="1800">
                <a:latin typeface="+mj-lt"/>
              </a:defRPr>
            </a:lvl3pPr>
            <a:lvl4pPr marL="774000" indent="-158400">
              <a:spcBef>
                <a:spcPts val="300"/>
              </a:spcBef>
              <a:spcAft>
                <a:spcPts val="300"/>
              </a:spcAft>
              <a:buFont typeface="Lucida Grande"/>
              <a:buChar char="-"/>
              <a:defRPr sz="1800">
                <a:latin typeface="+mj-lt"/>
              </a:defRPr>
            </a:lvl4pPr>
            <a:lvl5pPr marL="943200" indent="-158400">
              <a:spcBef>
                <a:spcPts val="300"/>
              </a:spcBef>
              <a:spcAft>
                <a:spcPts val="300"/>
              </a:spcAft>
              <a:buFont typeface="Lucida Grande"/>
              <a:buChar char="-"/>
              <a:defRPr sz="1800">
                <a:latin typeface="+mj-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6" name="Slide Number Placeholder 5">
            <a:extLst>
              <a:ext uri="{FF2B5EF4-FFF2-40B4-BE49-F238E27FC236}">
                <a16:creationId xmlns:a16="http://schemas.microsoft.com/office/drawing/2014/main" id="{5D78585B-3519-EA4C-8EFE-828830A1A9DF}"/>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3802793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Grey logo band">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42900" y="366713"/>
            <a:ext cx="8445500" cy="430887"/>
          </a:xfrm>
          <a:prstGeom prst="rect">
            <a:avLst/>
          </a:prstGeom>
        </p:spPr>
        <p:txBody>
          <a:bodyPr vert="horz" wrap="square" lIns="0" tIns="0" rIns="0" bIns="0">
            <a:spAutoFit/>
          </a:bodyPr>
          <a:lstStyle>
            <a:lvl1pPr algn="l">
              <a:defRPr sz="2800" b="1"/>
            </a:lvl1pPr>
          </a:lstStyle>
          <a:p>
            <a:r>
              <a:rPr lang="en-GB"/>
              <a:t>Click to add title</a:t>
            </a:r>
            <a:endParaRPr lang="en-US"/>
          </a:p>
        </p:txBody>
      </p:sp>
      <p:pic>
        <p:nvPicPr>
          <p:cNvPr id="2" name="Picture 1" descr="&quot;&quot;">
            <a:extLst>
              <a:ext uri="{C183D7F6-B498-43B3-948B-1728B52AA6E4}">
                <adec:decorative xmlns:adec="http://schemas.microsoft.com/office/drawing/2017/decorative" xmlns="" val="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2900" y="4292600"/>
            <a:ext cx="8446008" cy="527304"/>
          </a:xfrm>
          <a:prstGeom prst="rect">
            <a:avLst/>
          </a:prstGeom>
        </p:spPr>
      </p:pic>
      <p:sp>
        <p:nvSpPr>
          <p:cNvPr id="5" name="Slide Number Placeholder 5">
            <a:extLst>
              <a:ext uri="{FF2B5EF4-FFF2-40B4-BE49-F238E27FC236}">
                <a16:creationId xmlns:a16="http://schemas.microsoft.com/office/drawing/2014/main" id="{0C79F5E8-6F33-6448-9D61-25C04DA7CEA1}"/>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4005939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Title (top)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698348"/>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9"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0"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8" name="Slide Number Placeholder 5">
            <a:extLst>
              <a:ext uri="{FF2B5EF4-FFF2-40B4-BE49-F238E27FC236}">
                <a16:creationId xmlns:a16="http://schemas.microsoft.com/office/drawing/2014/main" id="{AFBFCF30-02D1-924A-9CEA-301EA59457D5}"/>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908081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Title (bottom) text">
    <p:spTree>
      <p:nvGrpSpPr>
        <p:cNvPr id="1" name=""/>
        <p:cNvGrpSpPr/>
        <p:nvPr/>
      </p:nvGrpSpPr>
      <p:grpSpPr>
        <a:xfrm>
          <a:off x="0" y="0"/>
          <a:ext cx="0" cy="0"/>
          <a:chOff x="0" y="0"/>
          <a:chExt cx="0" cy="0"/>
        </a:xfrm>
      </p:grpSpPr>
      <p:sp>
        <p:nvSpPr>
          <p:cNvPr id="6" name="Picture Placeholder 5" descr="&quot;&quot;">
            <a:extLst>
              <a:ext uri="{C183D7F6-B498-43B3-948B-1728B52AA6E4}">
                <adec:decorative xmlns:adec="http://schemas.microsoft.com/office/drawing/2017/decorative" xmlns="" val="0"/>
              </a:ext>
            </a:extLst>
          </p:cNvPr>
          <p:cNvSpPr>
            <a:spLocks noGrp="1"/>
          </p:cNvSpPr>
          <p:nvPr>
            <p:ph type="pic" sz="quarter" idx="11"/>
          </p:nvPr>
        </p:nvSpPr>
        <p:spPr>
          <a:xfrm>
            <a:off x="0" y="0"/>
            <a:ext cx="4572000" cy="5143500"/>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7" name="Title 3"/>
          <p:cNvSpPr>
            <a:spLocks noGrp="1"/>
          </p:cNvSpPr>
          <p:nvPr>
            <p:ph type="title" hasCustomPrompt="1"/>
          </p:nvPr>
        </p:nvSpPr>
        <p:spPr>
          <a:xfrm>
            <a:off x="1003300" y="3135313"/>
            <a:ext cx="3784600" cy="1486052"/>
          </a:xfrm>
          <a:prstGeom prst="rect">
            <a:avLst/>
          </a:prstGeom>
          <a:solidFill>
            <a:schemeClr val="bg1"/>
          </a:solidFill>
        </p:spPr>
        <p:txBody>
          <a:bodyPr vert="horz" lIns="360000" tIns="187200" rIns="360000" bIns="187200">
            <a:spAutoFit/>
          </a:bodyPr>
          <a:lstStyle>
            <a:lvl1pPr algn="l">
              <a:defRPr sz="3600" b="1" baseline="0">
                <a:solidFill>
                  <a:schemeClr val="tx1"/>
                </a:solidFill>
              </a:defRPr>
            </a:lvl1pPr>
          </a:lstStyle>
          <a:p>
            <a:r>
              <a:rPr lang="en-GB"/>
              <a:t>Click to add title</a:t>
            </a:r>
            <a:endParaRPr lang="en-US"/>
          </a:p>
        </p:txBody>
      </p:sp>
      <p:sp>
        <p:nvSpPr>
          <p:cNvPr id="9" name="Text Placeholder 6"/>
          <p:cNvSpPr>
            <a:spLocks noGrp="1"/>
          </p:cNvSpPr>
          <p:nvPr>
            <p:ph type="body" sz="quarter" idx="12" hasCustomPrompt="1"/>
          </p:nvPr>
        </p:nvSpPr>
        <p:spPr>
          <a:xfrm>
            <a:off x="5143500" y="698348"/>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10" name="Text Placeholder 11"/>
          <p:cNvSpPr>
            <a:spLocks noGrp="1"/>
          </p:cNvSpPr>
          <p:nvPr>
            <p:ph type="body" sz="quarter" idx="18"/>
          </p:nvPr>
        </p:nvSpPr>
        <p:spPr>
          <a:xfrm>
            <a:off x="5143500" y="1090507"/>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pic>
        <p:nvPicPr>
          <p:cNvPr id="11" name="Picture 10"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8" name="Slide Number Placeholder 5">
            <a:extLst>
              <a:ext uri="{FF2B5EF4-FFF2-40B4-BE49-F238E27FC236}">
                <a16:creationId xmlns:a16="http://schemas.microsoft.com/office/drawing/2014/main" id="{1127B17B-3FD5-B64C-B165-99E09B79C499}"/>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651963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images">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BBDC53B4-4996-8745-8E53-958C291B0667}"/>
              </a:ext>
            </a:extLst>
          </p:cNvPr>
          <p:cNvSpPr>
            <a:spLocks noGrp="1"/>
          </p:cNvSpPr>
          <p:nvPr>
            <p:ph type="title" hasCustomPrompt="1"/>
          </p:nvPr>
        </p:nvSpPr>
        <p:spPr>
          <a:xfrm>
            <a:off x="1027974" y="961437"/>
            <a:ext cx="3544025" cy="553998"/>
          </a:xfrm>
          <a:prstGeom prst="rect">
            <a:avLst/>
          </a:prstGeom>
        </p:spPr>
        <p:txBody>
          <a:bodyPr vert="horz" wrap="square" lIns="0" tIns="0" rIns="0" bIns="0">
            <a:spAutoFit/>
          </a:bodyPr>
          <a:lstStyle>
            <a:lvl1pPr algn="l">
              <a:defRPr sz="3600" b="1"/>
            </a:lvl1pPr>
          </a:lstStyle>
          <a:p>
            <a:r>
              <a:rPr lang="en-GB"/>
              <a:t>Click to add title</a:t>
            </a:r>
            <a:endParaRPr lang="en-US"/>
          </a:p>
        </p:txBody>
      </p:sp>
      <p:sp>
        <p:nvSpPr>
          <p:cNvPr id="8" name="Text Placeholder 6"/>
          <p:cNvSpPr>
            <a:spLocks noGrp="1"/>
          </p:cNvSpPr>
          <p:nvPr>
            <p:ph type="body" sz="quarter" idx="14" hasCustomPrompt="1"/>
          </p:nvPr>
        </p:nvSpPr>
        <p:spPr>
          <a:xfrm>
            <a:off x="5143500" y="2095559"/>
            <a:ext cx="3632200" cy="307777"/>
          </a:xfrm>
          <a:prstGeom prst="rect">
            <a:avLst/>
          </a:prstGeom>
          <a:solidFill>
            <a:schemeClr val="bg2">
              <a:alpha val="50000"/>
            </a:schemeClr>
          </a:solidFill>
        </p:spPr>
        <p:txBody>
          <a:bodyPr wrap="square" lIns="0" tIns="0" rIns="0" bIns="0" anchor="t" anchorCtr="0">
            <a:noAutofit/>
          </a:bodyPr>
          <a:lstStyle>
            <a:lvl1pPr marL="0" indent="0">
              <a:buNone/>
              <a:defRPr sz="2400" b="0" i="0" spc="0" baseline="0">
                <a:solidFill>
                  <a:schemeClr val="tx1"/>
                </a:solidFill>
                <a:latin typeface="+mj-lt"/>
                <a:cs typeface="Georgia"/>
              </a:defRPr>
            </a:lvl1pPr>
            <a:lvl2pPr marL="457200" indent="0">
              <a:buNone/>
              <a:defRPr b="1" i="0">
                <a:solidFill>
                  <a:srgbClr val="E4042C"/>
                </a:solidFill>
                <a:latin typeface="Arial"/>
                <a:cs typeface="Arial"/>
              </a:defRPr>
            </a:lvl2pPr>
            <a:lvl3pPr marL="914400" indent="0">
              <a:buNone/>
              <a:defRPr b="1" i="0">
                <a:solidFill>
                  <a:srgbClr val="E4042C"/>
                </a:solidFill>
                <a:latin typeface="Arial"/>
                <a:cs typeface="Arial"/>
              </a:defRPr>
            </a:lvl3pPr>
            <a:lvl4pPr marL="1371600" indent="0">
              <a:buNone/>
              <a:defRPr b="1" i="0">
                <a:solidFill>
                  <a:srgbClr val="E4042C"/>
                </a:solidFill>
                <a:latin typeface="Arial"/>
                <a:cs typeface="Arial"/>
              </a:defRPr>
            </a:lvl4pPr>
            <a:lvl5pPr marL="1828800" indent="0">
              <a:buNone/>
              <a:defRPr b="1" i="0">
                <a:solidFill>
                  <a:srgbClr val="E4042C"/>
                </a:solidFill>
                <a:latin typeface="Arial"/>
                <a:cs typeface="Arial"/>
              </a:defRPr>
            </a:lvl5pPr>
          </a:lstStyle>
          <a:p>
            <a:pPr lvl="0"/>
            <a:r>
              <a:rPr lang="en-GB"/>
              <a:t>Click to add section title</a:t>
            </a:r>
            <a:endParaRPr lang="en-US"/>
          </a:p>
        </p:txBody>
      </p:sp>
      <p:sp>
        <p:nvSpPr>
          <p:cNvPr id="9" name="Text Placeholder 11"/>
          <p:cNvSpPr>
            <a:spLocks noGrp="1"/>
          </p:cNvSpPr>
          <p:nvPr>
            <p:ph type="body" sz="quarter" idx="18"/>
          </p:nvPr>
        </p:nvSpPr>
        <p:spPr>
          <a:xfrm>
            <a:off x="5143500" y="2487718"/>
            <a:ext cx="3632200" cy="1578036"/>
          </a:xfrm>
          <a:prstGeom prst="rect">
            <a:avLst/>
          </a:prstGeom>
        </p:spPr>
        <p:txBody>
          <a:bodyPr lIns="0">
            <a:noAutofit/>
          </a:bodyPr>
          <a:lstStyle>
            <a:lvl1pPr marL="198000" indent="-198000">
              <a:spcBef>
                <a:spcPts val="300"/>
              </a:spcBef>
              <a:spcAft>
                <a:spcPts val="300"/>
              </a:spcAft>
              <a:buFont typeface="Lucida Grande"/>
              <a:buChar char="-"/>
              <a:defRPr sz="1800" b="0" i="0">
                <a:solidFill>
                  <a:schemeClr val="tx1"/>
                </a:solidFill>
                <a:latin typeface="Arial"/>
                <a:cs typeface="Arial"/>
              </a:defRPr>
            </a:lvl1pPr>
            <a:lvl2pPr marL="453600" indent="-212400">
              <a:spcBef>
                <a:spcPts val="300"/>
              </a:spcBef>
              <a:spcAft>
                <a:spcPts val="300"/>
              </a:spcAft>
              <a:buFont typeface="Lucida Grande"/>
              <a:buChar char="-"/>
              <a:defRPr sz="1800" b="0" i="0">
                <a:solidFill>
                  <a:schemeClr val="tx1"/>
                </a:solidFill>
                <a:latin typeface="Arial"/>
                <a:cs typeface="Arial"/>
              </a:defRPr>
            </a:lvl2pPr>
            <a:lvl3pPr marL="640800" indent="-158400">
              <a:spcBef>
                <a:spcPts val="300"/>
              </a:spcBef>
              <a:spcAft>
                <a:spcPts val="300"/>
              </a:spcAft>
              <a:buFont typeface="Lucida Grande"/>
              <a:buChar char="-"/>
              <a:defRPr sz="1800" b="0" i="0">
                <a:solidFill>
                  <a:schemeClr val="tx1"/>
                </a:solidFill>
                <a:latin typeface="Arial"/>
                <a:cs typeface="Arial"/>
              </a:defRPr>
            </a:lvl3pPr>
            <a:lvl4pPr>
              <a:defRPr sz="1800" b="0" i="0">
                <a:solidFill>
                  <a:schemeClr val="tx1"/>
                </a:solidFill>
                <a:latin typeface="Arial"/>
                <a:cs typeface="Arial"/>
              </a:defRPr>
            </a:lvl4pPr>
            <a:lvl5pPr>
              <a:defRPr sz="1800" b="0" i="0">
                <a:solidFill>
                  <a:schemeClr val="tx1"/>
                </a:solidFill>
                <a:latin typeface="Arial"/>
                <a:cs typeface="Arial"/>
              </a:defRPr>
            </a:lvl5pPr>
          </a:lstStyle>
          <a:p>
            <a:pPr lvl="0"/>
            <a:r>
              <a:rPr lang="en-GB"/>
              <a:t>Click to edit Master text styles</a:t>
            </a:r>
          </a:p>
          <a:p>
            <a:pPr lvl="1"/>
            <a:r>
              <a:rPr lang="en-GB"/>
              <a:t>Second level</a:t>
            </a:r>
          </a:p>
          <a:p>
            <a:pPr lvl="2"/>
            <a:r>
              <a:rPr lang="en-GB"/>
              <a:t>Third level</a:t>
            </a:r>
          </a:p>
        </p:txBody>
      </p:sp>
      <p:sp>
        <p:nvSpPr>
          <p:cNvPr id="7" name="Picture Placeholder 6" descr="&quot;&quot;">
            <a:extLst>
              <a:ext uri="{C183D7F6-B498-43B3-948B-1728B52AA6E4}">
                <adec:decorative xmlns:adec="http://schemas.microsoft.com/office/drawing/2017/decorative" xmlns="" val="0"/>
              </a:ext>
            </a:extLst>
          </p:cNvPr>
          <p:cNvSpPr>
            <a:spLocks noGrp="1"/>
          </p:cNvSpPr>
          <p:nvPr>
            <p:ph type="pic" sz="quarter" idx="12"/>
          </p:nvPr>
        </p:nvSpPr>
        <p:spPr>
          <a:xfrm>
            <a:off x="0" y="2123966"/>
            <a:ext cx="4940300" cy="2525713"/>
          </a:xfrm>
          <a:prstGeom prst="rect">
            <a:avLst/>
          </a:prstGeom>
          <a:solidFill>
            <a:schemeClr val="tx1">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sp>
        <p:nvSpPr>
          <p:cNvPr id="10" name="Picture Placeholder 9" descr="&quot;&quot;">
            <a:extLst>
              <a:ext uri="{C183D7F6-B498-43B3-948B-1728B52AA6E4}">
                <adec:decorative xmlns:adec="http://schemas.microsoft.com/office/drawing/2017/decorative" xmlns="" val="0"/>
              </a:ext>
            </a:extLst>
          </p:cNvPr>
          <p:cNvSpPr>
            <a:spLocks noGrp="1"/>
          </p:cNvSpPr>
          <p:nvPr>
            <p:ph type="pic" sz="quarter" idx="13"/>
          </p:nvPr>
        </p:nvSpPr>
        <p:spPr>
          <a:xfrm>
            <a:off x="4940300" y="0"/>
            <a:ext cx="3835400" cy="1250950"/>
          </a:xfrm>
          <a:prstGeom prst="rect">
            <a:avLst/>
          </a:prstGeom>
          <a:solidFill>
            <a:schemeClr val="tx2">
              <a:lumMod val="20000"/>
              <a:lumOff val="80000"/>
            </a:schemeClr>
          </a:solidFill>
        </p:spPr>
        <p:txBody>
          <a:bodyPr/>
          <a:lstStyle>
            <a:lvl1pPr marL="0" indent="0">
              <a:buNone/>
              <a:defRPr sz="1600">
                <a:latin typeface="+mn-lt"/>
              </a:defRPr>
            </a:lvl1pPr>
          </a:lstStyle>
          <a:p>
            <a:r>
              <a:rPr lang="en-GB" dirty="0"/>
              <a:t>Drag picture to placeholder or click icon to add</a:t>
            </a:r>
            <a:endParaRPr lang="en-US" dirty="0"/>
          </a:p>
        </p:txBody>
      </p:sp>
      <p:pic>
        <p:nvPicPr>
          <p:cNvPr id="13" name="Picture 12" descr="&quot;&quot;">
            <a:extLst>
              <a:ext uri="{C183D7F6-B498-43B3-948B-1728B52AA6E4}">
                <adec:decorative xmlns:adec="http://schemas.microsoft.com/office/drawing/2017/decorative" xmlns="" val="0"/>
              </a:ext>
            </a:extLst>
          </p:cNvPr>
          <p:cNvPicPr>
            <a:picLocks noChangeAspect="1"/>
          </p:cNvPicPr>
          <p:nvPr userDrawn="1"/>
        </p:nvPicPr>
        <p:blipFill>
          <a:blip r:embed="rId2"/>
          <a:stretch>
            <a:fillRect/>
          </a:stretch>
        </p:blipFill>
        <p:spPr>
          <a:xfrm>
            <a:off x="7416800" y="4842170"/>
            <a:ext cx="1358900" cy="148085"/>
          </a:xfrm>
          <a:prstGeom prst="rect">
            <a:avLst/>
          </a:prstGeom>
        </p:spPr>
      </p:pic>
      <p:sp>
        <p:nvSpPr>
          <p:cNvPr id="11" name="Slide Number Placeholder 5">
            <a:extLst>
              <a:ext uri="{FF2B5EF4-FFF2-40B4-BE49-F238E27FC236}">
                <a16:creationId xmlns:a16="http://schemas.microsoft.com/office/drawing/2014/main" id="{7509A432-DF92-7E40-BF61-AA6C75E15366}"/>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3232503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slideLayout" Target="../slideLayouts/slideLayout65.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theme" Target="../theme/theme3.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219760A-70CA-F344-B257-539E482A9494}"/>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1929856652"/>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711" r:id="rId3"/>
    <p:sldLayoutId id="2147483706" r:id="rId4"/>
    <p:sldLayoutId id="2147483701" r:id="rId5"/>
    <p:sldLayoutId id="2147483661" r:id="rId6"/>
    <p:sldLayoutId id="2147483672" r:id="rId7"/>
    <p:sldLayoutId id="2147483673" r:id="rId8"/>
    <p:sldLayoutId id="2147483649" r:id="rId9"/>
    <p:sldLayoutId id="2147483666" r:id="rId10"/>
    <p:sldLayoutId id="2147483678" r:id="rId11"/>
    <p:sldLayoutId id="2147483679" r:id="rId12"/>
    <p:sldLayoutId id="2147483700" r:id="rId13"/>
    <p:sldLayoutId id="2147483671" r:id="rId14"/>
    <p:sldLayoutId id="2147483660" r:id="rId15"/>
    <p:sldLayoutId id="2147483664" r:id="rId16"/>
    <p:sldLayoutId id="2147483674" r:id="rId17"/>
    <p:sldLayoutId id="2147483677" r:id="rId18"/>
    <p:sldLayoutId id="2147483668" r:id="rId19"/>
    <p:sldLayoutId id="2147483670" r:id="rId20"/>
    <p:sldLayoutId id="2147483675" r:id="rId21"/>
    <p:sldLayoutId id="2147483669" r:id="rId22"/>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eorgia"/>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Georgia"/>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Georgi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2248286"/>
      </p:ext>
    </p:extLst>
  </p:cSld>
  <p:clrMap bg1="dk1" tx1="lt1" bg2="dk2" tx2="lt2" accent1="accent1" accent2="accent2" accent3="accent3" accent4="accent4" accent5="accent5" accent6="accent6" hlink="hlink" folHlink="folHlink"/>
  <p:sldLayoutIdLst>
    <p:sldLayoutId id="2147483702" r:id="rId1"/>
    <p:sldLayoutId id="2147483708" r:id="rId2"/>
    <p:sldLayoutId id="2147483712" r:id="rId3"/>
    <p:sldLayoutId id="2147483709" r:id="rId4"/>
    <p:sldLayoutId id="2147483710" r:id="rId5"/>
    <p:sldLayoutId id="2147483684" r:id="rId6"/>
    <p:sldLayoutId id="2147483685" r:id="rId7"/>
    <p:sldLayoutId id="2147483686" r:id="rId8"/>
    <p:sldLayoutId id="2147483687" r:id="rId9"/>
    <p:sldLayoutId id="2147483688" r:id="rId10"/>
    <p:sldLayoutId id="2147483689" r:id="rId11"/>
    <p:sldLayoutId id="2147483690" r:id="rId12"/>
    <p:sldLayoutId id="2147483704" r:id="rId13"/>
    <p:sldLayoutId id="2147483703"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eorgia"/>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Georgia"/>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Georgi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219760A-70CA-F344-B257-539E482A9494}"/>
              </a:ext>
            </a:extLst>
          </p:cNvPr>
          <p:cNvSpPr>
            <a:spLocks noGrp="1"/>
          </p:cNvSpPr>
          <p:nvPr>
            <p:ph type="sldNum" sz="quarter" idx="4"/>
          </p:nvPr>
        </p:nvSpPr>
        <p:spPr>
          <a:xfrm>
            <a:off x="6976934"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306F20-FBA2-4746-AE9F-DFBA4FFD6FE5}" type="slidenum">
              <a:rPr lang="en-US" smtClean="0"/>
              <a:t>‹#›</a:t>
            </a:fld>
            <a:endParaRPr lang="en-US" dirty="0"/>
          </a:p>
        </p:txBody>
      </p:sp>
    </p:spTree>
    <p:extLst>
      <p:ext uri="{BB962C8B-B14F-4D97-AF65-F5344CB8AC3E}">
        <p14:creationId xmlns:p14="http://schemas.microsoft.com/office/powerpoint/2010/main" val="202062669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eorgia"/>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Georgia"/>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Georgi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5.xml"/><Relationship Id="rId4" Type="http://schemas.openxmlformats.org/officeDocument/2006/relationships/hyperlink" Target="mailto:lw173@le.ac.u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3" Type="http://schemas.openxmlformats.org/officeDocument/2006/relationships/hyperlink" Target="https://le.ac.uk/research/stories"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65.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5.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349500" y="1652629"/>
            <a:ext cx="4445000" cy="1945594"/>
          </a:xfrm>
        </p:spPr>
        <p:txBody>
          <a:bodyPr vert="horz" lIns="360000" tIns="187200" rIns="360000" bIns="187200" anchor="t">
            <a:noAutofit/>
          </a:bodyPr>
          <a:lstStyle/>
          <a:p>
            <a:pPr>
              <a:spcAft>
                <a:spcPts val="1800"/>
              </a:spcAft>
            </a:pPr>
            <a:r>
              <a:rPr lang="en-US" sz="3200" dirty="0"/>
              <a:t>Procuring an institutional data discovery platform</a:t>
            </a:r>
            <a:endParaRPr lang="en-US" sz="3200" dirty="0">
              <a:solidFill>
                <a:srgbClr val="E4042C"/>
              </a:solidFill>
              <a:cs typeface="Arial"/>
            </a:endParaRPr>
          </a:p>
        </p:txBody>
      </p:sp>
      <p:sp>
        <p:nvSpPr>
          <p:cNvPr id="19" name="Text Placeholder 18"/>
          <p:cNvSpPr>
            <a:spLocks noGrp="1"/>
          </p:cNvSpPr>
          <p:nvPr>
            <p:ph type="body" sz="quarter" idx="12"/>
          </p:nvPr>
        </p:nvSpPr>
        <p:spPr>
          <a:xfrm>
            <a:off x="2349500" y="3605884"/>
            <a:ext cx="4445000" cy="1498406"/>
          </a:xfrm>
        </p:spPr>
        <p:txBody>
          <a:bodyPr>
            <a:noAutofit/>
          </a:bodyPr>
          <a:lstStyle/>
          <a:p>
            <a:r>
              <a:rPr lang="en-US" sz="1600" dirty="0"/>
              <a:t>Laurian Williamson, Head of Research Services, The University Library </a:t>
            </a:r>
            <a:r>
              <a:rPr lang="en-US" sz="1600" dirty="0">
                <a:hlinkClick r:id="rId4"/>
              </a:rPr>
              <a:t>lw173@le.ac.uk</a:t>
            </a:r>
            <a:r>
              <a:rPr lang="en-US" sz="1600" dirty="0"/>
              <a:t> </a:t>
            </a:r>
            <a:endParaRPr lang="en-US" sz="1600" dirty="0">
              <a:latin typeface="+mj-lt"/>
            </a:endParaRPr>
          </a:p>
        </p:txBody>
      </p:sp>
    </p:spTree>
    <p:extLst>
      <p:ext uri="{BB962C8B-B14F-4D97-AF65-F5344CB8AC3E}">
        <p14:creationId xmlns:p14="http://schemas.microsoft.com/office/powerpoint/2010/main" val="40667386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 documented and agreed</a:t>
            </a:r>
            <a:endParaRPr lang="en-GB" dirty="0"/>
          </a:p>
        </p:txBody>
      </p:sp>
      <p:pic>
        <p:nvPicPr>
          <p:cNvPr id="4" name="Content Placeholder 3"/>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810857" y="914400"/>
            <a:ext cx="7509586" cy="3060700"/>
          </a:xfrm>
        </p:spPr>
      </p:pic>
    </p:spTree>
    <p:extLst>
      <p:ext uri="{BB962C8B-B14F-4D97-AF65-F5344CB8AC3E}">
        <p14:creationId xmlns:p14="http://schemas.microsoft.com/office/powerpoint/2010/main" val="1482718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dirty="0" smtClean="0">
                <a:cs typeface="Arial"/>
              </a:rPr>
              <a:t>Lesson learnt 3: Expect </a:t>
            </a:r>
            <a:r>
              <a:rPr lang="en-US" sz="2400" dirty="0">
                <a:cs typeface="Arial"/>
              </a:rPr>
              <a:t>the unexpected..</a:t>
            </a:r>
            <a:endParaRPr lang="en-US" sz="2400" dirty="0"/>
          </a:p>
        </p:txBody>
      </p:sp>
    </p:spTree>
    <p:extLst>
      <p:ext uri="{BB962C8B-B14F-4D97-AF65-F5344CB8AC3E}">
        <p14:creationId xmlns:p14="http://schemas.microsoft.com/office/powerpoint/2010/main" val="2037331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What about publications and theses?</a:t>
            </a:r>
            <a:endParaRPr lang="en-GB" dirty="0"/>
          </a:p>
        </p:txBody>
      </p:sp>
      <p:sp>
        <p:nvSpPr>
          <p:cNvPr id="4" name="Text Placeholder 3"/>
          <p:cNvSpPr>
            <a:spLocks noGrp="1"/>
          </p:cNvSpPr>
          <p:nvPr>
            <p:ph type="body" sz="quarter" idx="20"/>
          </p:nvPr>
        </p:nvSpPr>
        <p:spPr/>
        <p:txBody>
          <a:bodyPr/>
          <a:lstStyle/>
          <a:p>
            <a:pPr marL="0" indent="0" algn="ctr">
              <a:buNone/>
            </a:pPr>
            <a:r>
              <a:rPr lang="en-GB" dirty="0"/>
              <a:t>The University of Leicester wishes to engage publications and </a:t>
            </a:r>
            <a:r>
              <a:rPr lang="en-GB" b="1" dirty="0"/>
              <a:t>research data management </a:t>
            </a:r>
            <a:r>
              <a:rPr lang="en-GB" dirty="0"/>
              <a:t>system suppliers and developers (from commercial providers, academic institutions, non-commercial organisations etc.) with previous experience within the Higher Education Sector, to develop a repository platform/service to enable our research community to comply with funder, publishers, and institutional requirements and drivers around open access and </a:t>
            </a:r>
            <a:r>
              <a:rPr lang="en-GB" dirty="0" smtClean="0"/>
              <a:t>discoverability </a:t>
            </a:r>
            <a:r>
              <a:rPr lang="en-GB" dirty="0"/>
              <a:t>of research outputs (both </a:t>
            </a:r>
            <a:r>
              <a:rPr lang="en-GB" b="1" dirty="0"/>
              <a:t>publications and research data</a:t>
            </a:r>
            <a:r>
              <a:rPr lang="en-GB" dirty="0"/>
              <a:t>).</a:t>
            </a:r>
          </a:p>
          <a:p>
            <a:pPr marL="0" indent="0">
              <a:buNone/>
            </a:pPr>
            <a:endParaRPr lang="en-GB" sz="1600" dirty="0"/>
          </a:p>
        </p:txBody>
      </p:sp>
    </p:spTree>
    <p:extLst>
      <p:ext uri="{BB962C8B-B14F-4D97-AF65-F5344CB8AC3E}">
        <p14:creationId xmlns:p14="http://schemas.microsoft.com/office/powerpoint/2010/main" val="1229889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Tender by numbers</a:t>
            </a:r>
            <a:endParaRPr lang="en-GB" dirty="0"/>
          </a:p>
        </p:txBody>
      </p:sp>
      <p:sp>
        <p:nvSpPr>
          <p:cNvPr id="4" name="Text Placeholder 3"/>
          <p:cNvSpPr>
            <a:spLocks noGrp="1"/>
          </p:cNvSpPr>
          <p:nvPr>
            <p:ph type="body" sz="quarter" idx="20"/>
          </p:nvPr>
        </p:nvSpPr>
        <p:spPr/>
        <p:txBody>
          <a:bodyPr/>
          <a:lstStyle/>
          <a:p>
            <a:r>
              <a:rPr lang="en-GB" sz="1600" dirty="0" smtClean="0"/>
              <a:t>Prior </a:t>
            </a:r>
            <a:r>
              <a:rPr lang="en-GB" sz="1600" dirty="0"/>
              <a:t>Information </a:t>
            </a:r>
            <a:r>
              <a:rPr lang="en-GB" sz="1600" dirty="0" smtClean="0"/>
              <a:t>Notice (PIN) published </a:t>
            </a:r>
            <a:r>
              <a:rPr lang="en-GB" sz="1600" dirty="0"/>
              <a:t>in the OJEU which </a:t>
            </a:r>
            <a:r>
              <a:rPr lang="en-GB" sz="1600" dirty="0" smtClean="0"/>
              <a:t>set out our purchasing intentions (high level mandatory requirements for data and publications) </a:t>
            </a:r>
          </a:p>
          <a:p>
            <a:r>
              <a:rPr lang="en-GB" sz="1600" dirty="0" smtClean="0"/>
              <a:t>23 Expressions of Interest (from start-up to established providers)</a:t>
            </a:r>
          </a:p>
          <a:p>
            <a:r>
              <a:rPr lang="en-GB" sz="1600" dirty="0" smtClean="0"/>
              <a:t>3 companies shortlisted (all fulfilling as a minimum the mandatory criteria)</a:t>
            </a:r>
          </a:p>
          <a:p>
            <a:r>
              <a:rPr lang="en-GB" sz="1600" b="1" dirty="0" smtClean="0"/>
              <a:t>Competitive dialogue</a:t>
            </a:r>
          </a:p>
          <a:p>
            <a:pPr lvl="1"/>
            <a:r>
              <a:rPr lang="en-GB" sz="1600" dirty="0" smtClean="0"/>
              <a:t>Face to face 2 day meetings with each vendor &amp; key UoL stakeholders</a:t>
            </a:r>
          </a:p>
          <a:p>
            <a:pPr lvl="1"/>
            <a:r>
              <a:rPr lang="en-GB" sz="1600" dirty="0" smtClean="0"/>
              <a:t>Line by line responses and clarifications to every single functional and non-functional requirement</a:t>
            </a:r>
          </a:p>
          <a:p>
            <a:pPr lvl="1"/>
            <a:r>
              <a:rPr lang="en-GB" sz="1600" dirty="0" smtClean="0"/>
              <a:t>PhD student invited to every meeting with the vendor</a:t>
            </a:r>
          </a:p>
          <a:p>
            <a:endParaRPr lang="en-GB" sz="1600" dirty="0"/>
          </a:p>
        </p:txBody>
      </p:sp>
    </p:spTree>
    <p:extLst>
      <p:ext uri="{BB962C8B-B14F-4D97-AF65-F5344CB8AC3E}">
        <p14:creationId xmlns:p14="http://schemas.microsoft.com/office/powerpoint/2010/main" val="2701184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Out to tender…</a:t>
            </a:r>
            <a:endParaRPr lang="en-GB" dirty="0"/>
          </a:p>
        </p:txBody>
      </p:sp>
      <p:pic>
        <p:nvPicPr>
          <p:cNvPr id="6" name="Content Placeholder 5"/>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2221579" y="914400"/>
            <a:ext cx="4688141" cy="3060700"/>
          </a:xfrm>
        </p:spPr>
      </p:pic>
    </p:spTree>
    <p:extLst>
      <p:ext uri="{BB962C8B-B14F-4D97-AF65-F5344CB8AC3E}">
        <p14:creationId xmlns:p14="http://schemas.microsoft.com/office/powerpoint/2010/main" val="1564410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 y="366713"/>
            <a:ext cx="8445500" cy="430887"/>
          </a:xfrm>
        </p:spPr>
        <p:txBody>
          <a:bodyPr/>
          <a:lstStyle/>
          <a:p>
            <a:r>
              <a:rPr lang="en-US" dirty="0" smtClean="0"/>
              <a:t>Weighting and award criteria</a:t>
            </a:r>
            <a:endParaRPr lang="en-US" dirty="0"/>
          </a:p>
        </p:txBody>
      </p:sp>
      <p:sp>
        <p:nvSpPr>
          <p:cNvPr id="5" name="Text Placeholder 4"/>
          <p:cNvSpPr txBox="1">
            <a:spLocks/>
          </p:cNvSpPr>
          <p:nvPr/>
        </p:nvSpPr>
        <p:spPr>
          <a:xfrm>
            <a:off x="342900" y="819943"/>
            <a:ext cx="8446008" cy="500857"/>
          </a:xfrm>
          <a:prstGeom prst="rect">
            <a:avLst/>
          </a:prstGeom>
        </p:spPr>
        <p:txBody>
          <a:bodyPr lIns="0"/>
          <a:lstStyle>
            <a:lvl1pPr marL="342900" indent="-342900" algn="l" defTabSz="457200" rtl="0" eaLnBrk="1" latinLnBrk="0" hangingPunct="1">
              <a:spcBef>
                <a:spcPct val="20000"/>
              </a:spcBef>
              <a:buFont typeface="Arial"/>
              <a:buChar char="•"/>
              <a:defRPr sz="3200" kern="1200">
                <a:solidFill>
                  <a:schemeClr val="tx1"/>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eorgia"/>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Georgia"/>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Georgi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latin typeface="+mj-lt"/>
            </a:endParaRPr>
          </a:p>
        </p:txBody>
      </p:sp>
      <p:graphicFrame>
        <p:nvGraphicFramePr>
          <p:cNvPr id="4" name="Content Placeholder 5" title="Example of table layout"/>
          <p:cNvGraphicFramePr>
            <a:graphicFrameLocks noGrp="1"/>
          </p:cNvGraphicFramePr>
          <p:nvPr>
            <p:ph sz="quarter" idx="11"/>
            <p:extLst>
              <p:ext uri="{D42A27DB-BD31-4B8C-83A1-F6EECF244321}">
                <p14:modId xmlns:p14="http://schemas.microsoft.com/office/powerpoint/2010/main" val="3512866578"/>
              </p:ext>
            </p:extLst>
          </p:nvPr>
        </p:nvGraphicFramePr>
        <p:xfrm>
          <a:off x="342898" y="1533964"/>
          <a:ext cx="7171998" cy="2451786"/>
        </p:xfrm>
        <a:graphic>
          <a:graphicData uri="http://schemas.openxmlformats.org/drawingml/2006/table">
            <a:tbl>
              <a:tblPr firstRow="1" bandRow="1">
                <a:tableStyleId>{2D5ABB26-0587-4C30-8999-92F81FD0307C}</a:tableStyleId>
              </a:tblPr>
              <a:tblGrid>
                <a:gridCol w="3461847">
                  <a:extLst>
                    <a:ext uri="{9D8B030D-6E8A-4147-A177-3AD203B41FA5}">
                      <a16:colId xmlns:a16="http://schemas.microsoft.com/office/drawing/2014/main" val="20000"/>
                    </a:ext>
                  </a:extLst>
                </a:gridCol>
                <a:gridCol w="3710151">
                  <a:extLst>
                    <a:ext uri="{9D8B030D-6E8A-4147-A177-3AD203B41FA5}">
                      <a16:colId xmlns:a16="http://schemas.microsoft.com/office/drawing/2014/main" val="20001"/>
                    </a:ext>
                  </a:extLst>
                </a:gridCol>
              </a:tblGrid>
              <a:tr h="318186">
                <a:tc>
                  <a:txBody>
                    <a:bodyPr/>
                    <a:lstStyle/>
                    <a:p>
                      <a:pPr algn="ctr"/>
                      <a:r>
                        <a:rPr lang="en-US" sz="1400" b="1" dirty="0" smtClean="0">
                          <a:solidFill>
                            <a:schemeClr val="bg1"/>
                          </a:solidFill>
                          <a:latin typeface="+mj-lt"/>
                        </a:rPr>
                        <a:t>Quality</a:t>
                      </a:r>
                      <a:r>
                        <a:rPr lang="en-US" sz="1400" b="1" baseline="0" dirty="0" smtClean="0">
                          <a:solidFill>
                            <a:schemeClr val="bg1"/>
                          </a:solidFill>
                          <a:latin typeface="+mj-lt"/>
                        </a:rPr>
                        <a:t> </a:t>
                      </a:r>
                      <a:r>
                        <a:rPr lang="en-US" sz="1400" b="1" dirty="0" smtClean="0">
                          <a:solidFill>
                            <a:schemeClr val="bg1"/>
                          </a:solidFill>
                          <a:latin typeface="+mj-lt"/>
                        </a:rPr>
                        <a:t>criterion</a:t>
                      </a:r>
                      <a:endParaRPr lang="en-US" sz="1400" b="1" dirty="0">
                        <a:solidFill>
                          <a:schemeClr val="bg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solidFill>
                      <a:schemeClr val="accent6"/>
                    </a:solidFill>
                  </a:tcPr>
                </a:tc>
                <a:tc>
                  <a:txBody>
                    <a:bodyPr/>
                    <a:lstStyle/>
                    <a:p>
                      <a:pPr algn="ctr"/>
                      <a:r>
                        <a:rPr lang="en-US" sz="1400" b="1" dirty="0" smtClean="0">
                          <a:solidFill>
                            <a:schemeClr val="bg1"/>
                          </a:solidFill>
                          <a:latin typeface="+mj-lt"/>
                        </a:rPr>
                        <a:t>Weighting score value</a:t>
                      </a:r>
                      <a:endParaRPr lang="en-US" sz="1400" b="1" dirty="0">
                        <a:solidFill>
                          <a:schemeClr val="bg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solidFill>
                      <a:schemeClr val="accent6"/>
                    </a:solidFill>
                  </a:tcPr>
                </a:tc>
                <a:extLst>
                  <a:ext uri="{0D108BD9-81ED-4DB2-BD59-A6C34878D82A}">
                    <a16:rowId xmlns:a16="http://schemas.microsoft.com/office/drawing/2014/main" val="10000"/>
                  </a:ext>
                </a:extLst>
              </a:tr>
              <a:tr h="262426">
                <a:tc>
                  <a:txBody>
                    <a:bodyPr/>
                    <a:lstStyle/>
                    <a:p>
                      <a:pPr algn="ctr"/>
                      <a:r>
                        <a:rPr lang="en-US" sz="1400" dirty="0" smtClean="0">
                          <a:solidFill>
                            <a:schemeClr val="tx1"/>
                          </a:solidFill>
                          <a:latin typeface="+mj-lt"/>
                        </a:rPr>
                        <a:t>High level requirements</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5</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1"/>
                  </a:ext>
                </a:extLst>
              </a:tr>
              <a:tr h="262426">
                <a:tc>
                  <a:txBody>
                    <a:bodyPr/>
                    <a:lstStyle/>
                    <a:p>
                      <a:pPr algn="ctr"/>
                      <a:r>
                        <a:rPr lang="en-US" sz="1400" dirty="0" smtClean="0">
                          <a:solidFill>
                            <a:schemeClr val="tx1"/>
                          </a:solidFill>
                          <a:latin typeface="+mj-lt"/>
                        </a:rPr>
                        <a:t>Functional</a:t>
                      </a:r>
                      <a:r>
                        <a:rPr lang="en-US" sz="1400" baseline="0" dirty="0" smtClean="0">
                          <a:solidFill>
                            <a:schemeClr val="tx1"/>
                          </a:solidFill>
                          <a:latin typeface="+mj-lt"/>
                        </a:rPr>
                        <a:t> requirements</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34</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2"/>
                  </a:ext>
                </a:extLst>
              </a:tr>
              <a:tr h="262426">
                <a:tc>
                  <a:txBody>
                    <a:bodyPr/>
                    <a:lstStyle/>
                    <a:p>
                      <a:pPr algn="ctr"/>
                      <a:r>
                        <a:rPr lang="en-US" sz="1400" dirty="0" smtClean="0">
                          <a:solidFill>
                            <a:schemeClr val="tx1"/>
                          </a:solidFill>
                          <a:latin typeface="+mj-lt"/>
                        </a:rPr>
                        <a:t>Non-functional requirements</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24</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3"/>
                  </a:ext>
                </a:extLst>
              </a:tr>
              <a:tr h="262426">
                <a:tc>
                  <a:txBody>
                    <a:bodyPr/>
                    <a:lstStyle/>
                    <a:p>
                      <a:pPr algn="ctr"/>
                      <a:r>
                        <a:rPr lang="en-US" sz="1400" dirty="0" smtClean="0">
                          <a:solidFill>
                            <a:schemeClr val="tx1"/>
                          </a:solidFill>
                          <a:latin typeface="+mj-lt"/>
                        </a:rPr>
                        <a:t>Service requirements</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4</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4"/>
                  </a:ext>
                </a:extLst>
              </a:tr>
              <a:tr h="262426">
                <a:tc>
                  <a:txBody>
                    <a:bodyPr/>
                    <a:lstStyle/>
                    <a:p>
                      <a:pPr algn="ctr"/>
                      <a:r>
                        <a:rPr lang="en-US" sz="1400" dirty="0" smtClean="0">
                          <a:solidFill>
                            <a:schemeClr val="tx1"/>
                          </a:solidFill>
                          <a:latin typeface="+mj-lt"/>
                        </a:rPr>
                        <a:t>Delivery and implementation</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3</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5"/>
                  </a:ext>
                </a:extLst>
              </a:tr>
              <a:tr h="262426">
                <a:tc>
                  <a:txBody>
                    <a:bodyPr/>
                    <a:lstStyle/>
                    <a:p>
                      <a:pPr algn="ctr"/>
                      <a:r>
                        <a:rPr lang="en-US" sz="1400" dirty="0" smtClean="0">
                          <a:solidFill>
                            <a:schemeClr val="tx1"/>
                          </a:solidFill>
                          <a:latin typeface="+mj-lt"/>
                        </a:rPr>
                        <a:t>Cost</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r>
                        <a:rPr lang="en-US" sz="1400" dirty="0" smtClean="0">
                          <a:solidFill>
                            <a:schemeClr val="tx1"/>
                          </a:solidFill>
                          <a:latin typeface="+mj-lt"/>
                        </a:rPr>
                        <a:t>30</a:t>
                      </a: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6"/>
                  </a:ext>
                </a:extLst>
              </a:tr>
              <a:tr h="262426">
                <a:tc>
                  <a:txBody>
                    <a:bodyPr/>
                    <a:lstStyle/>
                    <a:p>
                      <a:pPr algn="ct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tc>
                  <a:txBody>
                    <a:bodyPr/>
                    <a:lstStyle/>
                    <a:p>
                      <a:pPr algn="ctr"/>
                      <a:endParaRPr lang="en-US" sz="1400" dirty="0">
                        <a:solidFill>
                          <a:schemeClr val="tx1"/>
                        </a:solidFill>
                        <a:latin typeface="+mj-lt"/>
                      </a:endParaRPr>
                    </a:p>
                  </a:txBody>
                  <a:tcPr anchor="ctr">
                    <a:lnT w="6350" cap="flat" cmpd="sng" algn="ctr">
                      <a:solidFill>
                        <a:srgbClr val="3C3C3C"/>
                      </a:solidFill>
                      <a:prstDash val="solid"/>
                      <a:round/>
                      <a:headEnd type="none" w="med" len="med"/>
                      <a:tailEnd type="none" w="med" len="med"/>
                    </a:lnT>
                    <a:lnB w="6350" cap="flat" cmpd="sng" algn="ctr">
                      <a:solidFill>
                        <a:srgbClr val="3C3C3C"/>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43140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b="0" dirty="0" smtClean="0">
                <a:cs typeface="Arial"/>
              </a:rPr>
              <a:t>Lesson learnt 4: Institutional importance of the weighting criteria of COST </a:t>
            </a:r>
            <a:endParaRPr lang="en-US" sz="2400" b="0" dirty="0"/>
          </a:p>
        </p:txBody>
      </p:sp>
    </p:spTree>
    <p:extLst>
      <p:ext uri="{BB962C8B-B14F-4D97-AF65-F5344CB8AC3E}">
        <p14:creationId xmlns:p14="http://schemas.microsoft.com/office/powerpoint/2010/main" val="794813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b="0" dirty="0" smtClean="0">
                <a:cs typeface="Arial"/>
              </a:rPr>
              <a:t>Lesson learnt 5: Split the implementation into two projects: data and then publications</a:t>
            </a:r>
            <a:endParaRPr lang="en-US" sz="2400" b="0" dirty="0"/>
          </a:p>
        </p:txBody>
      </p:sp>
    </p:spTree>
    <p:extLst>
      <p:ext uri="{BB962C8B-B14F-4D97-AF65-F5344CB8AC3E}">
        <p14:creationId xmlns:p14="http://schemas.microsoft.com/office/powerpoint/2010/main" val="12948758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b="0" dirty="0" smtClean="0">
                <a:cs typeface="Arial"/>
              </a:rPr>
              <a:t>Lesson learnt 6: provide useful feedback to the unsuccessful vendors</a:t>
            </a:r>
            <a:endParaRPr lang="en-US" sz="2400" b="0" dirty="0"/>
          </a:p>
        </p:txBody>
      </p:sp>
    </p:spTree>
    <p:extLst>
      <p:ext uri="{BB962C8B-B14F-4D97-AF65-F5344CB8AC3E}">
        <p14:creationId xmlns:p14="http://schemas.microsoft.com/office/powerpoint/2010/main" val="16476003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a:xfrm>
            <a:off x="2349499" y="1652629"/>
            <a:ext cx="4681921" cy="2351812"/>
          </a:xfrm>
        </p:spPr>
        <p:txBody>
          <a:bodyPr vert="horz" lIns="360000" tIns="187200" rIns="360000" bIns="187200" anchor="t">
            <a:noAutofit/>
          </a:bodyPr>
          <a:lstStyle/>
          <a:p>
            <a:r>
              <a:rPr lang="en-US" sz="2400" b="0" dirty="0" smtClean="0">
                <a:cs typeface="Arial"/>
              </a:rPr>
              <a:t>Lesson learnt </a:t>
            </a:r>
            <a:r>
              <a:rPr lang="en-US" sz="2400" b="0" dirty="0">
                <a:cs typeface="Arial"/>
              </a:rPr>
              <a:t>7</a:t>
            </a:r>
            <a:r>
              <a:rPr lang="en-US" sz="2400" b="0" dirty="0" smtClean="0">
                <a:cs typeface="Arial"/>
              </a:rPr>
              <a:t>: expect </a:t>
            </a:r>
            <a:r>
              <a:rPr lang="en-US" sz="2400" b="0" dirty="0" smtClean="0">
                <a:cs typeface="Arial"/>
              </a:rPr>
              <a:t>project timelines to change; local drivers remain important during implementation</a:t>
            </a:r>
            <a:endParaRPr lang="en-US" sz="2400" b="0" dirty="0"/>
          </a:p>
        </p:txBody>
      </p:sp>
    </p:spTree>
    <p:extLst>
      <p:ext uri="{BB962C8B-B14F-4D97-AF65-F5344CB8AC3E}">
        <p14:creationId xmlns:p14="http://schemas.microsoft.com/office/powerpoint/2010/main" val="25231558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7135" y="1188588"/>
            <a:ext cx="3283465" cy="861774"/>
          </a:xfrm>
        </p:spPr>
        <p:txBody>
          <a:bodyPr/>
          <a:lstStyle/>
          <a:p>
            <a:r>
              <a:rPr lang="en-US" dirty="0" smtClean="0"/>
              <a:t>Citizens of Change.</a:t>
            </a:r>
            <a:endParaRPr lang="en-US" dirty="0"/>
          </a:p>
        </p:txBody>
      </p:sp>
      <p:sp>
        <p:nvSpPr>
          <p:cNvPr id="6" name="Text Placeholder 5"/>
          <p:cNvSpPr>
            <a:spLocks noGrp="1"/>
          </p:cNvSpPr>
          <p:nvPr>
            <p:ph type="body" sz="quarter" idx="20"/>
          </p:nvPr>
        </p:nvSpPr>
        <p:spPr>
          <a:xfrm>
            <a:off x="614171" y="2095500"/>
            <a:ext cx="3243125" cy="2718238"/>
          </a:xfrm>
        </p:spPr>
        <p:txBody>
          <a:bodyPr>
            <a:normAutofit fontScale="77500" lnSpcReduction="20000"/>
          </a:bodyPr>
          <a:lstStyle/>
          <a:p>
            <a:pPr marL="0" indent="0">
              <a:buNone/>
            </a:pPr>
            <a:r>
              <a:rPr lang="en-GB" sz="2100" dirty="0" smtClean="0"/>
              <a:t>Together </a:t>
            </a:r>
            <a:r>
              <a:rPr lang="en-GB" sz="2100" dirty="0"/>
              <a:t>we tackle today’s global challenges from pandemics to our world’s environmental issues, to the societal issues of our time, helping us to live healthier lives, supporting the UK recovery through space and Earth research, addressing inequality and supporting societies and communities locally, nationally and internationally. </a:t>
            </a:r>
            <a:endParaRPr lang="en-GB" sz="2100" dirty="0" smtClean="0"/>
          </a:p>
          <a:p>
            <a:pPr marL="0" indent="0">
              <a:buNone/>
            </a:pPr>
            <a:r>
              <a:rPr lang="en-GB" dirty="0" smtClean="0">
                <a:hlinkClick r:id="rId3"/>
              </a:rPr>
              <a:t>https</a:t>
            </a:r>
            <a:r>
              <a:rPr lang="en-GB" dirty="0">
                <a:hlinkClick r:id="rId3"/>
              </a:rPr>
              <a:t>://</a:t>
            </a:r>
            <a:r>
              <a:rPr lang="en-GB" dirty="0" smtClean="0">
                <a:hlinkClick r:id="rId3"/>
              </a:rPr>
              <a:t>le.ac.uk/research/stories</a:t>
            </a:r>
            <a:endParaRPr lang="en-GB" dirty="0" smtClean="0"/>
          </a:p>
          <a:p>
            <a:pPr marL="0" indent="0">
              <a:buNone/>
            </a:pPr>
            <a:endParaRPr lang="en-GB" dirty="0"/>
          </a:p>
          <a:p>
            <a:pPr marL="0" indent="0">
              <a:buNone/>
            </a:pPr>
            <a:endParaRPr lang="en-US" dirty="0"/>
          </a:p>
        </p:txBody>
      </p:sp>
      <p:pic>
        <p:nvPicPr>
          <p:cNvPr id="11" name="Picture Placeholder 10"/>
          <p:cNvPicPr>
            <a:picLocks noGrp="1" noChangeAspect="1"/>
          </p:cNvPicPr>
          <p:nvPr>
            <p:ph type="pic" sz="quarter" idx="18"/>
          </p:nvPr>
        </p:nvPicPr>
        <p:blipFill>
          <a:blip r:embed="rId4">
            <a:extLst>
              <a:ext uri="{28A0092B-C50C-407E-A947-70E740481C1C}">
                <a14:useLocalDpi xmlns:a14="http://schemas.microsoft.com/office/drawing/2010/main" val="0"/>
              </a:ext>
            </a:extLst>
          </a:blip>
          <a:stretch>
            <a:fillRect/>
          </a:stretch>
        </p:blipFill>
        <p:spPr>
          <a:xfrm>
            <a:off x="4421088" y="1397876"/>
            <a:ext cx="4373474" cy="3342290"/>
          </a:xfrm>
          <a:prstGeom prst="rect">
            <a:avLst/>
          </a:prstGeom>
        </p:spPr>
      </p:pic>
    </p:spTree>
    <p:extLst>
      <p:ext uri="{BB962C8B-B14F-4D97-AF65-F5344CB8AC3E}">
        <p14:creationId xmlns:p14="http://schemas.microsoft.com/office/powerpoint/2010/main" val="3479870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a:xfrm>
            <a:off x="2349499" y="1652629"/>
            <a:ext cx="4681921" cy="2351812"/>
          </a:xfrm>
        </p:spPr>
        <p:txBody>
          <a:bodyPr vert="horz" lIns="360000" tIns="187200" rIns="360000" bIns="187200" anchor="t">
            <a:noAutofit/>
          </a:bodyPr>
          <a:lstStyle/>
          <a:p>
            <a:r>
              <a:rPr lang="en-US" sz="2400" b="0" dirty="0" smtClean="0">
                <a:cs typeface="Arial"/>
              </a:rPr>
              <a:t>Lesson learnt </a:t>
            </a:r>
            <a:r>
              <a:rPr lang="en-US" sz="2400" b="0" dirty="0" smtClean="0">
                <a:cs typeface="Arial"/>
              </a:rPr>
              <a:t>8: procurement workflows and processes – useful to have a procurement manager leading this. Thanks Naomi Nortey!</a:t>
            </a:r>
            <a:endParaRPr lang="en-US" sz="2400" b="0" dirty="0"/>
          </a:p>
        </p:txBody>
      </p:sp>
    </p:spTree>
    <p:extLst>
      <p:ext uri="{BB962C8B-B14F-4D97-AF65-F5344CB8AC3E}">
        <p14:creationId xmlns:p14="http://schemas.microsoft.com/office/powerpoint/2010/main" val="42753813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Delivery and infrastructure 2017 - 2019</a:t>
            </a:r>
            <a:endParaRPr lang="en-GB" dirty="0"/>
          </a:p>
        </p:txBody>
      </p:sp>
      <p:pic>
        <p:nvPicPr>
          <p:cNvPr id="7" name="Content Placeholder 6"/>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1496660" y="914400"/>
            <a:ext cx="6137980" cy="3060700"/>
          </a:xfrm>
        </p:spPr>
      </p:pic>
    </p:spTree>
    <p:extLst>
      <p:ext uri="{BB962C8B-B14F-4D97-AF65-F5344CB8AC3E}">
        <p14:creationId xmlns:p14="http://schemas.microsoft.com/office/powerpoint/2010/main" val="1576138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 y="366713"/>
            <a:ext cx="8445500" cy="430887"/>
          </a:xfrm>
        </p:spPr>
        <p:txBody>
          <a:bodyPr/>
          <a:lstStyle/>
          <a:p>
            <a:r>
              <a:rPr lang="en-GB" dirty="0" smtClean="0"/>
              <a:t>Service development beyond the project (2020)</a:t>
            </a:r>
            <a:endParaRPr lang="en-GB" dirty="0"/>
          </a:p>
        </p:txBody>
      </p:sp>
      <p:pic>
        <p:nvPicPr>
          <p:cNvPr id="4" name="Content Placeholder 3"/>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1945226" y="914400"/>
            <a:ext cx="5240847" cy="3060700"/>
          </a:xfrm>
        </p:spPr>
      </p:pic>
    </p:spTree>
    <p:extLst>
      <p:ext uri="{BB962C8B-B14F-4D97-AF65-F5344CB8AC3E}">
        <p14:creationId xmlns:p14="http://schemas.microsoft.com/office/powerpoint/2010/main" val="42420337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Figshare</a:t>
            </a:r>
            <a:r>
              <a:rPr lang="en-GB" dirty="0" smtClean="0"/>
              <a:t> </a:t>
            </a:r>
            <a:r>
              <a:rPr lang="en-GB" dirty="0" err="1" smtClean="0"/>
              <a:t>discovery@Leicester</a:t>
            </a:r>
            <a:endParaRPr lang="en-GB" dirty="0"/>
          </a:p>
        </p:txBody>
      </p:sp>
      <p:pic>
        <p:nvPicPr>
          <p:cNvPr id="4" name="Content Placeholder 3"/>
          <p:cNvPicPr>
            <a:picLocks noGrp="1" noChangeAspect="1"/>
          </p:cNvPicPr>
          <p:nvPr>
            <p:ph sz="quarter" idx="11"/>
          </p:nvPr>
        </p:nvPicPr>
        <p:blipFill>
          <a:blip r:embed="rId2"/>
          <a:stretch>
            <a:fillRect/>
          </a:stretch>
        </p:blipFill>
        <p:spPr>
          <a:xfrm>
            <a:off x="680694" y="914400"/>
            <a:ext cx="7769912" cy="3060700"/>
          </a:xfrm>
          <a:prstGeom prst="rect">
            <a:avLst/>
          </a:prstGeom>
        </p:spPr>
      </p:pic>
    </p:spTree>
    <p:extLst>
      <p:ext uri="{BB962C8B-B14F-4D97-AF65-F5344CB8AC3E}">
        <p14:creationId xmlns:p14="http://schemas.microsoft.com/office/powerpoint/2010/main" val="23353653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a:xfrm>
            <a:off x="2349499" y="1652629"/>
            <a:ext cx="4681921" cy="2351812"/>
          </a:xfrm>
        </p:spPr>
        <p:txBody>
          <a:bodyPr vert="horz" lIns="360000" tIns="187200" rIns="360000" bIns="187200" anchor="t">
            <a:noAutofit/>
          </a:bodyPr>
          <a:lstStyle/>
          <a:p>
            <a:r>
              <a:rPr lang="en-US" sz="2400" dirty="0" smtClean="0">
                <a:cs typeface="Arial"/>
              </a:rPr>
              <a:t>Lesson </a:t>
            </a:r>
            <a:r>
              <a:rPr lang="en-US" sz="2400" dirty="0" smtClean="0">
                <a:cs typeface="Arial"/>
              </a:rPr>
              <a:t>learnt 9: procuring the infrastructure is only the beginning of the hard work around building RDM services</a:t>
            </a:r>
            <a:endParaRPr lang="en-US" sz="2400" dirty="0"/>
          </a:p>
        </p:txBody>
      </p:sp>
    </p:spTree>
    <p:extLst>
      <p:ext uri="{BB962C8B-B14F-4D97-AF65-F5344CB8AC3E}">
        <p14:creationId xmlns:p14="http://schemas.microsoft.com/office/powerpoint/2010/main" val="7888075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a:xfrm>
            <a:off x="2349499" y="1652629"/>
            <a:ext cx="4681921" cy="2351812"/>
          </a:xfrm>
        </p:spPr>
        <p:txBody>
          <a:bodyPr vert="horz" lIns="360000" tIns="187200" rIns="360000" bIns="187200" anchor="t">
            <a:noAutofit/>
          </a:bodyPr>
          <a:lstStyle/>
          <a:p>
            <a:r>
              <a:rPr lang="en-US" sz="2400" dirty="0" smtClean="0"/>
              <a:t>Thank-you. Happy to chat about this in more detail during the breakout session.</a:t>
            </a:r>
            <a:endParaRPr lang="en-US" sz="2400" dirty="0"/>
          </a:p>
        </p:txBody>
      </p:sp>
    </p:spTree>
    <p:extLst>
      <p:ext uri="{BB962C8B-B14F-4D97-AF65-F5344CB8AC3E}">
        <p14:creationId xmlns:p14="http://schemas.microsoft.com/office/powerpoint/2010/main" val="1384216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4172" y="1192213"/>
            <a:ext cx="7907528" cy="430887"/>
          </a:xfrm>
        </p:spPr>
        <p:txBody>
          <a:bodyPr vert="horz" wrap="square" lIns="0" tIns="0" rIns="0" bIns="0" anchor="t">
            <a:spAutoFit/>
          </a:bodyPr>
          <a:lstStyle/>
          <a:p>
            <a:r>
              <a:rPr lang="en-US" dirty="0">
                <a:cs typeface="Arial"/>
              </a:rPr>
              <a:t>Internal stakeholders (some of many..)</a:t>
            </a:r>
          </a:p>
        </p:txBody>
      </p:sp>
      <p:sp>
        <p:nvSpPr>
          <p:cNvPr id="3" name="Text Placeholder 2"/>
          <p:cNvSpPr>
            <a:spLocks noGrp="1"/>
          </p:cNvSpPr>
          <p:nvPr>
            <p:ph type="body" sz="quarter" idx="20"/>
          </p:nvPr>
        </p:nvSpPr>
        <p:spPr>
          <a:xfrm>
            <a:off x="614172" y="1783830"/>
            <a:ext cx="7907528" cy="3078683"/>
          </a:xfrm>
        </p:spPr>
        <p:txBody>
          <a:bodyPr lIns="0" tIns="45720" rIns="91440" bIns="45720" anchor="t">
            <a:noAutofit/>
          </a:bodyPr>
          <a:lstStyle/>
          <a:p>
            <a:pPr marL="197485" indent="-197485"/>
            <a:r>
              <a:rPr lang="en-US" dirty="0"/>
              <a:t>RDM project group (Library, IT, Research and Enterprise Division)</a:t>
            </a:r>
          </a:p>
          <a:p>
            <a:pPr marL="197485" indent="-197485"/>
            <a:r>
              <a:rPr lang="en-US" dirty="0"/>
              <a:t>Senior IT Business Analyst</a:t>
            </a:r>
          </a:p>
          <a:p>
            <a:pPr marL="197485" indent="-197485"/>
            <a:r>
              <a:rPr lang="en-US" dirty="0"/>
              <a:t>IT Enterprise architect</a:t>
            </a:r>
          </a:p>
          <a:p>
            <a:pPr marL="197485" indent="-197485"/>
            <a:r>
              <a:rPr lang="en-US" dirty="0"/>
              <a:t>Senior Leadership team in the Library and Research Office</a:t>
            </a:r>
          </a:p>
          <a:p>
            <a:pPr marL="197485" indent="-197485"/>
            <a:r>
              <a:rPr lang="en-US" dirty="0"/>
              <a:t>Deans of </a:t>
            </a:r>
            <a:r>
              <a:rPr lang="en-US" dirty="0" smtClean="0"/>
              <a:t>Research; marketing and </a:t>
            </a:r>
            <a:r>
              <a:rPr lang="en-US" dirty="0" err="1" smtClean="0"/>
              <a:t>comms</a:t>
            </a:r>
            <a:r>
              <a:rPr lang="en-US" dirty="0" smtClean="0"/>
              <a:t>; website steering group</a:t>
            </a:r>
            <a:endParaRPr lang="en-US" dirty="0"/>
          </a:p>
          <a:p>
            <a:pPr marL="197485" indent="-197485"/>
            <a:r>
              <a:rPr lang="en-US" dirty="0"/>
              <a:t>University Research Committee and Research Infrastructure Group</a:t>
            </a:r>
          </a:p>
          <a:p>
            <a:pPr marL="197485" indent="-197485"/>
            <a:r>
              <a:rPr lang="en-US" dirty="0"/>
              <a:t>Finance, Legal</a:t>
            </a:r>
            <a:r>
              <a:rPr lang="en-US" dirty="0" smtClean="0"/>
              <a:t>, Data protection and security, and procurement</a:t>
            </a:r>
          </a:p>
          <a:p>
            <a:pPr marL="197485" indent="-197485"/>
            <a:r>
              <a:rPr lang="en-US" dirty="0" smtClean="0"/>
              <a:t>Most important: research community (PhD, ECRs, and PIs)</a:t>
            </a:r>
            <a:endParaRPr lang="en-US" dirty="0"/>
          </a:p>
          <a:p>
            <a:pPr marL="197485" indent="-197485"/>
            <a:endParaRPr lang="en-US" b="1" dirty="0"/>
          </a:p>
        </p:txBody>
      </p:sp>
    </p:spTree>
    <p:extLst>
      <p:ext uri="{BB962C8B-B14F-4D97-AF65-F5344CB8AC3E}">
        <p14:creationId xmlns:p14="http://schemas.microsoft.com/office/powerpoint/2010/main" val="2093673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dirty="0" smtClean="0">
                <a:cs typeface="Arial"/>
              </a:rPr>
              <a:t>Lesson learnt 1: managing stakeholder expectations</a:t>
            </a:r>
            <a:endParaRPr lang="en-US" sz="2400" dirty="0"/>
          </a:p>
        </p:txBody>
      </p:sp>
    </p:spTree>
    <p:extLst>
      <p:ext uri="{BB962C8B-B14F-4D97-AF65-F5344CB8AC3E}">
        <p14:creationId xmlns:p14="http://schemas.microsoft.com/office/powerpoint/2010/main" val="3553794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vert="horz" wrap="square" lIns="0" tIns="0" rIns="0" bIns="0" anchor="t">
            <a:spAutoFit/>
          </a:bodyPr>
          <a:lstStyle/>
          <a:p>
            <a:r>
              <a:rPr lang="en-US" dirty="0">
                <a:cs typeface="Arial"/>
              </a:rPr>
              <a:t>Timeline (February – </a:t>
            </a:r>
            <a:r>
              <a:rPr lang="en-US" dirty="0" smtClean="0">
                <a:cs typeface="Arial"/>
              </a:rPr>
              <a:t>March 2016)</a:t>
            </a:r>
            <a:endParaRPr lang="en-US" dirty="0">
              <a:cs typeface="Arial"/>
            </a:endParaRPr>
          </a:p>
        </p:txBody>
      </p:sp>
      <p:sp>
        <p:nvSpPr>
          <p:cNvPr id="3" name="Text Placeholder 2"/>
          <p:cNvSpPr>
            <a:spLocks noGrp="1"/>
          </p:cNvSpPr>
          <p:nvPr>
            <p:ph type="body" sz="quarter" idx="20"/>
          </p:nvPr>
        </p:nvSpPr>
        <p:spPr>
          <a:xfrm>
            <a:off x="614172" y="1803400"/>
            <a:ext cx="7907528" cy="3059113"/>
          </a:xfrm>
        </p:spPr>
        <p:txBody>
          <a:bodyPr lIns="0" tIns="45720" rIns="91440" bIns="45720" anchor="t">
            <a:noAutofit/>
          </a:bodyPr>
          <a:lstStyle/>
          <a:p>
            <a:pPr marL="197485" indent="-197485"/>
            <a:r>
              <a:rPr lang="en-US" dirty="0"/>
              <a:t>Successful business case and funds secured to </a:t>
            </a:r>
            <a:r>
              <a:rPr lang="en-US" dirty="0" smtClean="0"/>
              <a:t>procure:</a:t>
            </a:r>
          </a:p>
          <a:p>
            <a:pPr marL="453085" lvl="1" indent="-197485"/>
            <a:r>
              <a:rPr lang="en-US" dirty="0" smtClean="0"/>
              <a:t> </a:t>
            </a:r>
            <a:r>
              <a:rPr lang="en-US" dirty="0"/>
              <a:t>research data </a:t>
            </a:r>
            <a:r>
              <a:rPr lang="en-US" dirty="0" smtClean="0"/>
              <a:t>storage infrastructure</a:t>
            </a:r>
          </a:p>
          <a:p>
            <a:pPr marL="453085" lvl="1" indent="-197485"/>
            <a:r>
              <a:rPr lang="en-US" dirty="0" smtClean="0"/>
              <a:t> research data discovery platform</a:t>
            </a:r>
          </a:p>
          <a:p>
            <a:pPr marL="197485" indent="-197485"/>
            <a:r>
              <a:rPr lang="en-US" dirty="0" smtClean="0"/>
              <a:t>New role Open Access and Research Data Manager in February 2016</a:t>
            </a:r>
          </a:p>
          <a:p>
            <a:pPr marL="197485" indent="-197485"/>
            <a:r>
              <a:rPr lang="en-US" dirty="0" smtClean="0"/>
              <a:t>Arkivum </a:t>
            </a:r>
            <a:r>
              <a:rPr lang="en-US" dirty="0"/>
              <a:t>data storage procured through Jisc Janet data archiving framework 50tb &amp; two on-site </a:t>
            </a:r>
            <a:r>
              <a:rPr lang="en-US" dirty="0" smtClean="0"/>
              <a:t>appliances</a:t>
            </a:r>
          </a:p>
          <a:p>
            <a:pPr marL="197485" indent="-197485"/>
            <a:r>
              <a:rPr lang="en-US" b="1" dirty="0" smtClean="0"/>
              <a:t>Preparation for EU tender and procurement process for data discovery platform (Procurement Strategy – Competitive Dialogue)</a:t>
            </a:r>
          </a:p>
          <a:p>
            <a:pPr marL="0" indent="0">
              <a:buNone/>
            </a:pPr>
            <a:endParaRPr lang="en-US" dirty="0"/>
          </a:p>
          <a:p>
            <a:pPr marL="197485" indent="-197485"/>
            <a:endParaRPr lang="en-US" dirty="0"/>
          </a:p>
          <a:p>
            <a:pPr marL="0" indent="0">
              <a:buNone/>
            </a:pPr>
            <a:endParaRPr lang="en-US" dirty="0"/>
          </a:p>
        </p:txBody>
      </p:sp>
    </p:spTree>
    <p:extLst>
      <p:ext uri="{BB962C8B-B14F-4D97-AF65-F5344CB8AC3E}">
        <p14:creationId xmlns:p14="http://schemas.microsoft.com/office/powerpoint/2010/main" val="479108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4172" y="1192213"/>
            <a:ext cx="7907528" cy="430887"/>
          </a:xfrm>
        </p:spPr>
        <p:txBody>
          <a:bodyPr vert="horz" wrap="square" lIns="0" tIns="0" rIns="0" bIns="0" anchor="t">
            <a:spAutoFit/>
          </a:bodyPr>
          <a:lstStyle/>
          <a:p>
            <a:r>
              <a:rPr lang="en-US" dirty="0">
                <a:cs typeface="Arial"/>
              </a:rPr>
              <a:t>Pre-tender activities (</a:t>
            </a:r>
            <a:r>
              <a:rPr lang="en-US" dirty="0" smtClean="0">
                <a:cs typeface="Arial"/>
              </a:rPr>
              <a:t>Feb – September 2016)</a:t>
            </a:r>
            <a:r>
              <a:rPr lang="en-US" dirty="0">
                <a:cs typeface="Arial"/>
              </a:rPr>
              <a:t> </a:t>
            </a:r>
          </a:p>
        </p:txBody>
      </p:sp>
      <p:sp>
        <p:nvSpPr>
          <p:cNvPr id="3" name="Text Placeholder 2"/>
          <p:cNvSpPr>
            <a:spLocks noGrp="1"/>
          </p:cNvSpPr>
          <p:nvPr>
            <p:ph type="body" sz="quarter" idx="20"/>
          </p:nvPr>
        </p:nvSpPr>
        <p:spPr>
          <a:xfrm>
            <a:off x="614172" y="1828800"/>
            <a:ext cx="7907528" cy="3033713"/>
          </a:xfrm>
        </p:spPr>
        <p:txBody>
          <a:bodyPr lIns="0" tIns="45720" rIns="91440" bIns="45720" anchor="t">
            <a:noAutofit/>
          </a:bodyPr>
          <a:lstStyle/>
          <a:p>
            <a:pPr marL="197485" indent="-197485"/>
            <a:r>
              <a:rPr lang="en-US" dirty="0"/>
              <a:t>Establishment and agreement of high-level mandatory functional and non-functional requirements </a:t>
            </a:r>
          </a:p>
          <a:p>
            <a:pPr marL="197485" indent="-197485"/>
            <a:r>
              <a:rPr lang="en-US" dirty="0"/>
              <a:t>Research data management survey of all research staff and students</a:t>
            </a:r>
          </a:p>
          <a:p>
            <a:pPr marL="197485" indent="-197485"/>
            <a:r>
              <a:rPr lang="en-US" dirty="0"/>
              <a:t>Individual </a:t>
            </a:r>
            <a:r>
              <a:rPr lang="en-US" b="1" dirty="0"/>
              <a:t>research data pathfinder interviews </a:t>
            </a:r>
            <a:r>
              <a:rPr lang="en-US" dirty="0"/>
              <a:t>across all three Colleges (Health and Life Sciences, Science and Engineering, and Social Science and Humanities)</a:t>
            </a:r>
          </a:p>
          <a:p>
            <a:pPr marL="197485" indent="-197485"/>
            <a:r>
              <a:rPr lang="en-US" dirty="0" smtClean="0"/>
              <a:t>IT services RDM PM in addition to the RDM project manager (Library)</a:t>
            </a:r>
            <a:endParaRPr lang="en-US" dirty="0"/>
          </a:p>
          <a:p>
            <a:pPr marL="0" indent="0">
              <a:buNone/>
            </a:pPr>
            <a:endParaRPr lang="en-US" dirty="0"/>
          </a:p>
          <a:p>
            <a:pPr marL="0" indent="0">
              <a:buNone/>
            </a:pPr>
            <a:r>
              <a:rPr lang="en-US" dirty="0"/>
              <a:t/>
            </a:r>
            <a:br>
              <a:rPr lang="en-US" dirty="0"/>
            </a:br>
            <a:endParaRPr lang="en-US" dirty="0"/>
          </a:p>
        </p:txBody>
      </p:sp>
    </p:spTree>
    <p:extLst>
      <p:ext uri="{BB962C8B-B14F-4D97-AF65-F5344CB8AC3E}">
        <p14:creationId xmlns:p14="http://schemas.microsoft.com/office/powerpoint/2010/main" val="8092912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BD9C-F9C5-4220-8928-12B82770DBB2}"/>
              </a:ext>
            </a:extLst>
          </p:cNvPr>
          <p:cNvSpPr>
            <a:spLocks noGrp="1"/>
          </p:cNvSpPr>
          <p:nvPr>
            <p:ph type="title"/>
          </p:nvPr>
        </p:nvSpPr>
        <p:spPr/>
        <p:txBody>
          <a:bodyPr vert="horz" lIns="360000" tIns="187200" rIns="360000" bIns="187200" anchor="t">
            <a:noAutofit/>
          </a:bodyPr>
          <a:lstStyle/>
          <a:p>
            <a:r>
              <a:rPr lang="en-US" sz="2400" dirty="0" smtClean="0">
                <a:cs typeface="Arial"/>
              </a:rPr>
              <a:t>Lesson learnt 2: Requirements gathering and documenting is significant and takes time</a:t>
            </a:r>
            <a:endParaRPr lang="en-US" sz="2400" dirty="0"/>
          </a:p>
        </p:txBody>
      </p:sp>
    </p:spTree>
    <p:extLst>
      <p:ext uri="{BB962C8B-B14F-4D97-AF65-F5344CB8AC3E}">
        <p14:creationId xmlns:p14="http://schemas.microsoft.com/office/powerpoint/2010/main" val="2557129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4172" y="1188588"/>
            <a:ext cx="3149600" cy="861774"/>
          </a:xfrm>
        </p:spPr>
        <p:txBody>
          <a:bodyPr vert="horz" wrap="square" lIns="0" tIns="0" rIns="0" bIns="0" anchor="t">
            <a:spAutoFit/>
          </a:bodyPr>
          <a:lstStyle/>
          <a:p>
            <a:r>
              <a:rPr lang="en-US" dirty="0">
                <a:cs typeface="Arial"/>
              </a:rPr>
              <a:t>Shortlisting and evaluation criteria</a:t>
            </a:r>
          </a:p>
        </p:txBody>
      </p:sp>
      <p:sp>
        <p:nvSpPr>
          <p:cNvPr id="4" name="Text Placeholder 3"/>
          <p:cNvSpPr>
            <a:spLocks noGrp="1"/>
          </p:cNvSpPr>
          <p:nvPr>
            <p:ph type="body" sz="quarter" idx="18"/>
          </p:nvPr>
        </p:nvSpPr>
        <p:spPr>
          <a:xfrm>
            <a:off x="614172" y="2273300"/>
            <a:ext cx="3602228" cy="2703513"/>
          </a:xfrm>
        </p:spPr>
        <p:txBody>
          <a:bodyPr/>
          <a:lstStyle/>
          <a:p>
            <a:r>
              <a:rPr lang="en-US" dirty="0"/>
              <a:t>To add a slide to your presentation click on the arrow next to </a:t>
            </a:r>
            <a:r>
              <a:rPr lang="en-US" b="1" dirty="0"/>
              <a:t>New Slide</a:t>
            </a:r>
            <a:r>
              <a:rPr lang="en-US" dirty="0"/>
              <a:t> and select which layout you require.</a:t>
            </a:r>
          </a:p>
          <a:p>
            <a:r>
              <a:rPr lang="en-US" dirty="0"/>
              <a:t>Scroll down for layouts with dark backgrounds if required.</a:t>
            </a:r>
          </a:p>
          <a:p>
            <a:r>
              <a:rPr lang="en-US" dirty="0"/>
              <a:t>Click on </a:t>
            </a:r>
            <a:r>
              <a:rPr lang="en-US" b="1" dirty="0"/>
              <a:t>Layout</a:t>
            </a:r>
            <a:r>
              <a:rPr lang="en-US" dirty="0"/>
              <a:t> to change the layout of an existing slide.</a:t>
            </a:r>
          </a:p>
          <a:p>
            <a:pPr marL="0" indent="0">
              <a:buNone/>
            </a:pPr>
            <a:endParaRPr lang="en-US" dirty="0"/>
          </a:p>
        </p:txBody>
      </p:sp>
      <p:grpSp>
        <p:nvGrpSpPr>
          <p:cNvPr id="20" name="Group 19" descr="&quot;&quot;">
            <a:extLst>
              <a:ext uri="{FF2B5EF4-FFF2-40B4-BE49-F238E27FC236}">
                <a16:creationId xmlns:a16="http://schemas.microsoft.com/office/drawing/2014/main" id="{FF126BE7-63B6-204B-8664-3916BDEFD650}"/>
              </a:ext>
            </a:extLst>
          </p:cNvPr>
          <p:cNvGrpSpPr/>
          <p:nvPr/>
        </p:nvGrpSpPr>
        <p:grpSpPr>
          <a:xfrm>
            <a:off x="4453947" y="1021901"/>
            <a:ext cx="4593087" cy="3642205"/>
            <a:chOff x="3289300" y="1188588"/>
            <a:chExt cx="5854700" cy="3954912"/>
          </a:xfrm>
        </p:grpSpPr>
        <p:pic>
          <p:nvPicPr>
            <p:cNvPr id="19" name="Picture 18" descr="&quot;&quot;">
              <a:extLst>
                <a:ext uri="{FF2B5EF4-FFF2-40B4-BE49-F238E27FC236}">
                  <a16:creationId xmlns:a16="http://schemas.microsoft.com/office/drawing/2014/main" id="{DF8F04F7-555F-D347-91AB-A88357EEBAAF}"/>
                </a:ext>
                <a:ext uri="{C183D7F6-B498-43B3-948B-1728B52AA6E4}">
                  <adec:decorative xmlns:adec="http://schemas.microsoft.com/office/drawing/2017/decorative" xmlns="" val="0"/>
                </a:ext>
              </a:extLst>
            </p:cNvPr>
            <p:cNvPicPr>
              <a:picLocks noChangeAspect="1"/>
            </p:cNvPicPr>
            <p:nvPr/>
          </p:nvPicPr>
          <p:blipFill>
            <a:blip r:embed="rId3"/>
            <a:stretch>
              <a:fillRect/>
            </a:stretch>
          </p:blipFill>
          <p:spPr>
            <a:xfrm>
              <a:off x="5072296" y="1670087"/>
              <a:ext cx="4071704" cy="3473413"/>
            </a:xfrm>
            <a:prstGeom prst="rect">
              <a:avLst/>
            </a:prstGeom>
          </p:spPr>
        </p:pic>
        <p:pic>
          <p:nvPicPr>
            <p:cNvPr id="16" name="Picture 15" descr="&quot;&quot;">
              <a:extLst>
                <a:ext uri="{FF2B5EF4-FFF2-40B4-BE49-F238E27FC236}">
                  <a16:creationId xmlns:a16="http://schemas.microsoft.com/office/drawing/2014/main" id="{3B7A21FC-21B3-8A45-910F-33F0BF6406F0}"/>
                </a:ext>
                <a:ext uri="{C183D7F6-B498-43B3-948B-1728B52AA6E4}">
                  <adec:decorative xmlns:adec="http://schemas.microsoft.com/office/drawing/2017/decorative" xmlns="" val="0"/>
                </a:ext>
              </a:extLst>
            </p:cNvPr>
            <p:cNvPicPr>
              <a:picLocks noChangeAspect="1"/>
            </p:cNvPicPr>
            <p:nvPr/>
          </p:nvPicPr>
          <p:blipFill>
            <a:blip r:embed="rId4"/>
            <a:stretch>
              <a:fillRect/>
            </a:stretch>
          </p:blipFill>
          <p:spPr>
            <a:xfrm>
              <a:off x="3289300" y="1188588"/>
              <a:ext cx="1854200" cy="914400"/>
            </a:xfrm>
            <a:prstGeom prst="rect">
              <a:avLst/>
            </a:prstGeom>
          </p:spPr>
        </p:pic>
      </p:gr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512517" cy="5143500"/>
          </a:xfrm>
          <a:prstGeom prst="rect">
            <a:avLst/>
          </a:prstGeom>
        </p:spPr>
      </p:pic>
    </p:spTree>
    <p:extLst>
      <p:ext uri="{BB962C8B-B14F-4D97-AF65-F5344CB8AC3E}">
        <p14:creationId xmlns:p14="http://schemas.microsoft.com/office/powerpoint/2010/main" val="3898069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42900" y="366713"/>
            <a:ext cx="8445500" cy="369332"/>
          </a:xfrm>
        </p:spPr>
        <p:txBody>
          <a:bodyPr/>
          <a:lstStyle/>
          <a:p>
            <a:r>
              <a:rPr lang="en-GB" sz="2400" dirty="0" smtClean="0"/>
              <a:t>Conceptual operating models &amp; refining requirements</a:t>
            </a:r>
            <a:endParaRPr lang="en-GB" sz="2400" dirty="0"/>
          </a:p>
        </p:txBody>
      </p:sp>
      <p:pic>
        <p:nvPicPr>
          <p:cNvPr id="8" name="Content Placeholder 7"/>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2257443" y="914400"/>
            <a:ext cx="4616414" cy="3060700"/>
          </a:xfrm>
        </p:spPr>
      </p:pic>
    </p:spTree>
    <p:extLst>
      <p:ext uri="{BB962C8B-B14F-4D97-AF65-F5344CB8AC3E}">
        <p14:creationId xmlns:p14="http://schemas.microsoft.com/office/powerpoint/2010/main" val="1184362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UoL Powerpoint Guidelines Accessibility Design">
  <a:themeElements>
    <a:clrScheme name="UoL CofC Colour Palette">
      <a:dk1>
        <a:srgbClr val="3C3C3C"/>
      </a:dk1>
      <a:lt1>
        <a:srgbClr val="E6E6E6"/>
      </a:lt1>
      <a:dk2>
        <a:srgbClr val="3C3C3C"/>
      </a:dk2>
      <a:lt2>
        <a:srgbClr val="E6E6E6"/>
      </a:lt2>
      <a:accent1>
        <a:srgbClr val="E4042C"/>
      </a:accent1>
      <a:accent2>
        <a:srgbClr val="E37606"/>
      </a:accent2>
      <a:accent3>
        <a:srgbClr val="07A75A"/>
      </a:accent3>
      <a:accent4>
        <a:srgbClr val="0096D2"/>
      </a:accent4>
      <a:accent5>
        <a:srgbClr val="5A4BC2"/>
      </a:accent5>
      <a:accent6>
        <a:srgbClr val="141E46"/>
      </a:accent6>
      <a:hlink>
        <a:srgbClr val="0096D2"/>
      </a:hlink>
      <a:folHlink>
        <a:srgbClr val="0096D2"/>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bg1"/>
        </a:solidFill>
      </a:spPr>
      <a:bodyPr wrap="square" lIns="216000" tIns="187200" rIns="216000" bIns="187200" rtlCol="0">
        <a:spAutoFit/>
      </a:bodyPr>
      <a:lstStyle>
        <a:defPPr>
          <a:defRPr sz="4400" b="1" i="0" dirty="0" smtClean="0">
            <a:solidFill>
              <a:schemeClr val="accent1"/>
            </a:solidFill>
            <a:latin typeface="Arial"/>
            <a:cs typeface="Arial"/>
          </a:defRPr>
        </a:defPPr>
      </a:lstStyle>
    </a:txDef>
  </a:objectDefaults>
  <a:extraClrSchemeLst/>
</a:theme>
</file>

<file path=ppt/theme/theme2.xml><?xml version="1.0" encoding="utf-8"?>
<a:theme xmlns:a="http://schemas.openxmlformats.org/drawingml/2006/main" name="1_Office Theme">
  <a:themeElements>
    <a:clrScheme name="UoL CofC Colour Palette">
      <a:dk1>
        <a:srgbClr val="3C3C3C"/>
      </a:dk1>
      <a:lt1>
        <a:srgbClr val="E6E6E6"/>
      </a:lt1>
      <a:dk2>
        <a:srgbClr val="3C3C3C"/>
      </a:dk2>
      <a:lt2>
        <a:srgbClr val="E6E6E6"/>
      </a:lt2>
      <a:accent1>
        <a:srgbClr val="E4042C"/>
      </a:accent1>
      <a:accent2>
        <a:srgbClr val="E37606"/>
      </a:accent2>
      <a:accent3>
        <a:srgbClr val="07A75A"/>
      </a:accent3>
      <a:accent4>
        <a:srgbClr val="0096D2"/>
      </a:accent4>
      <a:accent5>
        <a:srgbClr val="5A4BC2"/>
      </a:accent5>
      <a:accent6>
        <a:srgbClr val="141E46"/>
      </a:accent6>
      <a:hlink>
        <a:srgbClr val="0096D2"/>
      </a:hlink>
      <a:folHlink>
        <a:srgbClr val="0096D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bg1"/>
        </a:solidFill>
      </a:spPr>
      <a:bodyPr wrap="square" lIns="216000" tIns="187200" rIns="216000" bIns="187200" rtlCol="0">
        <a:spAutoFit/>
      </a:bodyPr>
      <a:lstStyle>
        <a:defPPr>
          <a:defRPr sz="4400" b="1" i="0" dirty="0" smtClean="0">
            <a:solidFill>
              <a:schemeClr val="accent1"/>
            </a:solidFill>
            <a:latin typeface="Arial"/>
            <a:cs typeface="Arial"/>
          </a:defRPr>
        </a:defPPr>
      </a:lstStyle>
    </a:txDef>
  </a:objectDefaults>
  <a:extraClrSchemeLst/>
</a:theme>
</file>

<file path=ppt/theme/theme3.xml><?xml version="1.0" encoding="utf-8"?>
<a:theme xmlns:a="http://schemas.openxmlformats.org/drawingml/2006/main" name="1_UoL Powerpoint Guidelines Accessibility Design">
  <a:themeElements>
    <a:clrScheme name="UoL CofC Colour Palette">
      <a:dk1>
        <a:srgbClr val="3C3C3C"/>
      </a:dk1>
      <a:lt1>
        <a:srgbClr val="E6E6E6"/>
      </a:lt1>
      <a:dk2>
        <a:srgbClr val="3C3C3C"/>
      </a:dk2>
      <a:lt2>
        <a:srgbClr val="E6E6E6"/>
      </a:lt2>
      <a:accent1>
        <a:srgbClr val="E4042C"/>
      </a:accent1>
      <a:accent2>
        <a:srgbClr val="E37606"/>
      </a:accent2>
      <a:accent3>
        <a:srgbClr val="07A75A"/>
      </a:accent3>
      <a:accent4>
        <a:srgbClr val="0096D2"/>
      </a:accent4>
      <a:accent5>
        <a:srgbClr val="5A4BC2"/>
      </a:accent5>
      <a:accent6>
        <a:srgbClr val="141E46"/>
      </a:accent6>
      <a:hlink>
        <a:srgbClr val="0096D2"/>
      </a:hlink>
      <a:folHlink>
        <a:srgbClr val="0096D2"/>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bg1"/>
        </a:solidFill>
      </a:spPr>
      <a:bodyPr wrap="square" lIns="216000" tIns="187200" rIns="216000" bIns="187200" rtlCol="0">
        <a:spAutoFit/>
      </a:bodyPr>
      <a:lstStyle>
        <a:defPPr>
          <a:defRPr sz="4400" b="1" i="0" dirty="0" smtClean="0">
            <a:solidFill>
              <a:schemeClr val="accent1"/>
            </a:solidFill>
            <a:latin typeface="Arial"/>
            <a:cs typeface="Aria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29F9906F84F04094CE5CD4728D492D" ma:contentTypeVersion="9" ma:contentTypeDescription="Create a new document." ma:contentTypeScope="" ma:versionID="358cfb61ac7e4b88379ecae796f705f9">
  <xsd:schema xmlns:xsd="http://www.w3.org/2001/XMLSchema" xmlns:xs="http://www.w3.org/2001/XMLSchema" xmlns:p="http://schemas.microsoft.com/office/2006/metadata/properties" xmlns:ns2="67a03111-f570-43e0-9b48-49049b7e86ee" xmlns:ns3="e7a5fc8e-e677-41ca-8019-df913e37547c" targetNamespace="http://schemas.microsoft.com/office/2006/metadata/properties" ma:root="true" ma:fieldsID="bd5f1c34030a70bd13d0076dd78ed125" ns2:_="" ns3:_="">
    <xsd:import namespace="67a03111-f570-43e0-9b48-49049b7e86ee"/>
    <xsd:import namespace="e7a5fc8e-e677-41ca-8019-df913e37547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a03111-f570-43e0-9b48-49049b7e86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7a5fc8e-e677-41ca-8019-df913e37547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6BE5AA-39D9-4821-AAA8-2812B1220025}">
  <ds:schemaRefs>
    <ds:schemaRef ds:uri="67a03111-f570-43e0-9b48-49049b7e86ee"/>
    <ds:schemaRef ds:uri="e7a5fc8e-e677-41ca-8019-df913e37547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2D31FD6-936F-4794-B895-0C7C405E4E6C}">
  <ds:schemaRefs>
    <ds:schemaRef ds:uri="http://schemas.microsoft.com/sharepoint/v3/contenttype/forms"/>
  </ds:schemaRefs>
</ds:datastoreItem>
</file>

<file path=customXml/itemProps3.xml><?xml version="1.0" encoding="utf-8"?>
<ds:datastoreItem xmlns:ds="http://schemas.openxmlformats.org/officeDocument/2006/customXml" ds:itemID="{F2DDE279-1D06-4B0C-8DE3-E80050387108}">
  <ds:schemaRefs>
    <ds:schemaRef ds:uri="http://purl.org/dc/terms/"/>
    <ds:schemaRef ds:uri="http://schemas.microsoft.com/office/infopath/2007/PartnerControls"/>
    <ds:schemaRef ds:uri="e7a5fc8e-e677-41ca-8019-df913e37547c"/>
    <ds:schemaRef ds:uri="http://schemas.microsoft.com/office/2006/documentManagement/types"/>
    <ds:schemaRef ds:uri="http://purl.org/dc/elements/1.1/"/>
    <ds:schemaRef ds:uri="http://schemas.microsoft.com/office/2006/metadata/properties"/>
    <ds:schemaRef ds:uri="67a03111-f570-43e0-9b48-49049b7e86ee"/>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UoL Powerpoint Guidelines Accessibility Design.potx</Template>
  <TotalTime>215</TotalTime>
  <Words>797</Words>
  <Application>Microsoft Office PowerPoint</Application>
  <PresentationFormat>On-screen Show (16:9)</PresentationFormat>
  <Paragraphs>90</Paragraphs>
  <Slides>25</Slides>
  <Notes>14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25</vt:i4>
      </vt:variant>
    </vt:vector>
  </HeadingPairs>
  <TitlesOfParts>
    <vt:vector size="33" baseType="lpstr">
      <vt:lpstr>Arial</vt:lpstr>
      <vt:lpstr>Calibri</vt:lpstr>
      <vt:lpstr>Georgia</vt:lpstr>
      <vt:lpstr>Lucida Grande</vt:lpstr>
      <vt:lpstr>Times New Roman</vt:lpstr>
      <vt:lpstr>UoL Powerpoint Guidelines Accessibility Design</vt:lpstr>
      <vt:lpstr>1_Office Theme</vt:lpstr>
      <vt:lpstr>1_UoL Powerpoint Guidelines Accessibility Design</vt:lpstr>
      <vt:lpstr>Procuring an institutional data discovery platform</vt:lpstr>
      <vt:lpstr>Citizens of Change.</vt:lpstr>
      <vt:lpstr>Internal stakeholders (some of many..)</vt:lpstr>
      <vt:lpstr>Lesson learnt 1: managing stakeholder expectations</vt:lpstr>
      <vt:lpstr>Timeline (February – March 2016)</vt:lpstr>
      <vt:lpstr>Pre-tender activities (Feb – September 2016) </vt:lpstr>
      <vt:lpstr>Lesson learnt 2: Requirements gathering and documenting is significant and takes time</vt:lpstr>
      <vt:lpstr>Shortlisting and evaluation criteria</vt:lpstr>
      <vt:lpstr>Conceptual operating models &amp; refining requirements</vt:lpstr>
      <vt:lpstr>Requirements documented and agreed</vt:lpstr>
      <vt:lpstr>Lesson learnt 3: Expect the unexpected..</vt:lpstr>
      <vt:lpstr>What about publications and theses?</vt:lpstr>
      <vt:lpstr>Tender by numbers</vt:lpstr>
      <vt:lpstr>Out to tender…</vt:lpstr>
      <vt:lpstr>Weighting and award criteria</vt:lpstr>
      <vt:lpstr>Lesson learnt 4: Institutional importance of the weighting criteria of COST </vt:lpstr>
      <vt:lpstr>Lesson learnt 5: Split the implementation into two projects: data and then publications</vt:lpstr>
      <vt:lpstr>Lesson learnt 6: provide useful feedback to the unsuccessful vendors</vt:lpstr>
      <vt:lpstr>Lesson learnt 7: expect project timelines to change; local drivers remain important during implementation</vt:lpstr>
      <vt:lpstr>Lesson learnt 8: procurement workflows and processes – useful to have a procurement manager leading this. Thanks Naomi Nortey!</vt:lpstr>
      <vt:lpstr>Delivery and infrastructure 2017 - 2019</vt:lpstr>
      <vt:lpstr>Service development beyond the project (2020)</vt:lpstr>
      <vt:lpstr>Figshare discovery@Leicester</vt:lpstr>
      <vt:lpstr>Lesson learnt 9: procuring the infrastructure is only the beginning of the hard work around building RDM services</vt:lpstr>
      <vt:lpstr>Thank-you. Happy to chat about this in more detail during the breakout session.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RDM@Leicester</dc:title>
  <dc:creator>Laurian Williamson</dc:creator>
  <cp:keywords>RDA;RDM Procurement</cp:keywords>
  <cp:lastModifiedBy>Williamson, Laurian</cp:lastModifiedBy>
  <cp:revision>203</cp:revision>
  <cp:lastPrinted>2020-07-06T08:56:06Z</cp:lastPrinted>
  <dcterms:created xsi:type="dcterms:W3CDTF">2020-04-08T13:53:01Z</dcterms:created>
  <dcterms:modified xsi:type="dcterms:W3CDTF">2020-11-02T10:56:03Z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0x010100CB29F9906F84F04094CE5CD4728D492D</vt:lpwstr>
  </property>
</Properties>
</file>