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404" r:id="rId2"/>
    <p:sldId id="415" r:id="rId3"/>
    <p:sldId id="416" r:id="rId4"/>
    <p:sldId id="417" r:id="rId5"/>
    <p:sldId id="332" r:id="rId6"/>
    <p:sldId id="406" r:id="rId7"/>
    <p:sldId id="256" r:id="rId8"/>
    <p:sldId id="257" r:id="rId9"/>
    <p:sldId id="407" r:id="rId10"/>
    <p:sldId id="408" r:id="rId11"/>
    <p:sldId id="409" r:id="rId12"/>
    <p:sldId id="418" r:id="rId13"/>
    <p:sldId id="410" r:id="rId14"/>
    <p:sldId id="411" r:id="rId15"/>
    <p:sldId id="413" r:id="rId16"/>
    <p:sldId id="414" r:id="rId17"/>
    <p:sldId id="412" r:id="rId18"/>
    <p:sldId id="281" r:id="rId19"/>
    <p:sldId id="280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B034"/>
    <a:srgbClr val="F69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5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00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C567F-2D34-49E3-A229-C1864E6FC5F7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0_2" csCatId="mainScheme" phldr="1"/>
      <dgm:spPr/>
    </dgm:pt>
    <dgm:pt modelId="{87895031-F989-41F5-8605-5BC5274ACFB8}">
      <dgm:prSet phldrT="[Text]"/>
      <dgm:spPr/>
      <dgm:t>
        <a:bodyPr/>
        <a:lstStyle/>
        <a:p>
          <a:r>
            <a:rPr lang="da-DK" dirty="0" err="1"/>
            <a:t>Collect</a:t>
          </a:r>
          <a:endParaRPr lang="da-DK" dirty="0"/>
        </a:p>
      </dgm:t>
    </dgm:pt>
    <dgm:pt modelId="{950DBDCF-742C-42CB-9C40-E1E852AD19DB}" type="parTrans" cxnId="{A447CB72-FE0B-4445-BC96-270F27C55F2F}">
      <dgm:prSet/>
      <dgm:spPr/>
      <dgm:t>
        <a:bodyPr/>
        <a:lstStyle/>
        <a:p>
          <a:endParaRPr lang="da-DK"/>
        </a:p>
      </dgm:t>
    </dgm:pt>
    <dgm:pt modelId="{96B954CA-DBAB-48C0-A530-C87464A6E209}" type="sibTrans" cxnId="{A447CB72-FE0B-4445-BC96-270F27C55F2F}">
      <dgm:prSet/>
      <dgm:spPr/>
      <dgm:t>
        <a:bodyPr/>
        <a:lstStyle/>
        <a:p>
          <a:endParaRPr lang="da-DK"/>
        </a:p>
      </dgm:t>
    </dgm:pt>
    <dgm:pt modelId="{7D0CCEB8-8F5C-4F1A-AB20-86169CF9FADF}">
      <dgm:prSet phldrT="[Text]"/>
      <dgm:spPr/>
      <dgm:t>
        <a:bodyPr/>
        <a:lstStyle/>
        <a:p>
          <a:r>
            <a:rPr lang="da-DK" dirty="0" err="1"/>
            <a:t>Insights</a:t>
          </a:r>
          <a:endParaRPr lang="da-DK" dirty="0"/>
        </a:p>
      </dgm:t>
    </dgm:pt>
    <dgm:pt modelId="{4660D604-2717-4EF2-969E-65A07B21DF23}" type="parTrans" cxnId="{81437521-F648-4C49-8D3E-469AC62229F5}">
      <dgm:prSet/>
      <dgm:spPr/>
      <dgm:t>
        <a:bodyPr/>
        <a:lstStyle/>
        <a:p>
          <a:endParaRPr lang="da-DK"/>
        </a:p>
      </dgm:t>
    </dgm:pt>
    <dgm:pt modelId="{46A66D97-0CD6-497C-8FE4-76CAD870C3F6}" type="sibTrans" cxnId="{81437521-F648-4C49-8D3E-469AC62229F5}">
      <dgm:prSet/>
      <dgm:spPr/>
      <dgm:t>
        <a:bodyPr/>
        <a:lstStyle/>
        <a:p>
          <a:endParaRPr lang="da-DK"/>
        </a:p>
      </dgm:t>
    </dgm:pt>
    <dgm:pt modelId="{DB64AE3C-F74E-4E23-886A-C1F157564338}">
      <dgm:prSet phldrT="[Text]"/>
      <dgm:spPr/>
      <dgm:t>
        <a:bodyPr/>
        <a:lstStyle/>
        <a:p>
          <a:r>
            <a:rPr lang="da-DK" dirty="0" err="1"/>
            <a:t>Sharing</a:t>
          </a:r>
          <a:endParaRPr lang="da-DK" dirty="0"/>
        </a:p>
      </dgm:t>
    </dgm:pt>
    <dgm:pt modelId="{CB45802E-3344-4198-91D6-B930B9DE5C0A}" type="parTrans" cxnId="{6CAF1EFA-6285-41CA-A8F4-FB2507B237A0}">
      <dgm:prSet/>
      <dgm:spPr/>
      <dgm:t>
        <a:bodyPr/>
        <a:lstStyle/>
        <a:p>
          <a:endParaRPr lang="da-DK"/>
        </a:p>
      </dgm:t>
    </dgm:pt>
    <dgm:pt modelId="{F030ADE0-C6EB-42A8-9A10-0DE716B49083}" type="sibTrans" cxnId="{6CAF1EFA-6285-41CA-A8F4-FB2507B237A0}">
      <dgm:prSet/>
      <dgm:spPr/>
      <dgm:t>
        <a:bodyPr/>
        <a:lstStyle/>
        <a:p>
          <a:endParaRPr lang="da-DK"/>
        </a:p>
      </dgm:t>
    </dgm:pt>
    <dgm:pt modelId="{4EC2F754-D2F5-4436-A3BC-53F5C286D445}" type="pres">
      <dgm:prSet presAssocID="{560C567F-2D34-49E3-A229-C1864E6FC5F7}" presName="Name0" presStyleCnt="0">
        <dgm:presLayoutVars>
          <dgm:dir/>
          <dgm:resizeHandles val="exact"/>
        </dgm:presLayoutVars>
      </dgm:prSet>
      <dgm:spPr/>
    </dgm:pt>
    <dgm:pt modelId="{6780556E-D174-4F94-B146-45D60A213C57}" type="pres">
      <dgm:prSet presAssocID="{87895031-F989-41F5-8605-5BC5274ACFB8}" presName="composite" presStyleCnt="0"/>
      <dgm:spPr/>
    </dgm:pt>
    <dgm:pt modelId="{810DAB41-92FD-4120-83DC-BEC6C7A26F1C}" type="pres">
      <dgm:prSet presAssocID="{87895031-F989-41F5-8605-5BC5274ACFB8}" presName="rect1" presStyleLbl="b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9000" r="-9000"/>
          </a:stretch>
        </a:blipFill>
      </dgm:spPr>
    </dgm:pt>
    <dgm:pt modelId="{5A2AC139-43FA-4911-B783-6B3B75FCCAAD}" type="pres">
      <dgm:prSet presAssocID="{87895031-F989-41F5-8605-5BC5274ACFB8}" presName="wedgeRectCallout1" presStyleLbl="node1" presStyleIdx="0" presStyleCnt="3">
        <dgm:presLayoutVars>
          <dgm:bulletEnabled val="1"/>
        </dgm:presLayoutVars>
      </dgm:prSet>
      <dgm:spPr/>
    </dgm:pt>
    <dgm:pt modelId="{44E2E0A0-3C0B-4D2F-9D18-3935C1F11724}" type="pres">
      <dgm:prSet presAssocID="{96B954CA-DBAB-48C0-A530-C87464A6E209}" presName="sibTrans" presStyleCnt="0"/>
      <dgm:spPr/>
    </dgm:pt>
    <dgm:pt modelId="{250E6714-F732-48CF-98B4-0B73D0B87E15}" type="pres">
      <dgm:prSet presAssocID="{7D0CCEB8-8F5C-4F1A-AB20-86169CF9FADF}" presName="composite" presStyleCnt="0"/>
      <dgm:spPr/>
    </dgm:pt>
    <dgm:pt modelId="{C15DB284-C7EB-40A7-9013-B3C99A3CA100}" type="pres">
      <dgm:prSet presAssocID="{7D0CCEB8-8F5C-4F1A-AB20-86169CF9FADF}" presName="rect1" presStyleLbl="b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2000" b="-2000"/>
          </a:stretch>
        </a:blipFill>
      </dgm:spPr>
    </dgm:pt>
    <dgm:pt modelId="{BF8AA1A7-A4B5-47D2-B084-6E9B2E74B412}" type="pres">
      <dgm:prSet presAssocID="{7D0CCEB8-8F5C-4F1A-AB20-86169CF9FADF}" presName="wedgeRectCallout1" presStyleLbl="node1" presStyleIdx="1" presStyleCnt="3">
        <dgm:presLayoutVars>
          <dgm:bulletEnabled val="1"/>
        </dgm:presLayoutVars>
      </dgm:prSet>
      <dgm:spPr/>
    </dgm:pt>
    <dgm:pt modelId="{7EE05633-DA75-4233-BDD0-B0DD73AD67C9}" type="pres">
      <dgm:prSet presAssocID="{46A66D97-0CD6-497C-8FE4-76CAD870C3F6}" presName="sibTrans" presStyleCnt="0"/>
      <dgm:spPr/>
    </dgm:pt>
    <dgm:pt modelId="{5C1DA87E-6045-40DF-95FE-7A34D1A6054C}" type="pres">
      <dgm:prSet presAssocID="{DB64AE3C-F74E-4E23-886A-C1F157564338}" presName="composite" presStyleCnt="0"/>
      <dgm:spPr/>
    </dgm:pt>
    <dgm:pt modelId="{84BBA9E0-835D-4478-A7EF-AA46EE2D1E57}" type="pres">
      <dgm:prSet presAssocID="{DB64AE3C-F74E-4E23-886A-C1F157564338}" presName="rect1" presStyleLbl="b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7000" b="-7000"/>
          </a:stretch>
        </a:blipFill>
      </dgm:spPr>
    </dgm:pt>
    <dgm:pt modelId="{D5590020-2746-4C6A-AD6F-69FAC77C5235}" type="pres">
      <dgm:prSet presAssocID="{DB64AE3C-F74E-4E23-886A-C1F157564338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81437521-F648-4C49-8D3E-469AC62229F5}" srcId="{560C567F-2D34-49E3-A229-C1864E6FC5F7}" destId="{7D0CCEB8-8F5C-4F1A-AB20-86169CF9FADF}" srcOrd="1" destOrd="0" parTransId="{4660D604-2717-4EF2-969E-65A07B21DF23}" sibTransId="{46A66D97-0CD6-497C-8FE4-76CAD870C3F6}"/>
    <dgm:cxn modelId="{E54DBE4D-BBED-44B5-A3FF-363D4427BC8E}" type="presOf" srcId="{7D0CCEB8-8F5C-4F1A-AB20-86169CF9FADF}" destId="{BF8AA1A7-A4B5-47D2-B084-6E9B2E74B412}" srcOrd="0" destOrd="0" presId="urn:microsoft.com/office/officeart/2008/layout/BendingPictureCaptionList"/>
    <dgm:cxn modelId="{25526456-EB8A-4D5D-8D86-7093725AE781}" type="presOf" srcId="{DB64AE3C-F74E-4E23-886A-C1F157564338}" destId="{D5590020-2746-4C6A-AD6F-69FAC77C5235}" srcOrd="0" destOrd="0" presId="urn:microsoft.com/office/officeart/2008/layout/BendingPictureCaptionList"/>
    <dgm:cxn modelId="{2B589B60-EA08-4EFB-99F0-3F7F28E3A252}" type="presOf" srcId="{560C567F-2D34-49E3-A229-C1864E6FC5F7}" destId="{4EC2F754-D2F5-4436-A3BC-53F5C286D445}" srcOrd="0" destOrd="0" presId="urn:microsoft.com/office/officeart/2008/layout/BendingPictureCaptionList"/>
    <dgm:cxn modelId="{A447CB72-FE0B-4445-BC96-270F27C55F2F}" srcId="{560C567F-2D34-49E3-A229-C1864E6FC5F7}" destId="{87895031-F989-41F5-8605-5BC5274ACFB8}" srcOrd="0" destOrd="0" parTransId="{950DBDCF-742C-42CB-9C40-E1E852AD19DB}" sibTransId="{96B954CA-DBAB-48C0-A530-C87464A6E209}"/>
    <dgm:cxn modelId="{6CAF1EFA-6285-41CA-A8F4-FB2507B237A0}" srcId="{560C567F-2D34-49E3-A229-C1864E6FC5F7}" destId="{DB64AE3C-F74E-4E23-886A-C1F157564338}" srcOrd="2" destOrd="0" parTransId="{CB45802E-3344-4198-91D6-B930B9DE5C0A}" sibTransId="{F030ADE0-C6EB-42A8-9A10-0DE716B49083}"/>
    <dgm:cxn modelId="{07EB95FD-DB90-4DD2-B285-2EDB1C889F54}" type="presOf" srcId="{87895031-F989-41F5-8605-5BC5274ACFB8}" destId="{5A2AC139-43FA-4911-B783-6B3B75FCCAAD}" srcOrd="0" destOrd="0" presId="urn:microsoft.com/office/officeart/2008/layout/BendingPictureCaptionList"/>
    <dgm:cxn modelId="{4B9A29D9-7895-4A64-8421-665D9FE9831F}" type="presParOf" srcId="{4EC2F754-D2F5-4436-A3BC-53F5C286D445}" destId="{6780556E-D174-4F94-B146-45D60A213C57}" srcOrd="0" destOrd="0" presId="urn:microsoft.com/office/officeart/2008/layout/BendingPictureCaptionList"/>
    <dgm:cxn modelId="{583E8DBE-664B-476F-ABFC-A9D4C6592F75}" type="presParOf" srcId="{6780556E-D174-4F94-B146-45D60A213C57}" destId="{810DAB41-92FD-4120-83DC-BEC6C7A26F1C}" srcOrd="0" destOrd="0" presId="urn:microsoft.com/office/officeart/2008/layout/BendingPictureCaptionList"/>
    <dgm:cxn modelId="{630F8279-A3B6-4934-8304-D867949469C3}" type="presParOf" srcId="{6780556E-D174-4F94-B146-45D60A213C57}" destId="{5A2AC139-43FA-4911-B783-6B3B75FCCAAD}" srcOrd="1" destOrd="0" presId="urn:microsoft.com/office/officeart/2008/layout/BendingPictureCaptionList"/>
    <dgm:cxn modelId="{8B4538EE-760F-41BE-A8C2-9279F461B5A9}" type="presParOf" srcId="{4EC2F754-D2F5-4436-A3BC-53F5C286D445}" destId="{44E2E0A0-3C0B-4D2F-9D18-3935C1F11724}" srcOrd="1" destOrd="0" presId="urn:microsoft.com/office/officeart/2008/layout/BendingPictureCaptionList"/>
    <dgm:cxn modelId="{07EBCF38-460F-40DD-A54D-A24D0E96219A}" type="presParOf" srcId="{4EC2F754-D2F5-4436-A3BC-53F5C286D445}" destId="{250E6714-F732-48CF-98B4-0B73D0B87E15}" srcOrd="2" destOrd="0" presId="urn:microsoft.com/office/officeart/2008/layout/BendingPictureCaptionList"/>
    <dgm:cxn modelId="{76FF28CC-2F29-48D0-AAC4-357A0CACDD44}" type="presParOf" srcId="{250E6714-F732-48CF-98B4-0B73D0B87E15}" destId="{C15DB284-C7EB-40A7-9013-B3C99A3CA100}" srcOrd="0" destOrd="0" presId="urn:microsoft.com/office/officeart/2008/layout/BendingPictureCaptionList"/>
    <dgm:cxn modelId="{0484F095-010D-408D-9AE2-141941446F83}" type="presParOf" srcId="{250E6714-F732-48CF-98B4-0B73D0B87E15}" destId="{BF8AA1A7-A4B5-47D2-B084-6E9B2E74B412}" srcOrd="1" destOrd="0" presId="urn:microsoft.com/office/officeart/2008/layout/BendingPictureCaptionList"/>
    <dgm:cxn modelId="{D9DCFD9B-EF2A-4D64-854C-9570A5E09308}" type="presParOf" srcId="{4EC2F754-D2F5-4436-A3BC-53F5C286D445}" destId="{7EE05633-DA75-4233-BDD0-B0DD73AD67C9}" srcOrd="3" destOrd="0" presId="urn:microsoft.com/office/officeart/2008/layout/BendingPictureCaptionList"/>
    <dgm:cxn modelId="{D53A3318-E2E4-4A04-BE3B-7E6217C02F98}" type="presParOf" srcId="{4EC2F754-D2F5-4436-A3BC-53F5C286D445}" destId="{5C1DA87E-6045-40DF-95FE-7A34D1A6054C}" srcOrd="4" destOrd="0" presId="urn:microsoft.com/office/officeart/2008/layout/BendingPictureCaptionList"/>
    <dgm:cxn modelId="{0CF9B890-F84C-4025-9608-C8211A471F26}" type="presParOf" srcId="{5C1DA87E-6045-40DF-95FE-7A34D1A6054C}" destId="{84BBA9E0-835D-4478-A7EF-AA46EE2D1E57}" srcOrd="0" destOrd="0" presId="urn:microsoft.com/office/officeart/2008/layout/BendingPictureCaptionList"/>
    <dgm:cxn modelId="{7BE9CC4C-B7EE-4A1C-B636-FDC856EDA686}" type="presParOf" srcId="{5C1DA87E-6045-40DF-95FE-7A34D1A6054C}" destId="{D5590020-2746-4C6A-AD6F-69FAC77C5235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0C567F-2D34-49E3-A229-C1864E6FC5F7}" type="doc">
      <dgm:prSet loTypeId="urn:microsoft.com/office/officeart/2005/8/layout/hList7" loCatId="relationship" qsTypeId="urn:microsoft.com/office/officeart/2005/8/quickstyle/simple1" qsCatId="simple" csTypeId="urn:microsoft.com/office/officeart/2005/8/colors/accent0_2" csCatId="mainScheme" phldr="1"/>
      <dgm:spPr/>
    </dgm:pt>
    <dgm:pt modelId="{87895031-F989-41F5-8605-5BC5274ACFB8}">
      <dgm:prSet phldrT="[Text]"/>
      <dgm:spPr/>
      <dgm:t>
        <a:bodyPr/>
        <a:lstStyle/>
        <a:p>
          <a:r>
            <a:rPr lang="da-DK" dirty="0" err="1"/>
            <a:t>Healthdata</a:t>
          </a:r>
          <a:endParaRPr lang="da-DK" dirty="0"/>
        </a:p>
      </dgm:t>
    </dgm:pt>
    <dgm:pt modelId="{950DBDCF-742C-42CB-9C40-E1E852AD19DB}" type="parTrans" cxnId="{A447CB72-FE0B-4445-BC96-270F27C55F2F}">
      <dgm:prSet/>
      <dgm:spPr/>
      <dgm:t>
        <a:bodyPr/>
        <a:lstStyle/>
        <a:p>
          <a:endParaRPr lang="da-DK"/>
        </a:p>
      </dgm:t>
    </dgm:pt>
    <dgm:pt modelId="{96B954CA-DBAB-48C0-A530-C87464A6E209}" type="sibTrans" cxnId="{A447CB72-FE0B-4445-BC96-270F27C55F2F}">
      <dgm:prSet/>
      <dgm:spPr/>
      <dgm:t>
        <a:bodyPr/>
        <a:lstStyle/>
        <a:p>
          <a:endParaRPr lang="da-DK"/>
        </a:p>
      </dgm:t>
    </dgm:pt>
    <dgm:pt modelId="{7D0CCEB8-8F5C-4F1A-AB20-86169CF9FADF}">
      <dgm:prSet phldrT="[Text]"/>
      <dgm:spPr/>
      <dgm:t>
        <a:bodyPr/>
        <a:lstStyle/>
        <a:p>
          <a:r>
            <a:rPr lang="da-DK" dirty="0" err="1"/>
            <a:t>Watermarking</a:t>
          </a:r>
          <a:endParaRPr lang="da-DK" dirty="0"/>
        </a:p>
      </dgm:t>
    </dgm:pt>
    <dgm:pt modelId="{4660D604-2717-4EF2-969E-65A07B21DF23}" type="parTrans" cxnId="{81437521-F648-4C49-8D3E-469AC62229F5}">
      <dgm:prSet/>
      <dgm:spPr/>
      <dgm:t>
        <a:bodyPr/>
        <a:lstStyle/>
        <a:p>
          <a:endParaRPr lang="da-DK"/>
        </a:p>
      </dgm:t>
    </dgm:pt>
    <dgm:pt modelId="{46A66D97-0CD6-497C-8FE4-76CAD870C3F6}" type="sibTrans" cxnId="{81437521-F648-4C49-8D3E-469AC62229F5}">
      <dgm:prSet/>
      <dgm:spPr/>
      <dgm:t>
        <a:bodyPr/>
        <a:lstStyle/>
        <a:p>
          <a:endParaRPr lang="da-DK"/>
        </a:p>
      </dgm:t>
    </dgm:pt>
    <dgm:pt modelId="{DB64AE3C-F74E-4E23-886A-C1F157564338}">
      <dgm:prSet phldrT="[Text]"/>
      <dgm:spPr/>
      <dgm:t>
        <a:bodyPr/>
        <a:lstStyle/>
        <a:p>
          <a:r>
            <a:rPr lang="da-DK" dirty="0" err="1"/>
            <a:t>Traceability</a:t>
          </a:r>
          <a:endParaRPr lang="da-DK" dirty="0"/>
        </a:p>
      </dgm:t>
    </dgm:pt>
    <dgm:pt modelId="{CB45802E-3344-4198-91D6-B930B9DE5C0A}" type="parTrans" cxnId="{6CAF1EFA-6285-41CA-A8F4-FB2507B237A0}">
      <dgm:prSet/>
      <dgm:spPr/>
      <dgm:t>
        <a:bodyPr/>
        <a:lstStyle/>
        <a:p>
          <a:endParaRPr lang="da-DK"/>
        </a:p>
      </dgm:t>
    </dgm:pt>
    <dgm:pt modelId="{F030ADE0-C6EB-42A8-9A10-0DE716B49083}" type="sibTrans" cxnId="{6CAF1EFA-6285-41CA-A8F4-FB2507B237A0}">
      <dgm:prSet/>
      <dgm:spPr/>
      <dgm:t>
        <a:bodyPr/>
        <a:lstStyle/>
        <a:p>
          <a:endParaRPr lang="da-DK"/>
        </a:p>
      </dgm:t>
    </dgm:pt>
    <dgm:pt modelId="{C56460F5-88FE-4EBA-BDCB-B2DE29BB0B90}">
      <dgm:prSet phldrT="[Text]"/>
      <dgm:spPr/>
      <dgm:t>
        <a:bodyPr/>
        <a:lstStyle/>
        <a:p>
          <a:r>
            <a:rPr lang="da-DK" dirty="0" err="1"/>
            <a:t>Semantics</a:t>
          </a:r>
          <a:endParaRPr lang="da-DK" dirty="0"/>
        </a:p>
      </dgm:t>
    </dgm:pt>
    <dgm:pt modelId="{1BD2CEB6-EB29-4F49-945F-4773D8FA37A3}" type="parTrans" cxnId="{8CB2D06D-F4B6-4692-B669-D86FF3BEA93E}">
      <dgm:prSet/>
      <dgm:spPr/>
      <dgm:t>
        <a:bodyPr/>
        <a:lstStyle/>
        <a:p>
          <a:endParaRPr lang="da-DK"/>
        </a:p>
      </dgm:t>
    </dgm:pt>
    <dgm:pt modelId="{0F4153D1-BA48-4ADC-B76E-E2CCEAA991BA}" type="sibTrans" cxnId="{8CB2D06D-F4B6-4692-B669-D86FF3BEA93E}">
      <dgm:prSet/>
      <dgm:spPr/>
      <dgm:t>
        <a:bodyPr/>
        <a:lstStyle/>
        <a:p>
          <a:endParaRPr lang="da-DK"/>
        </a:p>
      </dgm:t>
    </dgm:pt>
    <dgm:pt modelId="{14D44752-D8CE-4DA8-9454-0570CD9CFB18}" type="pres">
      <dgm:prSet presAssocID="{560C567F-2D34-49E3-A229-C1864E6FC5F7}" presName="Name0" presStyleCnt="0">
        <dgm:presLayoutVars>
          <dgm:dir/>
          <dgm:resizeHandles val="exact"/>
        </dgm:presLayoutVars>
      </dgm:prSet>
      <dgm:spPr/>
    </dgm:pt>
    <dgm:pt modelId="{4C701850-B429-4E0D-8421-EE9031F8E215}" type="pres">
      <dgm:prSet presAssocID="{560C567F-2D34-49E3-A229-C1864E6FC5F7}" presName="fgShape" presStyleLbl="fgShp" presStyleIdx="0" presStyleCnt="1"/>
      <dgm:spPr/>
    </dgm:pt>
    <dgm:pt modelId="{340302E0-C35A-4075-AC0F-19823647190D}" type="pres">
      <dgm:prSet presAssocID="{560C567F-2D34-49E3-A229-C1864E6FC5F7}" presName="linComp" presStyleCnt="0"/>
      <dgm:spPr/>
    </dgm:pt>
    <dgm:pt modelId="{F74ABAFB-03FE-4483-8B41-FE8E649064CE}" type="pres">
      <dgm:prSet presAssocID="{87895031-F989-41F5-8605-5BC5274ACFB8}" presName="compNode" presStyleCnt="0"/>
      <dgm:spPr/>
    </dgm:pt>
    <dgm:pt modelId="{9E1EF4ED-ECFD-48CF-82BB-3FA501D94C8A}" type="pres">
      <dgm:prSet presAssocID="{87895031-F989-41F5-8605-5BC5274ACFB8}" presName="bkgdShape" presStyleLbl="node1" presStyleIdx="0" presStyleCnt="4"/>
      <dgm:spPr/>
    </dgm:pt>
    <dgm:pt modelId="{2430BBFC-9997-4E01-A927-9E7463196FA6}" type="pres">
      <dgm:prSet presAssocID="{87895031-F989-41F5-8605-5BC5274ACFB8}" presName="nodeTx" presStyleLbl="node1" presStyleIdx="0" presStyleCnt="4">
        <dgm:presLayoutVars>
          <dgm:bulletEnabled val="1"/>
        </dgm:presLayoutVars>
      </dgm:prSet>
      <dgm:spPr/>
    </dgm:pt>
    <dgm:pt modelId="{08D6C58F-6B09-46AD-913F-877107DF421F}" type="pres">
      <dgm:prSet presAssocID="{87895031-F989-41F5-8605-5BC5274ACFB8}" presName="invisiNode" presStyleLbl="node1" presStyleIdx="0" presStyleCnt="4"/>
      <dgm:spPr/>
    </dgm:pt>
    <dgm:pt modelId="{AFC3874A-6EDD-4BC8-B4BF-E887F5758243}" type="pres">
      <dgm:prSet presAssocID="{87895031-F989-41F5-8605-5BC5274ACFB8}" presName="imagNod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86E4C4CF-DE78-487F-9828-15C8CE7CFC52}" type="pres">
      <dgm:prSet presAssocID="{96B954CA-DBAB-48C0-A530-C87464A6E209}" presName="sibTrans" presStyleLbl="sibTrans2D1" presStyleIdx="0" presStyleCnt="0"/>
      <dgm:spPr/>
    </dgm:pt>
    <dgm:pt modelId="{E39301ED-78F7-4A50-80B7-84A2C3DBC8EE}" type="pres">
      <dgm:prSet presAssocID="{C56460F5-88FE-4EBA-BDCB-B2DE29BB0B90}" presName="compNode" presStyleCnt="0"/>
      <dgm:spPr/>
    </dgm:pt>
    <dgm:pt modelId="{7AAC4FE3-E597-4262-923A-AD13F0724725}" type="pres">
      <dgm:prSet presAssocID="{C56460F5-88FE-4EBA-BDCB-B2DE29BB0B90}" presName="bkgdShape" presStyleLbl="node1" presStyleIdx="1" presStyleCnt="4"/>
      <dgm:spPr/>
    </dgm:pt>
    <dgm:pt modelId="{E9E3D8B7-0673-40A4-9769-0514975B3197}" type="pres">
      <dgm:prSet presAssocID="{C56460F5-88FE-4EBA-BDCB-B2DE29BB0B90}" presName="nodeTx" presStyleLbl="node1" presStyleIdx="1" presStyleCnt="4">
        <dgm:presLayoutVars>
          <dgm:bulletEnabled val="1"/>
        </dgm:presLayoutVars>
      </dgm:prSet>
      <dgm:spPr/>
    </dgm:pt>
    <dgm:pt modelId="{CE059729-855A-42B9-98B6-FE77FF3AB9CA}" type="pres">
      <dgm:prSet presAssocID="{C56460F5-88FE-4EBA-BDCB-B2DE29BB0B90}" presName="invisiNode" presStyleLbl="node1" presStyleIdx="1" presStyleCnt="4"/>
      <dgm:spPr/>
    </dgm:pt>
    <dgm:pt modelId="{5AF83A7D-D509-4C3C-8CF1-89587B88278D}" type="pres">
      <dgm:prSet presAssocID="{C56460F5-88FE-4EBA-BDCB-B2DE29BB0B90}" presName="imagNode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074631F8-D29F-4728-BE54-2BCC220A55F5}" type="pres">
      <dgm:prSet presAssocID="{0F4153D1-BA48-4ADC-B76E-E2CCEAA991BA}" presName="sibTrans" presStyleLbl="sibTrans2D1" presStyleIdx="0" presStyleCnt="0"/>
      <dgm:spPr/>
    </dgm:pt>
    <dgm:pt modelId="{8CF24D12-62B4-4A6B-AEC7-3FFF22D50C0E}" type="pres">
      <dgm:prSet presAssocID="{7D0CCEB8-8F5C-4F1A-AB20-86169CF9FADF}" presName="compNode" presStyleCnt="0"/>
      <dgm:spPr/>
    </dgm:pt>
    <dgm:pt modelId="{BFF69109-F236-4666-8350-E0B110442D43}" type="pres">
      <dgm:prSet presAssocID="{7D0CCEB8-8F5C-4F1A-AB20-86169CF9FADF}" presName="bkgdShape" presStyleLbl="node1" presStyleIdx="2" presStyleCnt="4"/>
      <dgm:spPr/>
    </dgm:pt>
    <dgm:pt modelId="{8F8E79F3-D470-43CA-90DE-D68BE4A44C01}" type="pres">
      <dgm:prSet presAssocID="{7D0CCEB8-8F5C-4F1A-AB20-86169CF9FADF}" presName="nodeTx" presStyleLbl="node1" presStyleIdx="2" presStyleCnt="4">
        <dgm:presLayoutVars>
          <dgm:bulletEnabled val="1"/>
        </dgm:presLayoutVars>
      </dgm:prSet>
      <dgm:spPr/>
    </dgm:pt>
    <dgm:pt modelId="{28026187-6D3F-4859-BFB7-458432786B78}" type="pres">
      <dgm:prSet presAssocID="{7D0CCEB8-8F5C-4F1A-AB20-86169CF9FADF}" presName="invisiNode" presStyleLbl="node1" presStyleIdx="2" presStyleCnt="4"/>
      <dgm:spPr/>
    </dgm:pt>
    <dgm:pt modelId="{52557C92-8F43-4328-AB77-89F5C1207C95}" type="pres">
      <dgm:prSet presAssocID="{7D0CCEB8-8F5C-4F1A-AB20-86169CF9FADF}" presName="imagNode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73AFB581-2ECE-458D-9788-2470D3C6158E}" type="pres">
      <dgm:prSet presAssocID="{46A66D97-0CD6-497C-8FE4-76CAD870C3F6}" presName="sibTrans" presStyleLbl="sibTrans2D1" presStyleIdx="0" presStyleCnt="0"/>
      <dgm:spPr/>
    </dgm:pt>
    <dgm:pt modelId="{E284E12A-8302-4EBD-9F22-029ED19DBD90}" type="pres">
      <dgm:prSet presAssocID="{DB64AE3C-F74E-4E23-886A-C1F157564338}" presName="compNode" presStyleCnt="0"/>
      <dgm:spPr/>
    </dgm:pt>
    <dgm:pt modelId="{21ADEA4D-12B1-4514-B2A5-1E42191FE620}" type="pres">
      <dgm:prSet presAssocID="{DB64AE3C-F74E-4E23-886A-C1F157564338}" presName="bkgdShape" presStyleLbl="node1" presStyleIdx="3" presStyleCnt="4"/>
      <dgm:spPr/>
    </dgm:pt>
    <dgm:pt modelId="{0894F1A5-D95C-411A-990F-ECC4DACFD0D1}" type="pres">
      <dgm:prSet presAssocID="{DB64AE3C-F74E-4E23-886A-C1F157564338}" presName="nodeTx" presStyleLbl="node1" presStyleIdx="3" presStyleCnt="4">
        <dgm:presLayoutVars>
          <dgm:bulletEnabled val="1"/>
        </dgm:presLayoutVars>
      </dgm:prSet>
      <dgm:spPr/>
    </dgm:pt>
    <dgm:pt modelId="{509CF905-9002-4F52-95D7-6441B7C54E2A}" type="pres">
      <dgm:prSet presAssocID="{DB64AE3C-F74E-4E23-886A-C1F157564338}" presName="invisiNode" presStyleLbl="node1" presStyleIdx="3" presStyleCnt="4"/>
      <dgm:spPr/>
    </dgm:pt>
    <dgm:pt modelId="{22FCA202-3D4B-4CD6-BD50-F7A3400723E3}" type="pres">
      <dgm:prSet presAssocID="{DB64AE3C-F74E-4E23-886A-C1F157564338}" presName="imagNode" presStyleLbl="fgImgPlace1" presStyleIdx="3" presStyleCnt="4" custLinFactNeighborX="-4900" custLinFactNeighborY="-1878"/>
      <dgm:spPr>
        <a:blipFill rotWithShape="1">
          <a:blip xmlns:r="http://schemas.openxmlformats.org/officeDocument/2006/relationships" r:embed="rId4"/>
          <a:srcRect/>
          <a:stretch>
            <a:fillRect/>
          </a:stretch>
        </a:blipFill>
      </dgm:spPr>
    </dgm:pt>
  </dgm:ptLst>
  <dgm:cxnLst>
    <dgm:cxn modelId="{7CCE3518-CBEA-48A1-A2D1-39D806F8F023}" type="presOf" srcId="{7D0CCEB8-8F5C-4F1A-AB20-86169CF9FADF}" destId="{BFF69109-F236-4666-8350-E0B110442D43}" srcOrd="0" destOrd="0" presId="urn:microsoft.com/office/officeart/2005/8/layout/hList7"/>
    <dgm:cxn modelId="{4BF96A21-82B3-442C-A955-559F7D228A44}" type="presOf" srcId="{DB64AE3C-F74E-4E23-886A-C1F157564338}" destId="{0894F1A5-D95C-411A-990F-ECC4DACFD0D1}" srcOrd="1" destOrd="0" presId="urn:microsoft.com/office/officeart/2005/8/layout/hList7"/>
    <dgm:cxn modelId="{81437521-F648-4C49-8D3E-469AC62229F5}" srcId="{560C567F-2D34-49E3-A229-C1864E6FC5F7}" destId="{7D0CCEB8-8F5C-4F1A-AB20-86169CF9FADF}" srcOrd="2" destOrd="0" parTransId="{4660D604-2717-4EF2-969E-65A07B21DF23}" sibTransId="{46A66D97-0CD6-497C-8FE4-76CAD870C3F6}"/>
    <dgm:cxn modelId="{83CED329-E725-4A77-B19A-B66A9212C0C6}" type="presOf" srcId="{7D0CCEB8-8F5C-4F1A-AB20-86169CF9FADF}" destId="{8F8E79F3-D470-43CA-90DE-D68BE4A44C01}" srcOrd="1" destOrd="0" presId="urn:microsoft.com/office/officeart/2005/8/layout/hList7"/>
    <dgm:cxn modelId="{C3C8E038-1037-4FCA-B883-F5367566CE37}" type="presOf" srcId="{87895031-F989-41F5-8605-5BC5274ACFB8}" destId="{2430BBFC-9997-4E01-A927-9E7463196FA6}" srcOrd="1" destOrd="0" presId="urn:microsoft.com/office/officeart/2005/8/layout/hList7"/>
    <dgm:cxn modelId="{FA935D56-08EC-4C13-8AB3-6846F870A9CE}" type="presOf" srcId="{C56460F5-88FE-4EBA-BDCB-B2DE29BB0B90}" destId="{E9E3D8B7-0673-40A4-9769-0514975B3197}" srcOrd="1" destOrd="0" presId="urn:microsoft.com/office/officeart/2005/8/layout/hList7"/>
    <dgm:cxn modelId="{8CB2D06D-F4B6-4692-B669-D86FF3BEA93E}" srcId="{560C567F-2D34-49E3-A229-C1864E6FC5F7}" destId="{C56460F5-88FE-4EBA-BDCB-B2DE29BB0B90}" srcOrd="1" destOrd="0" parTransId="{1BD2CEB6-EB29-4F49-945F-4773D8FA37A3}" sibTransId="{0F4153D1-BA48-4ADC-B76E-E2CCEAA991BA}"/>
    <dgm:cxn modelId="{A447CB72-FE0B-4445-BC96-270F27C55F2F}" srcId="{560C567F-2D34-49E3-A229-C1864E6FC5F7}" destId="{87895031-F989-41F5-8605-5BC5274ACFB8}" srcOrd="0" destOrd="0" parTransId="{950DBDCF-742C-42CB-9C40-E1E852AD19DB}" sibTransId="{96B954CA-DBAB-48C0-A530-C87464A6E209}"/>
    <dgm:cxn modelId="{AD7AAB73-EA75-4744-8F7E-C1AE8BB19894}" type="presOf" srcId="{0F4153D1-BA48-4ADC-B76E-E2CCEAA991BA}" destId="{074631F8-D29F-4728-BE54-2BCC220A55F5}" srcOrd="0" destOrd="0" presId="urn:microsoft.com/office/officeart/2005/8/layout/hList7"/>
    <dgm:cxn modelId="{FCFBFB7E-2FA1-4B77-8E20-B57B0D79E5FD}" type="presOf" srcId="{560C567F-2D34-49E3-A229-C1864E6FC5F7}" destId="{14D44752-D8CE-4DA8-9454-0570CD9CFB18}" srcOrd="0" destOrd="0" presId="urn:microsoft.com/office/officeart/2005/8/layout/hList7"/>
    <dgm:cxn modelId="{533BF780-7141-483B-A7B4-B11578CA1303}" type="presOf" srcId="{96B954CA-DBAB-48C0-A530-C87464A6E209}" destId="{86E4C4CF-DE78-487F-9828-15C8CE7CFC52}" srcOrd="0" destOrd="0" presId="urn:microsoft.com/office/officeart/2005/8/layout/hList7"/>
    <dgm:cxn modelId="{45FFAB86-C7F4-44D6-8538-19A28E53CDAC}" type="presOf" srcId="{87895031-F989-41F5-8605-5BC5274ACFB8}" destId="{9E1EF4ED-ECFD-48CF-82BB-3FA501D94C8A}" srcOrd="0" destOrd="0" presId="urn:microsoft.com/office/officeart/2005/8/layout/hList7"/>
    <dgm:cxn modelId="{B401DEAA-E300-4E90-ACA7-4864D951521E}" type="presOf" srcId="{C56460F5-88FE-4EBA-BDCB-B2DE29BB0B90}" destId="{7AAC4FE3-E597-4262-923A-AD13F0724725}" srcOrd="0" destOrd="0" presId="urn:microsoft.com/office/officeart/2005/8/layout/hList7"/>
    <dgm:cxn modelId="{C8AD3FE0-E9BF-40ED-8B10-6AC7FAADE7FA}" type="presOf" srcId="{46A66D97-0CD6-497C-8FE4-76CAD870C3F6}" destId="{73AFB581-2ECE-458D-9788-2470D3C6158E}" srcOrd="0" destOrd="0" presId="urn:microsoft.com/office/officeart/2005/8/layout/hList7"/>
    <dgm:cxn modelId="{D4037AF7-13BE-4A8A-B703-4328687020AF}" type="presOf" srcId="{DB64AE3C-F74E-4E23-886A-C1F157564338}" destId="{21ADEA4D-12B1-4514-B2A5-1E42191FE620}" srcOrd="0" destOrd="0" presId="urn:microsoft.com/office/officeart/2005/8/layout/hList7"/>
    <dgm:cxn modelId="{6CAF1EFA-6285-41CA-A8F4-FB2507B237A0}" srcId="{560C567F-2D34-49E3-A229-C1864E6FC5F7}" destId="{DB64AE3C-F74E-4E23-886A-C1F157564338}" srcOrd="3" destOrd="0" parTransId="{CB45802E-3344-4198-91D6-B930B9DE5C0A}" sibTransId="{F030ADE0-C6EB-42A8-9A10-0DE716B49083}"/>
    <dgm:cxn modelId="{D66DBC36-E0F2-4F93-8145-62E09BB1AD84}" type="presParOf" srcId="{14D44752-D8CE-4DA8-9454-0570CD9CFB18}" destId="{4C701850-B429-4E0D-8421-EE9031F8E215}" srcOrd="0" destOrd="0" presId="urn:microsoft.com/office/officeart/2005/8/layout/hList7"/>
    <dgm:cxn modelId="{22479BBA-EFB0-4505-AE9F-89968C3FC8C3}" type="presParOf" srcId="{14D44752-D8CE-4DA8-9454-0570CD9CFB18}" destId="{340302E0-C35A-4075-AC0F-19823647190D}" srcOrd="1" destOrd="0" presId="urn:microsoft.com/office/officeart/2005/8/layout/hList7"/>
    <dgm:cxn modelId="{A4F14849-0391-4591-9D6C-EA81B3F761BB}" type="presParOf" srcId="{340302E0-C35A-4075-AC0F-19823647190D}" destId="{F74ABAFB-03FE-4483-8B41-FE8E649064CE}" srcOrd="0" destOrd="0" presId="urn:microsoft.com/office/officeart/2005/8/layout/hList7"/>
    <dgm:cxn modelId="{21B39660-7869-4C38-BD60-D57469D76D52}" type="presParOf" srcId="{F74ABAFB-03FE-4483-8B41-FE8E649064CE}" destId="{9E1EF4ED-ECFD-48CF-82BB-3FA501D94C8A}" srcOrd="0" destOrd="0" presId="urn:microsoft.com/office/officeart/2005/8/layout/hList7"/>
    <dgm:cxn modelId="{5BB3DE9A-A8DF-4B83-BE6A-88F880C4789D}" type="presParOf" srcId="{F74ABAFB-03FE-4483-8B41-FE8E649064CE}" destId="{2430BBFC-9997-4E01-A927-9E7463196FA6}" srcOrd="1" destOrd="0" presId="urn:microsoft.com/office/officeart/2005/8/layout/hList7"/>
    <dgm:cxn modelId="{E56719C5-9109-4705-BADC-95034EC9E172}" type="presParOf" srcId="{F74ABAFB-03FE-4483-8B41-FE8E649064CE}" destId="{08D6C58F-6B09-46AD-913F-877107DF421F}" srcOrd="2" destOrd="0" presId="urn:microsoft.com/office/officeart/2005/8/layout/hList7"/>
    <dgm:cxn modelId="{4DA393A6-DD26-4A0B-A1F2-7115476DDE93}" type="presParOf" srcId="{F74ABAFB-03FE-4483-8B41-FE8E649064CE}" destId="{AFC3874A-6EDD-4BC8-B4BF-E887F5758243}" srcOrd="3" destOrd="0" presId="urn:microsoft.com/office/officeart/2005/8/layout/hList7"/>
    <dgm:cxn modelId="{036D8FED-05F2-4704-B2E8-FFB1A7CE7C23}" type="presParOf" srcId="{340302E0-C35A-4075-AC0F-19823647190D}" destId="{86E4C4CF-DE78-487F-9828-15C8CE7CFC52}" srcOrd="1" destOrd="0" presId="urn:microsoft.com/office/officeart/2005/8/layout/hList7"/>
    <dgm:cxn modelId="{390A8088-9F62-4417-96F1-5BF9F97633D1}" type="presParOf" srcId="{340302E0-C35A-4075-AC0F-19823647190D}" destId="{E39301ED-78F7-4A50-80B7-84A2C3DBC8EE}" srcOrd="2" destOrd="0" presId="urn:microsoft.com/office/officeart/2005/8/layout/hList7"/>
    <dgm:cxn modelId="{D1D2309D-F2F6-451E-BD3D-2E98FA4F27FA}" type="presParOf" srcId="{E39301ED-78F7-4A50-80B7-84A2C3DBC8EE}" destId="{7AAC4FE3-E597-4262-923A-AD13F0724725}" srcOrd="0" destOrd="0" presId="urn:microsoft.com/office/officeart/2005/8/layout/hList7"/>
    <dgm:cxn modelId="{EFDC57F9-EF61-4E93-9B5E-8DA543B4F958}" type="presParOf" srcId="{E39301ED-78F7-4A50-80B7-84A2C3DBC8EE}" destId="{E9E3D8B7-0673-40A4-9769-0514975B3197}" srcOrd="1" destOrd="0" presId="urn:microsoft.com/office/officeart/2005/8/layout/hList7"/>
    <dgm:cxn modelId="{B0D8093C-32E1-48AF-BBE9-57D6C39C1FCE}" type="presParOf" srcId="{E39301ED-78F7-4A50-80B7-84A2C3DBC8EE}" destId="{CE059729-855A-42B9-98B6-FE77FF3AB9CA}" srcOrd="2" destOrd="0" presId="urn:microsoft.com/office/officeart/2005/8/layout/hList7"/>
    <dgm:cxn modelId="{995DC0EE-9E2B-4C7D-840B-1379FE0F9EB2}" type="presParOf" srcId="{E39301ED-78F7-4A50-80B7-84A2C3DBC8EE}" destId="{5AF83A7D-D509-4C3C-8CF1-89587B88278D}" srcOrd="3" destOrd="0" presId="urn:microsoft.com/office/officeart/2005/8/layout/hList7"/>
    <dgm:cxn modelId="{4844B63C-F7EA-45A4-AA71-22F3FEFFB47B}" type="presParOf" srcId="{340302E0-C35A-4075-AC0F-19823647190D}" destId="{074631F8-D29F-4728-BE54-2BCC220A55F5}" srcOrd="3" destOrd="0" presId="urn:microsoft.com/office/officeart/2005/8/layout/hList7"/>
    <dgm:cxn modelId="{96DC6595-7EAF-4AEE-B5DA-8F2AD14ACB18}" type="presParOf" srcId="{340302E0-C35A-4075-AC0F-19823647190D}" destId="{8CF24D12-62B4-4A6B-AEC7-3FFF22D50C0E}" srcOrd="4" destOrd="0" presId="urn:microsoft.com/office/officeart/2005/8/layout/hList7"/>
    <dgm:cxn modelId="{AA4F7AC9-164E-41E0-BDD4-4BB9C23342EF}" type="presParOf" srcId="{8CF24D12-62B4-4A6B-AEC7-3FFF22D50C0E}" destId="{BFF69109-F236-4666-8350-E0B110442D43}" srcOrd="0" destOrd="0" presId="urn:microsoft.com/office/officeart/2005/8/layout/hList7"/>
    <dgm:cxn modelId="{2054C682-006C-4CA1-9C23-88044C82110E}" type="presParOf" srcId="{8CF24D12-62B4-4A6B-AEC7-3FFF22D50C0E}" destId="{8F8E79F3-D470-43CA-90DE-D68BE4A44C01}" srcOrd="1" destOrd="0" presId="urn:microsoft.com/office/officeart/2005/8/layout/hList7"/>
    <dgm:cxn modelId="{71E6AD7D-176B-415A-86EE-3ED5106AC33E}" type="presParOf" srcId="{8CF24D12-62B4-4A6B-AEC7-3FFF22D50C0E}" destId="{28026187-6D3F-4859-BFB7-458432786B78}" srcOrd="2" destOrd="0" presId="urn:microsoft.com/office/officeart/2005/8/layout/hList7"/>
    <dgm:cxn modelId="{671A6555-F07D-49CA-8A62-E33DBA79BC83}" type="presParOf" srcId="{8CF24D12-62B4-4A6B-AEC7-3FFF22D50C0E}" destId="{52557C92-8F43-4328-AB77-89F5C1207C95}" srcOrd="3" destOrd="0" presId="urn:microsoft.com/office/officeart/2005/8/layout/hList7"/>
    <dgm:cxn modelId="{79C3B112-3E3B-480F-BCE9-0586E7C0962B}" type="presParOf" srcId="{340302E0-C35A-4075-AC0F-19823647190D}" destId="{73AFB581-2ECE-458D-9788-2470D3C6158E}" srcOrd="5" destOrd="0" presId="urn:microsoft.com/office/officeart/2005/8/layout/hList7"/>
    <dgm:cxn modelId="{057A1E08-C08B-4A0F-9F19-8DBC21BDE911}" type="presParOf" srcId="{340302E0-C35A-4075-AC0F-19823647190D}" destId="{E284E12A-8302-4EBD-9F22-029ED19DBD90}" srcOrd="6" destOrd="0" presId="urn:microsoft.com/office/officeart/2005/8/layout/hList7"/>
    <dgm:cxn modelId="{9E3F5BCC-6225-4A64-9B1D-5736C427F263}" type="presParOf" srcId="{E284E12A-8302-4EBD-9F22-029ED19DBD90}" destId="{21ADEA4D-12B1-4514-B2A5-1E42191FE620}" srcOrd="0" destOrd="0" presId="urn:microsoft.com/office/officeart/2005/8/layout/hList7"/>
    <dgm:cxn modelId="{A8BDB049-6F27-4544-BC90-CB4272049E7D}" type="presParOf" srcId="{E284E12A-8302-4EBD-9F22-029ED19DBD90}" destId="{0894F1A5-D95C-411A-990F-ECC4DACFD0D1}" srcOrd="1" destOrd="0" presId="urn:microsoft.com/office/officeart/2005/8/layout/hList7"/>
    <dgm:cxn modelId="{EBD51EAD-2017-468F-945C-EDA4EBC93159}" type="presParOf" srcId="{E284E12A-8302-4EBD-9F22-029ED19DBD90}" destId="{509CF905-9002-4F52-95D7-6441B7C54E2A}" srcOrd="2" destOrd="0" presId="urn:microsoft.com/office/officeart/2005/8/layout/hList7"/>
    <dgm:cxn modelId="{90F2BB22-6DC3-4C3B-B1D8-FC350A6A0AE9}" type="presParOf" srcId="{E284E12A-8302-4EBD-9F22-029ED19DBD90}" destId="{22FCA202-3D4B-4CD6-BD50-F7A3400723E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DAB41-92FD-4120-83DC-BEC6C7A26F1C}">
      <dsp:nvSpPr>
        <dsp:cNvPr id="0" name=""/>
        <dsp:cNvSpPr/>
      </dsp:nvSpPr>
      <dsp:spPr>
        <a:xfrm>
          <a:off x="0" y="510331"/>
          <a:ext cx="1772542" cy="1418034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9000" r="-9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AC139-43FA-4911-B783-6B3B75FCCAAD}">
      <dsp:nvSpPr>
        <dsp:cNvPr id="0" name=""/>
        <dsp:cNvSpPr/>
      </dsp:nvSpPr>
      <dsp:spPr>
        <a:xfrm>
          <a:off x="159528" y="1786562"/>
          <a:ext cx="1577562" cy="49631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300" kern="1200" dirty="0" err="1"/>
            <a:t>Collect</a:t>
          </a:r>
          <a:endParaRPr lang="da-DK" sz="2300" kern="1200" dirty="0"/>
        </a:p>
      </dsp:txBody>
      <dsp:txXfrm>
        <a:off x="159528" y="1786562"/>
        <a:ext cx="1577562" cy="496311"/>
      </dsp:txXfrm>
    </dsp:sp>
    <dsp:sp modelId="{C15DB284-C7EB-40A7-9013-B3C99A3CA100}">
      <dsp:nvSpPr>
        <dsp:cNvPr id="0" name=""/>
        <dsp:cNvSpPr/>
      </dsp:nvSpPr>
      <dsp:spPr>
        <a:xfrm>
          <a:off x="1949796" y="510331"/>
          <a:ext cx="1772542" cy="1418034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t="-2000" b="-2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8AA1A7-A4B5-47D2-B084-6E9B2E74B412}">
      <dsp:nvSpPr>
        <dsp:cNvPr id="0" name=""/>
        <dsp:cNvSpPr/>
      </dsp:nvSpPr>
      <dsp:spPr>
        <a:xfrm>
          <a:off x="2109325" y="1786562"/>
          <a:ext cx="1577562" cy="49631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300" kern="1200" dirty="0" err="1"/>
            <a:t>Insights</a:t>
          </a:r>
          <a:endParaRPr lang="da-DK" sz="2300" kern="1200" dirty="0"/>
        </a:p>
      </dsp:txBody>
      <dsp:txXfrm>
        <a:off x="2109325" y="1786562"/>
        <a:ext cx="1577562" cy="496311"/>
      </dsp:txXfrm>
    </dsp:sp>
    <dsp:sp modelId="{84BBA9E0-835D-4478-A7EF-AA46EE2D1E57}">
      <dsp:nvSpPr>
        <dsp:cNvPr id="0" name=""/>
        <dsp:cNvSpPr/>
      </dsp:nvSpPr>
      <dsp:spPr>
        <a:xfrm>
          <a:off x="3899593" y="510331"/>
          <a:ext cx="1772542" cy="1418034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t="-7000" b="-7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590020-2746-4C6A-AD6F-69FAC77C5235}">
      <dsp:nvSpPr>
        <dsp:cNvPr id="0" name=""/>
        <dsp:cNvSpPr/>
      </dsp:nvSpPr>
      <dsp:spPr>
        <a:xfrm>
          <a:off x="4059122" y="1786562"/>
          <a:ext cx="1577562" cy="496311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300" kern="1200" dirty="0" err="1"/>
            <a:t>Sharing</a:t>
          </a:r>
          <a:endParaRPr lang="da-DK" sz="2300" kern="1200" dirty="0"/>
        </a:p>
      </dsp:txBody>
      <dsp:txXfrm>
        <a:off x="4059122" y="1786562"/>
        <a:ext cx="1577562" cy="4963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EF4ED-ECFD-48CF-82BB-3FA501D94C8A}">
      <dsp:nvSpPr>
        <dsp:cNvPr id="0" name=""/>
        <dsp:cNvSpPr/>
      </dsp:nvSpPr>
      <dsp:spPr>
        <a:xfrm>
          <a:off x="1755" y="0"/>
          <a:ext cx="1840070" cy="3401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 err="1"/>
            <a:t>Healthdata</a:t>
          </a:r>
          <a:endParaRPr lang="da-DK" sz="2000" kern="1200" dirty="0"/>
        </a:p>
      </dsp:txBody>
      <dsp:txXfrm>
        <a:off x="1755" y="1360423"/>
        <a:ext cx="1840070" cy="1360423"/>
      </dsp:txXfrm>
    </dsp:sp>
    <dsp:sp modelId="{AFC3874A-6EDD-4BC8-B4BF-E887F5758243}">
      <dsp:nvSpPr>
        <dsp:cNvPr id="0" name=""/>
        <dsp:cNvSpPr/>
      </dsp:nvSpPr>
      <dsp:spPr>
        <a:xfrm>
          <a:off x="355514" y="204063"/>
          <a:ext cx="1132552" cy="1132552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AC4FE3-E597-4262-923A-AD13F0724725}">
      <dsp:nvSpPr>
        <dsp:cNvPr id="0" name=""/>
        <dsp:cNvSpPr/>
      </dsp:nvSpPr>
      <dsp:spPr>
        <a:xfrm>
          <a:off x="1897028" y="0"/>
          <a:ext cx="1840070" cy="3401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 err="1"/>
            <a:t>Semantics</a:t>
          </a:r>
          <a:endParaRPr lang="da-DK" sz="2000" kern="1200" dirty="0"/>
        </a:p>
      </dsp:txBody>
      <dsp:txXfrm>
        <a:off x="1897028" y="1360423"/>
        <a:ext cx="1840070" cy="1360423"/>
      </dsp:txXfrm>
    </dsp:sp>
    <dsp:sp modelId="{5AF83A7D-D509-4C3C-8CF1-89587B88278D}">
      <dsp:nvSpPr>
        <dsp:cNvPr id="0" name=""/>
        <dsp:cNvSpPr/>
      </dsp:nvSpPr>
      <dsp:spPr>
        <a:xfrm>
          <a:off x="2250787" y="204063"/>
          <a:ext cx="1132552" cy="1132552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69109-F236-4666-8350-E0B110442D43}">
      <dsp:nvSpPr>
        <dsp:cNvPr id="0" name=""/>
        <dsp:cNvSpPr/>
      </dsp:nvSpPr>
      <dsp:spPr>
        <a:xfrm>
          <a:off x="3792301" y="0"/>
          <a:ext cx="1840070" cy="3401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 err="1"/>
            <a:t>Watermarking</a:t>
          </a:r>
          <a:endParaRPr lang="da-DK" sz="2000" kern="1200" dirty="0"/>
        </a:p>
      </dsp:txBody>
      <dsp:txXfrm>
        <a:off x="3792301" y="1360423"/>
        <a:ext cx="1840070" cy="1360423"/>
      </dsp:txXfrm>
    </dsp:sp>
    <dsp:sp modelId="{52557C92-8F43-4328-AB77-89F5C1207C95}">
      <dsp:nvSpPr>
        <dsp:cNvPr id="0" name=""/>
        <dsp:cNvSpPr/>
      </dsp:nvSpPr>
      <dsp:spPr>
        <a:xfrm>
          <a:off x="4146060" y="204063"/>
          <a:ext cx="1132552" cy="1132552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DEA4D-12B1-4514-B2A5-1E42191FE620}">
      <dsp:nvSpPr>
        <dsp:cNvPr id="0" name=""/>
        <dsp:cNvSpPr/>
      </dsp:nvSpPr>
      <dsp:spPr>
        <a:xfrm>
          <a:off x="5687574" y="0"/>
          <a:ext cx="1840070" cy="3401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 err="1"/>
            <a:t>Traceability</a:t>
          </a:r>
          <a:endParaRPr lang="da-DK" sz="2000" kern="1200" dirty="0"/>
        </a:p>
      </dsp:txBody>
      <dsp:txXfrm>
        <a:off x="5687574" y="1360423"/>
        <a:ext cx="1840070" cy="1360423"/>
      </dsp:txXfrm>
    </dsp:sp>
    <dsp:sp modelId="{22FCA202-3D4B-4CD6-BD50-F7A3400723E3}">
      <dsp:nvSpPr>
        <dsp:cNvPr id="0" name=""/>
        <dsp:cNvSpPr/>
      </dsp:nvSpPr>
      <dsp:spPr>
        <a:xfrm>
          <a:off x="5985838" y="182794"/>
          <a:ext cx="1132552" cy="1132552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01850-B429-4E0D-8421-EE9031F8E215}">
      <dsp:nvSpPr>
        <dsp:cNvPr id="0" name=""/>
        <dsp:cNvSpPr/>
      </dsp:nvSpPr>
      <dsp:spPr>
        <a:xfrm>
          <a:off x="301176" y="2720846"/>
          <a:ext cx="6927048" cy="510158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3CC24-7E40-4294-BF3F-3196B16E6F76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2C6F-D8B0-4E22-BBCD-2D5332F7A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42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4920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4e6c1f5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4e6c1f5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5213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BE691D-0A38-E34D-BC73-DAD499AAEB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370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BE691D-0A38-E34D-BC73-DAD499AAEB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55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E:\Logo_c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792" y="6073359"/>
            <a:ext cx="873437" cy="74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274638"/>
            <a:ext cx="10972800" cy="778099"/>
          </a:xfrm>
        </p:spPr>
        <p:txBody>
          <a:bodyPr>
            <a:normAutofit/>
          </a:bodyPr>
          <a:lstStyle>
            <a:lvl1pPr algn="l">
              <a:defRPr sz="4800" cap="all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96754"/>
            <a:ext cx="10972800" cy="4857403"/>
          </a:xfrm>
        </p:spPr>
        <p:txBody>
          <a:bodyPr/>
          <a:lstStyle>
            <a:lvl1pPr marL="457189" indent="-457189">
              <a:buFontTx/>
              <a:buBlip>
                <a:blip r:embed="rId3"/>
              </a:buBlip>
              <a:defRPr/>
            </a:lvl1pPr>
            <a:lvl2pPr marL="990575" indent="-380990">
              <a:buFontTx/>
              <a:buBlip>
                <a:blip r:embed="rId3"/>
              </a:buBlip>
              <a:defRPr/>
            </a:lvl2pPr>
            <a:lvl3pPr marL="1523962" indent="-304792">
              <a:buFontTx/>
              <a:buBlip>
                <a:blip r:embed="rId3"/>
              </a:buBlip>
              <a:defRPr/>
            </a:lvl3pPr>
            <a:lvl4pPr marL="2133547" indent="-304792">
              <a:buFontTx/>
              <a:buBlip>
                <a:blip r:embed="rId3"/>
              </a:buBlip>
              <a:defRPr/>
            </a:lvl4pPr>
            <a:lvl5pPr marL="2743131" indent="-304792"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1194" y="1052736"/>
            <a:ext cx="2477075" cy="0"/>
          </a:xfrm>
          <a:prstGeom prst="line">
            <a:avLst/>
          </a:prstGeom>
          <a:ln w="12700" cmpd="sng">
            <a:solidFill>
              <a:srgbClr val="F69F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16480" y="6324459"/>
            <a:ext cx="1165920" cy="334848"/>
          </a:xfrm>
        </p:spPr>
        <p:txBody>
          <a:bodyPr/>
          <a:lstStyle/>
          <a:p>
            <a:fld id="{FE33042A-079C-48AE-B851-1FE57F6C1E5E}" type="slidenum">
              <a:rPr lang="de-AT" smtClean="0"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2048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96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Logo_c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01" y="5635200"/>
            <a:ext cx="1243428" cy="10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16480" y="6324459"/>
            <a:ext cx="1165920" cy="334848"/>
          </a:xfrm>
        </p:spPr>
        <p:txBody>
          <a:bodyPr/>
          <a:lstStyle/>
          <a:p>
            <a:fld id="{FE33042A-079C-48AE-B851-1FE57F6C1E5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785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gradFill>
          <a:gsLst>
            <a:gs pos="0">
              <a:srgbClr val="4475BA"/>
            </a:gs>
            <a:gs pos="100000">
              <a:srgbClr val="3159A5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" y="5359896"/>
            <a:ext cx="12191999" cy="672075"/>
          </a:xfrm>
        </p:spPr>
        <p:txBody>
          <a:bodyPr>
            <a:noAutofit/>
          </a:bodyPr>
          <a:lstStyle>
            <a:lvl1pPr marL="0" indent="0" algn="ctr">
              <a:buNone/>
              <a:defRPr sz="3200" baseline="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noProof="0"/>
              <a:t>Deine Daten sind wertvoll.</a:t>
            </a:r>
          </a:p>
        </p:txBody>
      </p:sp>
      <p:pic>
        <p:nvPicPr>
          <p:cNvPr id="14" name="Picture 2" descr="E:\Logo_w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986" y="1769189"/>
            <a:ext cx="3416029" cy="290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64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5976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1371600" y="1775520"/>
            <a:ext cx="9448560" cy="2540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057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3042A-079C-48AE-B851-1FE57F6C1E5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124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7" r:id="rId5"/>
    <p:sldLayoutId id="2147483668" r:id="rId6"/>
  </p:sldLayoutIdLst>
  <p:hf hdr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https://partisia.com/wp-content/uploads/2016/06/Partisia-logo-m-tekst.pn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45.png"/><Relationship Id="rId4" Type="http://schemas.openxmlformats.org/officeDocument/2006/relationships/diagramData" Target="../diagrams/data1.xml"/><Relationship Id="rId9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44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2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1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77C4BA-6945-7346-8EA9-267F9BA71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6"/>
            <a:ext cx="12192000" cy="685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89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F98F6-CD3E-1647-BB16-838EB0ED1D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1E514-EC2B-3746-B93D-678C6E2D8D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E85B0-9DF6-B54F-B2BE-B96D8AB7BB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98DBE94-BF6E-B345-B50F-413D3FFE3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11"/>
            <a:ext cx="12192000" cy="6827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8B8F6C-2E7E-9D40-9928-6F7E44ACF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206" y="272767"/>
            <a:ext cx="3660000" cy="72000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2095230B-2D48-F640-971A-5D80F49BC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9" y="132517"/>
            <a:ext cx="3869090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33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6812A-83C3-2F4E-AA04-450C610F81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D2A74F-B17F-AB48-ACAB-55CAC1A5D4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7743A-B7B9-7046-AF2B-FBDAEADE42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C7AF26C-01FD-104C-8FA1-81F75E874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89"/>
            <a:ext cx="12192000" cy="683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9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CE04-9880-3B41-98C2-C7084A0DD2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1AC3A5-A526-2948-A5E2-7E3139A4B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15123-95B1-6C45-A2DD-2A27681466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AC7F95-BE07-8A42-B1CF-AC0E57B12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74"/>
            <a:ext cx="12192000" cy="680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92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1672E-8538-3243-A591-9562C24F45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876FC-9060-F54A-9C80-638B0950CA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8F48B-3991-2846-82BC-E0148DF412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C6B373F-E159-EC43-AF15-8619156CF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4"/>
            <a:ext cx="12192000" cy="6850852"/>
          </a:xfrm>
          <a:prstGeom prst="rect">
            <a:avLst/>
          </a:prstGeom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581C55D-95C4-6F41-B6F5-AF95A1412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696"/>
            <a:ext cx="12192000" cy="682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993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C2771-C28F-F048-BCD8-F3788620CF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A16DC1-4616-E94F-BAB3-D32B70637D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6D378-57EB-AC4B-96B5-3688ED9C9F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7D90A2-CE71-B64C-8DB9-8091AD79B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" y="0"/>
            <a:ext cx="12187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752F87B-0629-C147-828A-639DEA8F22E0}"/>
              </a:ext>
            </a:extLst>
          </p:cNvPr>
          <p:cNvSpPr txBox="1"/>
          <p:nvPr/>
        </p:nvSpPr>
        <p:spPr>
          <a:xfrm>
            <a:off x="793559" y="1224614"/>
            <a:ext cx="108875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Concept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Achieve better web searches by focusing on the user and their privacy.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Demonstrate the viability of a non-advertising revenue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/>
          </a:p>
          <a:p>
            <a:r>
              <a:rPr lang="en-US" sz="2600" dirty="0"/>
              <a:t>Contribution: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A unique human-centric privacy-preserving search engine where the user is the customer (not a product to be sold to advertisers)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A7F1D7-0907-F84A-A666-69B37B0D9636}"/>
              </a:ext>
            </a:extLst>
          </p:cNvPr>
          <p:cNvSpPr txBox="1"/>
          <p:nvPr/>
        </p:nvSpPr>
        <p:spPr>
          <a:xfrm>
            <a:off x="4654627" y="188933"/>
            <a:ext cx="21563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ISIBUD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E5E6F1-89A9-B34C-9E5A-21BF0B380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03" y="4693978"/>
            <a:ext cx="2933959" cy="2164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8C7DD2-1073-FA48-8A17-8CEC1090C3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3715" y="5097267"/>
            <a:ext cx="3984570" cy="1203520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CAD65C09-D378-5F44-B7AD-AC98062DF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774" y="5176570"/>
            <a:ext cx="3197376" cy="98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93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AE44A03-4D34-1641-8C3E-364A839D81B6}"/>
              </a:ext>
            </a:extLst>
          </p:cNvPr>
          <p:cNvSpPr/>
          <p:nvPr/>
        </p:nvSpPr>
        <p:spPr>
          <a:xfrm>
            <a:off x="3738445" y="-12201"/>
            <a:ext cx="4377983" cy="69242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5C05CD-8152-0248-9DD9-0CB18892DA95}"/>
              </a:ext>
            </a:extLst>
          </p:cNvPr>
          <p:cNvSpPr txBox="1"/>
          <p:nvPr/>
        </p:nvSpPr>
        <p:spPr>
          <a:xfrm>
            <a:off x="1046602" y="221122"/>
            <a:ext cx="187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Development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6FBF33-B468-634C-BC7A-2A5EE7FE8E64}"/>
              </a:ext>
            </a:extLst>
          </p:cNvPr>
          <p:cNvSpPr txBox="1"/>
          <p:nvPr/>
        </p:nvSpPr>
        <p:spPr>
          <a:xfrm>
            <a:off x="5221006" y="230173"/>
            <a:ext cx="107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Results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A4A4F4-4A3F-4649-8DF3-2B6CE2609B2A}"/>
              </a:ext>
            </a:extLst>
          </p:cNvPr>
          <p:cNvSpPr txBox="1"/>
          <p:nvPr/>
        </p:nvSpPr>
        <p:spPr>
          <a:xfrm>
            <a:off x="9059992" y="291413"/>
            <a:ext cx="1488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Next steps</a:t>
            </a:r>
          </a:p>
        </p:txBody>
      </p:sp>
      <p:pic>
        <p:nvPicPr>
          <p:cNvPr id="10" name="Picture 9" descr="A picture containing indoor, person, table, computer&#10;&#10;Description automatically generated">
            <a:extLst>
              <a:ext uri="{FF2B5EF4-FFF2-40B4-BE49-F238E27FC236}">
                <a16:creationId xmlns:a16="http://schemas.microsoft.com/office/drawing/2014/main" id="{A7D2D9BE-C8BB-4147-88CD-31AFA76B14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37214" y="1184975"/>
            <a:ext cx="2706045" cy="18396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F768E1-F991-C549-A578-1E7CE800EA2B}"/>
              </a:ext>
            </a:extLst>
          </p:cNvPr>
          <p:cNvSpPr txBox="1"/>
          <p:nvPr/>
        </p:nvSpPr>
        <p:spPr>
          <a:xfrm>
            <a:off x="357764" y="5370701"/>
            <a:ext cx="3024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 &amp; remote user testing</a:t>
            </a:r>
          </a:p>
          <a:p>
            <a:r>
              <a:rPr lang="en-US" dirty="0"/>
              <a:t>User/test driven development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B65F29-CD3E-1A49-8A9E-35FD96BEB664}"/>
              </a:ext>
            </a:extLst>
          </p:cNvPr>
          <p:cNvSpPr txBox="1"/>
          <p:nvPr/>
        </p:nvSpPr>
        <p:spPr>
          <a:xfrm>
            <a:off x="357764" y="5823040"/>
            <a:ext cx="3090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Alpha tests</a:t>
            </a:r>
          </a:p>
          <a:p>
            <a:pPr lvl="1"/>
            <a:r>
              <a:rPr lang="en-US" dirty="0"/>
              <a:t>200+ users since Oct 2019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0A03CE-D113-AD40-B1AE-8A26EE50D340}"/>
              </a:ext>
            </a:extLst>
          </p:cNvPr>
          <p:cNvSpPr txBox="1"/>
          <p:nvPr/>
        </p:nvSpPr>
        <p:spPr>
          <a:xfrm>
            <a:off x="8936605" y="1233819"/>
            <a:ext cx="21614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Grant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Crowdfunding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Equity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Partnerships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7D447E-0275-2746-9FAC-21481991F0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845" y="3248456"/>
            <a:ext cx="2706046" cy="17827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4B1A12D-469F-244C-AB61-4A34ABB75E2C}"/>
              </a:ext>
            </a:extLst>
          </p:cNvPr>
          <p:cNvSpPr txBox="1"/>
          <p:nvPr/>
        </p:nvSpPr>
        <p:spPr>
          <a:xfrm>
            <a:off x="8406968" y="5273001"/>
            <a:ext cx="3513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Beta – 1</a:t>
            </a:r>
            <a:r>
              <a:rPr lang="en-US" baseline="30000" dirty="0"/>
              <a:t>st</a:t>
            </a:r>
            <a:r>
              <a:rPr lang="en-US" dirty="0"/>
              <a:t> October 2020 – 100 users</a:t>
            </a:r>
          </a:p>
          <a:p>
            <a:r>
              <a:rPr lang="en-US" dirty="0"/>
              <a:t>Launch – 22</a:t>
            </a:r>
            <a:r>
              <a:rPr lang="en-US" baseline="30000" dirty="0"/>
              <a:t>nd</a:t>
            </a:r>
            <a:r>
              <a:rPr lang="en-US" dirty="0"/>
              <a:t> December 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488D3A-2A8C-D249-B349-FB34E8919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954" y="1863415"/>
            <a:ext cx="1981200" cy="14441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A7527E-9BF1-A54C-9E42-1043A61F2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8758" y="2933757"/>
            <a:ext cx="1981199" cy="144417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C852358-D43F-044D-B6D9-251722D0E20F}"/>
              </a:ext>
            </a:extLst>
          </p:cNvPr>
          <p:cNvGrpSpPr/>
          <p:nvPr/>
        </p:nvGrpSpPr>
        <p:grpSpPr>
          <a:xfrm>
            <a:off x="4121877" y="3968200"/>
            <a:ext cx="1981199" cy="1384143"/>
            <a:chOff x="8578236" y="4228638"/>
            <a:chExt cx="3459946" cy="253044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70DE0CF-C94B-364A-93FA-10B3044682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8236" y="4228638"/>
              <a:ext cx="3459946" cy="2530448"/>
            </a:xfrm>
            <a:prstGeom prst="rect">
              <a:avLst/>
            </a:prstGeom>
          </p:spPr>
        </p:pic>
        <p:pic>
          <p:nvPicPr>
            <p:cNvPr id="19" name="Picture 18" descr="A close up of a map&#10;&#10;Description automatically generated">
              <a:extLst>
                <a:ext uri="{FF2B5EF4-FFF2-40B4-BE49-F238E27FC236}">
                  <a16:creationId xmlns:a16="http://schemas.microsoft.com/office/drawing/2014/main" id="{36386FB2-7D28-D245-9D88-55653A59F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41563" y="4576184"/>
              <a:ext cx="3079134" cy="186474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A1073D2-1209-5E46-B86F-BB7E2500F2F7}"/>
              </a:ext>
            </a:extLst>
          </p:cNvPr>
          <p:cNvGrpSpPr/>
          <p:nvPr/>
        </p:nvGrpSpPr>
        <p:grpSpPr>
          <a:xfrm>
            <a:off x="5545754" y="4979358"/>
            <a:ext cx="1996431" cy="1532968"/>
            <a:chOff x="1884936" y="2711440"/>
            <a:chExt cx="3459946" cy="253044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A85D61E-7DC5-EF47-96D4-20DA4A264C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84936" y="2711440"/>
              <a:ext cx="3459946" cy="2530448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210CD69-D3DF-D247-B5A9-F6F6BE8283C6}"/>
                </a:ext>
              </a:extLst>
            </p:cNvPr>
            <p:cNvGrpSpPr/>
            <p:nvPr/>
          </p:nvGrpSpPr>
          <p:grpSpPr>
            <a:xfrm>
              <a:off x="2063172" y="3051775"/>
              <a:ext cx="3034405" cy="1814015"/>
              <a:chOff x="0" y="112059"/>
              <a:chExt cx="12192000" cy="8370497"/>
            </a:xfrm>
          </p:grpSpPr>
          <p:pic>
            <p:nvPicPr>
              <p:cNvPr id="24" name="Picture 23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6E8C3524-EB81-084E-9A20-3E918CF96C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112059"/>
                <a:ext cx="12192000" cy="5967722"/>
              </a:xfrm>
              <a:prstGeom prst="rect">
                <a:avLst/>
              </a:prstGeom>
            </p:spPr>
          </p:pic>
          <p:pic>
            <p:nvPicPr>
              <p:cNvPr id="25" name="Picture 2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95CAC5B-6968-2441-9A2E-A54D4E687D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2514600"/>
                <a:ext cx="12192000" cy="5967956"/>
              </a:xfrm>
              <a:prstGeom prst="rect">
                <a:avLst/>
              </a:prstGeom>
            </p:spPr>
          </p:pic>
        </p:grp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03298051-9896-924F-B24F-AFCE4C669C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6185" y="948669"/>
            <a:ext cx="1939003" cy="144007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002AA15-E80C-F64A-B223-7F13B8F55AFB}"/>
              </a:ext>
            </a:extLst>
          </p:cNvPr>
          <p:cNvSpPr txBox="1"/>
          <p:nvPr/>
        </p:nvSpPr>
        <p:spPr>
          <a:xfrm>
            <a:off x="4285405" y="1122031"/>
            <a:ext cx="828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&amp;</a:t>
            </a:r>
          </a:p>
          <a:p>
            <a:r>
              <a:rPr lang="en-US" dirty="0"/>
              <a:t>News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409048-366E-DF47-8472-C8648E7921FD}"/>
              </a:ext>
            </a:extLst>
          </p:cNvPr>
          <p:cNvSpPr txBox="1"/>
          <p:nvPr/>
        </p:nvSpPr>
        <p:spPr>
          <a:xfrm>
            <a:off x="6229267" y="2436478"/>
            <a:ext cx="84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270927-62CF-EC4D-8308-0932CD492C13}"/>
              </a:ext>
            </a:extLst>
          </p:cNvPr>
          <p:cNvSpPr txBox="1"/>
          <p:nvPr/>
        </p:nvSpPr>
        <p:spPr>
          <a:xfrm>
            <a:off x="4379032" y="345931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Videos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303C53-1896-6F4B-B7D4-0B0349D45406}"/>
              </a:ext>
            </a:extLst>
          </p:cNvPr>
          <p:cNvSpPr txBox="1"/>
          <p:nvPr/>
        </p:nvSpPr>
        <p:spPr>
          <a:xfrm>
            <a:off x="6223415" y="4493977"/>
            <a:ext cx="70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54B636-2672-3247-9D08-CFD8C191154F}"/>
              </a:ext>
            </a:extLst>
          </p:cNvPr>
          <p:cNvSpPr txBox="1"/>
          <p:nvPr/>
        </p:nvSpPr>
        <p:spPr>
          <a:xfrm>
            <a:off x="4300997" y="5734666"/>
            <a:ext cx="10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Products</a:t>
            </a:r>
          </a:p>
        </p:txBody>
      </p:sp>
      <p:sp>
        <p:nvSpPr>
          <p:cNvPr id="33" name="Rectangle 2">
            <a:extLst>
              <a:ext uri="{FF2B5EF4-FFF2-40B4-BE49-F238E27FC236}">
                <a16:creationId xmlns:a16="http://schemas.microsoft.com/office/drawing/2014/main" id="{7BA23A30-5833-914E-8A57-2B05E1855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807" y="297188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2">
            <a:extLst>
              <a:ext uri="{FF2B5EF4-FFF2-40B4-BE49-F238E27FC236}">
                <a16:creationId xmlns:a16="http://schemas.microsoft.com/office/drawing/2014/main" id="{C0359B81-3B52-2843-98A9-38E75227F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1637" y="3008148"/>
            <a:ext cx="2841059" cy="65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77DB899-1976-6341-974B-1F425A658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4334" y="4188631"/>
            <a:ext cx="2755666" cy="37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299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B9AF-F460-9C45-BCD7-BEA412D04D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D93F71-C012-E44B-8126-8615AE554D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AFA06-0C25-9A4B-B24F-69D4F24E59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90F5FE8-372D-F64A-A621-EEB5C9244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63"/>
            <a:ext cx="12192000" cy="684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9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el 1">
            <a:extLst>
              <a:ext uri="{FF2B5EF4-FFF2-40B4-BE49-F238E27FC236}">
                <a16:creationId xmlns:a16="http://schemas.microsoft.com/office/drawing/2014/main" id="{DE0AC61A-A7D1-4DF8-B6A1-762E02BFDDC2}"/>
              </a:ext>
            </a:extLst>
          </p:cNvPr>
          <p:cNvSpPr txBox="1">
            <a:spLocks/>
          </p:cNvSpPr>
          <p:nvPr/>
        </p:nvSpPr>
        <p:spPr>
          <a:xfrm>
            <a:off x="453265" y="93956"/>
            <a:ext cx="10972800" cy="5539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4000" b="0" i="0" u="none" strike="noStrike" kern="1200" cap="none" spc="0" normalizeH="0" baseline="0" noProof="0" dirty="0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MyPCH – the </a:t>
            </a:r>
            <a:r>
              <a:rPr kumimoji="0" lang="da-DK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project</a:t>
            </a:r>
            <a:endParaRPr kumimoji="0" lang="da-DK" sz="4000" b="0" i="0" u="none" strike="noStrike" kern="1200" cap="none" spc="0" normalizeH="0" baseline="0" noProof="0" dirty="0">
              <a:ln>
                <a:noFill/>
              </a:ln>
              <a:solidFill>
                <a:srgbClr val="DDB034"/>
              </a:solidFill>
              <a:effectLst/>
              <a:uLnTx/>
              <a:uFillTx/>
              <a:latin typeface="Montserra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067E82-D09A-41C5-93C6-5CC907C175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8" y="3989442"/>
            <a:ext cx="11159223" cy="2646863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201D458-DF6E-4162-9AC8-4AB6AC5800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4765972"/>
              </p:ext>
            </p:extLst>
          </p:nvPr>
        </p:nvGraphicFramePr>
        <p:xfrm>
          <a:off x="3157539" y="1028700"/>
          <a:ext cx="5672136" cy="279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1521086-581E-4A9B-82BC-080510471F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7691" y="-3422"/>
            <a:ext cx="855301" cy="892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920FA0F-2917-44F8-B0CA-6D856AD2E5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8891" y="-208973"/>
            <a:ext cx="3568425" cy="112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9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el 1">
            <a:extLst>
              <a:ext uri="{FF2B5EF4-FFF2-40B4-BE49-F238E27FC236}">
                <a16:creationId xmlns:a16="http://schemas.microsoft.com/office/drawing/2014/main" id="{DE0AC61A-A7D1-4DF8-B6A1-762E02BFDDC2}"/>
              </a:ext>
            </a:extLst>
          </p:cNvPr>
          <p:cNvSpPr txBox="1">
            <a:spLocks/>
          </p:cNvSpPr>
          <p:nvPr/>
        </p:nvSpPr>
        <p:spPr>
          <a:xfrm>
            <a:off x="1108230" y="81382"/>
            <a:ext cx="10972800" cy="5539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4000" b="0" i="0" u="none" strike="noStrike" kern="1200" cap="none" spc="0" normalizeH="0" baseline="0" noProof="0" dirty="0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MyPCH – </a:t>
            </a:r>
            <a:r>
              <a:rPr kumimoji="0" lang="da-DK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Results</a:t>
            </a:r>
            <a:r>
              <a:rPr kumimoji="0" lang="da-DK" sz="4000" b="0" i="0" u="none" strike="noStrike" kern="1200" cap="none" spc="0" normalizeH="0" baseline="0" noProof="0" dirty="0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 and </a:t>
            </a:r>
            <a:r>
              <a:rPr kumimoji="0" lang="da-DK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next</a:t>
            </a:r>
            <a:r>
              <a:rPr kumimoji="0" lang="da-DK" sz="4000" b="0" i="0" u="none" strike="noStrike" kern="1200" cap="none" spc="0" normalizeH="0" baseline="0" noProof="0" dirty="0">
                <a:ln>
                  <a:noFill/>
                </a:ln>
                <a:solidFill>
                  <a:srgbClr val="DDB034"/>
                </a:solidFill>
                <a:effectLst/>
                <a:uLnTx/>
                <a:uFillTx/>
                <a:latin typeface="Montserrat"/>
              </a:rPr>
              <a:t> steps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D53DB21-BC01-409B-8CAF-CF7BC191C1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1831476"/>
              </p:ext>
            </p:extLst>
          </p:nvPr>
        </p:nvGraphicFramePr>
        <p:xfrm>
          <a:off x="2331299" y="1033341"/>
          <a:ext cx="7529401" cy="340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FB2F16BA-AAB7-45AE-BAFD-CD9D59E5A6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261" y="5297592"/>
            <a:ext cx="3827769" cy="1206230"/>
          </a:xfrm>
          <a:prstGeom prst="rect">
            <a:avLst/>
          </a:prstGeom>
        </p:spPr>
      </p:pic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E029ED9E-A43E-4908-92C7-8A269CB573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9851" y="-195597"/>
            <a:ext cx="3568425" cy="1124504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4FAC6DE4-847D-4D25-BD7D-2AA3FE48CD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971" y="4398787"/>
            <a:ext cx="4011029" cy="1263979"/>
          </a:xfrm>
          <a:prstGeom prst="rect">
            <a:avLst/>
          </a:prstGeom>
        </p:spPr>
      </p:pic>
      <p:pic>
        <p:nvPicPr>
          <p:cNvPr id="38" name="Picture 37" descr="Graphical user interface&#10;&#10;Description automatically generated">
            <a:extLst>
              <a:ext uri="{FF2B5EF4-FFF2-40B4-BE49-F238E27FC236}">
                <a16:creationId xmlns:a16="http://schemas.microsoft.com/office/drawing/2014/main" id="{83BB2152-C53F-489A-A9BB-1F46A10E053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69" y="4538833"/>
            <a:ext cx="2870459" cy="2055305"/>
          </a:xfrm>
          <a:prstGeom prst="rect">
            <a:avLst/>
          </a:prstGeom>
        </p:spPr>
      </p:pic>
      <p:pic>
        <p:nvPicPr>
          <p:cNvPr id="40" name="Picture 39" descr="Icon&#10;&#10;Description automatically generated">
            <a:extLst>
              <a:ext uri="{FF2B5EF4-FFF2-40B4-BE49-F238E27FC236}">
                <a16:creationId xmlns:a16="http://schemas.microsoft.com/office/drawing/2014/main" id="{62462C04-9137-4B92-8717-C57E373DA09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184" y="5252231"/>
            <a:ext cx="2177273" cy="98357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F009546-2025-4750-880C-6CE69ED725F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7691" y="-3422"/>
            <a:ext cx="855301" cy="892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968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>
            <a:extLst>
              <a:ext uri="{FF2B5EF4-FFF2-40B4-BE49-F238E27FC236}">
                <a16:creationId xmlns:a16="http://schemas.microsoft.com/office/drawing/2014/main" id="{FE6C01A9-23B1-4C4C-AB4A-F75009FC9B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8444"/>
          <a:stretch/>
        </p:blipFill>
        <p:spPr>
          <a:xfrm>
            <a:off x="1181341" y="832021"/>
            <a:ext cx="4722061" cy="4197180"/>
          </a:xfrm>
          <a:prstGeom prst="rect">
            <a:avLst/>
          </a:prstGeom>
          <a:ln>
            <a:noFill/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15C0127-D34C-E444-A1D1-0E80B2675695}"/>
              </a:ext>
            </a:extLst>
          </p:cNvPr>
          <p:cNvSpPr txBox="1"/>
          <p:nvPr/>
        </p:nvSpPr>
        <p:spPr>
          <a:xfrm>
            <a:off x="2489985" y="5285680"/>
            <a:ext cx="7212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i="1" dirty="0"/>
              <a:t>Deaf Emergency Chat and Training System</a:t>
            </a:r>
            <a:endParaRPr lang="en-US" sz="4800" i="1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E4FA7B2-F3FE-6042-AC42-07D0BA07C240}"/>
              </a:ext>
            </a:extLst>
          </p:cNvPr>
          <p:cNvGrpSpPr/>
          <p:nvPr/>
        </p:nvGrpSpPr>
        <p:grpSpPr>
          <a:xfrm>
            <a:off x="7501544" y="1244340"/>
            <a:ext cx="2488062" cy="3450568"/>
            <a:chOff x="6112131" y="1244340"/>
            <a:chExt cx="2488062" cy="3450568"/>
          </a:xfrm>
        </p:grpSpPr>
        <p:pic>
          <p:nvPicPr>
            <p:cNvPr id="5" name="Picture 2" descr="https://www.dec112.at/wordpress/wp-content/uploads/2020/05/dec112-512.jpg">
              <a:extLst>
                <a:ext uri="{FF2B5EF4-FFF2-40B4-BE49-F238E27FC236}">
                  <a16:creationId xmlns:a16="http://schemas.microsoft.com/office/drawing/2014/main" id="{AC7A56E5-D684-6E46-AE5C-C80ADB056A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2131" y="1244340"/>
              <a:ext cx="2488062" cy="2488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44F668A-C857-CE4A-A887-D6CC17BB1E84}"/>
                </a:ext>
              </a:extLst>
            </p:cNvPr>
            <p:cNvSpPr txBox="1"/>
            <p:nvPr/>
          </p:nvSpPr>
          <p:spPr>
            <a:xfrm>
              <a:off x="6174653" y="3771578"/>
              <a:ext cx="236301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5400" dirty="0"/>
                <a:t>DEC112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581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C02C6-766A-504B-A5BC-CF58B268D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Project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CB1EFC09-3E9C-DB4F-84C9-4D44E221096C}"/>
              </a:ext>
            </a:extLst>
          </p:cNvPr>
          <p:cNvGrpSpPr/>
          <p:nvPr/>
        </p:nvGrpSpPr>
        <p:grpSpPr>
          <a:xfrm>
            <a:off x="914908" y="1182223"/>
            <a:ext cx="4195415" cy="3596091"/>
            <a:chOff x="914908" y="1182223"/>
            <a:chExt cx="4195415" cy="3596091"/>
          </a:xfrm>
        </p:grpSpPr>
        <p:pic>
          <p:nvPicPr>
            <p:cNvPr id="60" name="Grafik 59">
              <a:extLst>
                <a:ext uri="{FF2B5EF4-FFF2-40B4-BE49-F238E27FC236}">
                  <a16:creationId xmlns:a16="http://schemas.microsoft.com/office/drawing/2014/main" id="{F8FF2CAF-18CF-5448-9380-3711420B2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908" y="1643888"/>
              <a:ext cx="4195415" cy="3134426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5BB3FE5C-46D8-8340-BC3D-E1A82AD4B05B}"/>
                </a:ext>
              </a:extLst>
            </p:cNvPr>
            <p:cNvSpPr txBox="1"/>
            <p:nvPr/>
          </p:nvSpPr>
          <p:spPr>
            <a:xfrm>
              <a:off x="1338791" y="1182223"/>
              <a:ext cx="3347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2400" i="1" dirty="0"/>
                <a:t>Generating Training Data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591564B-B5EA-5F4F-958F-311C458FFA1C}"/>
              </a:ext>
            </a:extLst>
          </p:cNvPr>
          <p:cNvGrpSpPr/>
          <p:nvPr/>
        </p:nvGrpSpPr>
        <p:grpSpPr>
          <a:xfrm>
            <a:off x="5525358" y="1182223"/>
            <a:ext cx="5895086" cy="3088117"/>
            <a:chOff x="5525358" y="1281357"/>
            <a:chExt cx="5895086" cy="308811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3A55CFA-D15A-8740-BCFF-3F1DFDC87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25358" y="1743022"/>
              <a:ext cx="5895086" cy="2626452"/>
            </a:xfrm>
            <a:prstGeom prst="rect">
              <a:avLst/>
            </a:prstGeom>
          </p:spPr>
        </p:pic>
        <p:sp>
          <p:nvSpPr>
            <p:cNvPr id="96" name="Textfeld 95">
              <a:extLst>
                <a:ext uri="{FF2B5EF4-FFF2-40B4-BE49-F238E27FC236}">
                  <a16:creationId xmlns:a16="http://schemas.microsoft.com/office/drawing/2014/main" id="{2E98FBEB-05E7-064E-940C-BFF6CC4E3C77}"/>
                </a:ext>
              </a:extLst>
            </p:cNvPr>
            <p:cNvSpPr txBox="1"/>
            <p:nvPr/>
          </p:nvSpPr>
          <p:spPr>
            <a:xfrm>
              <a:off x="6635411" y="1281357"/>
              <a:ext cx="36749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/>
                <a:t>Purpose Based Data Sharing</a:t>
              </a: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F2D5EBC2-E719-D64F-9417-467C9719D5A9}"/>
              </a:ext>
            </a:extLst>
          </p:cNvPr>
          <p:cNvSpPr txBox="1"/>
          <p:nvPr/>
        </p:nvSpPr>
        <p:spPr>
          <a:xfrm>
            <a:off x="1889760" y="4989635"/>
            <a:ext cx="9619488" cy="169277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b="1" dirty="0"/>
              <a:t>Objectives</a:t>
            </a:r>
            <a:endParaRPr lang="en-GB" sz="2400" b="1" dirty="0"/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n-GB" sz="2400" dirty="0"/>
              <a:t>Deploying consent management technology for sensitive data exchange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n-GB" sz="2400" dirty="0"/>
              <a:t>Allowing purpose base data sharing during an emergency chat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n-GB" sz="2400" dirty="0"/>
              <a:t>Rolling out the existing solution at the European level</a:t>
            </a:r>
          </a:p>
        </p:txBody>
      </p:sp>
      <p:pic>
        <p:nvPicPr>
          <p:cNvPr id="1026" name="Picture 2" descr="https://www.ngi.eu/wp-content/uploads/sites/48/2019/06/Logo-NGI_Tag-cmyk_Editable-text.png">
            <a:extLst>
              <a:ext uri="{FF2B5EF4-FFF2-40B4-BE49-F238E27FC236}">
                <a16:creationId xmlns:a16="http://schemas.microsoft.com/office/drawing/2014/main" id="{ECF9A206-E847-EE4D-8B15-2375FA2A1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2" t="19003" r="18958" b="20499"/>
          <a:stretch/>
        </p:blipFill>
        <p:spPr bwMode="auto">
          <a:xfrm>
            <a:off x="5486400" y="146304"/>
            <a:ext cx="2596896" cy="80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6946821-A507-8145-8B33-C83ED1083AD6}"/>
              </a:ext>
            </a:extLst>
          </p:cNvPr>
          <p:cNvSpPr txBox="1"/>
          <p:nvPr/>
        </p:nvSpPr>
        <p:spPr>
          <a:xfrm>
            <a:off x="8083296" y="247558"/>
            <a:ext cx="36697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/>
              <a:t>This project has received funding from the European Union’s Horizon 2020 Research and Innovation Programme under the NGI Trust Grant Agreement No. 825618.</a:t>
            </a:r>
          </a:p>
        </p:txBody>
      </p:sp>
      <p:pic>
        <p:nvPicPr>
          <p:cNvPr id="1034" name="Picture 10" descr="https://ngi.eu/wp-content/uploads/sites/48/2017/10/bandiera_stelle.png">
            <a:extLst>
              <a:ext uri="{FF2B5EF4-FFF2-40B4-BE49-F238E27FC236}">
                <a16:creationId xmlns:a16="http://schemas.microsoft.com/office/drawing/2014/main" id="{AE1C4A67-48B9-EA45-81E6-684E7B7D9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108" y="232824"/>
            <a:ext cx="943270" cy="62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482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40">
            <a:extLst>
              <a:ext uri="{FF2B5EF4-FFF2-40B4-BE49-F238E27FC236}">
                <a16:creationId xmlns:a16="http://schemas.microsoft.com/office/drawing/2014/main" id="{982689EE-486A-4B46-A998-F8CEB6EF3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Results</a:t>
            </a:r>
            <a:r>
              <a:rPr lang="de-AT" dirty="0"/>
              <a:t> &amp; Next </a:t>
            </a:r>
            <a:r>
              <a:rPr lang="de-AT" dirty="0" err="1"/>
              <a:t>Steps</a:t>
            </a:r>
            <a:endParaRPr lang="de-AT" dirty="0"/>
          </a:p>
        </p:txBody>
      </p:sp>
      <p:sp>
        <p:nvSpPr>
          <p:cNvPr id="42" name="Inhaltsplatzhalter 41">
            <a:extLst>
              <a:ext uri="{FF2B5EF4-FFF2-40B4-BE49-F238E27FC236}">
                <a16:creationId xmlns:a16="http://schemas.microsoft.com/office/drawing/2014/main" id="{C5A8B732-CC6F-8A42-9746-9C7E5E54C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Project finished in September 2020</a:t>
            </a:r>
          </a:p>
          <a:p>
            <a:r>
              <a:rPr lang="en-GB" dirty="0"/>
              <a:t>Go-Live in Austria now (December 2020)</a:t>
            </a:r>
          </a:p>
          <a:p>
            <a:r>
              <a:rPr lang="en-GB" dirty="0"/>
              <a:t>Build on results in NGI DAPSI project for</a:t>
            </a:r>
            <a:br>
              <a:rPr lang="en-GB" dirty="0"/>
            </a:br>
            <a:r>
              <a:rPr lang="en-GB" i="1" dirty="0"/>
              <a:t>Digital Immunization Passport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data sharing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identity management and verifiable credentials</a:t>
            </a:r>
          </a:p>
        </p:txBody>
      </p:sp>
      <p:pic>
        <p:nvPicPr>
          <p:cNvPr id="4" name="Picture 2" descr="https://www.ngi.eu/wp-content/uploads/sites/48/2019/06/Logo-NGI_Tag-cmyk_Editable-text.png">
            <a:extLst>
              <a:ext uri="{FF2B5EF4-FFF2-40B4-BE49-F238E27FC236}">
                <a16:creationId xmlns:a16="http://schemas.microsoft.com/office/drawing/2014/main" id="{E27B1C80-E17B-454C-8DCB-6FFF7A32EB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2" t="19003" r="18958" b="20499"/>
          <a:stretch/>
        </p:blipFill>
        <p:spPr bwMode="auto">
          <a:xfrm>
            <a:off x="8998204" y="274638"/>
            <a:ext cx="2596896" cy="80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ngi.eu/wp-content/uploads/sites/48/2017/10/bandiera_stelle.png">
            <a:extLst>
              <a:ext uri="{FF2B5EF4-FFF2-40B4-BE49-F238E27FC236}">
                <a16:creationId xmlns:a16="http://schemas.microsoft.com/office/drawing/2014/main" id="{29E5AB7B-1613-7D40-922F-F5873FCD9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912" y="361158"/>
            <a:ext cx="943270" cy="62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56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6EE0425F-46E1-5344-A352-11B7DAC8D8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/>
              <a:t>Your data is precious.</a:t>
            </a:r>
          </a:p>
        </p:txBody>
      </p:sp>
    </p:spTree>
    <p:extLst>
      <p:ext uri="{BB962C8B-B14F-4D97-AF65-F5344CB8AC3E}">
        <p14:creationId xmlns:p14="http://schemas.microsoft.com/office/powerpoint/2010/main" val="139102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44DC3-C22B-8343-AC1F-BD65BA08E6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25F60-51B1-CE48-8902-0619E3F21D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8ACD8-6F27-B941-B5BC-2177BA924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DE3D9DB-51FC-A140-B3C9-2D6E2635D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7" y="0"/>
            <a:ext cx="121684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6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-59133"/>
            <a:ext cx="5626100" cy="568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326967" y="-39933"/>
            <a:ext cx="4354000" cy="58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7200"/>
              <a:t>Protect </a:t>
            </a:r>
            <a:endParaRPr sz="7200"/>
          </a:p>
          <a:p>
            <a:r>
              <a:rPr lang="en" sz="7200"/>
              <a:t>Your </a:t>
            </a:r>
            <a:endParaRPr sz="7200"/>
          </a:p>
          <a:p>
            <a:r>
              <a:rPr lang="en" sz="7200" b="1"/>
              <a:t>Privacy</a:t>
            </a:r>
            <a:endParaRPr sz="7200" b="1"/>
          </a:p>
          <a:p>
            <a:endParaRPr sz="2267" b="1">
              <a:solidFill>
                <a:srgbClr val="999999"/>
              </a:solidFill>
            </a:endParaRPr>
          </a:p>
          <a:p>
            <a:r>
              <a:rPr lang="en" sz="2000">
                <a:solidFill>
                  <a:srgbClr val="747474"/>
                </a:solidFill>
              </a:rPr>
              <a:t>Sensifai video/image enhancement app upscales your images/videos completely offline using the state-of-the-art deep-learning algorithm running on smartphone chipsets.</a:t>
            </a:r>
            <a:endParaRPr sz="2000">
              <a:solidFill>
                <a:srgbClr val="747474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2200" y="376801"/>
            <a:ext cx="1406832" cy="139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14163" y="5630461"/>
            <a:ext cx="4354000" cy="1140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641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034" y="203201"/>
            <a:ext cx="10204060" cy="6451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6587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1F548-A1E4-B34A-B69B-A2ECAA4F1D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D98BFC-5DFD-FC46-9A98-3094B8136D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BF11B-EAC9-8748-98A5-4BEE5A069A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AE170C-347E-A145-A28C-73F459807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" y="0"/>
            <a:ext cx="12176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76503"/>
      </p:ext>
    </p:extLst>
  </p:cSld>
  <p:clrMapOvr>
    <a:masterClrMapping/>
  </p:clrMapOvr>
</p:sld>
</file>

<file path=ppt/theme/theme1.xml><?xml version="1.0" encoding="utf-8"?>
<a:theme xmlns:a="http://schemas.openxmlformats.org/drawingml/2006/main" name="OYD_template_16_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OYD_template_16_9</Template>
  <TotalTime>51</TotalTime>
  <Words>259</Words>
  <Application>Microsoft Macintosh PowerPoint</Application>
  <PresentationFormat>Widescreen</PresentationFormat>
  <Paragraphs>69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Montserrat</vt:lpstr>
      <vt:lpstr>OYD_template_16_9</vt:lpstr>
      <vt:lpstr>PowerPoint Presentation</vt:lpstr>
      <vt:lpstr>PowerPoint Presentation</vt:lpstr>
      <vt:lpstr>Project</vt:lpstr>
      <vt:lpstr>Results &amp; Next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Privacy</dc:title>
  <dc:creator>Christoph Fabianek</dc:creator>
  <cp:lastModifiedBy>Nicole Harris</cp:lastModifiedBy>
  <cp:revision>248</cp:revision>
  <dcterms:created xsi:type="dcterms:W3CDTF">2015-05-01T15:41:11Z</dcterms:created>
  <dcterms:modified xsi:type="dcterms:W3CDTF">2020-12-14T11:54:10Z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RQ_Footer_AddIn_AskedOnSave">
    <vt:bool>false</vt:bool>
  </property>
</Properties>
</file>