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402" r:id="rId5"/>
    <p:sldId id="396" r:id="rId6"/>
    <p:sldId id="398" r:id="rId7"/>
    <p:sldId id="403" r:id="rId8"/>
    <p:sldId id="399" r:id="rId9"/>
    <p:sldId id="413" r:id="rId10"/>
    <p:sldId id="404" r:id="rId11"/>
    <p:sldId id="405" r:id="rId12"/>
    <p:sldId id="406" r:id="rId13"/>
    <p:sldId id="407" r:id="rId14"/>
    <p:sldId id="412" r:id="rId15"/>
    <p:sldId id="414" r:id="rId16"/>
    <p:sldId id="408" r:id="rId17"/>
    <p:sldId id="409" r:id="rId18"/>
    <p:sldId id="410" r:id="rId19"/>
    <p:sldId id="411" r:id="rId20"/>
    <p:sldId id="415" r:id="rId21"/>
    <p:sldId id="39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B3B4"/>
    <a:srgbClr val="30348F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5B285A-08D3-445C-871D-6E696E4C7AE6}" v="34" dt="2025-04-01T13:52:13.6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41" autoAdjust="0"/>
  </p:normalViewPr>
  <p:slideViewPr>
    <p:cSldViewPr snapToGrid="0">
      <p:cViewPr varScale="1">
        <p:scale>
          <a:sx n="94" d="100"/>
          <a:sy n="94" d="100"/>
        </p:scale>
        <p:origin x="78" y="120"/>
      </p:cViewPr>
      <p:guideLst/>
    </p:cSldViewPr>
  </p:slideViewPr>
  <p:outlineViewPr>
    <p:cViewPr>
      <p:scale>
        <a:sx n="33" d="100"/>
        <a:sy n="33" d="100"/>
      </p:scale>
      <p:origin x="0" y="-526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 Barber" userId="e8b53d52-f9ad-4f73-a573-5e6b66cf3e76" providerId="ADAL" clId="{D95B285A-08D3-445C-871D-6E696E4C7AE6}"/>
    <pc:docChg chg="undo custSel addSld delSld modSld sldOrd">
      <pc:chgData name="Will Barber" userId="e8b53d52-f9ad-4f73-a573-5e6b66cf3e76" providerId="ADAL" clId="{D95B285A-08D3-445C-871D-6E696E4C7AE6}" dt="2025-04-01T13:50:03.171" v="12005" actId="20577"/>
      <pc:docMkLst>
        <pc:docMk/>
      </pc:docMkLst>
      <pc:sldChg chg="addSp delSp modSp mod ord">
        <pc:chgData name="Will Barber" userId="e8b53d52-f9ad-4f73-a573-5e6b66cf3e76" providerId="ADAL" clId="{D95B285A-08D3-445C-871D-6E696E4C7AE6}" dt="2025-04-01T12:54:14.207" v="8173" actId="20577"/>
        <pc:sldMkLst>
          <pc:docMk/>
          <pc:sldMk cId="2659635304" sldId="396"/>
        </pc:sldMkLst>
        <pc:spChg chg="mod">
          <ac:chgData name="Will Barber" userId="e8b53d52-f9ad-4f73-a573-5e6b66cf3e76" providerId="ADAL" clId="{D95B285A-08D3-445C-871D-6E696E4C7AE6}" dt="2025-04-01T12:54:14.207" v="8173" actId="20577"/>
          <ac:spMkLst>
            <pc:docMk/>
            <pc:sldMk cId="2659635304" sldId="396"/>
            <ac:spMk id="5" creationId="{B04BF022-9544-94A4-D1B9-42549292ACF1}"/>
          </ac:spMkLst>
        </pc:spChg>
        <pc:picChg chg="add del mod">
          <ac:chgData name="Will Barber" userId="e8b53d52-f9ad-4f73-a573-5e6b66cf3e76" providerId="ADAL" clId="{D95B285A-08D3-445C-871D-6E696E4C7AE6}" dt="2025-04-01T10:48:14.011" v="7230" actId="21"/>
          <ac:picMkLst>
            <pc:docMk/>
            <pc:sldMk cId="2659635304" sldId="396"/>
            <ac:picMk id="2" creationId="{649AA6FC-E147-57B5-F359-7E3C0AD65ACA}"/>
          </ac:picMkLst>
        </pc:picChg>
        <pc:picChg chg="add mod">
          <ac:chgData name="Will Barber" userId="e8b53d52-f9ad-4f73-a573-5e6b66cf3e76" providerId="ADAL" clId="{D95B285A-08D3-445C-871D-6E696E4C7AE6}" dt="2025-04-01T10:48:30.555" v="7233" actId="1076"/>
          <ac:picMkLst>
            <pc:docMk/>
            <pc:sldMk cId="2659635304" sldId="396"/>
            <ac:picMk id="3" creationId="{8397E393-00BD-4019-0F20-43AE547871A5}"/>
          </ac:picMkLst>
        </pc:picChg>
      </pc:sldChg>
      <pc:sldChg chg="addSp modSp mod modNotesTx">
        <pc:chgData name="Will Barber" userId="e8b53d52-f9ad-4f73-a573-5e6b66cf3e76" providerId="ADAL" clId="{D95B285A-08D3-445C-871D-6E696E4C7AE6}" dt="2025-03-28T14:56:26.381" v="2985" actId="6549"/>
        <pc:sldMkLst>
          <pc:docMk/>
          <pc:sldMk cId="3946095025" sldId="398"/>
        </pc:sldMkLst>
        <pc:spChg chg="mod">
          <ac:chgData name="Will Barber" userId="e8b53d52-f9ad-4f73-a573-5e6b66cf3e76" providerId="ADAL" clId="{D95B285A-08D3-445C-871D-6E696E4C7AE6}" dt="2025-03-28T14:56:05.924" v="2965" actId="20577"/>
          <ac:spMkLst>
            <pc:docMk/>
            <pc:sldMk cId="3946095025" sldId="398"/>
            <ac:spMk id="2" creationId="{95FE8EDA-DE5F-35CA-EFF1-961D0482A545}"/>
          </ac:spMkLst>
        </pc:spChg>
        <pc:spChg chg="mod">
          <ac:chgData name="Will Barber" userId="e8b53d52-f9ad-4f73-a573-5e6b66cf3e76" providerId="ADAL" clId="{D95B285A-08D3-445C-871D-6E696E4C7AE6}" dt="2025-03-28T14:56:26.381" v="2985" actId="6549"/>
          <ac:spMkLst>
            <pc:docMk/>
            <pc:sldMk cId="3946095025" sldId="398"/>
            <ac:spMk id="19" creationId="{0CD634A5-68C2-AC45-CF79-151A0D9C494A}"/>
          </ac:spMkLst>
        </pc:spChg>
        <pc:picChg chg="add mod">
          <ac:chgData name="Will Barber" userId="e8b53d52-f9ad-4f73-a573-5e6b66cf3e76" providerId="ADAL" clId="{D95B285A-08D3-445C-871D-6E696E4C7AE6}" dt="2025-03-27T12:17:49.116" v="1207" actId="1076"/>
          <ac:picMkLst>
            <pc:docMk/>
            <pc:sldMk cId="3946095025" sldId="398"/>
            <ac:picMk id="4" creationId="{20ECF9E0-B33A-E18A-246D-62971C200774}"/>
          </ac:picMkLst>
        </pc:picChg>
      </pc:sldChg>
      <pc:sldChg chg="addSp delSp modSp add del mod modNotesTx">
        <pc:chgData name="Will Barber" userId="e8b53d52-f9ad-4f73-a573-5e6b66cf3e76" providerId="ADAL" clId="{D95B285A-08D3-445C-871D-6E696E4C7AE6}" dt="2025-04-01T12:58:26.156" v="8390" actId="20577"/>
        <pc:sldMkLst>
          <pc:docMk/>
          <pc:sldMk cId="2412037435" sldId="399"/>
        </pc:sldMkLst>
        <pc:spChg chg="mod">
          <ac:chgData name="Will Barber" userId="e8b53d52-f9ad-4f73-a573-5e6b66cf3e76" providerId="ADAL" clId="{D95B285A-08D3-445C-871D-6E696E4C7AE6}" dt="2025-03-27T14:21:42.082" v="2026" actId="20577"/>
          <ac:spMkLst>
            <pc:docMk/>
            <pc:sldMk cId="2412037435" sldId="399"/>
            <ac:spMk id="2" creationId="{C9794E70-2D76-DE29-A203-64CA777109DC}"/>
          </ac:spMkLst>
        </pc:spChg>
        <pc:spChg chg="add mod">
          <ac:chgData name="Will Barber" userId="e8b53d52-f9ad-4f73-a573-5e6b66cf3e76" providerId="ADAL" clId="{D95B285A-08D3-445C-871D-6E696E4C7AE6}" dt="2025-03-31T12:51:52.039" v="6708" actId="20577"/>
          <ac:spMkLst>
            <pc:docMk/>
            <pc:sldMk cId="2412037435" sldId="399"/>
            <ac:spMk id="23" creationId="{9A3F0B5F-1808-B80D-1E3C-699E5BFE1DF1}"/>
          </ac:spMkLst>
        </pc:spChg>
        <pc:grpChg chg="add mod">
          <ac:chgData name="Will Barber" userId="e8b53d52-f9ad-4f73-a573-5e6b66cf3e76" providerId="ADAL" clId="{D95B285A-08D3-445C-871D-6E696E4C7AE6}" dt="2025-03-31T12:51:36.975" v="6677" actId="1076"/>
          <ac:grpSpMkLst>
            <pc:docMk/>
            <pc:sldMk cId="2412037435" sldId="399"/>
            <ac:grpSpMk id="17" creationId="{981E3831-945D-7751-28AF-20A771FA6DD9}"/>
          </ac:grpSpMkLst>
        </pc:grpChg>
        <pc:picChg chg="mod">
          <ac:chgData name="Will Barber" userId="e8b53d52-f9ad-4f73-a573-5e6b66cf3e76" providerId="ADAL" clId="{D95B285A-08D3-445C-871D-6E696E4C7AE6}" dt="2025-03-27T14:21:48.454" v="2027"/>
          <ac:picMkLst>
            <pc:docMk/>
            <pc:sldMk cId="2412037435" sldId="399"/>
            <ac:picMk id="18" creationId="{21AFB022-CFA7-591A-E679-7B5D5F1D4181}"/>
          </ac:picMkLst>
        </pc:picChg>
        <pc:picChg chg="mod">
          <ac:chgData name="Will Barber" userId="e8b53d52-f9ad-4f73-a573-5e6b66cf3e76" providerId="ADAL" clId="{D95B285A-08D3-445C-871D-6E696E4C7AE6}" dt="2025-03-27T14:21:48.454" v="2027"/>
          <ac:picMkLst>
            <pc:docMk/>
            <pc:sldMk cId="2412037435" sldId="399"/>
            <ac:picMk id="19" creationId="{6AC11A1D-6118-CD23-2545-E1A7AD380C08}"/>
          </ac:picMkLst>
        </pc:picChg>
      </pc:sldChg>
      <pc:sldChg chg="del">
        <pc:chgData name="Will Barber" userId="e8b53d52-f9ad-4f73-a573-5e6b66cf3e76" providerId="ADAL" clId="{D95B285A-08D3-445C-871D-6E696E4C7AE6}" dt="2025-03-31T08:59:19.975" v="4243" actId="2696"/>
        <pc:sldMkLst>
          <pc:docMk/>
          <pc:sldMk cId="2177343887" sldId="400"/>
        </pc:sldMkLst>
      </pc:sldChg>
      <pc:sldChg chg="del">
        <pc:chgData name="Will Barber" userId="e8b53d52-f9ad-4f73-a573-5e6b66cf3e76" providerId="ADAL" clId="{D95B285A-08D3-445C-871D-6E696E4C7AE6}" dt="2025-03-31T08:59:15.639" v="4242" actId="2696"/>
        <pc:sldMkLst>
          <pc:docMk/>
          <pc:sldMk cId="959243653" sldId="401"/>
        </pc:sldMkLst>
      </pc:sldChg>
      <pc:sldChg chg="addSp modSp add mod modNotesTx">
        <pc:chgData name="Will Barber" userId="e8b53d52-f9ad-4f73-a573-5e6b66cf3e76" providerId="ADAL" clId="{D95B285A-08D3-445C-871D-6E696E4C7AE6}" dt="2025-03-31T12:54:49.232" v="6834" actId="20577"/>
        <pc:sldMkLst>
          <pc:docMk/>
          <pc:sldMk cId="520104438" sldId="403"/>
        </pc:sldMkLst>
        <pc:spChg chg="mod">
          <ac:chgData name="Will Barber" userId="e8b53d52-f9ad-4f73-a573-5e6b66cf3e76" providerId="ADAL" clId="{D95B285A-08D3-445C-871D-6E696E4C7AE6}" dt="2025-03-27T12:18:31.303" v="1264" actId="20577"/>
          <ac:spMkLst>
            <pc:docMk/>
            <pc:sldMk cId="520104438" sldId="403"/>
            <ac:spMk id="2" creationId="{055F5C3B-1674-CB86-9D38-751A848BBFA7}"/>
          </ac:spMkLst>
        </pc:spChg>
        <pc:spChg chg="mod">
          <ac:chgData name="Will Barber" userId="e8b53d52-f9ad-4f73-a573-5e6b66cf3e76" providerId="ADAL" clId="{D95B285A-08D3-445C-871D-6E696E4C7AE6}" dt="2025-03-31T12:54:31.322" v="6785" actId="20577"/>
          <ac:spMkLst>
            <pc:docMk/>
            <pc:sldMk cId="520104438" sldId="403"/>
            <ac:spMk id="19" creationId="{77698C16-7ED2-E7B3-9529-7E3C0F84269D}"/>
          </ac:spMkLst>
        </pc:spChg>
        <pc:picChg chg="add mod">
          <ac:chgData name="Will Barber" userId="e8b53d52-f9ad-4f73-a573-5e6b66cf3e76" providerId="ADAL" clId="{D95B285A-08D3-445C-871D-6E696E4C7AE6}" dt="2025-03-27T14:19:35.822" v="1823" actId="1076"/>
          <ac:picMkLst>
            <pc:docMk/>
            <pc:sldMk cId="520104438" sldId="403"/>
            <ac:picMk id="4" creationId="{25F3B4A0-9E01-527C-EFD6-ADF25BFE2FC9}"/>
          </ac:picMkLst>
        </pc:picChg>
      </pc:sldChg>
      <pc:sldChg chg="modSp add del mod">
        <pc:chgData name="Will Barber" userId="e8b53d52-f9ad-4f73-a573-5e6b66cf3e76" providerId="ADAL" clId="{D95B285A-08D3-445C-871D-6E696E4C7AE6}" dt="2025-03-27T12:05:56.990" v="194" actId="2890"/>
        <pc:sldMkLst>
          <pc:docMk/>
          <pc:sldMk cId="2721730871" sldId="403"/>
        </pc:sldMkLst>
      </pc:sldChg>
      <pc:sldChg chg="addSp delSp modSp add mod modNotesTx">
        <pc:chgData name="Will Barber" userId="e8b53d52-f9ad-4f73-a573-5e6b66cf3e76" providerId="ADAL" clId="{D95B285A-08D3-445C-871D-6E696E4C7AE6}" dt="2025-04-01T13:04:19.610" v="8710" actId="20577"/>
        <pc:sldMkLst>
          <pc:docMk/>
          <pc:sldMk cId="1463029538" sldId="404"/>
        </pc:sldMkLst>
        <pc:spChg chg="mod">
          <ac:chgData name="Will Barber" userId="e8b53d52-f9ad-4f73-a573-5e6b66cf3e76" providerId="ADAL" clId="{D95B285A-08D3-445C-871D-6E696E4C7AE6}" dt="2025-03-28T14:54:36.038" v="2946" actId="20577"/>
          <ac:spMkLst>
            <pc:docMk/>
            <pc:sldMk cId="1463029538" sldId="404"/>
            <ac:spMk id="2" creationId="{24F4D89A-A6D2-14C5-5B9F-61F76F2806C0}"/>
          </ac:spMkLst>
        </pc:spChg>
        <pc:spChg chg="add mod">
          <ac:chgData name="Will Barber" userId="e8b53d52-f9ad-4f73-a573-5e6b66cf3e76" providerId="ADAL" clId="{D95B285A-08D3-445C-871D-6E696E4C7AE6}" dt="2025-04-01T13:03:55.781" v="8690" actId="20577"/>
          <ac:spMkLst>
            <pc:docMk/>
            <pc:sldMk cId="1463029538" sldId="404"/>
            <ac:spMk id="3" creationId="{4F4F026F-23C4-99DF-3AF5-9BA63EF622B2}"/>
          </ac:spMkLst>
        </pc:spChg>
        <pc:picChg chg="add del mod">
          <ac:chgData name="Will Barber" userId="e8b53d52-f9ad-4f73-a573-5e6b66cf3e76" providerId="ADAL" clId="{D95B285A-08D3-445C-871D-6E696E4C7AE6}" dt="2025-04-01T10:47:01.506" v="7228" actId="21"/>
          <ac:picMkLst>
            <pc:docMk/>
            <pc:sldMk cId="1463029538" sldId="404"/>
            <ac:picMk id="4" creationId="{649AA6FC-E147-57B5-F359-7E3C0AD65ACA}"/>
          </ac:picMkLst>
        </pc:picChg>
        <pc:picChg chg="add mod">
          <ac:chgData name="Will Barber" userId="e8b53d52-f9ad-4f73-a573-5e6b66cf3e76" providerId="ADAL" clId="{D95B285A-08D3-445C-871D-6E696E4C7AE6}" dt="2025-04-01T10:48:17.224" v="7231"/>
          <ac:picMkLst>
            <pc:docMk/>
            <pc:sldMk cId="1463029538" sldId="404"/>
            <ac:picMk id="5" creationId="{649AA6FC-E147-57B5-F359-7E3C0AD65ACA}"/>
          </ac:picMkLst>
        </pc:picChg>
      </pc:sldChg>
      <pc:sldChg chg="addSp modSp add mod modNotesTx">
        <pc:chgData name="Will Barber" userId="e8b53d52-f9ad-4f73-a573-5e6b66cf3e76" providerId="ADAL" clId="{D95B285A-08D3-445C-871D-6E696E4C7AE6}" dt="2025-04-01T10:39:34.839" v="6943" actId="5793"/>
        <pc:sldMkLst>
          <pc:docMk/>
          <pc:sldMk cId="895336082" sldId="405"/>
        </pc:sldMkLst>
        <pc:spChg chg="mod">
          <ac:chgData name="Will Barber" userId="e8b53d52-f9ad-4f73-a573-5e6b66cf3e76" providerId="ADAL" clId="{D95B285A-08D3-445C-871D-6E696E4C7AE6}" dt="2025-03-31T09:41:39.632" v="4285" actId="20577"/>
          <ac:spMkLst>
            <pc:docMk/>
            <pc:sldMk cId="895336082" sldId="405"/>
            <ac:spMk id="2" creationId="{D49F8406-A6A5-72DE-B4AF-D218D285AF87}"/>
          </ac:spMkLst>
        </pc:spChg>
        <pc:spChg chg="mod">
          <ac:chgData name="Will Barber" userId="e8b53d52-f9ad-4f73-a573-5e6b66cf3e76" providerId="ADAL" clId="{D95B285A-08D3-445C-871D-6E696E4C7AE6}" dt="2025-04-01T10:39:34.839" v="6943" actId="5793"/>
          <ac:spMkLst>
            <pc:docMk/>
            <pc:sldMk cId="895336082" sldId="405"/>
            <ac:spMk id="3" creationId="{6C2C4D39-70E1-CCF8-25E8-93704B7670F7}"/>
          </ac:spMkLst>
        </pc:spChg>
        <pc:picChg chg="add mod">
          <ac:chgData name="Will Barber" userId="e8b53d52-f9ad-4f73-a573-5e6b66cf3e76" providerId="ADAL" clId="{D95B285A-08D3-445C-871D-6E696E4C7AE6}" dt="2025-03-31T12:51:23.063" v="6675" actId="1076"/>
          <ac:picMkLst>
            <pc:docMk/>
            <pc:sldMk cId="895336082" sldId="405"/>
            <ac:picMk id="4" creationId="{08DCB750-7598-FB06-A9FA-AF4AA7530727}"/>
          </ac:picMkLst>
        </pc:picChg>
      </pc:sldChg>
      <pc:sldChg chg="addSp modSp add mod modNotesTx">
        <pc:chgData name="Will Barber" userId="e8b53d52-f9ad-4f73-a573-5e6b66cf3e76" providerId="ADAL" clId="{D95B285A-08D3-445C-871D-6E696E4C7AE6}" dt="2025-04-01T10:46:05.279" v="7227" actId="20577"/>
        <pc:sldMkLst>
          <pc:docMk/>
          <pc:sldMk cId="2968643194" sldId="406"/>
        </pc:sldMkLst>
        <pc:spChg chg="mod">
          <ac:chgData name="Will Barber" userId="e8b53d52-f9ad-4f73-a573-5e6b66cf3e76" providerId="ADAL" clId="{D95B285A-08D3-445C-871D-6E696E4C7AE6}" dt="2025-04-01T10:38:35.602" v="6844" actId="20577"/>
          <ac:spMkLst>
            <pc:docMk/>
            <pc:sldMk cId="2968643194" sldId="406"/>
            <ac:spMk id="2" creationId="{B90AE5C3-AE4D-7B90-B1F4-494C8368AC25}"/>
          </ac:spMkLst>
        </pc:spChg>
        <pc:spChg chg="mod">
          <ac:chgData name="Will Barber" userId="e8b53d52-f9ad-4f73-a573-5e6b66cf3e76" providerId="ADAL" clId="{D95B285A-08D3-445C-871D-6E696E4C7AE6}" dt="2025-04-01T10:46:05.279" v="7227" actId="20577"/>
          <ac:spMkLst>
            <pc:docMk/>
            <pc:sldMk cId="2968643194" sldId="406"/>
            <ac:spMk id="3" creationId="{62A696A5-0F13-BC29-4048-0158EC628E0A}"/>
          </ac:spMkLst>
        </pc:spChg>
        <pc:picChg chg="add mod">
          <ac:chgData name="Will Barber" userId="e8b53d52-f9ad-4f73-a573-5e6b66cf3e76" providerId="ADAL" clId="{D95B285A-08D3-445C-871D-6E696E4C7AE6}" dt="2025-03-31T12:47:17.950" v="6531" actId="1076"/>
          <ac:picMkLst>
            <pc:docMk/>
            <pc:sldMk cId="2968643194" sldId="406"/>
            <ac:picMk id="5" creationId="{EBE7B1C7-9444-2991-A3CF-E43C1685E73B}"/>
          </ac:picMkLst>
        </pc:picChg>
      </pc:sldChg>
      <pc:sldChg chg="addSp modSp new mod modNotesTx">
        <pc:chgData name="Will Barber" userId="e8b53d52-f9ad-4f73-a573-5e6b66cf3e76" providerId="ADAL" clId="{D95B285A-08D3-445C-871D-6E696E4C7AE6}" dt="2025-04-01T13:42:02.653" v="10901" actId="14"/>
        <pc:sldMkLst>
          <pc:docMk/>
          <pc:sldMk cId="2645116873" sldId="407"/>
        </pc:sldMkLst>
        <pc:spChg chg="mod">
          <ac:chgData name="Will Barber" userId="e8b53d52-f9ad-4f73-a573-5e6b66cf3e76" providerId="ADAL" clId="{D95B285A-08D3-445C-871D-6E696E4C7AE6}" dt="2025-03-31T11:17:36.347" v="5429" actId="20577"/>
          <ac:spMkLst>
            <pc:docMk/>
            <pc:sldMk cId="2645116873" sldId="407"/>
            <ac:spMk id="2" creationId="{EAF58A17-E2CC-0041-A9D8-AA2BF43E9B63}"/>
          </ac:spMkLst>
        </pc:spChg>
        <pc:spChg chg="mod">
          <ac:chgData name="Will Barber" userId="e8b53d52-f9ad-4f73-a573-5e6b66cf3e76" providerId="ADAL" clId="{D95B285A-08D3-445C-871D-6E696E4C7AE6}" dt="2025-04-01T13:42:02.653" v="10901" actId="14"/>
          <ac:spMkLst>
            <pc:docMk/>
            <pc:sldMk cId="2645116873" sldId="407"/>
            <ac:spMk id="3" creationId="{9D3D46BC-E508-3EF6-874D-4DE6BF7C8AFE}"/>
          </ac:spMkLst>
        </pc:spChg>
        <pc:picChg chg="add mod">
          <ac:chgData name="Will Barber" userId="e8b53d52-f9ad-4f73-a573-5e6b66cf3e76" providerId="ADAL" clId="{D95B285A-08D3-445C-871D-6E696E4C7AE6}" dt="2025-04-01T13:41:46.584" v="10894" actId="1035"/>
          <ac:picMkLst>
            <pc:docMk/>
            <pc:sldMk cId="2645116873" sldId="407"/>
            <ac:picMk id="4" creationId="{C7022753-C4BB-219E-C5F3-563EB0656262}"/>
          </ac:picMkLst>
        </pc:picChg>
        <pc:picChg chg="add mod">
          <ac:chgData name="Will Barber" userId="e8b53d52-f9ad-4f73-a573-5e6b66cf3e76" providerId="ADAL" clId="{D95B285A-08D3-445C-871D-6E696E4C7AE6}" dt="2025-04-01T13:41:57.073" v="10900" actId="1037"/>
          <ac:picMkLst>
            <pc:docMk/>
            <pc:sldMk cId="2645116873" sldId="407"/>
            <ac:picMk id="5" creationId="{76147776-B9D4-E4E0-D468-EDFCF7365163}"/>
          </ac:picMkLst>
        </pc:picChg>
      </pc:sldChg>
      <pc:sldChg chg="addSp modSp add mod modNotesTx">
        <pc:chgData name="Will Barber" userId="e8b53d52-f9ad-4f73-a573-5e6b66cf3e76" providerId="ADAL" clId="{D95B285A-08D3-445C-871D-6E696E4C7AE6}" dt="2025-04-01T10:59:03.117" v="8031" actId="20577"/>
        <pc:sldMkLst>
          <pc:docMk/>
          <pc:sldMk cId="1385500360" sldId="408"/>
        </pc:sldMkLst>
        <pc:spChg chg="mod">
          <ac:chgData name="Will Barber" userId="e8b53d52-f9ad-4f73-a573-5e6b66cf3e76" providerId="ADAL" clId="{D95B285A-08D3-445C-871D-6E696E4C7AE6}" dt="2025-03-31T11:20:18.958" v="5626" actId="20577"/>
          <ac:spMkLst>
            <pc:docMk/>
            <pc:sldMk cId="1385500360" sldId="408"/>
            <ac:spMk id="2" creationId="{84FCFA0B-A174-4D5D-FDAA-72F2F6780E32}"/>
          </ac:spMkLst>
        </pc:spChg>
        <pc:spChg chg="mod">
          <ac:chgData name="Will Barber" userId="e8b53d52-f9ad-4f73-a573-5e6b66cf3e76" providerId="ADAL" clId="{D95B285A-08D3-445C-871D-6E696E4C7AE6}" dt="2025-04-01T10:58:35.177" v="7922" actId="20577"/>
          <ac:spMkLst>
            <pc:docMk/>
            <pc:sldMk cId="1385500360" sldId="408"/>
            <ac:spMk id="3" creationId="{1C938750-D09A-EC0B-BB83-F3FD15729CD2}"/>
          </ac:spMkLst>
        </pc:spChg>
        <pc:picChg chg="add mod">
          <ac:chgData name="Will Barber" userId="e8b53d52-f9ad-4f73-a573-5e6b66cf3e76" providerId="ADAL" clId="{D95B285A-08D3-445C-871D-6E696E4C7AE6}" dt="2025-03-31T11:20:56.725" v="5671" actId="1076"/>
          <ac:picMkLst>
            <pc:docMk/>
            <pc:sldMk cId="1385500360" sldId="408"/>
            <ac:picMk id="5" creationId="{0F8A3F60-B30B-DFB2-DF35-727A5FC3BFCB}"/>
          </ac:picMkLst>
        </pc:picChg>
      </pc:sldChg>
      <pc:sldChg chg="addSp delSp modSp add mod">
        <pc:chgData name="Will Barber" userId="e8b53d52-f9ad-4f73-a573-5e6b66cf3e76" providerId="ADAL" clId="{D95B285A-08D3-445C-871D-6E696E4C7AE6}" dt="2025-03-31T11:23:46.241" v="5878" actId="1036"/>
        <pc:sldMkLst>
          <pc:docMk/>
          <pc:sldMk cId="1335594466" sldId="409"/>
        </pc:sldMkLst>
        <pc:spChg chg="mod">
          <ac:chgData name="Will Barber" userId="e8b53d52-f9ad-4f73-a573-5e6b66cf3e76" providerId="ADAL" clId="{D95B285A-08D3-445C-871D-6E696E4C7AE6}" dt="2025-03-31T11:23:20.907" v="5863" actId="20577"/>
          <ac:spMkLst>
            <pc:docMk/>
            <pc:sldMk cId="1335594466" sldId="409"/>
            <ac:spMk id="3" creationId="{D115A777-6271-BDD1-03A7-BBE793CA7E2E}"/>
          </ac:spMkLst>
        </pc:spChg>
        <pc:picChg chg="del">
          <ac:chgData name="Will Barber" userId="e8b53d52-f9ad-4f73-a573-5e6b66cf3e76" providerId="ADAL" clId="{D95B285A-08D3-445C-871D-6E696E4C7AE6}" dt="2025-03-31T11:21:54.221" v="5732" actId="478"/>
          <ac:picMkLst>
            <pc:docMk/>
            <pc:sldMk cId="1335594466" sldId="409"/>
            <ac:picMk id="5" creationId="{099BA498-45EB-08E9-CEA9-55EFAEC7ADC8}"/>
          </ac:picMkLst>
        </pc:picChg>
        <pc:picChg chg="add mod">
          <ac:chgData name="Will Barber" userId="e8b53d52-f9ad-4f73-a573-5e6b66cf3e76" providerId="ADAL" clId="{D95B285A-08D3-445C-871D-6E696E4C7AE6}" dt="2025-03-31T11:23:43.806" v="5871" actId="1076"/>
          <ac:picMkLst>
            <pc:docMk/>
            <pc:sldMk cId="1335594466" sldId="409"/>
            <ac:picMk id="6" creationId="{CE6D0EE2-E121-12BC-B9C4-0AE216E0888F}"/>
          </ac:picMkLst>
        </pc:picChg>
        <pc:picChg chg="add mod">
          <ac:chgData name="Will Barber" userId="e8b53d52-f9ad-4f73-a573-5e6b66cf3e76" providerId="ADAL" clId="{D95B285A-08D3-445C-871D-6E696E4C7AE6}" dt="2025-03-31T11:23:46.241" v="5878" actId="1036"/>
          <ac:picMkLst>
            <pc:docMk/>
            <pc:sldMk cId="1335594466" sldId="409"/>
            <ac:picMk id="8" creationId="{7B8D9724-ADB6-E45A-39EA-5D68FC68E06C}"/>
          </ac:picMkLst>
        </pc:picChg>
      </pc:sldChg>
      <pc:sldChg chg="addSp delSp modSp add mod modNotesTx">
        <pc:chgData name="Will Barber" userId="e8b53d52-f9ad-4f73-a573-5e6b66cf3e76" providerId="ADAL" clId="{D95B285A-08D3-445C-871D-6E696E4C7AE6}" dt="2025-04-01T13:43:15.578" v="10980" actId="20577"/>
        <pc:sldMkLst>
          <pc:docMk/>
          <pc:sldMk cId="3813573348" sldId="410"/>
        </pc:sldMkLst>
        <pc:spChg chg="mod">
          <ac:chgData name="Will Barber" userId="e8b53d52-f9ad-4f73-a573-5e6b66cf3e76" providerId="ADAL" clId="{D95B285A-08D3-445C-871D-6E696E4C7AE6}" dt="2025-03-31T11:38:10.717" v="6114" actId="14"/>
          <ac:spMkLst>
            <pc:docMk/>
            <pc:sldMk cId="3813573348" sldId="410"/>
            <ac:spMk id="3" creationId="{8E3CD7B3-EEEA-6134-DEE4-8FC0C6712043}"/>
          </ac:spMkLst>
        </pc:spChg>
        <pc:picChg chg="add mod">
          <ac:chgData name="Will Barber" userId="e8b53d52-f9ad-4f73-a573-5e6b66cf3e76" providerId="ADAL" clId="{D95B285A-08D3-445C-871D-6E696E4C7AE6}" dt="2025-04-01T13:42:47.192" v="10908" actId="1076"/>
          <ac:picMkLst>
            <pc:docMk/>
            <pc:sldMk cId="3813573348" sldId="410"/>
            <ac:picMk id="5" creationId="{E8A79CB2-4A4F-CF27-8FFE-A9627E15B701}"/>
          </ac:picMkLst>
        </pc:picChg>
        <pc:picChg chg="del">
          <ac:chgData name="Will Barber" userId="e8b53d52-f9ad-4f73-a573-5e6b66cf3e76" providerId="ADAL" clId="{D95B285A-08D3-445C-871D-6E696E4C7AE6}" dt="2025-03-31T11:23:03.235" v="5829" actId="478"/>
          <ac:picMkLst>
            <pc:docMk/>
            <pc:sldMk cId="3813573348" sldId="410"/>
            <ac:picMk id="6" creationId="{BD0B40A4-9F9F-E91C-5C8A-7CD10D621E41}"/>
          </ac:picMkLst>
        </pc:picChg>
        <pc:picChg chg="add mod">
          <ac:chgData name="Will Barber" userId="e8b53d52-f9ad-4f73-a573-5e6b66cf3e76" providerId="ADAL" clId="{D95B285A-08D3-445C-871D-6E696E4C7AE6}" dt="2025-04-01T13:42:55.141" v="10911" actId="1076"/>
          <ac:picMkLst>
            <pc:docMk/>
            <pc:sldMk cId="3813573348" sldId="410"/>
            <ac:picMk id="6" creationId="{C6C6BFB2-BC49-064A-2EF1-124457E58162}"/>
          </ac:picMkLst>
        </pc:picChg>
      </pc:sldChg>
      <pc:sldChg chg="addSp delSp modSp add mod modNotesTx">
        <pc:chgData name="Will Barber" userId="e8b53d52-f9ad-4f73-a573-5e6b66cf3e76" providerId="ADAL" clId="{D95B285A-08D3-445C-871D-6E696E4C7AE6}" dt="2025-04-01T13:22:39.655" v="10126" actId="20577"/>
        <pc:sldMkLst>
          <pc:docMk/>
          <pc:sldMk cId="2274438951" sldId="411"/>
        </pc:sldMkLst>
        <pc:spChg chg="mod">
          <ac:chgData name="Will Barber" userId="e8b53d52-f9ad-4f73-a573-5e6b66cf3e76" providerId="ADAL" clId="{D95B285A-08D3-445C-871D-6E696E4C7AE6}" dt="2025-03-31T11:39:02.558" v="6181" actId="20577"/>
          <ac:spMkLst>
            <pc:docMk/>
            <pc:sldMk cId="2274438951" sldId="411"/>
            <ac:spMk id="3" creationId="{6EFBA414-43A1-7DC3-7B7D-4BCD84E99BC7}"/>
          </ac:spMkLst>
        </pc:spChg>
        <pc:picChg chg="del">
          <ac:chgData name="Will Barber" userId="e8b53d52-f9ad-4f73-a573-5e6b66cf3e76" providerId="ADAL" clId="{D95B285A-08D3-445C-871D-6E696E4C7AE6}" dt="2025-03-31T11:38:29.528" v="6117" actId="478"/>
          <ac:picMkLst>
            <pc:docMk/>
            <pc:sldMk cId="2274438951" sldId="411"/>
            <ac:picMk id="5" creationId="{379BEF4F-361B-1C1E-787B-E1A5D43CAD82}"/>
          </ac:picMkLst>
        </pc:picChg>
        <pc:picChg chg="add mod">
          <ac:chgData name="Will Barber" userId="e8b53d52-f9ad-4f73-a573-5e6b66cf3e76" providerId="ADAL" clId="{D95B285A-08D3-445C-871D-6E696E4C7AE6}" dt="2025-03-31T11:39:17.647" v="6201" actId="1036"/>
          <ac:picMkLst>
            <pc:docMk/>
            <pc:sldMk cId="2274438951" sldId="411"/>
            <ac:picMk id="6" creationId="{E63944CB-379E-4FC1-4DB8-8053FE9A3C14}"/>
          </ac:picMkLst>
        </pc:picChg>
      </pc:sldChg>
      <pc:sldChg chg="modSp add del mod">
        <pc:chgData name="Will Barber" userId="e8b53d52-f9ad-4f73-a573-5e6b66cf3e76" providerId="ADAL" clId="{D95B285A-08D3-445C-871D-6E696E4C7AE6}" dt="2025-03-31T11:38:16.581" v="6115" actId="47"/>
        <pc:sldMkLst>
          <pc:docMk/>
          <pc:sldMk cId="3726280674" sldId="411"/>
        </pc:sldMkLst>
        <pc:spChg chg="mod">
          <ac:chgData name="Will Barber" userId="e8b53d52-f9ad-4f73-a573-5e6b66cf3e76" providerId="ADAL" clId="{D95B285A-08D3-445C-871D-6E696E4C7AE6}" dt="2025-03-31T11:37:52.760" v="6109" actId="20577"/>
          <ac:spMkLst>
            <pc:docMk/>
            <pc:sldMk cId="3726280674" sldId="411"/>
            <ac:spMk id="3" creationId="{687F205A-EDA4-AE58-DE41-6AC5C34C5676}"/>
          </ac:spMkLst>
        </pc:spChg>
      </pc:sldChg>
      <pc:sldChg chg="addSp delSp modSp add mod modNotesTx">
        <pc:chgData name="Will Barber" userId="e8b53d52-f9ad-4f73-a573-5e6b66cf3e76" providerId="ADAL" clId="{D95B285A-08D3-445C-871D-6E696E4C7AE6}" dt="2025-04-01T13:39:39.671" v="10713" actId="20577"/>
        <pc:sldMkLst>
          <pc:docMk/>
          <pc:sldMk cId="1276586876" sldId="412"/>
        </pc:sldMkLst>
        <pc:spChg chg="mod">
          <ac:chgData name="Will Barber" userId="e8b53d52-f9ad-4f73-a573-5e6b66cf3e76" providerId="ADAL" clId="{D95B285A-08D3-445C-871D-6E696E4C7AE6}" dt="2025-04-01T13:19:09.247" v="9661" actId="20577"/>
          <ac:spMkLst>
            <pc:docMk/>
            <pc:sldMk cId="1276586876" sldId="412"/>
            <ac:spMk id="2" creationId="{C8EB5B9E-8FA6-187C-ACCB-C0E7918E57C3}"/>
          </ac:spMkLst>
        </pc:spChg>
        <pc:spChg chg="mod">
          <ac:chgData name="Will Barber" userId="e8b53d52-f9ad-4f73-a573-5e6b66cf3e76" providerId="ADAL" clId="{D95B285A-08D3-445C-871D-6E696E4C7AE6}" dt="2025-04-01T13:39:08.291" v="10655" actId="20577"/>
          <ac:spMkLst>
            <pc:docMk/>
            <pc:sldMk cId="1276586876" sldId="412"/>
            <ac:spMk id="3" creationId="{11EC8B02-BC62-661D-DA31-9555917A326F}"/>
          </ac:spMkLst>
        </pc:spChg>
        <pc:picChg chg="del">
          <ac:chgData name="Will Barber" userId="e8b53d52-f9ad-4f73-a573-5e6b66cf3e76" providerId="ADAL" clId="{D95B285A-08D3-445C-871D-6E696E4C7AE6}" dt="2025-04-01T11:01:47.709" v="8144" actId="478"/>
          <ac:picMkLst>
            <pc:docMk/>
            <pc:sldMk cId="1276586876" sldId="412"/>
            <ac:picMk id="5" creationId="{411CEE97-C8E4-D3A7-8D51-C01867739058}"/>
          </ac:picMkLst>
        </pc:picChg>
        <pc:picChg chg="add mod">
          <ac:chgData name="Will Barber" userId="e8b53d52-f9ad-4f73-a573-5e6b66cf3e76" providerId="ADAL" clId="{D95B285A-08D3-445C-871D-6E696E4C7AE6}" dt="2025-04-01T13:08:28.830" v="9079" actId="1076"/>
          <ac:picMkLst>
            <pc:docMk/>
            <pc:sldMk cId="1276586876" sldId="412"/>
            <ac:picMk id="6" creationId="{C8D13129-B5E6-5901-4882-3E300DB8EED5}"/>
          </ac:picMkLst>
        </pc:picChg>
        <pc:picChg chg="add del mod">
          <ac:chgData name="Will Barber" userId="e8b53d52-f9ad-4f73-a573-5e6b66cf3e76" providerId="ADAL" clId="{D95B285A-08D3-445C-871D-6E696E4C7AE6}" dt="2025-04-01T13:09:54.243" v="9129" actId="478"/>
          <ac:picMkLst>
            <pc:docMk/>
            <pc:sldMk cId="1276586876" sldId="412"/>
            <ac:picMk id="8" creationId="{9269C904-627C-4E08-07FE-2135761AA604}"/>
          </ac:picMkLst>
        </pc:picChg>
        <pc:picChg chg="add del mod">
          <ac:chgData name="Will Barber" userId="e8b53d52-f9ad-4f73-a573-5e6b66cf3e76" providerId="ADAL" clId="{D95B285A-08D3-445C-871D-6E696E4C7AE6}" dt="2025-04-01T13:37:50.332" v="10575" actId="478"/>
          <ac:picMkLst>
            <pc:docMk/>
            <pc:sldMk cId="1276586876" sldId="412"/>
            <ac:picMk id="10" creationId="{14485C34-C798-2174-7527-9BF31A054171}"/>
          </ac:picMkLst>
        </pc:picChg>
        <pc:picChg chg="add mod">
          <ac:chgData name="Will Barber" userId="e8b53d52-f9ad-4f73-a573-5e6b66cf3e76" providerId="ADAL" clId="{D95B285A-08D3-445C-871D-6E696E4C7AE6}" dt="2025-04-01T13:38:29.017" v="10583" actId="1076"/>
          <ac:picMkLst>
            <pc:docMk/>
            <pc:sldMk cId="1276586876" sldId="412"/>
            <ac:picMk id="12" creationId="{A6424587-4CF5-CA84-917C-96C6E51CC640}"/>
          </ac:picMkLst>
        </pc:picChg>
      </pc:sldChg>
      <pc:sldChg chg="addSp delSp modSp add mod modNotesTx">
        <pc:chgData name="Will Barber" userId="e8b53d52-f9ad-4f73-a573-5e6b66cf3e76" providerId="ADAL" clId="{D95B285A-08D3-445C-871D-6E696E4C7AE6}" dt="2025-04-01T13:03:14.728" v="8605" actId="20577"/>
        <pc:sldMkLst>
          <pc:docMk/>
          <pc:sldMk cId="3434390287" sldId="413"/>
        </pc:sldMkLst>
        <pc:spChg chg="mod">
          <ac:chgData name="Will Barber" userId="e8b53d52-f9ad-4f73-a573-5e6b66cf3e76" providerId="ADAL" clId="{D95B285A-08D3-445C-871D-6E696E4C7AE6}" dt="2025-04-01T12:55:10.621" v="8190" actId="20577"/>
          <ac:spMkLst>
            <pc:docMk/>
            <pc:sldMk cId="3434390287" sldId="413"/>
            <ac:spMk id="2" creationId="{F07764CC-C4B9-83BB-7CCD-04F04B19A07A}"/>
          </ac:spMkLst>
        </pc:spChg>
        <pc:spChg chg="mod">
          <ac:chgData name="Will Barber" userId="e8b53d52-f9ad-4f73-a573-5e6b66cf3e76" providerId="ADAL" clId="{D95B285A-08D3-445C-871D-6E696E4C7AE6}" dt="2025-04-01T13:03:14.728" v="8605" actId="20577"/>
          <ac:spMkLst>
            <pc:docMk/>
            <pc:sldMk cId="3434390287" sldId="413"/>
            <ac:spMk id="23" creationId="{9EEBAE7C-6A6C-8A87-784E-824DDB66B348}"/>
          </ac:spMkLst>
        </pc:spChg>
        <pc:grpChg chg="del mod">
          <ac:chgData name="Will Barber" userId="e8b53d52-f9ad-4f73-a573-5e6b66cf3e76" providerId="ADAL" clId="{D95B285A-08D3-445C-871D-6E696E4C7AE6}" dt="2025-04-01T12:58:55.841" v="8395" actId="478"/>
          <ac:grpSpMkLst>
            <pc:docMk/>
            <pc:sldMk cId="3434390287" sldId="413"/>
            <ac:grpSpMk id="17" creationId="{6420B858-C897-5D3A-E91D-1B83542D5619}"/>
          </ac:grpSpMkLst>
        </pc:grpChg>
        <pc:picChg chg="add mod">
          <ac:chgData name="Will Barber" userId="e8b53d52-f9ad-4f73-a573-5e6b66cf3e76" providerId="ADAL" clId="{D95B285A-08D3-445C-871D-6E696E4C7AE6}" dt="2025-04-01T13:02:57.045" v="8582" actId="1076"/>
          <ac:picMkLst>
            <pc:docMk/>
            <pc:sldMk cId="3434390287" sldId="413"/>
            <ac:picMk id="3" creationId="{6F92C12A-0C4A-E36E-A6BB-C772D02595D1}"/>
          </ac:picMkLst>
        </pc:picChg>
        <pc:picChg chg="add mod">
          <ac:chgData name="Will Barber" userId="e8b53d52-f9ad-4f73-a573-5e6b66cf3e76" providerId="ADAL" clId="{D95B285A-08D3-445C-871D-6E696E4C7AE6}" dt="2025-04-01T13:02:54.758" v="8581" actId="1076"/>
          <ac:picMkLst>
            <pc:docMk/>
            <pc:sldMk cId="3434390287" sldId="413"/>
            <ac:picMk id="4" creationId="{B34FB786-B889-4FB9-23F6-87AF16F097E8}"/>
          </ac:picMkLst>
        </pc:picChg>
        <pc:picChg chg="add mod">
          <ac:chgData name="Will Barber" userId="e8b53d52-f9ad-4f73-a573-5e6b66cf3e76" providerId="ADAL" clId="{D95B285A-08D3-445C-871D-6E696E4C7AE6}" dt="2025-04-01T13:02:59.589" v="8583" actId="1076"/>
          <ac:picMkLst>
            <pc:docMk/>
            <pc:sldMk cId="3434390287" sldId="413"/>
            <ac:picMk id="5" creationId="{21F909C3-677A-8551-942B-02D328BAB38C}"/>
          </ac:picMkLst>
        </pc:picChg>
        <pc:picChg chg="add mod">
          <ac:chgData name="Will Barber" userId="e8b53d52-f9ad-4f73-a573-5e6b66cf3e76" providerId="ADAL" clId="{D95B285A-08D3-445C-871D-6E696E4C7AE6}" dt="2025-04-01T13:03:04.689" v="8584" actId="1076"/>
          <ac:picMkLst>
            <pc:docMk/>
            <pc:sldMk cId="3434390287" sldId="413"/>
            <ac:picMk id="6" creationId="{77ABA042-5106-BB66-170E-BAD959BA9BB1}"/>
          </ac:picMkLst>
        </pc:picChg>
        <pc:picChg chg="add mod">
          <ac:chgData name="Will Barber" userId="e8b53d52-f9ad-4f73-a573-5e6b66cf3e76" providerId="ADAL" clId="{D95B285A-08D3-445C-871D-6E696E4C7AE6}" dt="2025-04-01T13:02:52.807" v="8580" actId="1076"/>
          <ac:picMkLst>
            <pc:docMk/>
            <pc:sldMk cId="3434390287" sldId="413"/>
            <ac:picMk id="7" creationId="{FDE1306C-BDF1-9FEB-3836-0B510AFB4760}"/>
          </ac:picMkLst>
        </pc:picChg>
      </pc:sldChg>
      <pc:sldChg chg="addSp delSp modSp add mod modNotesTx">
        <pc:chgData name="Will Barber" userId="e8b53d52-f9ad-4f73-a573-5e6b66cf3e76" providerId="ADAL" clId="{D95B285A-08D3-445C-871D-6E696E4C7AE6}" dt="2025-04-01T13:37:43.914" v="10574" actId="1076"/>
        <pc:sldMkLst>
          <pc:docMk/>
          <pc:sldMk cId="1765242008" sldId="414"/>
        </pc:sldMkLst>
        <pc:spChg chg="mod">
          <ac:chgData name="Will Barber" userId="e8b53d52-f9ad-4f73-a573-5e6b66cf3e76" providerId="ADAL" clId="{D95B285A-08D3-445C-871D-6E696E4C7AE6}" dt="2025-04-01T13:20:29.474" v="9751" actId="6549"/>
          <ac:spMkLst>
            <pc:docMk/>
            <pc:sldMk cId="1765242008" sldId="414"/>
            <ac:spMk id="2" creationId="{287BB2AA-3351-9DBC-581F-2C8582A1B4BB}"/>
          </ac:spMkLst>
        </pc:spChg>
        <pc:spChg chg="mod">
          <ac:chgData name="Will Barber" userId="e8b53d52-f9ad-4f73-a573-5e6b66cf3e76" providerId="ADAL" clId="{D95B285A-08D3-445C-871D-6E696E4C7AE6}" dt="2025-04-01T13:20:04.431" v="9684" actId="20577"/>
          <ac:spMkLst>
            <pc:docMk/>
            <pc:sldMk cId="1765242008" sldId="414"/>
            <ac:spMk id="3" creationId="{8FA4592A-6372-C50F-DEDF-92EC1BC02766}"/>
          </ac:spMkLst>
        </pc:spChg>
        <pc:picChg chg="add mod">
          <ac:chgData name="Will Barber" userId="e8b53d52-f9ad-4f73-a573-5e6b66cf3e76" providerId="ADAL" clId="{D95B285A-08D3-445C-871D-6E696E4C7AE6}" dt="2025-04-01T13:17:59.005" v="9581" actId="1076"/>
          <ac:picMkLst>
            <pc:docMk/>
            <pc:sldMk cId="1765242008" sldId="414"/>
            <ac:picMk id="5" creationId="{F2475C2D-B934-96B5-5F5B-FBAE6617C59C}"/>
          </ac:picMkLst>
        </pc:picChg>
        <pc:picChg chg="del">
          <ac:chgData name="Will Barber" userId="e8b53d52-f9ad-4f73-a573-5e6b66cf3e76" providerId="ADAL" clId="{D95B285A-08D3-445C-871D-6E696E4C7AE6}" dt="2025-04-01T13:17:10.058" v="9563" actId="478"/>
          <ac:picMkLst>
            <pc:docMk/>
            <pc:sldMk cId="1765242008" sldId="414"/>
            <ac:picMk id="6" creationId="{652F12B7-8685-50BC-6D3F-FAE3FF9CEF51}"/>
          </ac:picMkLst>
        </pc:picChg>
        <pc:picChg chg="add mod">
          <ac:chgData name="Will Barber" userId="e8b53d52-f9ad-4f73-a573-5e6b66cf3e76" providerId="ADAL" clId="{D95B285A-08D3-445C-871D-6E696E4C7AE6}" dt="2025-04-01T13:37:43.914" v="10574" actId="1076"/>
          <ac:picMkLst>
            <pc:docMk/>
            <pc:sldMk cId="1765242008" sldId="414"/>
            <ac:picMk id="8" creationId="{4B14508C-48EF-9206-285E-E29B90581496}"/>
          </ac:picMkLst>
        </pc:picChg>
        <pc:picChg chg="del">
          <ac:chgData name="Will Barber" userId="e8b53d52-f9ad-4f73-a573-5e6b66cf3e76" providerId="ADAL" clId="{D95B285A-08D3-445C-871D-6E696E4C7AE6}" dt="2025-04-01T13:17:10.854" v="9564" actId="478"/>
          <ac:picMkLst>
            <pc:docMk/>
            <pc:sldMk cId="1765242008" sldId="414"/>
            <ac:picMk id="10" creationId="{E9D6D0E2-FA8D-668B-ABEA-3C40170B7214}"/>
          </ac:picMkLst>
        </pc:picChg>
        <pc:picChg chg="add mod">
          <ac:chgData name="Will Barber" userId="e8b53d52-f9ad-4f73-a573-5e6b66cf3e76" providerId="ADAL" clId="{D95B285A-08D3-445C-871D-6E696E4C7AE6}" dt="2025-04-01T13:20:08.548" v="9695" actId="1037"/>
          <ac:picMkLst>
            <pc:docMk/>
            <pc:sldMk cId="1765242008" sldId="414"/>
            <ac:picMk id="11" creationId="{B9BFCD1C-6996-F55B-3F0D-BB0C98F3B33B}"/>
          </ac:picMkLst>
        </pc:picChg>
      </pc:sldChg>
      <pc:sldChg chg="addSp delSp modSp add mod modNotesTx">
        <pc:chgData name="Will Barber" userId="e8b53d52-f9ad-4f73-a573-5e6b66cf3e76" providerId="ADAL" clId="{D95B285A-08D3-445C-871D-6E696E4C7AE6}" dt="2025-04-01T13:50:03.171" v="12005" actId="20577"/>
        <pc:sldMkLst>
          <pc:docMk/>
          <pc:sldMk cId="361555218" sldId="415"/>
        </pc:sldMkLst>
        <pc:spChg chg="mod">
          <ac:chgData name="Will Barber" userId="e8b53d52-f9ad-4f73-a573-5e6b66cf3e76" providerId="ADAL" clId="{D95B285A-08D3-445C-871D-6E696E4C7AE6}" dt="2025-04-01T13:26:15.335" v="10294" actId="20577"/>
          <ac:spMkLst>
            <pc:docMk/>
            <pc:sldMk cId="361555218" sldId="415"/>
            <ac:spMk id="2" creationId="{8C82A1FB-B623-C3C7-3A7F-DA8167B6CEB3}"/>
          </ac:spMkLst>
        </pc:spChg>
        <pc:spChg chg="mod">
          <ac:chgData name="Will Barber" userId="e8b53d52-f9ad-4f73-a573-5e6b66cf3e76" providerId="ADAL" clId="{D95B285A-08D3-445C-871D-6E696E4C7AE6}" dt="2025-04-01T13:49:43.874" v="11938" actId="20577"/>
          <ac:spMkLst>
            <pc:docMk/>
            <pc:sldMk cId="361555218" sldId="415"/>
            <ac:spMk id="3" creationId="{C19ADA48-522C-4F7D-7A63-E6B333989F05}"/>
          </ac:spMkLst>
        </pc:spChg>
        <pc:picChg chg="add mod">
          <ac:chgData name="Will Barber" userId="e8b53d52-f9ad-4f73-a573-5e6b66cf3e76" providerId="ADAL" clId="{D95B285A-08D3-445C-871D-6E696E4C7AE6}" dt="2025-04-01T13:25:52.352" v="10280" actId="1076"/>
          <ac:picMkLst>
            <pc:docMk/>
            <pc:sldMk cId="361555218" sldId="415"/>
            <ac:picMk id="4" creationId="{BE3A5077-D9E0-0CC1-7D81-53680DAE6AE8}"/>
          </ac:picMkLst>
        </pc:picChg>
        <pc:picChg chg="del">
          <ac:chgData name="Will Barber" userId="e8b53d52-f9ad-4f73-a573-5e6b66cf3e76" providerId="ADAL" clId="{D95B285A-08D3-445C-871D-6E696E4C7AE6}" dt="2025-04-01T13:25:40.034" v="10277" actId="478"/>
          <ac:picMkLst>
            <pc:docMk/>
            <pc:sldMk cId="361555218" sldId="415"/>
            <ac:picMk id="6" creationId="{8DF13E10-CD06-21F4-E22B-31BEE9A529F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992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7C130-2393-7FFA-4FA1-17A3751BB9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182711-5939-129B-0E97-F148C97D70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08B333-FE7F-F457-DE83-A382932EC2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112A4F-CC0B-037E-C859-7EA29D9C7F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86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242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358BF-C678-2342-01A3-DA7CC87D3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4DDED1-5D69-C20D-F9A5-EF0B48AC33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D19E0A-F23B-1E75-5C3E-EB5392CE7D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5DE5DB-924A-5B5C-33C0-8C51BD14BB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997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ED92F-3255-5B18-0B1A-0A0956533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8475C7-1916-6846-69D9-862EDDEACB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E36DCE-7152-38DA-DD92-0B674A80E1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6B5BA-42BA-F851-6A83-D54EFB92B4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955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6F9FA-F4C4-1D4A-2382-DEC22CF18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1CD27-2A22-FD64-6DC3-D17D781E47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608C0D-67F9-A471-175A-9A1698AEF2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F4BEC-7B2D-4F1F-3B53-B765C9063B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82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53D364-C6FC-6EEC-3239-31A0686E4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5172CD-8B95-B1C3-3B10-61BBE8009C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152F5E-7233-727C-CDC1-2FC4504605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9B9606-7CCF-34EF-1788-AB0D59B781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153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D2A9C-BD4F-D649-91B1-AB627503F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44960F-43E1-8455-2C49-7BA2A979AB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E74E24-9CA9-20E9-DD37-136107EF0F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7A24D8-E20C-36B4-F6AE-7642D162FA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769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35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0D8D9-8B6A-7405-985D-CDD9BD8FD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77B8EA-21FC-E9A8-9D10-905C97E08E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6C4FA4-1753-BA3E-3673-2AF668A30D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A8B57-C6DF-F234-3B01-4C49DD67BF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374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87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598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BC375-7210-7B81-BC39-3CC207B25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151126-8506-4A8F-633C-AFBF39C839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ADF66C-4C34-07A7-4EBE-E59696C36D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80C03-3DF0-8128-21EA-8EC28E3515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583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35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07CE5-B78B-1EF3-BDA5-D731153C9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82210E-746A-833D-C839-32CBD323B4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961E87-C30D-B645-5506-2AA692F4F0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5C7DE5-BD0D-A95C-AC04-CC069C90D7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053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19" t="73613" r="52315" b="21211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GEANT's operational Experiences Using GAP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Deploying Services and new Router Platform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Will Barber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Network Engineer in GÉANT Operations Centre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SIG-NOC, Prague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3 April 2025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51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58A17-E2CC-0041-A9D8-AA2BF43E9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Daily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D46BC-E508-3EF6-874D-4DE6BF7C8AF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30"/>
            <a:ext cx="4349718" cy="2745933"/>
          </a:xfrm>
        </p:spPr>
        <p:txBody>
          <a:bodyPr/>
          <a:lstStyle/>
          <a:p>
            <a:r>
              <a:rPr lang="en-GB" dirty="0"/>
              <a:t>Check workflows and subscriptions are up to date</a:t>
            </a:r>
          </a:p>
          <a:p>
            <a:pPr lvl="1"/>
            <a:r>
              <a:rPr lang="en-GB" dirty="0"/>
              <a:t>Allows investigation into errors</a:t>
            </a:r>
          </a:p>
          <a:p>
            <a:pPr lvl="1"/>
            <a:r>
              <a:rPr lang="en-GB" dirty="0"/>
              <a:t>Can see services deployed</a:t>
            </a:r>
          </a:p>
          <a:p>
            <a:r>
              <a:rPr lang="en-GB" dirty="0"/>
              <a:t>Base config redeployment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147776-B9D4-E4E0-D468-EDFCF7365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6158" y="946902"/>
            <a:ext cx="5112508" cy="37378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022753-C4BB-219E-C5F3-563EB0656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190" y="4910545"/>
            <a:ext cx="10601195" cy="140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16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42FAD-F523-16FF-F75A-6677E6FB2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B5B9E-8FA6-187C-ACCB-C0E7918E5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C8B02-BC62-661D-DA31-9555917A32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30"/>
            <a:ext cx="4763077" cy="2183975"/>
          </a:xfrm>
        </p:spPr>
        <p:txBody>
          <a:bodyPr/>
          <a:lstStyle/>
          <a:p>
            <a:r>
              <a:rPr lang="en-GB" dirty="0"/>
              <a:t>Check for synchronisations of routers</a:t>
            </a:r>
          </a:p>
          <a:p>
            <a:r>
              <a:rPr lang="en-GB" dirty="0"/>
              <a:t>Manually placing in sync allows for router validation</a:t>
            </a:r>
          </a:p>
          <a:p>
            <a:r>
              <a:rPr lang="en-GB" dirty="0"/>
              <a:t>Workflows available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D13129-B5E6-5901-4882-3E300DB8E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524" y="1112839"/>
            <a:ext cx="3720065" cy="2638766"/>
          </a:xfrm>
          <a:prstGeom prst="rect">
            <a:avLst/>
          </a:prstGeom>
        </p:spPr>
      </p:pic>
      <p:pic>
        <p:nvPicPr>
          <p:cNvPr id="12" name="Picture 11" descr="A white and blue background with black lines&#10;&#10;AI-generated content may be incorrect.">
            <a:extLst>
              <a:ext uri="{FF2B5EF4-FFF2-40B4-BE49-F238E27FC236}">
                <a16:creationId xmlns:a16="http://schemas.microsoft.com/office/drawing/2014/main" id="{A6424587-4CF5-CA84-917C-96C6E51CC6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187" y="4040408"/>
            <a:ext cx="9271402" cy="249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586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D1A283-C230-0EC9-1B27-6A1464DEE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B2AA-3351-9DBC-581F-2C8582A1B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Checks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4592A-6372-C50F-DEDF-92EC1BC0276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30"/>
            <a:ext cx="3059757" cy="4367950"/>
          </a:xfrm>
        </p:spPr>
        <p:txBody>
          <a:bodyPr/>
          <a:lstStyle/>
          <a:p>
            <a:r>
              <a:rPr lang="en-GB" dirty="0"/>
              <a:t>Visibility of recent tasks</a:t>
            </a:r>
          </a:p>
          <a:p>
            <a:r>
              <a:rPr lang="en-GB" dirty="0"/>
              <a:t>Easily check which services have been deployed</a:t>
            </a:r>
          </a:p>
          <a:p>
            <a:r>
              <a:rPr lang="en-GB" dirty="0"/>
              <a:t>Check router roles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475C2D-B934-96B5-5F5B-FBAE6617C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8240" y="950755"/>
            <a:ext cx="3743848" cy="26911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14508C-48EF-9206-285E-E29B90581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3035" y="4128100"/>
            <a:ext cx="4639053" cy="18074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BFCD1C-6996-F55B-3F0D-BB0C98F3B3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9821" y="4055205"/>
            <a:ext cx="4211632" cy="247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42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34751-95FA-D106-A921-FCCBA0CBF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CFA0B-A174-4D5D-FDAA-72F2F6780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Prefix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38750-D09A-EC0B-BB83-F3FD15729C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9524702" cy="223186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NM team deploy prefix changes</a:t>
            </a:r>
          </a:p>
          <a:p>
            <a:pPr lvl="1"/>
            <a:r>
              <a:rPr lang="en-GB" dirty="0"/>
              <a:t>Workflow was requested</a:t>
            </a:r>
          </a:p>
          <a:p>
            <a:pPr lvl="1"/>
            <a:r>
              <a:rPr lang="en-GB" dirty="0"/>
              <a:t>Allows easy deployment</a:t>
            </a:r>
          </a:p>
          <a:p>
            <a:r>
              <a:rPr lang="en-GB" dirty="0"/>
              <a:t>Email received with link to workflow</a:t>
            </a:r>
          </a:p>
          <a:p>
            <a:r>
              <a:rPr lang="en-GB" dirty="0"/>
              <a:t>Customised link per-NREN</a:t>
            </a:r>
          </a:p>
          <a:p>
            <a:r>
              <a:rPr lang="en-GB" dirty="0"/>
              <a:t>Creates an audit trail</a:t>
            </a:r>
          </a:p>
          <a:p>
            <a:r>
              <a:rPr lang="en-GB" dirty="0"/>
              <a:t>Human check</a:t>
            </a:r>
          </a:p>
          <a:p>
            <a:pPr lvl="1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A3F60-B30B-DFB2-DF35-727A5FC3B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904" y="4141851"/>
            <a:ext cx="9524703" cy="181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500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73A50-C985-C290-BF30-E9F65C735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D6849-550F-CA29-86DC-F5BBFB934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Prefix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5A777-6271-BDD1-03A7-BBE793CA7E2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2738915" cy="4180958"/>
          </a:xfrm>
        </p:spPr>
        <p:txBody>
          <a:bodyPr/>
          <a:lstStyle/>
          <a:p>
            <a:r>
              <a:rPr lang="en-GB" dirty="0"/>
              <a:t>Check for changes in playbook</a:t>
            </a:r>
          </a:p>
          <a:p>
            <a:r>
              <a:rPr lang="en-GB" dirty="0"/>
              <a:t>Example is a deletion of routes shared</a:t>
            </a:r>
          </a:p>
          <a:p>
            <a:r>
              <a:rPr lang="en-GB" dirty="0"/>
              <a:t>If ok the workflow can be resumed</a:t>
            </a:r>
          </a:p>
          <a:p>
            <a:pPr lvl="1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6D0EE2-E121-12BC-B9C4-0AE216E08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276" y="1363184"/>
            <a:ext cx="5730795" cy="3168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8D9724-ADB6-E45A-39EA-5D68FC68E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0087" y="4643878"/>
            <a:ext cx="9272337" cy="190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594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0DD631-A6E8-82E6-44D1-B117ABD29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74864-5414-2641-2D0D-9AB931981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Prefix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CD7B3-EEEA-6134-DEE4-8FC0C67120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2738915" cy="4180958"/>
          </a:xfrm>
        </p:spPr>
        <p:txBody>
          <a:bodyPr/>
          <a:lstStyle/>
          <a:p>
            <a:r>
              <a:rPr lang="en-GB" dirty="0"/>
              <a:t>Confirming workflow</a:t>
            </a:r>
          </a:p>
          <a:p>
            <a:pPr lvl="1"/>
            <a:r>
              <a:rPr lang="en-GB" dirty="0"/>
              <a:t>Offers reassurance that playbook will succeed</a:t>
            </a:r>
          </a:p>
          <a:p>
            <a:r>
              <a:rPr lang="en-GB" dirty="0"/>
              <a:t>Final confirmation deploys the workflow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79CB2-4A4F-CF27-8FFE-A9627E15B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845" y="1109413"/>
            <a:ext cx="7149105" cy="3277918"/>
          </a:xfrm>
          <a:prstGeom prst="rect">
            <a:avLst/>
          </a:prstGeom>
        </p:spPr>
      </p:pic>
      <p:pic>
        <p:nvPicPr>
          <p:cNvPr id="6" name="Picture 5" descr="A screenshot of a phone&#10;&#10;AI-generated content may be incorrect.">
            <a:extLst>
              <a:ext uri="{FF2B5EF4-FFF2-40B4-BE49-F238E27FC236}">
                <a16:creationId xmlns:a16="http://schemas.microsoft.com/office/drawing/2014/main" id="{C6C6BFB2-BC49-064A-2EF1-124457E58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074" y="4710110"/>
            <a:ext cx="3438717" cy="156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73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10E7C-D3E1-70FC-4D37-C0A3A6895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1D44B-8986-51CC-8DB1-77F7AC281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Prefix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BA414-43A1-7DC3-7B7D-4BCD84E99B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9359049" cy="2405281"/>
          </a:xfrm>
        </p:spPr>
        <p:txBody>
          <a:bodyPr/>
          <a:lstStyle/>
          <a:p>
            <a:r>
              <a:rPr lang="en-GB" dirty="0"/>
              <a:t>Workflow completes</a:t>
            </a:r>
          </a:p>
          <a:p>
            <a:r>
              <a:rPr lang="en-GB" dirty="0"/>
              <a:t>Evidence that it has completed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3944CB-379E-4FC1-4DB8-8053FE9A3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682" y="3603313"/>
            <a:ext cx="11593844" cy="259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438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B1135-FA96-D0A4-528A-8FB01617B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2A1FB-B623-C3C7-3A7F-DA8167B6C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ADA48-522C-4F7D-7A63-E6B333989F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7" y="1567629"/>
            <a:ext cx="5477060" cy="4282026"/>
          </a:xfrm>
        </p:spPr>
        <p:txBody>
          <a:bodyPr/>
          <a:lstStyle/>
          <a:p>
            <a:r>
              <a:rPr lang="en-GB" dirty="0"/>
              <a:t>Testing is important</a:t>
            </a:r>
          </a:p>
          <a:p>
            <a:r>
              <a:rPr lang="en-GB" dirty="0"/>
              <a:t>Collaboration can improve usability</a:t>
            </a:r>
          </a:p>
          <a:p>
            <a:r>
              <a:rPr lang="en-GB" dirty="0"/>
              <a:t>New practices take time</a:t>
            </a:r>
          </a:p>
          <a:p>
            <a:r>
              <a:rPr lang="en-GB" dirty="0"/>
              <a:t>Service uniformity</a:t>
            </a:r>
          </a:p>
          <a:p>
            <a:r>
              <a:rPr lang="en-GB" dirty="0"/>
              <a:t>Too much PowerPoint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3A5077-D9E0-0CC1-7D81-53680DAE6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230" y="1374106"/>
            <a:ext cx="4697260" cy="469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55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58167B-A053-AE81-158B-F99E75A25C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96200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GÉANT’s use of the Automation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Where we started</a:t>
            </a:r>
          </a:p>
          <a:p>
            <a:r>
              <a:rPr lang="en-US" dirty="0"/>
              <a:t>New Beginnings</a:t>
            </a:r>
          </a:p>
          <a:p>
            <a:r>
              <a:rPr lang="en-US" dirty="0"/>
              <a:t>New Platforms</a:t>
            </a:r>
          </a:p>
          <a:p>
            <a:r>
              <a:rPr lang="en-US" dirty="0"/>
              <a:t>What drivers for adoption</a:t>
            </a:r>
          </a:p>
          <a:p>
            <a:r>
              <a:rPr lang="en-US" dirty="0"/>
              <a:t>GÉANT’s GAP</a:t>
            </a:r>
          </a:p>
          <a:p>
            <a:r>
              <a:rPr lang="en-US" dirty="0"/>
              <a:t>Where we are</a:t>
            </a:r>
          </a:p>
          <a:p>
            <a:r>
              <a:rPr lang="en-US" dirty="0"/>
              <a:t>Automation of tasks</a:t>
            </a:r>
          </a:p>
          <a:p>
            <a:r>
              <a:rPr lang="en-US" dirty="0"/>
              <a:t>Where we’re going</a:t>
            </a:r>
          </a:p>
          <a:p>
            <a:r>
              <a:rPr lang="en-US" dirty="0"/>
              <a:t>Lessons learnt</a:t>
            </a:r>
          </a:p>
        </p:txBody>
      </p:sp>
      <p:pic>
        <p:nvPicPr>
          <p:cNvPr id="3" name="Picture 2" descr="A map of europe with lines and dots&#10;&#10;Description automatically generated">
            <a:extLst>
              <a:ext uri="{FF2B5EF4-FFF2-40B4-BE49-F238E27FC236}">
                <a16:creationId xmlns:a16="http://schemas.microsoft.com/office/drawing/2014/main" id="{8397E393-00BD-4019-0F20-43AE547871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6"/>
          <a:stretch/>
        </p:blipFill>
        <p:spPr>
          <a:xfrm>
            <a:off x="5496630" y="1399142"/>
            <a:ext cx="6070600" cy="447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E8EDA-DE5F-35CA-EFF1-961D0482A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Where we started</a:t>
            </a:r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0CD634A5-68C2-AC45-CF79-151A0D9C494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5464967" cy="4503737"/>
          </a:xfrm>
        </p:spPr>
        <p:txBody>
          <a:bodyPr/>
          <a:lstStyle/>
          <a:p>
            <a:r>
              <a:rPr lang="en-US" dirty="0"/>
              <a:t>Well known Juniper platform which had been in place for ~10 years</a:t>
            </a:r>
          </a:p>
          <a:p>
            <a:r>
              <a:rPr lang="en-US" dirty="0"/>
              <a:t>Manual configurations</a:t>
            </a:r>
          </a:p>
          <a:p>
            <a:r>
              <a:rPr lang="en-US" dirty="0"/>
              <a:t>Unicorn services and configurations</a:t>
            </a:r>
          </a:p>
          <a:p>
            <a:r>
              <a:rPr lang="en-US" dirty="0"/>
              <a:t>Inconsistencies across estate built up over time</a:t>
            </a:r>
          </a:p>
        </p:txBody>
      </p:sp>
      <p:pic>
        <p:nvPicPr>
          <p:cNvPr id="4" name="Picture 3" descr="A close-up of a computer server&#10;&#10;AI-generated content may be incorrect.">
            <a:extLst>
              <a:ext uri="{FF2B5EF4-FFF2-40B4-BE49-F238E27FC236}">
                <a16:creationId xmlns:a16="http://schemas.microsoft.com/office/drawing/2014/main" id="{20ECF9E0-B33A-E18A-246D-62971C2007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476" y="1109413"/>
            <a:ext cx="3931142" cy="524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095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12B14-C7BC-A1F3-1720-5383FF526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F5C3B-1674-CB86-9D38-751A848BB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New Beginnings</a:t>
            </a:r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77698C16-7ED2-E7B3-9529-7E3C0F84269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3919946" cy="4060661"/>
          </a:xfrm>
        </p:spPr>
        <p:txBody>
          <a:bodyPr/>
          <a:lstStyle/>
          <a:p>
            <a:r>
              <a:rPr lang="en-US" dirty="0"/>
              <a:t>GÉANT are refreshing IP/MPLS platform</a:t>
            </a:r>
          </a:p>
          <a:p>
            <a:r>
              <a:rPr lang="en-US" dirty="0"/>
              <a:t>New router platform chosen</a:t>
            </a:r>
          </a:p>
          <a:p>
            <a:r>
              <a:rPr lang="en-US" dirty="0"/>
              <a:t>Hardware Deployment</a:t>
            </a:r>
          </a:p>
          <a:p>
            <a:pPr lvl="1"/>
            <a:r>
              <a:rPr lang="en-US" dirty="0"/>
              <a:t>Scheduled to be completed by end of 2025</a:t>
            </a:r>
          </a:p>
          <a:p>
            <a:r>
              <a:rPr lang="en-US" dirty="0"/>
              <a:t>Greater capacity on links</a:t>
            </a:r>
          </a:p>
          <a:p>
            <a:r>
              <a:rPr lang="en-US" dirty="0"/>
              <a:t>Automation by design</a:t>
            </a:r>
          </a:p>
        </p:txBody>
      </p:sp>
      <p:pic>
        <p:nvPicPr>
          <p:cNvPr id="4" name="Picture 3" descr="A small yellow flower growing from dirt&#10;&#10;AI-generated content may be incorrect.">
            <a:extLst>
              <a:ext uri="{FF2B5EF4-FFF2-40B4-BE49-F238E27FC236}">
                <a16:creationId xmlns:a16="http://schemas.microsoft.com/office/drawing/2014/main" id="{25F3B4A0-9E01-527C-EFD6-ADF25BFE2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21" y="1576137"/>
            <a:ext cx="6587957" cy="370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04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94E70-2D76-DE29-A203-64CA77710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2906043" cy="645559"/>
          </a:xfrm>
        </p:spPr>
        <p:txBody>
          <a:bodyPr>
            <a:noAutofit/>
          </a:bodyPr>
          <a:lstStyle/>
          <a:p>
            <a:r>
              <a:rPr lang="en-US" dirty="0"/>
              <a:t>New Platform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81E3831-945D-7751-28AF-20A771FA6DD9}"/>
              </a:ext>
            </a:extLst>
          </p:cNvPr>
          <p:cNvGrpSpPr/>
          <p:nvPr/>
        </p:nvGrpSpPr>
        <p:grpSpPr>
          <a:xfrm>
            <a:off x="6463862" y="1432193"/>
            <a:ext cx="5067281" cy="3289329"/>
            <a:chOff x="6252117" y="2456297"/>
            <a:chExt cx="2891883" cy="2129946"/>
          </a:xfrm>
        </p:grpSpPr>
        <p:pic>
          <p:nvPicPr>
            <p:cNvPr id="18" name="Picture 17" descr="A diagram of different types of computer components&#10;&#10;Description automatically generated">
              <a:extLst>
                <a:ext uri="{FF2B5EF4-FFF2-40B4-BE49-F238E27FC236}">
                  <a16:creationId xmlns:a16="http://schemas.microsoft.com/office/drawing/2014/main" id="{21AFB022-CFA7-591A-E679-7B5D5F1D41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44" t="13726" r="14752" b="50317"/>
            <a:stretch/>
          </p:blipFill>
          <p:spPr>
            <a:xfrm>
              <a:off x="6252117" y="2456297"/>
              <a:ext cx="2891883" cy="2129946"/>
            </a:xfrm>
            <a:prstGeom prst="rect">
              <a:avLst/>
            </a:prstGeom>
            <a:effectLst>
              <a:softEdge rad="0"/>
            </a:effectLst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6AC11A1D-6118-CD23-2545-E1A7AD380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9960" y="2913721"/>
              <a:ext cx="1135435" cy="268213"/>
            </a:xfrm>
            <a:prstGeom prst="rect">
              <a:avLst/>
            </a:prstGeom>
          </p:spPr>
        </p:pic>
      </p:grpSp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9A3F0B5F-1808-B80D-1E3C-699E5BFE1DF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5464967" cy="4503737"/>
          </a:xfrm>
        </p:spPr>
        <p:txBody>
          <a:bodyPr/>
          <a:lstStyle/>
          <a:p>
            <a:r>
              <a:rPr lang="en-US" dirty="0"/>
              <a:t>Nokia’s running SR-OS</a:t>
            </a:r>
          </a:p>
          <a:p>
            <a:r>
              <a:rPr lang="en-US" dirty="0"/>
              <a:t>New CLI to master</a:t>
            </a:r>
          </a:p>
          <a:p>
            <a:r>
              <a:rPr lang="en-US" dirty="0"/>
              <a:t>SR-OS uses different commands in different contexts</a:t>
            </a:r>
          </a:p>
          <a:p>
            <a:r>
              <a:rPr lang="en-US" dirty="0"/>
              <a:t>Improved throughput available</a:t>
            </a:r>
          </a:p>
        </p:txBody>
      </p:sp>
    </p:spTree>
    <p:extLst>
      <p:ext uri="{BB962C8B-B14F-4D97-AF65-F5344CB8AC3E}">
        <p14:creationId xmlns:p14="http://schemas.microsoft.com/office/powerpoint/2010/main" val="2412037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CAE49-0C08-1F4D-F432-E1EAD1E1D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764CC-C4B9-83BB-7CCD-04F04B19A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2906043" cy="645559"/>
          </a:xfrm>
        </p:spPr>
        <p:txBody>
          <a:bodyPr>
            <a:noAutofit/>
          </a:bodyPr>
          <a:lstStyle/>
          <a:p>
            <a:r>
              <a:rPr lang="en-US" dirty="0"/>
              <a:t>GÉANT’s GAP</a:t>
            </a:r>
          </a:p>
        </p:txBody>
      </p:sp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9EEBAE7C-6A6C-8A87-784E-824DDB66B34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6" y="1567629"/>
            <a:ext cx="4099198" cy="4081609"/>
          </a:xfrm>
        </p:spPr>
        <p:txBody>
          <a:bodyPr/>
          <a:lstStyle/>
          <a:p>
            <a:r>
              <a:rPr lang="en-US" dirty="0"/>
              <a:t>Based on Workflow Orchestrator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Community bases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Mainly used by NRENs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92C12A-0C4A-E36E-A6BB-C772D02595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72" y="1108897"/>
            <a:ext cx="2949186" cy="20028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4FB786-B889-4FB9-23F6-87AF16F097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287" y="1421142"/>
            <a:ext cx="2315684" cy="1572594"/>
          </a:xfrm>
          <a:prstGeom prst="rect">
            <a:avLst/>
          </a:prstGeom>
        </p:spPr>
      </p:pic>
      <p:pic>
        <p:nvPicPr>
          <p:cNvPr id="5" name="Picture 4" descr="A logo with blue and red lines&#10;&#10;Description automatically generated">
            <a:extLst>
              <a:ext uri="{FF2B5EF4-FFF2-40B4-BE49-F238E27FC236}">
                <a16:creationId xmlns:a16="http://schemas.microsoft.com/office/drawing/2014/main" id="{21F909C3-677A-8551-942B-02D328BAB3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716" y="4428117"/>
            <a:ext cx="2585255" cy="1477287"/>
          </a:xfrm>
          <a:prstGeom prst="rect">
            <a:avLst/>
          </a:prstGeom>
        </p:spPr>
      </p:pic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77ABA042-5106-BB66-170E-BAD959BA9B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333" y="4637144"/>
            <a:ext cx="3044264" cy="12432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E1306C-BDF1-9FEB-3836-0B510AFB476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9" t="16409" r="20146" b="16246"/>
          <a:stretch/>
        </p:blipFill>
        <p:spPr>
          <a:xfrm>
            <a:off x="7941373" y="2799458"/>
            <a:ext cx="1273729" cy="141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390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DB102-3417-DBE0-0684-FB253DB2E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4D89A-A6D2-14C5-5B9F-61F76F280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2906043" cy="645559"/>
          </a:xfrm>
        </p:spPr>
        <p:txBody>
          <a:bodyPr>
            <a:noAutofit/>
          </a:bodyPr>
          <a:lstStyle/>
          <a:p>
            <a:r>
              <a:rPr lang="en-US" dirty="0"/>
              <a:t>Where we 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4F026F-23C4-99DF-3AF5-9BA63EF622B2}"/>
              </a:ext>
            </a:extLst>
          </p:cNvPr>
          <p:cNvSpPr txBox="1"/>
          <p:nvPr/>
        </p:nvSpPr>
        <p:spPr>
          <a:xfrm>
            <a:off x="998895" y="1907628"/>
            <a:ext cx="44875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Completely automated deployment of hardware and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Routers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Port Configurations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BGP changes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Increasing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Removal of routers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Automation reduces risks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Multi-platform support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9AA6FC-E147-57B5-F359-7E3C0AD65A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9" t="16409" r="20146" b="16246"/>
          <a:stretch/>
        </p:blipFill>
        <p:spPr>
          <a:xfrm>
            <a:off x="7187668" y="1432193"/>
            <a:ext cx="3716084" cy="412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29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C2A7C-7559-5291-61D5-DCAD15E6E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F8406-A6A5-72DE-B4AF-D218D285A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4046071" cy="645559"/>
          </a:xfrm>
        </p:spPr>
        <p:txBody>
          <a:bodyPr>
            <a:noAutofit/>
          </a:bodyPr>
          <a:lstStyle/>
          <a:p>
            <a:r>
              <a:rPr lang="en-US" dirty="0"/>
              <a:t>Where we’re going…..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2C4D39-70E1-CCF8-25E8-93704B7670F7}"/>
              </a:ext>
            </a:extLst>
          </p:cNvPr>
          <p:cNvSpPr txBox="1"/>
          <p:nvPr/>
        </p:nvSpPr>
        <p:spPr>
          <a:xfrm>
            <a:off x="998895" y="1907628"/>
            <a:ext cx="4487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services being added over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Moodi</a:t>
            </a:r>
            <a:r>
              <a:rPr lang="en-US" dirty="0"/>
              <a:t>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Bespoke services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DCB750-7598-FB06-A9FA-AF4AA7530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907628"/>
            <a:ext cx="5607650" cy="436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36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E2260-9B4B-6066-F908-84BFB841E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AE5C3-AE4D-7B90-B1F4-494C8368A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4046071" cy="645559"/>
          </a:xfrm>
        </p:spPr>
        <p:txBody>
          <a:bodyPr>
            <a:noAutofit/>
          </a:bodyPr>
          <a:lstStyle/>
          <a:p>
            <a:r>
              <a:rPr lang="en-US" dirty="0"/>
              <a:t>Examples of workflows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A696A5-0F13-BC29-4048-0158EC628E0A}"/>
              </a:ext>
            </a:extLst>
          </p:cNvPr>
          <p:cNvSpPr txBox="1"/>
          <p:nvPr/>
        </p:nvSpPr>
        <p:spPr>
          <a:xfrm>
            <a:off x="998896" y="1907628"/>
            <a:ext cx="38737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Router deployments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Checking routers are in sync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services being added over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Moodi</a:t>
            </a:r>
            <a:r>
              <a:rPr lang="en-US" dirty="0"/>
              <a:t> monitoring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Spins up high-res monitoring during service migrations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On-demand is coming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Bespoke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NM Team requested features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Specific work flows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E7B1C7-9444-2991-A3CF-E43C1685E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966" y="1907628"/>
            <a:ext cx="6524694" cy="370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643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Association_Presentation_Template_2024" id="{62825795-2013-41BF-A5F3-AC7B5009A514}" vid="{0FF692CD-5C9D-458C-A42A-E19A6E9875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EAC39FCDB5274E85521115CCD44900" ma:contentTypeVersion="4" ma:contentTypeDescription="Create a new document." ma:contentTypeScope="" ma:versionID="b76de178137d6f462ca2198ee5b949ba">
  <xsd:schema xmlns:xsd="http://www.w3.org/2001/XMLSchema" xmlns:xs="http://www.w3.org/2001/XMLSchema" xmlns:p="http://schemas.microsoft.com/office/2006/metadata/properties" xmlns:ns2="4daf2f13-22e0-4a33-b887-3c149763def7" targetNamespace="http://schemas.microsoft.com/office/2006/metadata/properties" ma:root="true" ma:fieldsID="9bddc97bae6594a946bf892aacc48f5b" ns2:_="">
    <xsd:import namespace="4daf2f13-22e0-4a33-b887-3c149763de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af2f13-22e0-4a33-b887-3c149763de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BFBE69-594A-4D95-9A03-629D5C5A13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1505B4-EB03-4FE5-A8AD-247CA6255C28}">
  <ds:schemaRefs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4daf2f13-22e0-4a33-b887-3c149763def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F5510FB-36FB-4154-A2BF-C542F10FC2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af2f13-22e0-4a33-b887-3c149763de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 Assoc Presentation Template</Template>
  <TotalTime>1079</TotalTime>
  <Words>395</Words>
  <Application>Microsoft Office PowerPoint</Application>
  <PresentationFormat>Widescreen</PresentationFormat>
  <Paragraphs>119</Paragraphs>
  <Slides>18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PowerPoint Presentation</vt:lpstr>
      <vt:lpstr>GÉANT’s use of the Automation Platform</vt:lpstr>
      <vt:lpstr>Where we started</vt:lpstr>
      <vt:lpstr>New Beginnings</vt:lpstr>
      <vt:lpstr>New Platform</vt:lpstr>
      <vt:lpstr>GÉANT’s GAP</vt:lpstr>
      <vt:lpstr>Where we are</vt:lpstr>
      <vt:lpstr>Where we’re going…..</vt:lpstr>
      <vt:lpstr>Examples of workflows</vt:lpstr>
      <vt:lpstr>Daily Tasks</vt:lpstr>
      <vt:lpstr>Common Tasks</vt:lpstr>
      <vt:lpstr>Useful Checks</vt:lpstr>
      <vt:lpstr>Prefix deployment</vt:lpstr>
      <vt:lpstr>Prefix deployment</vt:lpstr>
      <vt:lpstr>Prefix deployment</vt:lpstr>
      <vt:lpstr>Prefix deployment</vt:lpstr>
      <vt:lpstr>Lessons learnt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Will Barber</dc:creator>
  <cp:lastModifiedBy>Will Barber</cp:lastModifiedBy>
  <cp:revision>1</cp:revision>
  <dcterms:created xsi:type="dcterms:W3CDTF">2025-03-24T11:31:38Z</dcterms:created>
  <dcterms:modified xsi:type="dcterms:W3CDTF">2025-04-01T13:52:18Z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0x01010090EAC39FCDB5274E85521115CCD44900</vt:lpwstr>
  </property>
  <property fmtid="{D5CDD505-2E9C-101B-9397-08002B2CF9AE}" pid="3" name="FunctionalTeam">
    <vt:lpwstr>4;#Information Management|94b3ca60-d26b-4bcf-94e8-a8e36b54d2bb</vt:lpwstr>
  </property>
  <property fmtid="{D5CDD505-2E9C-101B-9397-08002B2CF9AE}" pid="4" name="TaxKeyword">
    <vt:lpwstr/>
  </property>
  <property fmtid="{D5CDD505-2E9C-101B-9397-08002B2CF9AE}" pid="5" name="DocumentType">
    <vt:lpwstr/>
  </property>
</Properties>
</file>