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1" r:id="rId4"/>
    <p:sldId id="259" r:id="rId5"/>
    <p:sldId id="260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8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08568-F50F-9A49-931C-BDFBB31C43BC}" type="datetimeFigureOut">
              <a:rPr lang="en-US" smtClean="0"/>
              <a:t>12-09-10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D1364-1849-F444-845F-03C71CD34B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3744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08568-F50F-9A49-931C-BDFBB31C43BC}" type="datetimeFigureOut">
              <a:rPr lang="en-US" smtClean="0"/>
              <a:t>12-09-10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D1364-1849-F444-845F-03C71CD34B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52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08568-F50F-9A49-931C-BDFBB31C43BC}" type="datetimeFigureOut">
              <a:rPr lang="en-US" smtClean="0"/>
              <a:t>12-09-10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D1364-1849-F444-845F-03C71CD34B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7592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08568-F50F-9A49-931C-BDFBB31C43BC}" type="datetimeFigureOut">
              <a:rPr lang="en-US" smtClean="0"/>
              <a:t>12-09-10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D1364-1849-F444-845F-03C71CD34B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2042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08568-F50F-9A49-931C-BDFBB31C43BC}" type="datetimeFigureOut">
              <a:rPr lang="en-US" smtClean="0"/>
              <a:t>12-09-10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D1364-1849-F444-845F-03C71CD34B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234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08568-F50F-9A49-931C-BDFBB31C43BC}" type="datetimeFigureOut">
              <a:rPr lang="en-US" smtClean="0"/>
              <a:t>12-09-10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D1364-1849-F444-845F-03C71CD34B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764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08568-F50F-9A49-931C-BDFBB31C43BC}" type="datetimeFigureOut">
              <a:rPr lang="en-US" smtClean="0"/>
              <a:t>12-09-10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D1364-1849-F444-845F-03C71CD34B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011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08568-F50F-9A49-931C-BDFBB31C43BC}" type="datetimeFigureOut">
              <a:rPr lang="en-US" smtClean="0"/>
              <a:t>12-09-10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D1364-1849-F444-845F-03C71CD34B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736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08568-F50F-9A49-931C-BDFBB31C43BC}" type="datetimeFigureOut">
              <a:rPr lang="en-US" smtClean="0"/>
              <a:t>12-09-10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D1364-1849-F444-845F-03C71CD34B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6772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08568-F50F-9A49-931C-BDFBB31C43BC}" type="datetimeFigureOut">
              <a:rPr lang="en-US" smtClean="0"/>
              <a:t>12-09-10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D1364-1849-F444-845F-03C71CD34B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4043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08568-F50F-9A49-931C-BDFBB31C43BC}" type="datetimeFigureOut">
              <a:rPr lang="en-US" smtClean="0"/>
              <a:t>12-09-10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D1364-1849-F444-845F-03C71CD34B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5115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008568-F50F-9A49-931C-BDFBB31C43BC}" type="datetimeFigureOut">
              <a:rPr lang="en-US" smtClean="0"/>
              <a:t>12-09-10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FD1364-1849-F444-845F-03C71CD34B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870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terena.org/activities/tf-mobility/meetings/19/sova-dnssec.pdf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Working Draft &amp; Discussion document about </a:t>
            </a:r>
            <a:br>
              <a:rPr lang="en-US" dirty="0" smtClean="0"/>
            </a:br>
            <a:r>
              <a:rPr lang="en-US" dirty="0" smtClean="0"/>
              <a:t>Radius/TLS deployments &amp; x509 Certificates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569566"/>
            <a:ext cx="6400800" cy="1069233"/>
          </a:xfrm>
        </p:spPr>
        <p:txBody>
          <a:bodyPr/>
          <a:lstStyle/>
          <a:p>
            <a:r>
              <a:rPr lang="en-US" dirty="0" smtClean="0"/>
              <a:t>V0.1 Draft document to be used as talking points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36310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30061"/>
            <a:ext cx="8229600" cy="3396102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Objective: Explore &amp; identify relevant questions &amp; options of deploying certificates for </a:t>
            </a:r>
            <a:r>
              <a:rPr lang="en-US" dirty="0" err="1" smtClean="0"/>
              <a:t>eduroam</a:t>
            </a:r>
            <a:r>
              <a:rPr lang="en-US" dirty="0" smtClean="0"/>
              <a:t> RADIUS server trusts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18093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Past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were here before in </a:t>
            </a:r>
            <a:r>
              <a:rPr lang="fr-FR" dirty="0" smtClean="0"/>
              <a:t>’</a:t>
            </a:r>
            <a:r>
              <a:rPr lang="en-US" dirty="0" smtClean="0"/>
              <a:t>09 (at least): </a:t>
            </a:r>
          </a:p>
          <a:p>
            <a:pPr lvl="1"/>
            <a:r>
              <a:rPr lang="en-US" dirty="0" smtClean="0">
                <a:hlinkClick r:id="rId2"/>
              </a:rPr>
              <a:t>http://</a:t>
            </a:r>
            <a:r>
              <a:rPr lang="en-US" dirty="0" err="1" smtClean="0">
                <a:hlinkClick r:id="rId2"/>
              </a:rPr>
              <a:t>www.terena.org</a:t>
            </a:r>
            <a:r>
              <a:rPr lang="en-US" dirty="0" smtClean="0">
                <a:hlinkClick r:id="rId2"/>
              </a:rPr>
              <a:t>/activities/</a:t>
            </a:r>
            <a:r>
              <a:rPr lang="en-US" dirty="0" err="1" smtClean="0">
                <a:hlinkClick r:id="rId2"/>
              </a:rPr>
              <a:t>tf</a:t>
            </a:r>
            <a:r>
              <a:rPr lang="en-US" dirty="0" smtClean="0">
                <a:hlinkClick r:id="rId2"/>
              </a:rPr>
              <a:t>-mobility/meetings/19/</a:t>
            </a:r>
            <a:r>
              <a:rPr lang="en-US" dirty="0" err="1" smtClean="0">
                <a:hlinkClick r:id="rId2"/>
              </a:rPr>
              <a:t>sova-dnssec.pdf</a:t>
            </a:r>
            <a:endParaRPr lang="en-US" dirty="0" smtClean="0"/>
          </a:p>
          <a:p>
            <a:r>
              <a:rPr lang="en-US" dirty="0" err="1" smtClean="0"/>
              <a:t>Eduroam</a:t>
            </a:r>
            <a:r>
              <a:rPr lang="en-US" dirty="0" smtClean="0"/>
              <a:t> </a:t>
            </a:r>
            <a:r>
              <a:rPr lang="en-US" dirty="0" err="1" smtClean="0"/>
              <a:t>GeGC</a:t>
            </a:r>
            <a:r>
              <a:rPr lang="en-US" dirty="0"/>
              <a:t> </a:t>
            </a:r>
            <a:r>
              <a:rPr lang="en-US" dirty="0" smtClean="0"/>
              <a:t>already experts on the topic</a:t>
            </a:r>
          </a:p>
          <a:p>
            <a:pPr lvl="1"/>
            <a:r>
              <a:rPr lang="en-US" dirty="0" smtClean="0"/>
              <a:t>Difficult to assemble ‘new’ info when many here are the leaders on the topic</a:t>
            </a:r>
          </a:p>
        </p:txBody>
      </p:sp>
    </p:spTree>
    <p:extLst>
      <p:ext uri="{BB962C8B-B14F-4D97-AF65-F5344CB8AC3E}">
        <p14:creationId xmlns:p14="http://schemas.microsoft.com/office/powerpoint/2010/main" val="30270320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Considerations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Overall security profile</a:t>
            </a:r>
          </a:p>
          <a:p>
            <a:r>
              <a:rPr lang="en-US" dirty="0" smtClean="0"/>
              <a:t>Peering improvements</a:t>
            </a:r>
          </a:p>
          <a:p>
            <a:r>
              <a:rPr lang="en-US" dirty="0" smtClean="0"/>
              <a:t>Improvements to end user connectivity</a:t>
            </a:r>
          </a:p>
          <a:p>
            <a:r>
              <a:rPr lang="en-US" dirty="0" smtClean="0"/>
              <a:t>Ability to diagnose (</a:t>
            </a:r>
            <a:r>
              <a:rPr lang="en-US" dirty="0" err="1" smtClean="0"/>
              <a:t>tcp</a:t>
            </a:r>
            <a:r>
              <a:rPr lang="en-US" dirty="0" smtClean="0"/>
              <a:t>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en-US" dirty="0" err="1" smtClean="0"/>
              <a:t>udp</a:t>
            </a:r>
            <a:r>
              <a:rPr lang="en-US" dirty="0" smtClean="0"/>
              <a:t>)</a:t>
            </a:r>
          </a:p>
          <a:p>
            <a:r>
              <a:rPr lang="en-US" dirty="0" smtClean="0"/>
              <a:t>Reduction in points of failure</a:t>
            </a:r>
          </a:p>
          <a:p>
            <a:r>
              <a:rPr lang="en-US" dirty="0" smtClean="0"/>
              <a:t>Evolution of overall service</a:t>
            </a:r>
          </a:p>
          <a:p>
            <a:r>
              <a:rPr lang="en-US" dirty="0" smtClean="0"/>
              <a:t>Latitude for autonomy &amp; service enhancements</a:t>
            </a:r>
          </a:p>
          <a:p>
            <a:r>
              <a:rPr lang="en-US" dirty="0" smtClean="0"/>
              <a:t>Impact to reporting</a:t>
            </a:r>
          </a:p>
          <a:p>
            <a:r>
              <a:rPr lang="en-US" dirty="0" smtClean="0"/>
              <a:t>Operational profile changes &amp; speed of change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6144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Details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Observations about other questions</a:t>
            </a:r>
          </a:p>
          <a:p>
            <a:pPr lvl="1"/>
            <a:r>
              <a:rPr lang="en-US" dirty="0" smtClean="0"/>
              <a:t>RADSEC still needs shared secrets (right?)</a:t>
            </a:r>
          </a:p>
          <a:p>
            <a:pPr lvl="1"/>
            <a:r>
              <a:rPr lang="en-US" dirty="0" smtClean="0"/>
              <a:t>Self signed or no? </a:t>
            </a:r>
            <a:r>
              <a:rPr lang="en-US" dirty="0" smtClean="0">
                <a:sym typeface="Wingdings"/>
              </a:rPr>
              <a:t> does it matter?</a:t>
            </a:r>
            <a:endParaRPr lang="en-US" dirty="0" smtClean="0"/>
          </a:p>
          <a:p>
            <a:pPr lvl="1"/>
            <a:r>
              <a:rPr lang="en-US" dirty="0" smtClean="0"/>
              <a:t>If TCS, what about non EU countries?</a:t>
            </a:r>
          </a:p>
          <a:p>
            <a:pPr lvl="1"/>
            <a:r>
              <a:rPr lang="en-US" dirty="0" smtClean="0"/>
              <a:t>DNSSEC adoption difficult</a:t>
            </a:r>
          </a:p>
          <a:p>
            <a:pPr lvl="2"/>
            <a:r>
              <a:rPr lang="en-US" dirty="0" smtClean="0"/>
              <a:t>Native DNSSEC in RADIUS </a:t>
            </a:r>
            <a:r>
              <a:rPr lang="en-US" dirty="0" err="1" smtClean="0"/>
              <a:t>svrs</a:t>
            </a:r>
            <a:r>
              <a:rPr lang="en-US" dirty="0" smtClean="0"/>
              <a:t> hard to come by</a:t>
            </a:r>
          </a:p>
          <a:p>
            <a:pPr lvl="3"/>
            <a:r>
              <a:rPr lang="en-US" dirty="0" smtClean="0"/>
              <a:t>This is likely the largest item against DNSSEC</a:t>
            </a:r>
          </a:p>
          <a:p>
            <a:pPr lvl="1"/>
            <a:r>
              <a:rPr lang="en-US" dirty="0" smtClean="0"/>
              <a:t>RADSEC already established within infrastructure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79829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RADSEC </a:t>
            </a:r>
            <a:r>
              <a:rPr lang="en-US" dirty="0" err="1" smtClean="0"/>
              <a:t>vs</a:t>
            </a:r>
            <a:r>
              <a:rPr lang="en-US" dirty="0" smtClean="0"/>
              <a:t> DNSSEC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86259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If decision is pragmatic, RADSEC is the path to take</a:t>
            </a:r>
          </a:p>
          <a:p>
            <a:pPr lvl="1"/>
            <a:r>
              <a:rPr lang="en-US" dirty="0" smtClean="0"/>
              <a:t>More mature &amp; readily available in RADIUS infrastructure</a:t>
            </a:r>
          </a:p>
          <a:p>
            <a:pPr lvl="1"/>
            <a:r>
              <a:rPr lang="en-US" dirty="0" smtClean="0"/>
              <a:t>Deployment patterns for classic certs are known</a:t>
            </a:r>
          </a:p>
          <a:p>
            <a:pPr lvl="2"/>
            <a:r>
              <a:rPr lang="en-US" dirty="0" smtClean="0"/>
              <a:t>Question will be mesh trust or hierarchical trust model?</a:t>
            </a:r>
          </a:p>
          <a:p>
            <a:pPr lvl="1"/>
            <a:r>
              <a:rPr lang="en-US" dirty="0" smtClean="0"/>
              <a:t>Penetration to &gt;80% adoption at R/O servers estimated to be 2yrs.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If decision is strategic &amp; to be a leading adopter of internet technology, </a:t>
            </a:r>
            <a:r>
              <a:rPr lang="en-US" smtClean="0"/>
              <a:t>DNSSEC </a:t>
            </a:r>
            <a:r>
              <a:rPr lang="en-US" u="sng" smtClean="0"/>
              <a:t>COULD </a:t>
            </a:r>
            <a:r>
              <a:rPr lang="en-US" smtClean="0"/>
              <a:t>be </a:t>
            </a:r>
            <a:r>
              <a:rPr lang="en-US" dirty="0" smtClean="0"/>
              <a:t>the path to take</a:t>
            </a:r>
          </a:p>
          <a:p>
            <a:pPr lvl="1"/>
            <a:r>
              <a:rPr lang="en-US" dirty="0" smtClean="0"/>
              <a:t>Not as available and how to bridge the gap More readily available in RADIUS servers</a:t>
            </a:r>
          </a:p>
          <a:p>
            <a:pPr lvl="1"/>
            <a:r>
              <a:rPr lang="en-US" dirty="0" smtClean="0"/>
              <a:t>Would need significant training and more operational investments</a:t>
            </a:r>
          </a:p>
          <a:p>
            <a:pPr lvl="1"/>
            <a:r>
              <a:rPr lang="en-US" dirty="0" smtClean="0"/>
              <a:t>Penetration to &gt;80% adoption at R/O servers estimated to be &gt; 2yrs</a:t>
            </a:r>
          </a:p>
          <a:p>
            <a:pPr lvl="1"/>
            <a:r>
              <a:rPr lang="en-US" dirty="0" smtClean="0"/>
              <a:t>Could be shortened with prebuilt appliance(s)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509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RADSEC details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Limited number of cert chains or many?</a:t>
            </a:r>
          </a:p>
          <a:p>
            <a:pPr lvl="1"/>
            <a:r>
              <a:rPr lang="en-US" dirty="0" smtClean="0"/>
              <a:t>Drives operational footprint &amp; costs</a:t>
            </a:r>
          </a:p>
          <a:p>
            <a:r>
              <a:rPr lang="en-US" dirty="0" smtClean="0"/>
              <a:t>Can continental peering be implied within structure? </a:t>
            </a:r>
            <a:r>
              <a:rPr lang="en-US" dirty="0" smtClean="0">
                <a:sym typeface="Wingdings"/>
              </a:rPr>
              <a:t> Maybe</a:t>
            </a:r>
          </a:p>
          <a:p>
            <a:r>
              <a:rPr lang="en-US" dirty="0" smtClean="0">
                <a:sym typeface="Wingdings"/>
              </a:rPr>
              <a:t>What about R/O structure?</a:t>
            </a:r>
          </a:p>
          <a:p>
            <a:pPr lvl="1"/>
            <a:r>
              <a:rPr lang="en-US" dirty="0" smtClean="0">
                <a:sym typeface="Wingdings"/>
              </a:rPr>
              <a:t>Will certs descend into each site from the chain or will R/O be responsible?</a:t>
            </a:r>
          </a:p>
          <a:p>
            <a:r>
              <a:rPr lang="en-US" dirty="0" smtClean="0">
                <a:sym typeface="Wingdings"/>
              </a:rPr>
              <a:t>Deployment can operation in a mixed environment reasonably easily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90960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DNSSEC details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2769" y="1600200"/>
            <a:ext cx="8729773" cy="4525963"/>
          </a:xfrm>
        </p:spPr>
        <p:txBody>
          <a:bodyPr>
            <a:normAutofit fontScale="77500" lnSpcReduction="20000"/>
          </a:bodyPr>
          <a:lstStyle/>
          <a:p>
            <a:r>
              <a:rPr lang="en-US" sz="2800" dirty="0" smtClean="0"/>
              <a:t>all RADIUS servers reside within one domain worldwide</a:t>
            </a:r>
          </a:p>
          <a:p>
            <a:r>
              <a:rPr lang="en-US" sz="2800" dirty="0" smtClean="0"/>
              <a:t>radius.&lt;domain prefix&gt;.&lt;</a:t>
            </a:r>
            <a:r>
              <a:rPr lang="en-US" sz="2800" dirty="0" err="1" smtClean="0"/>
              <a:t>country_tld</a:t>
            </a:r>
            <a:r>
              <a:rPr lang="en-US" sz="2800" dirty="0" smtClean="0"/>
              <a:t>&gt;.</a:t>
            </a:r>
            <a:r>
              <a:rPr lang="en-US" sz="2800" dirty="0" err="1" smtClean="0"/>
              <a:t>eduroam.org</a:t>
            </a:r>
            <a:endParaRPr lang="en-US" sz="2800" dirty="0" smtClean="0"/>
          </a:p>
          <a:p>
            <a:pPr lvl="1"/>
            <a:r>
              <a:rPr lang="en-US" sz="2400" dirty="0" smtClean="0"/>
              <a:t>E.g.</a:t>
            </a:r>
          </a:p>
          <a:p>
            <a:pPr lvl="2"/>
            <a:r>
              <a:rPr lang="en-US" sz="2000" dirty="0" err="1" smtClean="0"/>
              <a:t>radius.canarie.ca.eduroam.org</a:t>
            </a:r>
            <a:endParaRPr lang="en-US" sz="2000" dirty="0"/>
          </a:p>
          <a:p>
            <a:pPr lvl="2"/>
            <a:r>
              <a:rPr lang="en-US" sz="2000" dirty="0" err="1" smtClean="0"/>
              <a:t>Radius.site.nl.eduroam.org</a:t>
            </a:r>
            <a:endParaRPr lang="en-US" sz="2000" dirty="0" smtClean="0"/>
          </a:p>
          <a:p>
            <a:pPr lvl="2"/>
            <a:r>
              <a:rPr lang="en-US" sz="2000" dirty="0" err="1" smtClean="0"/>
              <a:t>Radius.school.edu.eduroam.org</a:t>
            </a:r>
            <a:endParaRPr lang="en-US" sz="2000" dirty="0" smtClean="0"/>
          </a:p>
          <a:p>
            <a:r>
              <a:rPr lang="en-US" dirty="0" smtClean="0"/>
              <a:t>Permits routing discovery by domain hint</a:t>
            </a:r>
          </a:p>
          <a:p>
            <a:pPr lvl="1"/>
            <a:r>
              <a:rPr lang="en-US" sz="2000" dirty="0" smtClean="0"/>
              <a:t>Could this be used today?</a:t>
            </a:r>
          </a:p>
          <a:p>
            <a:pPr lvl="1"/>
            <a:r>
              <a:rPr lang="en-US" sz="2000" dirty="0" smtClean="0"/>
              <a:t>Relieves pressure off root domain and shortens traversals to home </a:t>
            </a:r>
            <a:r>
              <a:rPr lang="en-US" sz="2000" dirty="0" err="1" smtClean="0"/>
              <a:t>IdP</a:t>
            </a:r>
            <a:r>
              <a:rPr lang="en-US" sz="2000" dirty="0" smtClean="0"/>
              <a:t>.</a:t>
            </a:r>
            <a:endParaRPr lang="en-US" sz="2400" dirty="0" smtClean="0"/>
          </a:p>
          <a:p>
            <a:r>
              <a:rPr lang="en-US" sz="2400" dirty="0" smtClean="0"/>
              <a:t>DNSSEC &lt;</a:t>
            </a:r>
            <a:r>
              <a:rPr lang="en-US" sz="2400" dirty="0" err="1" smtClean="0"/>
              <a:t>country_tld</a:t>
            </a:r>
            <a:r>
              <a:rPr lang="en-US" sz="2400" dirty="0" smtClean="0"/>
              <a:t>&gt;.</a:t>
            </a:r>
            <a:r>
              <a:rPr lang="en-US" sz="2400" dirty="0" err="1" smtClean="0"/>
              <a:t>eduroam.org</a:t>
            </a:r>
            <a:r>
              <a:rPr lang="en-US" sz="2400" dirty="0" smtClean="0"/>
              <a:t> delegated to R/O to manage</a:t>
            </a:r>
          </a:p>
          <a:p>
            <a:pPr lvl="1"/>
            <a:r>
              <a:rPr lang="en-US" sz="2000" dirty="0" smtClean="0"/>
              <a:t>All sites within country therefore able to adopt the technology</a:t>
            </a:r>
          </a:p>
          <a:p>
            <a:pPr lvl="1"/>
            <a:r>
              <a:rPr lang="en-US" sz="2000" dirty="0" smtClean="0"/>
              <a:t>Or not – just the R/O would be required</a:t>
            </a:r>
          </a:p>
          <a:p>
            <a:r>
              <a:rPr lang="en-US" sz="2400" dirty="0" smtClean="0"/>
              <a:t>Forward looking topics &amp; a possible reason why you would go this route:</a:t>
            </a:r>
          </a:p>
          <a:p>
            <a:pPr lvl="1"/>
            <a:r>
              <a:rPr lang="en-US" sz="2000" dirty="0" smtClean="0"/>
              <a:t>Domain == identity</a:t>
            </a:r>
            <a:r>
              <a:rPr lang="en-US" sz="2000" dirty="0"/>
              <a:t> </a:t>
            </a:r>
            <a:r>
              <a:rPr lang="en-US" sz="2000" dirty="0" smtClean="0"/>
              <a:t>&amp; infrastructure for personal cert.</a:t>
            </a:r>
          </a:p>
          <a:p>
            <a:pPr lvl="1"/>
            <a:r>
              <a:rPr lang="en-US" sz="2000" dirty="0" smtClean="0"/>
              <a:t>E.g. </a:t>
            </a:r>
            <a:r>
              <a:rPr lang="en-US" sz="2000" dirty="0" err="1" smtClean="0"/>
              <a:t>chris.phillips.canarie.ca</a:t>
            </a:r>
            <a:r>
              <a:rPr lang="en-US" sz="2000" dirty="0" smtClean="0"/>
              <a:t> would be my record at my employer</a:t>
            </a:r>
          </a:p>
          <a:p>
            <a:pPr lvl="1"/>
            <a:r>
              <a:rPr lang="en-US" sz="2000" dirty="0" err="1" smtClean="0"/>
              <a:t>Chris.phillips.gmail.com</a:t>
            </a:r>
            <a:r>
              <a:rPr lang="en-US" sz="2000" dirty="0" smtClean="0"/>
              <a:t> could be my record at </a:t>
            </a:r>
            <a:r>
              <a:rPr lang="en-US" sz="2000" dirty="0" err="1" smtClean="0"/>
              <a:t>mydomain</a:t>
            </a:r>
            <a:r>
              <a:rPr lang="en-US" sz="2000" dirty="0" smtClean="0"/>
              <a:t> host</a:t>
            </a:r>
          </a:p>
        </p:txBody>
      </p:sp>
    </p:spTree>
    <p:extLst>
      <p:ext uri="{BB962C8B-B14F-4D97-AF65-F5344CB8AC3E}">
        <p14:creationId xmlns:p14="http://schemas.microsoft.com/office/powerpoint/2010/main" val="3595567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Profile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RADSEC would be more a directive than a project</a:t>
            </a:r>
          </a:p>
          <a:p>
            <a:pPr lvl="1"/>
            <a:r>
              <a:rPr lang="en-US" dirty="0" smtClean="0"/>
              <a:t>R/</a:t>
            </a:r>
            <a:r>
              <a:rPr lang="en-US" dirty="0" err="1" smtClean="0"/>
              <a:t>Os</a:t>
            </a:r>
            <a:r>
              <a:rPr lang="en-US" dirty="0" smtClean="0"/>
              <a:t> likely to roll out this way over time.</a:t>
            </a:r>
          </a:p>
          <a:p>
            <a:r>
              <a:rPr lang="en-US" dirty="0" smtClean="0"/>
              <a:t>DNSSEC would need a formal project to</a:t>
            </a:r>
          </a:p>
          <a:p>
            <a:pPr lvl="1"/>
            <a:r>
              <a:rPr lang="en-US" dirty="0" smtClean="0"/>
              <a:t> produce proof of concept, </a:t>
            </a:r>
          </a:p>
          <a:p>
            <a:pPr lvl="1"/>
            <a:r>
              <a:rPr lang="en-US" dirty="0" smtClean="0"/>
              <a:t>approval criteria</a:t>
            </a:r>
          </a:p>
          <a:p>
            <a:pPr lvl="1"/>
            <a:r>
              <a:rPr lang="en-US" dirty="0" smtClean="0"/>
              <a:t>Formal directions on actions to take</a:t>
            </a:r>
          </a:p>
          <a:p>
            <a:pPr lvl="1"/>
            <a:r>
              <a:rPr lang="en-US" dirty="0" smtClean="0"/>
              <a:t>Requirements sent to vendors for enhancements to core RADIUS environments </a:t>
            </a:r>
            <a:r>
              <a:rPr lang="en-US" dirty="0" smtClean="0">
                <a:sym typeface="Wingdings"/>
              </a:rPr>
              <a:t> show stopper?</a:t>
            </a:r>
          </a:p>
          <a:p>
            <a:pPr lvl="1"/>
            <a:r>
              <a:rPr lang="en-US" dirty="0" smtClean="0">
                <a:sym typeface="Wingdings"/>
              </a:rPr>
              <a:t>Deploy minimally at the R/O level</a:t>
            </a:r>
          </a:p>
          <a:p>
            <a:pPr lvl="1"/>
            <a:r>
              <a:rPr lang="en-US" dirty="0" smtClean="0">
                <a:sym typeface="Wingdings"/>
              </a:rPr>
              <a:t>Hopefully illustrate value prop to local sites and minimize effort on the ground.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31588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534</TotalTime>
  <Words>580</Words>
  <Application>Microsoft Macintosh PowerPoint</Application>
  <PresentationFormat>On-screen Show (4:3)</PresentationFormat>
  <Paragraphs>74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Working Draft &amp; Discussion document about  Radius/TLS deployments &amp; x509 Certificates</vt:lpstr>
      <vt:lpstr>PowerPoint Presentation</vt:lpstr>
      <vt:lpstr>Past Activity</vt:lpstr>
      <vt:lpstr>Considerations</vt:lpstr>
      <vt:lpstr>Other Details</vt:lpstr>
      <vt:lpstr>RADSEC vs DNSSEC</vt:lpstr>
      <vt:lpstr>RADSEC details</vt:lpstr>
      <vt:lpstr>DNSSEC details</vt:lpstr>
      <vt:lpstr>Project Profile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Radius/TLS deployments &amp; x509 Certificates</dc:title>
  <dc:creator>Chris Phillips</dc:creator>
  <cp:lastModifiedBy>Chris Phillips</cp:lastModifiedBy>
  <cp:revision>18</cp:revision>
  <dcterms:created xsi:type="dcterms:W3CDTF">2012-09-11T03:24:07Z</dcterms:created>
  <dcterms:modified xsi:type="dcterms:W3CDTF">2012-09-11T12:18:18Z</dcterms:modified>
</cp:coreProperties>
</file>