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1.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4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77.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93.xml"/>
  <Override ContentType="application/vnd.openxmlformats-officedocument.presentationml.notesSlide+xml" PartName="/ppt/notesSlides/notesSlide87.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97.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89.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20.xml"/>
  <Override ContentType="application/vnd.openxmlformats-officedocument.presentationml.notesSlide+xml" PartName="/ppt/notesSlides/notesSlide60.xml"/>
  <Override ContentType="application/vnd.openxmlformats-officedocument.presentationml.notesSlide+xml" PartName="/ppt/notesSlides/notesSlide18.xml"/>
  <Override ContentType="application/vnd.openxmlformats-officedocument.presentationml.notesSlide+xml" PartName="/ppt/notesSlides/notesSlide48.xml"/>
  <Override ContentType="application/vnd.openxmlformats-officedocument.presentationml.notesSlide+xml" PartName="/ppt/notesSlides/notesSlide95.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1.xml"/>
  <Override ContentType="application/vnd.openxmlformats-officedocument.presentationml.notesSlide+xml" PartName="/ppt/notesSlides/notesSlide92.xml"/>
  <Override ContentType="application/vnd.openxmlformats-officedocument.presentationml.notesSlide+xml" PartName="/ppt/notesSlides/notesSlide84.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82.xml"/>
  <Override ContentType="application/vnd.openxmlformats-officedocument.presentationml.notesSlide+xml" PartName="/ppt/notesSlides/notesSlide94.xml"/>
  <Override ContentType="application/vnd.openxmlformats-officedocument.presentationml.notesSlide+xml" PartName="/ppt/notesSlides/notesSlide51.xml"/>
  <Override ContentType="application/vnd.openxmlformats-officedocument.presentationml.notesSlide+xml" PartName="/ppt/notesSlides/notesSlide90.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56.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2.xml"/>
  <Override ContentType="application/vnd.openxmlformats-officedocument.presentationml.notesSlide+xml" PartName="/ppt/notesSlides/notesSlide62.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28.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98.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6.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96.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62.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61.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64.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65.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56.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5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63.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68.xml"/>
  <Override ContentType="application/vnd.openxmlformats-officedocument.presentationml.slide+xml" PartName="/ppt/slides/slide94.xml"/>
  <Override ContentType="application/vnd.openxmlformats-officedocument.presentationml.slide+xml" PartName="/ppt/slides/slide84.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53.xml"/>
  <Override ContentType="application/vnd.openxmlformats-officedocument.presentationml.slide+xml" PartName="/ppt/slides/slide96.xml"/>
  <Override ContentType="application/vnd.openxmlformats-officedocument.presentationml.slide+xml" PartName="/ppt/slides/slide48.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2.xml"/>
  <Override ContentType="application/vnd.openxmlformats-officedocument.presentationml.slide+xml" PartName="/ppt/slides/slide98.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76.xml"/>
  <Override ContentType="application/vnd.openxmlformats-officedocument.presentationml.slide+xml" PartName="/ppt/slides/slide63.xml"/>
  <Override ContentType="application/vnd.openxmlformats-officedocument.presentationml.slide+xml" PartName="/ppt/slides/slide93.xml"/>
  <Override ContentType="application/vnd.openxmlformats-officedocument.presentationml.slide+xml" PartName="/ppt/slides/slide80.xml"/>
  <Override ContentType="application/vnd.openxmlformats-officedocument.presentationml.slide+xml" PartName="/ppt/slides/slide61.xml"/>
  <Override ContentType="application/vnd.openxmlformats-officedocument.presentationml.slide+xml" PartName="/ppt/slides/slide91.xml"/>
  <Override ContentType="application/vnd.openxmlformats-officedocument.presentationml.slide+xml" PartName="/ppt/slides/slide31.xml"/>
  <Override ContentType="application/vnd.openxmlformats-officedocument.presentationml.slide+xml" PartName="/ppt/slides/slide87.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9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42.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97.xml"/>
  <Override ContentType="application/vnd.openxmlformats-officedocument.presentationml.slide+xml" PartName="/ppt/slides/slide11.xml"/>
  <Override ContentType="application/vnd.openxmlformats-officedocument.presentationml.slide+xml" PartName="/ppt/slides/slide6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79.xml"/>
  <Override ContentType="application/vnd.openxmlformats-officedocument.presentationml.slide+xml" PartName="/ppt/slides/slide49.xml"/>
  <Override ContentType="application/vnd.openxmlformats-officedocument.presentationml.slide+xml" PartName="/ppt/slides/slide83.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3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47.xml"/>
  <Override ContentType="application/vnd.openxmlformats-officedocument.presentationml.slide+xml" PartName="/ppt/slides/slide21.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90.xml"/>
  <Override ContentType="application/vnd.openxmlformats-officedocument.presentationml.slide+xml" PartName="/ppt/slides/slide8.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88.xml"/>
  <Override ContentType="application/vnd.openxmlformats-officedocument.presentationml.slide+xml" PartName="/ppt/slides/slide9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713" r:id="rId4"/>
    <p:sldMasterId id="2147483714" r:id="rId5"/>
    <p:sldMasterId id="2147483715" r:id="rId6"/>
    <p:sldMasterId id="2147483716"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 id="281" r:id="rId34"/>
    <p:sldId id="282" r:id="rId35"/>
    <p:sldId id="283" r:id="rId36"/>
    <p:sldId id="284" r:id="rId37"/>
    <p:sldId id="285" r:id="rId38"/>
    <p:sldId id="286" r:id="rId39"/>
    <p:sldId id="287" r:id="rId40"/>
    <p:sldId id="288" r:id="rId41"/>
    <p:sldId id="289" r:id="rId42"/>
    <p:sldId id="290" r:id="rId43"/>
    <p:sldId id="291" r:id="rId44"/>
    <p:sldId id="292" r:id="rId45"/>
    <p:sldId id="293" r:id="rId46"/>
    <p:sldId id="294" r:id="rId47"/>
    <p:sldId id="295" r:id="rId48"/>
    <p:sldId id="296" r:id="rId49"/>
    <p:sldId id="297" r:id="rId50"/>
    <p:sldId id="298" r:id="rId51"/>
    <p:sldId id="299" r:id="rId52"/>
    <p:sldId id="300" r:id="rId53"/>
    <p:sldId id="301" r:id="rId54"/>
    <p:sldId id="302" r:id="rId55"/>
    <p:sldId id="303" r:id="rId56"/>
    <p:sldId id="304" r:id="rId57"/>
    <p:sldId id="305" r:id="rId58"/>
    <p:sldId id="306" r:id="rId59"/>
    <p:sldId id="307" r:id="rId60"/>
    <p:sldId id="308" r:id="rId61"/>
    <p:sldId id="309" r:id="rId62"/>
    <p:sldId id="310" r:id="rId63"/>
    <p:sldId id="311" r:id="rId64"/>
    <p:sldId id="312" r:id="rId65"/>
    <p:sldId id="313" r:id="rId66"/>
    <p:sldId id="314" r:id="rId67"/>
    <p:sldId id="315" r:id="rId68"/>
    <p:sldId id="316" r:id="rId69"/>
    <p:sldId id="317" r:id="rId70"/>
    <p:sldId id="318" r:id="rId71"/>
    <p:sldId id="319" r:id="rId72"/>
    <p:sldId id="320" r:id="rId73"/>
    <p:sldId id="321" r:id="rId74"/>
    <p:sldId id="322" r:id="rId75"/>
    <p:sldId id="323" r:id="rId76"/>
    <p:sldId id="324" r:id="rId77"/>
    <p:sldId id="325" r:id="rId78"/>
    <p:sldId id="326" r:id="rId79"/>
    <p:sldId id="327" r:id="rId80"/>
    <p:sldId id="328" r:id="rId81"/>
    <p:sldId id="329" r:id="rId82"/>
    <p:sldId id="330" r:id="rId83"/>
    <p:sldId id="331" r:id="rId84"/>
    <p:sldId id="332" r:id="rId85"/>
    <p:sldId id="333" r:id="rId86"/>
    <p:sldId id="334" r:id="rId87"/>
    <p:sldId id="335" r:id="rId88"/>
    <p:sldId id="336" r:id="rId89"/>
    <p:sldId id="337" r:id="rId90"/>
    <p:sldId id="338" r:id="rId91"/>
    <p:sldId id="339" r:id="rId92"/>
    <p:sldId id="340" r:id="rId93"/>
    <p:sldId id="341" r:id="rId94"/>
    <p:sldId id="342" r:id="rId95"/>
    <p:sldId id="343" r:id="rId96"/>
    <p:sldId id="344" r:id="rId97"/>
    <p:sldId id="345" r:id="rId98"/>
    <p:sldId id="346" r:id="rId99"/>
    <p:sldId id="347" r:id="rId100"/>
    <p:sldId id="348" r:id="rId101"/>
    <p:sldId id="349" r:id="rId102"/>
    <p:sldId id="350" r:id="rId103"/>
    <p:sldId id="351" r:id="rId104"/>
    <p:sldId id="352" r:id="rId105"/>
    <p:sldId id="353" r:id="rId106"/>
  </p:sldIdLst>
  <p:sldSz cy="5143500" cx="9144000"/>
  <p:notesSz cx="6858000" cy="9144000"/>
  <p:embeddedFontLst>
    <p:embeddedFont>
      <p:font typeface="Roboto Medium"/>
      <p:regular r:id="rId107"/>
      <p:bold r:id="rId108"/>
      <p:italic r:id="rId109"/>
      <p:boldItalic r:id="rId110"/>
    </p:embeddedFont>
    <p:embeddedFont>
      <p:font typeface="Roboto"/>
      <p:regular r:id="rId111"/>
      <p:bold r:id="rId112"/>
      <p:italic r:id="rId113"/>
      <p:boldItalic r:id="rId114"/>
    </p:embeddedFont>
    <p:embeddedFont>
      <p:font typeface="Caveat"/>
      <p:regular r:id="rId115"/>
      <p:bold r:id="rId116"/>
    </p:embeddedFont>
    <p:embeddedFont>
      <p:font typeface="Corbel"/>
      <p:regular r:id="rId117"/>
      <p:bold r:id="rId118"/>
      <p:italic r:id="rId119"/>
      <p:boldItalic r:id="rId120"/>
    </p:embeddedFont>
    <p:embeddedFont>
      <p:font typeface="Open Sans"/>
      <p:regular r:id="rId121"/>
      <p:bold r:id="rId122"/>
      <p:italic r:id="rId123"/>
      <p:boldItalic r:id="rId1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3275268-1E1A-43D0-9BB2-D9D81EDA8BCF}">
  <a:tblStyle styleId="{03275268-1E1A-43D0-9BB2-D9D81EDA8BCF}"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FBE7E9"/>
          </a:solidFill>
        </a:fill>
      </a:tcStyle>
    </a:wholeTbl>
    <a:band1H>
      <a:tcTxStyle/>
      <a:tcStyle>
        <a:fill>
          <a:solidFill>
            <a:srgbClr val="F8CAD0"/>
          </a:solidFill>
        </a:fill>
      </a:tcStyle>
    </a:band1H>
    <a:band2H>
      <a:tcTxStyle/>
    </a:band2H>
    <a:band1V>
      <a:tcTxStyle/>
      <a:tcStyle>
        <a:fill>
          <a:solidFill>
            <a:srgbClr val="F8CAD0"/>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2.xml"/><Relationship Id="rId42" Type="http://schemas.openxmlformats.org/officeDocument/2006/relationships/slide" Target="slides/slide34.xml"/><Relationship Id="rId41" Type="http://schemas.openxmlformats.org/officeDocument/2006/relationships/slide" Target="slides/slide33.xml"/><Relationship Id="rId44" Type="http://schemas.openxmlformats.org/officeDocument/2006/relationships/slide" Target="slides/slide36.xml"/><Relationship Id="rId43" Type="http://schemas.openxmlformats.org/officeDocument/2006/relationships/slide" Target="slides/slide35.xml"/><Relationship Id="rId46" Type="http://schemas.openxmlformats.org/officeDocument/2006/relationships/slide" Target="slides/slide38.xml"/><Relationship Id="rId45" Type="http://schemas.openxmlformats.org/officeDocument/2006/relationships/slide" Target="slides/slide37.xml"/><Relationship Id="rId107" Type="http://schemas.openxmlformats.org/officeDocument/2006/relationships/font" Target="fonts/RobotoMedium-regular.fntdata"/><Relationship Id="rId106" Type="http://schemas.openxmlformats.org/officeDocument/2006/relationships/slide" Target="slides/slide98.xml"/><Relationship Id="rId105" Type="http://schemas.openxmlformats.org/officeDocument/2006/relationships/slide" Target="slides/slide97.xml"/><Relationship Id="rId104" Type="http://schemas.openxmlformats.org/officeDocument/2006/relationships/slide" Target="slides/slide96.xml"/><Relationship Id="rId109" Type="http://schemas.openxmlformats.org/officeDocument/2006/relationships/font" Target="fonts/RobotoMedium-italic.fntdata"/><Relationship Id="rId108" Type="http://schemas.openxmlformats.org/officeDocument/2006/relationships/font" Target="fonts/RobotoMedium-bold.fntdata"/><Relationship Id="rId48" Type="http://schemas.openxmlformats.org/officeDocument/2006/relationships/slide" Target="slides/slide40.xml"/><Relationship Id="rId47" Type="http://schemas.openxmlformats.org/officeDocument/2006/relationships/slide" Target="slides/slide39.xml"/><Relationship Id="rId49" Type="http://schemas.openxmlformats.org/officeDocument/2006/relationships/slide" Target="slides/slide41.xml"/><Relationship Id="rId103" Type="http://schemas.openxmlformats.org/officeDocument/2006/relationships/slide" Target="slides/slide95.xml"/><Relationship Id="rId102" Type="http://schemas.openxmlformats.org/officeDocument/2006/relationships/slide" Target="slides/slide94.xml"/><Relationship Id="rId101" Type="http://schemas.openxmlformats.org/officeDocument/2006/relationships/slide" Target="slides/slide93.xml"/><Relationship Id="rId100" Type="http://schemas.openxmlformats.org/officeDocument/2006/relationships/slide" Target="slides/slide92.xml"/><Relationship Id="rId31" Type="http://schemas.openxmlformats.org/officeDocument/2006/relationships/slide" Target="slides/slide23.xml"/><Relationship Id="rId30" Type="http://schemas.openxmlformats.org/officeDocument/2006/relationships/slide" Target="slides/slide22.xml"/><Relationship Id="rId33" Type="http://schemas.openxmlformats.org/officeDocument/2006/relationships/slide" Target="slides/slide25.xml"/><Relationship Id="rId32" Type="http://schemas.openxmlformats.org/officeDocument/2006/relationships/slide" Target="slides/slide24.xml"/><Relationship Id="rId35" Type="http://schemas.openxmlformats.org/officeDocument/2006/relationships/slide" Target="slides/slide27.xml"/><Relationship Id="rId34" Type="http://schemas.openxmlformats.org/officeDocument/2006/relationships/slide" Target="slides/slide26.xml"/><Relationship Id="rId37" Type="http://schemas.openxmlformats.org/officeDocument/2006/relationships/slide" Target="slides/slide29.xml"/><Relationship Id="rId36" Type="http://schemas.openxmlformats.org/officeDocument/2006/relationships/slide" Target="slides/slide28.xml"/><Relationship Id="rId39" Type="http://schemas.openxmlformats.org/officeDocument/2006/relationships/slide" Target="slides/slide31.xml"/><Relationship Id="rId38" Type="http://schemas.openxmlformats.org/officeDocument/2006/relationships/slide" Target="slides/slide30.xml"/><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26" Type="http://schemas.openxmlformats.org/officeDocument/2006/relationships/slide" Target="slides/slide18.xml"/><Relationship Id="rId121" Type="http://schemas.openxmlformats.org/officeDocument/2006/relationships/font" Target="fonts/OpenSans-regular.fntdata"/><Relationship Id="rId25" Type="http://schemas.openxmlformats.org/officeDocument/2006/relationships/slide" Target="slides/slide17.xml"/><Relationship Id="rId120" Type="http://schemas.openxmlformats.org/officeDocument/2006/relationships/font" Target="fonts/Corbel-boldItalic.fntdata"/><Relationship Id="rId28" Type="http://schemas.openxmlformats.org/officeDocument/2006/relationships/slide" Target="slides/slide20.xml"/><Relationship Id="rId27" Type="http://schemas.openxmlformats.org/officeDocument/2006/relationships/slide" Target="slides/slide19.xml"/><Relationship Id="rId29" Type="http://schemas.openxmlformats.org/officeDocument/2006/relationships/slide" Target="slides/slide21.xml"/><Relationship Id="rId124" Type="http://schemas.openxmlformats.org/officeDocument/2006/relationships/font" Target="fonts/OpenSans-boldItalic.fntdata"/><Relationship Id="rId123" Type="http://schemas.openxmlformats.org/officeDocument/2006/relationships/font" Target="fonts/OpenSans-italic.fntdata"/><Relationship Id="rId122" Type="http://schemas.openxmlformats.org/officeDocument/2006/relationships/font" Target="fonts/OpenSans-bold.fntdata"/><Relationship Id="rId95" Type="http://schemas.openxmlformats.org/officeDocument/2006/relationships/slide" Target="slides/slide87.xml"/><Relationship Id="rId94" Type="http://schemas.openxmlformats.org/officeDocument/2006/relationships/slide" Target="slides/slide86.xml"/><Relationship Id="rId97" Type="http://schemas.openxmlformats.org/officeDocument/2006/relationships/slide" Target="slides/slide89.xml"/><Relationship Id="rId96" Type="http://schemas.openxmlformats.org/officeDocument/2006/relationships/slide" Target="slides/slide88.xml"/><Relationship Id="rId11" Type="http://schemas.openxmlformats.org/officeDocument/2006/relationships/slide" Target="slides/slide3.xml"/><Relationship Id="rId99" Type="http://schemas.openxmlformats.org/officeDocument/2006/relationships/slide" Target="slides/slide91.xml"/><Relationship Id="rId10" Type="http://schemas.openxmlformats.org/officeDocument/2006/relationships/slide" Target="slides/slide2.xml"/><Relationship Id="rId98" Type="http://schemas.openxmlformats.org/officeDocument/2006/relationships/slide" Target="slides/slide90.xml"/><Relationship Id="rId13" Type="http://schemas.openxmlformats.org/officeDocument/2006/relationships/slide" Target="slides/slide5.xml"/><Relationship Id="rId12" Type="http://schemas.openxmlformats.org/officeDocument/2006/relationships/slide" Target="slides/slide4.xml"/><Relationship Id="rId91" Type="http://schemas.openxmlformats.org/officeDocument/2006/relationships/slide" Target="slides/slide83.xml"/><Relationship Id="rId90" Type="http://schemas.openxmlformats.org/officeDocument/2006/relationships/slide" Target="slides/slide82.xml"/><Relationship Id="rId93" Type="http://schemas.openxmlformats.org/officeDocument/2006/relationships/slide" Target="slides/slide85.xml"/><Relationship Id="rId92" Type="http://schemas.openxmlformats.org/officeDocument/2006/relationships/slide" Target="slides/slide84.xml"/><Relationship Id="rId118" Type="http://schemas.openxmlformats.org/officeDocument/2006/relationships/font" Target="fonts/Corbel-bold.fntdata"/><Relationship Id="rId117" Type="http://schemas.openxmlformats.org/officeDocument/2006/relationships/font" Target="fonts/Corbel-regular.fntdata"/><Relationship Id="rId116" Type="http://schemas.openxmlformats.org/officeDocument/2006/relationships/font" Target="fonts/Caveat-bold.fntdata"/><Relationship Id="rId115" Type="http://schemas.openxmlformats.org/officeDocument/2006/relationships/font" Target="fonts/Caveat-regular.fntdata"/><Relationship Id="rId119" Type="http://schemas.openxmlformats.org/officeDocument/2006/relationships/font" Target="fonts/Corbel-italic.fntdata"/><Relationship Id="rId15" Type="http://schemas.openxmlformats.org/officeDocument/2006/relationships/slide" Target="slides/slide7.xml"/><Relationship Id="rId110" Type="http://schemas.openxmlformats.org/officeDocument/2006/relationships/font" Target="fonts/RobotoMedium-boldItalic.fntdata"/><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14" Type="http://schemas.openxmlformats.org/officeDocument/2006/relationships/font" Target="fonts/Roboto-boldItalic.fntdata"/><Relationship Id="rId18" Type="http://schemas.openxmlformats.org/officeDocument/2006/relationships/slide" Target="slides/slide10.xml"/><Relationship Id="rId113" Type="http://schemas.openxmlformats.org/officeDocument/2006/relationships/font" Target="fonts/Roboto-italic.fntdata"/><Relationship Id="rId112" Type="http://schemas.openxmlformats.org/officeDocument/2006/relationships/font" Target="fonts/Roboto-bold.fntdata"/><Relationship Id="rId111" Type="http://schemas.openxmlformats.org/officeDocument/2006/relationships/font" Target="fonts/Roboto-regular.fntdata"/><Relationship Id="rId84" Type="http://schemas.openxmlformats.org/officeDocument/2006/relationships/slide" Target="slides/slide76.xml"/><Relationship Id="rId83" Type="http://schemas.openxmlformats.org/officeDocument/2006/relationships/slide" Target="slides/slide75.xml"/><Relationship Id="rId86" Type="http://schemas.openxmlformats.org/officeDocument/2006/relationships/slide" Target="slides/slide78.xml"/><Relationship Id="rId85" Type="http://schemas.openxmlformats.org/officeDocument/2006/relationships/slide" Target="slides/slide77.xml"/><Relationship Id="rId88" Type="http://schemas.openxmlformats.org/officeDocument/2006/relationships/slide" Target="slides/slide80.xml"/><Relationship Id="rId87" Type="http://schemas.openxmlformats.org/officeDocument/2006/relationships/slide" Target="slides/slide79.xml"/><Relationship Id="rId89" Type="http://schemas.openxmlformats.org/officeDocument/2006/relationships/slide" Target="slides/slide81.xml"/><Relationship Id="rId80" Type="http://schemas.openxmlformats.org/officeDocument/2006/relationships/slide" Target="slides/slide72.xml"/><Relationship Id="rId82" Type="http://schemas.openxmlformats.org/officeDocument/2006/relationships/slide" Target="slides/slide74.xml"/><Relationship Id="rId81" Type="http://schemas.openxmlformats.org/officeDocument/2006/relationships/slide" Target="slides/slide73.xml"/><Relationship Id="rId1" Type="http://schemas.openxmlformats.org/officeDocument/2006/relationships/theme" Target="theme/theme4.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slideMaster" Target="slideMasters/slideMaster4.xml"/><Relationship Id="rId8" Type="http://schemas.openxmlformats.org/officeDocument/2006/relationships/notesMaster" Target="notesMasters/notesMaster1.xml"/><Relationship Id="rId73" Type="http://schemas.openxmlformats.org/officeDocument/2006/relationships/slide" Target="slides/slide65.xml"/><Relationship Id="rId72" Type="http://schemas.openxmlformats.org/officeDocument/2006/relationships/slide" Target="slides/slide64.xml"/><Relationship Id="rId75" Type="http://schemas.openxmlformats.org/officeDocument/2006/relationships/slide" Target="slides/slide67.xml"/><Relationship Id="rId74" Type="http://schemas.openxmlformats.org/officeDocument/2006/relationships/slide" Target="slides/slide66.xml"/><Relationship Id="rId77" Type="http://schemas.openxmlformats.org/officeDocument/2006/relationships/slide" Target="slides/slide69.xml"/><Relationship Id="rId76" Type="http://schemas.openxmlformats.org/officeDocument/2006/relationships/slide" Target="slides/slide68.xml"/><Relationship Id="rId79" Type="http://schemas.openxmlformats.org/officeDocument/2006/relationships/slide" Target="slides/slide71.xml"/><Relationship Id="rId78" Type="http://schemas.openxmlformats.org/officeDocument/2006/relationships/slide" Target="slides/slide70.xml"/><Relationship Id="rId71" Type="http://schemas.openxmlformats.org/officeDocument/2006/relationships/slide" Target="slides/slide63.xml"/><Relationship Id="rId70" Type="http://schemas.openxmlformats.org/officeDocument/2006/relationships/slide" Target="slides/slide62.xml"/><Relationship Id="rId62" Type="http://schemas.openxmlformats.org/officeDocument/2006/relationships/slide" Target="slides/slide54.xml"/><Relationship Id="rId61" Type="http://schemas.openxmlformats.org/officeDocument/2006/relationships/slide" Target="slides/slide53.xml"/><Relationship Id="rId64" Type="http://schemas.openxmlformats.org/officeDocument/2006/relationships/slide" Target="slides/slide56.xml"/><Relationship Id="rId63" Type="http://schemas.openxmlformats.org/officeDocument/2006/relationships/slide" Target="slides/slide55.xml"/><Relationship Id="rId66" Type="http://schemas.openxmlformats.org/officeDocument/2006/relationships/slide" Target="slides/slide58.xml"/><Relationship Id="rId65" Type="http://schemas.openxmlformats.org/officeDocument/2006/relationships/slide" Target="slides/slide57.xml"/><Relationship Id="rId68" Type="http://schemas.openxmlformats.org/officeDocument/2006/relationships/slide" Target="slides/slide60.xml"/><Relationship Id="rId67" Type="http://schemas.openxmlformats.org/officeDocument/2006/relationships/slide" Target="slides/slide59.xml"/><Relationship Id="rId60" Type="http://schemas.openxmlformats.org/officeDocument/2006/relationships/slide" Target="slides/slide52.xml"/><Relationship Id="rId69" Type="http://schemas.openxmlformats.org/officeDocument/2006/relationships/slide" Target="slides/slide61.xml"/><Relationship Id="rId51" Type="http://schemas.openxmlformats.org/officeDocument/2006/relationships/slide" Target="slides/slide43.xml"/><Relationship Id="rId50" Type="http://schemas.openxmlformats.org/officeDocument/2006/relationships/slide" Target="slides/slide42.xml"/><Relationship Id="rId53" Type="http://schemas.openxmlformats.org/officeDocument/2006/relationships/slide" Target="slides/slide45.xml"/><Relationship Id="rId52" Type="http://schemas.openxmlformats.org/officeDocument/2006/relationships/slide" Target="slides/slide44.xml"/><Relationship Id="rId55" Type="http://schemas.openxmlformats.org/officeDocument/2006/relationships/slide" Target="slides/slide47.xml"/><Relationship Id="rId54" Type="http://schemas.openxmlformats.org/officeDocument/2006/relationships/slide" Target="slides/slide46.xml"/><Relationship Id="rId57" Type="http://schemas.openxmlformats.org/officeDocument/2006/relationships/slide" Target="slides/slide49.xml"/><Relationship Id="rId56" Type="http://schemas.openxmlformats.org/officeDocument/2006/relationships/slide" Target="slides/slide48.xml"/><Relationship Id="rId59" Type="http://schemas.openxmlformats.org/officeDocument/2006/relationships/slide" Target="slides/slide51.xml"/><Relationship Id="rId58" Type="http://schemas.openxmlformats.org/officeDocument/2006/relationships/slide" Target="slides/slide5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 name="Shape 358"/>
        <p:cNvGrpSpPr/>
        <p:nvPr/>
      </p:nvGrpSpPr>
      <p:grpSpPr>
        <a:xfrm>
          <a:off x="0" y="0"/>
          <a:ext cx="0" cy="0"/>
          <a:chOff x="0" y="0"/>
          <a:chExt cx="0" cy="0"/>
        </a:xfrm>
      </p:grpSpPr>
      <p:sp>
        <p:nvSpPr>
          <p:cNvPr id="359" name="Google Shape;359;g2b1fde40963_0_1594: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g2b1fde40963_0_159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4" name="Shape 564"/>
        <p:cNvGrpSpPr/>
        <p:nvPr/>
      </p:nvGrpSpPr>
      <p:grpSpPr>
        <a:xfrm>
          <a:off x="0" y="0"/>
          <a:ext cx="0" cy="0"/>
          <a:chOff x="0" y="0"/>
          <a:chExt cx="0" cy="0"/>
        </a:xfrm>
      </p:grpSpPr>
      <p:sp>
        <p:nvSpPr>
          <p:cNvPr id="565" name="Google Shape;565;g2b1fde40963_0_212: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66" name="Google Shape;566;g2b1fde40963_0_2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1" name="Shape 571"/>
        <p:cNvGrpSpPr/>
        <p:nvPr/>
      </p:nvGrpSpPr>
      <p:grpSpPr>
        <a:xfrm>
          <a:off x="0" y="0"/>
          <a:ext cx="0" cy="0"/>
          <a:chOff x="0" y="0"/>
          <a:chExt cx="0" cy="0"/>
        </a:xfrm>
      </p:grpSpPr>
      <p:sp>
        <p:nvSpPr>
          <p:cNvPr id="572" name="Google Shape;572;g2b1fde40963_0_223: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73" name="Google Shape;573;g2b1fde40963_0_2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7" name="Shape 577"/>
        <p:cNvGrpSpPr/>
        <p:nvPr/>
      </p:nvGrpSpPr>
      <p:grpSpPr>
        <a:xfrm>
          <a:off x="0" y="0"/>
          <a:ext cx="0" cy="0"/>
          <a:chOff x="0" y="0"/>
          <a:chExt cx="0" cy="0"/>
        </a:xfrm>
      </p:grpSpPr>
      <p:sp>
        <p:nvSpPr>
          <p:cNvPr id="578" name="Google Shape;578;g2b1fde40963_0_227: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79" name="Google Shape;579;g2b1fde40963_0_2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4" name="Shape 614"/>
        <p:cNvGrpSpPr/>
        <p:nvPr/>
      </p:nvGrpSpPr>
      <p:grpSpPr>
        <a:xfrm>
          <a:off x="0" y="0"/>
          <a:ext cx="0" cy="0"/>
          <a:chOff x="0" y="0"/>
          <a:chExt cx="0" cy="0"/>
        </a:xfrm>
      </p:grpSpPr>
      <p:sp>
        <p:nvSpPr>
          <p:cNvPr id="615" name="Google Shape;615;g2b1fde40963_0_263: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16" name="Google Shape;616;g2b1fde40963_0_26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7" name="Shape 627"/>
        <p:cNvGrpSpPr/>
        <p:nvPr/>
      </p:nvGrpSpPr>
      <p:grpSpPr>
        <a:xfrm>
          <a:off x="0" y="0"/>
          <a:ext cx="0" cy="0"/>
          <a:chOff x="0" y="0"/>
          <a:chExt cx="0" cy="0"/>
        </a:xfrm>
      </p:grpSpPr>
      <p:sp>
        <p:nvSpPr>
          <p:cNvPr id="628" name="Google Shape;628;g2b1fde40963_0_275: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lnSpc>
                <a:spcPct val="90000"/>
              </a:lnSpc>
              <a:spcBef>
                <a:spcPts val="0"/>
              </a:spcBef>
              <a:spcAft>
                <a:spcPts val="0"/>
              </a:spcAft>
              <a:buClr>
                <a:srgbClr val="76092A"/>
              </a:buClr>
              <a:buSzPts val="1700"/>
              <a:buFont typeface="Calibri"/>
              <a:buNone/>
            </a:pPr>
            <a:r>
              <a:rPr lang="en" sz="1700"/>
              <a:t>SDGs – </a:t>
            </a:r>
            <a:r>
              <a:rPr lang="en" sz="1700">
                <a:highlight>
                  <a:srgbClr val="FFFF00"/>
                </a:highlight>
              </a:rPr>
              <a:t>highlight No 4 // 9 // 17</a:t>
            </a:r>
            <a:endParaRPr sz="1400"/>
          </a:p>
          <a:p>
            <a:pPr indent="0" lvl="0" marL="0" rtl="0" algn="l">
              <a:spcBef>
                <a:spcPts val="0"/>
              </a:spcBef>
              <a:spcAft>
                <a:spcPts val="0"/>
              </a:spcAft>
              <a:buNone/>
            </a:pPr>
            <a:r>
              <a:t/>
            </a:r>
            <a:endParaRPr/>
          </a:p>
        </p:txBody>
      </p:sp>
      <p:sp>
        <p:nvSpPr>
          <p:cNvPr id="629" name="Google Shape;629;g2b1fde40963_0_27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7" name="Shape 637"/>
        <p:cNvGrpSpPr/>
        <p:nvPr/>
      </p:nvGrpSpPr>
      <p:grpSpPr>
        <a:xfrm>
          <a:off x="0" y="0"/>
          <a:ext cx="0" cy="0"/>
          <a:chOff x="0" y="0"/>
          <a:chExt cx="0" cy="0"/>
        </a:xfrm>
      </p:grpSpPr>
      <p:sp>
        <p:nvSpPr>
          <p:cNvPr id="638" name="Google Shape;638;g2b1fde40963_0_285: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39" name="Google Shape;639;g2b1fde40963_0_28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4" name="Shape 644"/>
        <p:cNvGrpSpPr/>
        <p:nvPr/>
      </p:nvGrpSpPr>
      <p:grpSpPr>
        <a:xfrm>
          <a:off x="0" y="0"/>
          <a:ext cx="0" cy="0"/>
          <a:chOff x="0" y="0"/>
          <a:chExt cx="0" cy="0"/>
        </a:xfrm>
      </p:grpSpPr>
      <p:sp>
        <p:nvSpPr>
          <p:cNvPr id="645" name="Google Shape;645;g2b1fde40963_0_291: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46" name="Google Shape;646;g2b1fde40963_0_29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2" name="Shape 652"/>
        <p:cNvGrpSpPr/>
        <p:nvPr/>
      </p:nvGrpSpPr>
      <p:grpSpPr>
        <a:xfrm>
          <a:off x="0" y="0"/>
          <a:ext cx="0" cy="0"/>
          <a:chOff x="0" y="0"/>
          <a:chExt cx="0" cy="0"/>
        </a:xfrm>
      </p:grpSpPr>
      <p:sp>
        <p:nvSpPr>
          <p:cNvPr id="653" name="Google Shape;653;g2b1fde40963_0_298: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54" name="Google Shape;654;g2b1fde40963_0_29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0" name="Shape 660"/>
        <p:cNvGrpSpPr/>
        <p:nvPr/>
      </p:nvGrpSpPr>
      <p:grpSpPr>
        <a:xfrm>
          <a:off x="0" y="0"/>
          <a:ext cx="0" cy="0"/>
          <a:chOff x="0" y="0"/>
          <a:chExt cx="0" cy="0"/>
        </a:xfrm>
      </p:grpSpPr>
      <p:sp>
        <p:nvSpPr>
          <p:cNvPr id="661" name="Google Shape;661;g2b1fde40963_0_30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62" name="Google Shape;662;g2b1fde40963_0_30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63" name="Google Shape;663;g2b1fde40963_0_30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1" name="Shape 701"/>
        <p:cNvGrpSpPr/>
        <p:nvPr/>
      </p:nvGrpSpPr>
      <p:grpSpPr>
        <a:xfrm>
          <a:off x="0" y="0"/>
          <a:ext cx="0" cy="0"/>
          <a:chOff x="0" y="0"/>
          <a:chExt cx="0" cy="0"/>
        </a:xfrm>
      </p:grpSpPr>
      <p:sp>
        <p:nvSpPr>
          <p:cNvPr id="702" name="Google Shape;702;g2b1fde40963_0_343: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03" name="Google Shape;703;g2b1fde40963_0_3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 name="Shape 368"/>
        <p:cNvGrpSpPr/>
        <p:nvPr/>
      </p:nvGrpSpPr>
      <p:grpSpPr>
        <a:xfrm>
          <a:off x="0" y="0"/>
          <a:ext cx="0" cy="0"/>
          <a:chOff x="0" y="0"/>
          <a:chExt cx="0" cy="0"/>
        </a:xfrm>
      </p:grpSpPr>
      <p:sp>
        <p:nvSpPr>
          <p:cNvPr id="369" name="Google Shape;369;g1203e2ffc0a_0_2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0" name="Google Shape;370;g1203e2ffc0a_0_2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7" name="Shape 707"/>
        <p:cNvGrpSpPr/>
        <p:nvPr/>
      </p:nvGrpSpPr>
      <p:grpSpPr>
        <a:xfrm>
          <a:off x="0" y="0"/>
          <a:ext cx="0" cy="0"/>
          <a:chOff x="0" y="0"/>
          <a:chExt cx="0" cy="0"/>
        </a:xfrm>
      </p:grpSpPr>
      <p:sp>
        <p:nvSpPr>
          <p:cNvPr id="708" name="Google Shape;708;g2b1fde40963_0_347: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09" name="Google Shape;709;g2b1fde40963_0_3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6" name="Shape 726"/>
        <p:cNvGrpSpPr/>
        <p:nvPr/>
      </p:nvGrpSpPr>
      <p:grpSpPr>
        <a:xfrm>
          <a:off x="0" y="0"/>
          <a:ext cx="0" cy="0"/>
          <a:chOff x="0" y="0"/>
          <a:chExt cx="0" cy="0"/>
        </a:xfrm>
      </p:grpSpPr>
      <p:sp>
        <p:nvSpPr>
          <p:cNvPr id="727" name="Google Shape;727;g2b1fde40963_0_37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28" name="Google Shape;728;g2b1fde40963_0_37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1F3864"/>
              </a:buClr>
              <a:buSzPts val="2800"/>
              <a:buFont typeface="Noto Sans Symbols"/>
              <a:buNone/>
            </a:pPr>
            <a:r>
              <a:rPr lang="en" sz="2800">
                <a:solidFill>
                  <a:srgbClr val="1F3864"/>
                </a:solidFill>
              </a:rPr>
              <a:t>Please note that it is not possible to represent everything a member receives as part of their annual fees on just two slides </a:t>
            </a:r>
            <a:endParaRPr/>
          </a:p>
          <a:p>
            <a:pPr indent="0" lvl="0" marL="0" rtl="0" algn="l">
              <a:spcBef>
                <a:spcPts val="0"/>
              </a:spcBef>
              <a:spcAft>
                <a:spcPts val="0"/>
              </a:spcAft>
              <a:buClr>
                <a:srgbClr val="1F3864"/>
              </a:buClr>
              <a:buSzPts val="2800"/>
              <a:buFont typeface="Noto Sans Symbols"/>
              <a:buNone/>
            </a:pPr>
            <a:r>
              <a:rPr lang="en" sz="2800">
                <a:solidFill>
                  <a:srgbClr val="1F3864"/>
                </a:solidFill>
              </a:rPr>
              <a:t>A complete list can be found in the Service Listing document that was shared with the General Assembly at the November 2022 meeting</a:t>
            </a:r>
            <a:endParaRPr/>
          </a:p>
          <a:p>
            <a:pPr indent="0" lvl="0" marL="0" rtl="0" algn="l">
              <a:spcBef>
                <a:spcPts val="0"/>
              </a:spcBef>
              <a:spcAft>
                <a:spcPts val="0"/>
              </a:spcAft>
              <a:buClr>
                <a:srgbClr val="1F3864"/>
              </a:buClr>
              <a:buSzPts val="2800"/>
              <a:buFont typeface="Noto Sans Symbols"/>
              <a:buNone/>
            </a:pPr>
            <a:r>
              <a:rPr lang="en" sz="2800">
                <a:solidFill>
                  <a:srgbClr val="1F3864"/>
                </a:solidFill>
              </a:rPr>
              <a:t>This includes things like:</a:t>
            </a:r>
            <a:endParaRPr/>
          </a:p>
          <a:p>
            <a:pPr indent="-457200" lvl="2" marL="1371600" rtl="0" algn="l">
              <a:spcBef>
                <a:spcPts val="0"/>
              </a:spcBef>
              <a:spcAft>
                <a:spcPts val="0"/>
              </a:spcAft>
              <a:buClr>
                <a:srgbClr val="1F3864"/>
              </a:buClr>
              <a:buSzPts val="2800"/>
              <a:buFont typeface="Courier New"/>
              <a:buChar char="o"/>
            </a:pPr>
            <a:r>
              <a:rPr lang="en" sz="2800">
                <a:solidFill>
                  <a:srgbClr val="1F3864"/>
                </a:solidFill>
              </a:rPr>
              <a:t>Procurement support e.g., the Dynamic Purchasing System and frameworks (OTE, Kentik, SDN-WAN Ethernet Switches…)</a:t>
            </a:r>
            <a:endParaRPr/>
          </a:p>
          <a:p>
            <a:pPr indent="-457200" lvl="2" marL="1371600" rtl="0" algn="l">
              <a:spcBef>
                <a:spcPts val="0"/>
              </a:spcBef>
              <a:spcAft>
                <a:spcPts val="0"/>
              </a:spcAft>
              <a:buClr>
                <a:srgbClr val="1F3864"/>
              </a:buClr>
              <a:buSzPts val="2800"/>
              <a:buFont typeface="Courier New"/>
              <a:buChar char="o"/>
            </a:pPr>
            <a:r>
              <a:rPr lang="en" sz="2800">
                <a:solidFill>
                  <a:srgbClr val="1F3864"/>
                </a:solidFill>
              </a:rPr>
              <a:t>Training e.g., TRANSITS, eAcademy (OAV, CNaaS, Data Plane Programming etc), subject specific training</a:t>
            </a:r>
            <a:endParaRPr/>
          </a:p>
          <a:p>
            <a:pPr indent="-457200" lvl="2" marL="1371600" rtl="0" algn="l">
              <a:spcBef>
                <a:spcPts val="0"/>
              </a:spcBef>
              <a:spcAft>
                <a:spcPts val="0"/>
              </a:spcAft>
              <a:buClr>
                <a:srgbClr val="1F3864"/>
              </a:buClr>
              <a:buSzPts val="2800"/>
              <a:buFont typeface="Courier New"/>
              <a:buChar char="o"/>
            </a:pPr>
            <a:r>
              <a:rPr lang="en" sz="2800">
                <a:solidFill>
                  <a:srgbClr val="1F3864"/>
                </a:solidFill>
              </a:rPr>
              <a:t>Support for Task Forces and Special Interest Groups etc</a:t>
            </a:r>
            <a:endParaRPr/>
          </a:p>
        </p:txBody>
      </p:sp>
      <p:sp>
        <p:nvSpPr>
          <p:cNvPr id="729" name="Google Shape;729;g2b1fde40963_0_37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300"/>
              <a:buFont typeface="Calibri"/>
              <a:buNone/>
            </a:pPr>
            <a:fld id="{00000000-1234-1234-1234-123412341234}" type="slidenum">
              <a:rPr b="0" i="0" lang="en" sz="1300" u="none" cap="none" strike="noStrike">
                <a:solidFill>
                  <a:srgbClr val="000000"/>
                </a:solidFill>
                <a:latin typeface="Calibri"/>
                <a:ea typeface="Calibri"/>
                <a:cs typeface="Calibri"/>
                <a:sym typeface="Calibri"/>
              </a:rPr>
              <a:t>‹#›</a:t>
            </a:fld>
            <a:endParaRPr b="0" i="0" sz="13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9" name="Shape 769"/>
        <p:cNvGrpSpPr/>
        <p:nvPr/>
      </p:nvGrpSpPr>
      <p:grpSpPr>
        <a:xfrm>
          <a:off x="0" y="0"/>
          <a:ext cx="0" cy="0"/>
          <a:chOff x="0" y="0"/>
          <a:chExt cx="0" cy="0"/>
        </a:xfrm>
      </p:grpSpPr>
      <p:sp>
        <p:nvSpPr>
          <p:cNvPr id="770" name="Google Shape;770;g2b1fde40963_0_4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71" name="Google Shape;771;g2b1fde40963_0_41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n"/>
              <a:t>Items listed here are being looked at across the GEANT project. </a:t>
            </a:r>
            <a:endParaRPr/>
          </a:p>
          <a:p>
            <a:pPr indent="0" lvl="0" marL="0" marR="0" rtl="0" algn="l">
              <a:lnSpc>
                <a:spcPct val="100000"/>
              </a:lnSpc>
              <a:spcBef>
                <a:spcPts val="0"/>
              </a:spcBef>
              <a:spcAft>
                <a:spcPts val="0"/>
              </a:spcAft>
              <a:buClr>
                <a:schemeClr val="dk1"/>
              </a:buClr>
              <a:buSzPts val="1200"/>
              <a:buFont typeface="Calibri"/>
              <a:buNone/>
            </a:pPr>
            <a:r>
              <a:t/>
            </a:r>
            <a:endParaRPr/>
          </a:p>
          <a:p>
            <a:pPr indent="0" lvl="0" marL="0" marR="0" rtl="0" algn="l">
              <a:lnSpc>
                <a:spcPct val="100000"/>
              </a:lnSpc>
              <a:spcBef>
                <a:spcPts val="0"/>
              </a:spcBef>
              <a:spcAft>
                <a:spcPts val="0"/>
              </a:spcAft>
              <a:buClr>
                <a:schemeClr val="dk1"/>
              </a:buClr>
              <a:buSzPts val="1200"/>
              <a:buFont typeface="Calibri"/>
              <a:buNone/>
            </a:pPr>
            <a:r>
              <a:rPr lang="en"/>
              <a:t>It is not guaranteed that anything listed here will form a service or tool etc in the GEANT Association portfolio. More information can be found on the relevant wiki pages.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status of the service within the PLM process is available here: https://geantprojects.sharepoint.com/sites/gn4-3/management/plm/Lists/Geant%20Service%20Status%20Dashboard/AllItems.aspx  </a:t>
            </a:r>
            <a:endParaRPr/>
          </a:p>
          <a:p>
            <a:pPr indent="0" lvl="0" marL="0" marR="0" rtl="0" algn="l">
              <a:lnSpc>
                <a:spcPct val="100000"/>
              </a:lnSpc>
              <a:spcBef>
                <a:spcPts val="0"/>
              </a:spcBef>
              <a:spcAft>
                <a:spcPts val="0"/>
              </a:spcAft>
              <a:buClr>
                <a:schemeClr val="dk1"/>
              </a:buClr>
              <a:buSzPts val="1200"/>
              <a:buFont typeface="Calibri"/>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772" name="Google Shape;772;g2b1fde40963_0_41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300"/>
              <a:buFont typeface="Calibri"/>
              <a:buNone/>
            </a:pPr>
            <a:fld id="{00000000-1234-1234-1234-123412341234}" type="slidenum">
              <a:rPr b="0" i="0" lang="en" sz="1300" u="none" cap="none" strike="noStrike">
                <a:solidFill>
                  <a:srgbClr val="000000"/>
                </a:solidFill>
                <a:latin typeface="Calibri"/>
                <a:ea typeface="Calibri"/>
                <a:cs typeface="Calibri"/>
                <a:sym typeface="Calibri"/>
              </a:rPr>
              <a:t>‹#›</a:t>
            </a:fld>
            <a:endParaRPr b="0" i="0" sz="13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1" name="Shape 821"/>
        <p:cNvGrpSpPr/>
        <p:nvPr/>
      </p:nvGrpSpPr>
      <p:grpSpPr>
        <a:xfrm>
          <a:off x="0" y="0"/>
          <a:ext cx="0" cy="0"/>
          <a:chOff x="0" y="0"/>
          <a:chExt cx="0" cy="0"/>
        </a:xfrm>
      </p:grpSpPr>
      <p:sp>
        <p:nvSpPr>
          <p:cNvPr id="822" name="Google Shape;822;g2b1fde40963_0_464: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3" name="Google Shape;823;g2b1fde40963_0_46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2" name="Shape 832"/>
        <p:cNvGrpSpPr/>
        <p:nvPr/>
      </p:nvGrpSpPr>
      <p:grpSpPr>
        <a:xfrm>
          <a:off x="0" y="0"/>
          <a:ext cx="0" cy="0"/>
          <a:chOff x="0" y="0"/>
          <a:chExt cx="0" cy="0"/>
        </a:xfrm>
      </p:grpSpPr>
      <p:sp>
        <p:nvSpPr>
          <p:cNvPr id="833" name="Google Shape;833;g2b380edfe91_0_2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4" name="Google Shape;834;g2b380edfe91_0_2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8" name="Shape 838"/>
        <p:cNvGrpSpPr/>
        <p:nvPr/>
      </p:nvGrpSpPr>
      <p:grpSpPr>
        <a:xfrm>
          <a:off x="0" y="0"/>
          <a:ext cx="0" cy="0"/>
          <a:chOff x="0" y="0"/>
          <a:chExt cx="0" cy="0"/>
        </a:xfrm>
      </p:grpSpPr>
      <p:sp>
        <p:nvSpPr>
          <p:cNvPr id="839" name="Google Shape;839;g2b380edfe91_0_2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0" name="Google Shape;840;g2b380edfe91_0_2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4" name="Shape 844"/>
        <p:cNvGrpSpPr/>
        <p:nvPr/>
      </p:nvGrpSpPr>
      <p:grpSpPr>
        <a:xfrm>
          <a:off x="0" y="0"/>
          <a:ext cx="0" cy="0"/>
          <a:chOff x="0" y="0"/>
          <a:chExt cx="0" cy="0"/>
        </a:xfrm>
      </p:grpSpPr>
      <p:sp>
        <p:nvSpPr>
          <p:cNvPr id="845" name="Google Shape;845;g2b1fde40963_0_47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46" name="Google Shape;846;g2b1fde40963_0_47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47" name="Google Shape;847;g2b1fde40963_0_47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2" name="Shape 862"/>
        <p:cNvGrpSpPr/>
        <p:nvPr/>
      </p:nvGrpSpPr>
      <p:grpSpPr>
        <a:xfrm>
          <a:off x="0" y="0"/>
          <a:ext cx="0" cy="0"/>
          <a:chOff x="0" y="0"/>
          <a:chExt cx="0" cy="0"/>
        </a:xfrm>
      </p:grpSpPr>
      <p:sp>
        <p:nvSpPr>
          <p:cNvPr id="863" name="Google Shape;863;g2b1fde40963_0_49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64" name="Google Shape;864;g2b1fde40963_0_4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1" name="Shape 881"/>
        <p:cNvGrpSpPr/>
        <p:nvPr/>
      </p:nvGrpSpPr>
      <p:grpSpPr>
        <a:xfrm>
          <a:off x="0" y="0"/>
          <a:ext cx="0" cy="0"/>
          <a:chOff x="0" y="0"/>
          <a:chExt cx="0" cy="0"/>
        </a:xfrm>
      </p:grpSpPr>
      <p:sp>
        <p:nvSpPr>
          <p:cNvPr id="882" name="Google Shape;882;g2b1fde40963_0_508: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83" name="Google Shape;883;g2b1fde40963_0_50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9" name="Shape 889"/>
        <p:cNvGrpSpPr/>
        <p:nvPr/>
      </p:nvGrpSpPr>
      <p:grpSpPr>
        <a:xfrm>
          <a:off x="0" y="0"/>
          <a:ext cx="0" cy="0"/>
          <a:chOff x="0" y="0"/>
          <a:chExt cx="0" cy="0"/>
        </a:xfrm>
      </p:grpSpPr>
      <p:sp>
        <p:nvSpPr>
          <p:cNvPr id="890" name="Google Shape;890;g2b1fde40963_0_5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91" name="Google Shape;891;g2b1fde40963_0_51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Some of the communities we are supporting</a:t>
            </a:r>
            <a:endParaRPr/>
          </a:p>
        </p:txBody>
      </p:sp>
      <p:sp>
        <p:nvSpPr>
          <p:cNvPr id="892" name="Google Shape;892;g2b1fde40963_0_51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g2b1fde40963_0_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2" name="Google Shape;382;g2b1fde40963_0_2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3" name="Google Shape;383;g2b1fde40963_0_2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7" name="Shape 957"/>
        <p:cNvGrpSpPr/>
        <p:nvPr/>
      </p:nvGrpSpPr>
      <p:grpSpPr>
        <a:xfrm>
          <a:off x="0" y="0"/>
          <a:ext cx="0" cy="0"/>
          <a:chOff x="0" y="0"/>
          <a:chExt cx="0" cy="0"/>
        </a:xfrm>
      </p:grpSpPr>
      <p:sp>
        <p:nvSpPr>
          <p:cNvPr id="958" name="Google Shape;958;g2b1fde40963_0_5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59" name="Google Shape;959;g2b1fde40963_0_58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Additionally there are continuously project proposals being submitted.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For more info contact pmo@geant.org </a:t>
            </a:r>
            <a:endParaRPr/>
          </a:p>
        </p:txBody>
      </p:sp>
      <p:sp>
        <p:nvSpPr>
          <p:cNvPr id="960" name="Google Shape;960;g2b1fde40963_0_58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7" name="Shape 967"/>
        <p:cNvGrpSpPr/>
        <p:nvPr/>
      </p:nvGrpSpPr>
      <p:grpSpPr>
        <a:xfrm>
          <a:off x="0" y="0"/>
          <a:ext cx="0" cy="0"/>
          <a:chOff x="0" y="0"/>
          <a:chExt cx="0" cy="0"/>
        </a:xfrm>
      </p:grpSpPr>
      <p:sp>
        <p:nvSpPr>
          <p:cNvPr id="968" name="Google Shape;968;g2b380edfe91_0_2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9" name="Google Shape;969;g2b380edfe91_0_2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4" name="Shape 974"/>
        <p:cNvGrpSpPr/>
        <p:nvPr/>
      </p:nvGrpSpPr>
      <p:grpSpPr>
        <a:xfrm>
          <a:off x="0" y="0"/>
          <a:ext cx="0" cy="0"/>
          <a:chOff x="0" y="0"/>
          <a:chExt cx="0" cy="0"/>
        </a:xfrm>
      </p:grpSpPr>
      <p:sp>
        <p:nvSpPr>
          <p:cNvPr id="975" name="Google Shape;975;g2b380edfe91_0_2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6" name="Google Shape;976;g2b380edfe91_0_2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1" name="Shape 981"/>
        <p:cNvGrpSpPr/>
        <p:nvPr/>
      </p:nvGrpSpPr>
      <p:grpSpPr>
        <a:xfrm>
          <a:off x="0" y="0"/>
          <a:ext cx="0" cy="0"/>
          <a:chOff x="0" y="0"/>
          <a:chExt cx="0" cy="0"/>
        </a:xfrm>
      </p:grpSpPr>
      <p:sp>
        <p:nvSpPr>
          <p:cNvPr id="982" name="Google Shape;982;g2b380edfe91_0_123:notes"/>
          <p:cNvSpPr/>
          <p:nvPr>
            <p:ph idx="2" type="sldImg"/>
          </p:nvPr>
        </p:nvSpPr>
        <p:spPr>
          <a:xfrm>
            <a:off x="417009" y="1143186"/>
            <a:ext cx="6024000" cy="30855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83" name="Google Shape;983;g2b380edfe91_0_123:notes"/>
          <p:cNvSpPr txBox="1"/>
          <p:nvPr>
            <p:ph idx="1" type="body"/>
          </p:nvPr>
        </p:nvSpPr>
        <p:spPr>
          <a:xfrm>
            <a:off x="685802" y="4400556"/>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27000"/>
              </a:lnSpc>
              <a:spcBef>
                <a:spcPts val="0"/>
              </a:spcBef>
              <a:spcAft>
                <a:spcPts val="0"/>
              </a:spcAft>
              <a:buClr>
                <a:schemeClr val="dk1"/>
              </a:buClr>
              <a:buSzPts val="1100"/>
              <a:buFont typeface="Arial"/>
              <a:buNone/>
            </a:pPr>
            <a:r>
              <a:rPr b="1" lang="en" sz="1700">
                <a:solidFill>
                  <a:srgbClr val="003F5F"/>
                </a:solidFill>
                <a:highlight>
                  <a:srgbClr val="FFFFFF"/>
                </a:highlight>
                <a:latin typeface="Arial"/>
                <a:ea typeface="Arial"/>
                <a:cs typeface="Arial"/>
                <a:sym typeface="Arial"/>
              </a:rPr>
              <a:t>Thematic Areas</a:t>
            </a:r>
            <a:endParaRPr b="1" sz="1700">
              <a:solidFill>
                <a:srgbClr val="003F5F"/>
              </a:solidFill>
              <a:highlight>
                <a:srgbClr val="FFFFFF"/>
              </a:highlight>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
                <a:solidFill>
                  <a:srgbClr val="003F5F"/>
                </a:solidFill>
                <a:highlight>
                  <a:srgbClr val="FFFFFF"/>
                </a:highlight>
                <a:latin typeface="Arial"/>
                <a:ea typeface="Arial"/>
                <a:cs typeface="Arial"/>
                <a:sym typeface="Arial"/>
              </a:rPr>
              <a:t>Thematic areas are formed and continuously evolving from the needs of the GÉANT community. Special Interest Groups (SIGs), Task Forces (TFs), specialised workshops and collaborative projects are all activities within the thematic areas.</a:t>
            </a:r>
            <a:endParaRPr>
              <a:solidFill>
                <a:srgbClr val="003F5F"/>
              </a:solidFill>
              <a:highlight>
                <a:srgbClr val="FFFFFF"/>
              </a:highlight>
              <a:latin typeface="Arial"/>
              <a:ea typeface="Arial"/>
              <a:cs typeface="Arial"/>
              <a:sym typeface="Arial"/>
            </a:endParaRPr>
          </a:p>
          <a:p>
            <a:pPr indent="-304800" lvl="0" marL="647700" marR="190500" rtl="0" algn="l">
              <a:lnSpc>
                <a:spcPct val="115000"/>
              </a:lnSpc>
              <a:spcBef>
                <a:spcPts val="0"/>
              </a:spcBef>
              <a:spcAft>
                <a:spcPts val="0"/>
              </a:spcAft>
              <a:buClr>
                <a:srgbClr val="003F5F"/>
              </a:buClr>
              <a:buSzPts val="1200"/>
              <a:buChar char="●"/>
            </a:pPr>
            <a:r>
              <a:rPr lang="en">
                <a:solidFill>
                  <a:srgbClr val="003F5F"/>
                </a:solidFill>
                <a:highlight>
                  <a:srgbClr val="FFFFFF"/>
                </a:highlight>
                <a:latin typeface="Arial"/>
                <a:ea typeface="Arial"/>
                <a:cs typeface="Arial"/>
                <a:sym typeface="Arial"/>
              </a:rPr>
              <a:t>Security</a:t>
            </a:r>
            <a:endParaRPr>
              <a:solidFill>
                <a:srgbClr val="003F5F"/>
              </a:solidFill>
              <a:highlight>
                <a:srgbClr val="FFFFFF"/>
              </a:highlight>
              <a:latin typeface="Arial"/>
              <a:ea typeface="Arial"/>
              <a:cs typeface="Arial"/>
              <a:sym typeface="Arial"/>
            </a:endParaRPr>
          </a:p>
          <a:p>
            <a:pPr indent="-304800" lvl="0" marL="647700" marR="190500" rtl="0" algn="l">
              <a:lnSpc>
                <a:spcPct val="115000"/>
              </a:lnSpc>
              <a:spcBef>
                <a:spcPts val="0"/>
              </a:spcBef>
              <a:spcAft>
                <a:spcPts val="0"/>
              </a:spcAft>
              <a:buClr>
                <a:srgbClr val="003F5F"/>
              </a:buClr>
              <a:buSzPts val="1200"/>
              <a:buChar char="●"/>
            </a:pPr>
            <a:r>
              <a:rPr lang="en">
                <a:solidFill>
                  <a:srgbClr val="003F5F"/>
                </a:solidFill>
                <a:highlight>
                  <a:srgbClr val="FFFFFF"/>
                </a:highlight>
                <a:latin typeface="Arial"/>
                <a:ea typeface="Arial"/>
                <a:cs typeface="Arial"/>
                <a:sym typeface="Arial"/>
              </a:rPr>
              <a:t>Media Services</a:t>
            </a:r>
            <a:endParaRPr>
              <a:solidFill>
                <a:srgbClr val="003F5F"/>
              </a:solidFill>
              <a:highlight>
                <a:srgbClr val="FFFFFF"/>
              </a:highlight>
              <a:latin typeface="Arial"/>
              <a:ea typeface="Arial"/>
              <a:cs typeface="Arial"/>
              <a:sym typeface="Arial"/>
            </a:endParaRPr>
          </a:p>
          <a:p>
            <a:pPr indent="-304800" lvl="0" marL="647700" marR="190500" rtl="0" algn="l">
              <a:lnSpc>
                <a:spcPct val="115000"/>
              </a:lnSpc>
              <a:spcBef>
                <a:spcPts val="0"/>
              </a:spcBef>
              <a:spcAft>
                <a:spcPts val="0"/>
              </a:spcAft>
              <a:buClr>
                <a:srgbClr val="003F5F"/>
              </a:buClr>
              <a:buSzPts val="1200"/>
              <a:buChar char="●"/>
            </a:pPr>
            <a:r>
              <a:rPr lang="en">
                <a:solidFill>
                  <a:srgbClr val="003F5F"/>
                </a:solidFill>
                <a:highlight>
                  <a:srgbClr val="FFFFFF"/>
                </a:highlight>
                <a:latin typeface="Arial"/>
                <a:ea typeface="Arial"/>
                <a:cs typeface="Arial"/>
                <a:sym typeface="Arial"/>
              </a:rPr>
              <a:t>Support Services</a:t>
            </a:r>
            <a:endParaRPr>
              <a:solidFill>
                <a:srgbClr val="003F5F"/>
              </a:solidFill>
              <a:highlight>
                <a:srgbClr val="FFFFFF"/>
              </a:highlight>
              <a:latin typeface="Arial"/>
              <a:ea typeface="Arial"/>
              <a:cs typeface="Arial"/>
              <a:sym typeface="Arial"/>
            </a:endParaRPr>
          </a:p>
          <a:p>
            <a:pPr indent="-304800" lvl="0" marL="647700" marR="190500" rtl="0" algn="l">
              <a:lnSpc>
                <a:spcPct val="115000"/>
              </a:lnSpc>
              <a:spcBef>
                <a:spcPts val="0"/>
              </a:spcBef>
              <a:spcAft>
                <a:spcPts val="0"/>
              </a:spcAft>
              <a:buClr>
                <a:srgbClr val="003F5F"/>
              </a:buClr>
              <a:buSzPts val="1200"/>
              <a:buChar char="●"/>
            </a:pPr>
            <a:r>
              <a:rPr lang="en">
                <a:solidFill>
                  <a:srgbClr val="003F5F"/>
                </a:solidFill>
                <a:highlight>
                  <a:srgbClr val="FFFFFF"/>
                </a:highlight>
                <a:latin typeface="Arial"/>
                <a:ea typeface="Arial"/>
                <a:cs typeface="Arial"/>
                <a:sym typeface="Arial"/>
              </a:rPr>
              <a:t>Identity &amp; Privacy</a:t>
            </a:r>
            <a:endParaRPr>
              <a:solidFill>
                <a:srgbClr val="003F5F"/>
              </a:solidFill>
              <a:highlight>
                <a:srgbClr val="FFFFFF"/>
              </a:highlight>
              <a:latin typeface="Arial"/>
              <a:ea typeface="Arial"/>
              <a:cs typeface="Arial"/>
              <a:sym typeface="Arial"/>
            </a:endParaRPr>
          </a:p>
          <a:p>
            <a:pPr indent="-304800" lvl="0" marL="647700" marR="190500" rtl="0" algn="l">
              <a:lnSpc>
                <a:spcPct val="115000"/>
              </a:lnSpc>
              <a:spcBef>
                <a:spcPts val="0"/>
              </a:spcBef>
              <a:spcAft>
                <a:spcPts val="0"/>
              </a:spcAft>
              <a:buClr>
                <a:srgbClr val="003F5F"/>
              </a:buClr>
              <a:buSzPts val="1200"/>
              <a:buChar char="●"/>
            </a:pPr>
            <a:r>
              <a:rPr lang="en">
                <a:solidFill>
                  <a:srgbClr val="003F5F"/>
                </a:solidFill>
                <a:highlight>
                  <a:srgbClr val="FFFFFF"/>
                </a:highlight>
                <a:latin typeface="Arial"/>
                <a:ea typeface="Arial"/>
                <a:cs typeface="Arial"/>
                <a:sym typeface="Arial"/>
              </a:rPr>
              <a:t>Cloud Services</a:t>
            </a:r>
            <a:endParaRPr>
              <a:solidFill>
                <a:srgbClr val="003F5F"/>
              </a:solidFill>
              <a:highlight>
                <a:srgbClr val="FFFFFF"/>
              </a:highlight>
              <a:latin typeface="Arial"/>
              <a:ea typeface="Arial"/>
              <a:cs typeface="Arial"/>
              <a:sym typeface="Arial"/>
            </a:endParaRPr>
          </a:p>
          <a:p>
            <a:pPr indent="-304800" lvl="0" marL="647700" marR="190500" rtl="0" algn="l">
              <a:lnSpc>
                <a:spcPct val="115000"/>
              </a:lnSpc>
              <a:spcBef>
                <a:spcPts val="0"/>
              </a:spcBef>
              <a:spcAft>
                <a:spcPts val="0"/>
              </a:spcAft>
              <a:buClr>
                <a:srgbClr val="003F5F"/>
              </a:buClr>
              <a:buSzPts val="1200"/>
              <a:buChar char="●"/>
            </a:pPr>
            <a:r>
              <a:rPr lang="en">
                <a:solidFill>
                  <a:srgbClr val="003F5F"/>
                </a:solidFill>
                <a:highlight>
                  <a:srgbClr val="FFFFFF"/>
                </a:highlight>
                <a:latin typeface="Arial"/>
                <a:ea typeface="Arial"/>
                <a:cs typeface="Arial"/>
                <a:sym typeface="Arial"/>
              </a:rPr>
              <a:t>Organisational Services</a:t>
            </a:r>
            <a:endParaRPr>
              <a:solidFill>
                <a:srgbClr val="003F5F"/>
              </a:solidFill>
              <a:highlight>
                <a:srgbClr val="FFFFFF"/>
              </a:highlight>
              <a:latin typeface="Arial"/>
              <a:ea typeface="Arial"/>
              <a:cs typeface="Arial"/>
              <a:sym typeface="Arial"/>
            </a:endParaRPr>
          </a:p>
          <a:p>
            <a:pPr indent="-304800" lvl="0" marL="647700" marR="190500" rtl="0" algn="l">
              <a:lnSpc>
                <a:spcPct val="115000"/>
              </a:lnSpc>
              <a:spcBef>
                <a:spcPts val="0"/>
              </a:spcBef>
              <a:spcAft>
                <a:spcPts val="0"/>
              </a:spcAft>
              <a:buClr>
                <a:srgbClr val="003F5F"/>
              </a:buClr>
              <a:buSzPts val="1200"/>
              <a:buChar char="●"/>
            </a:pPr>
            <a:r>
              <a:rPr lang="en">
                <a:solidFill>
                  <a:srgbClr val="003F5F"/>
                </a:solidFill>
                <a:highlight>
                  <a:srgbClr val="FFFFFF"/>
                </a:highlight>
                <a:latin typeface="Arial"/>
                <a:ea typeface="Arial"/>
                <a:cs typeface="Arial"/>
                <a:sym typeface="Arial"/>
              </a:rPr>
              <a:t>Educational Services and Technologies</a:t>
            </a:r>
            <a:endParaRPr>
              <a:solidFill>
                <a:srgbClr val="003F5F"/>
              </a:solidFill>
              <a:highlight>
                <a:srgbClr val="FFFFFF"/>
              </a:highlight>
              <a:latin typeface="Arial"/>
              <a:ea typeface="Arial"/>
              <a:cs typeface="Arial"/>
              <a:sym typeface="Arial"/>
            </a:endParaRPr>
          </a:p>
          <a:p>
            <a:pPr indent="-304800" lvl="0" marL="647700" marR="190500" rtl="0" algn="l">
              <a:lnSpc>
                <a:spcPct val="115000"/>
              </a:lnSpc>
              <a:spcBef>
                <a:spcPts val="0"/>
              </a:spcBef>
              <a:spcAft>
                <a:spcPts val="0"/>
              </a:spcAft>
              <a:buClr>
                <a:srgbClr val="003F5F"/>
              </a:buClr>
              <a:buSzPts val="1200"/>
              <a:buChar char="●"/>
            </a:pPr>
            <a:r>
              <a:rPr lang="en">
                <a:solidFill>
                  <a:srgbClr val="003F5F"/>
                </a:solidFill>
                <a:highlight>
                  <a:srgbClr val="FFFFFF"/>
                </a:highlight>
                <a:latin typeface="Arial"/>
                <a:ea typeface="Arial"/>
                <a:cs typeface="Arial"/>
                <a:sym typeface="Arial"/>
              </a:rPr>
              <a:t>Network Services and Technologies</a:t>
            </a:r>
            <a:endParaRPr>
              <a:solidFill>
                <a:srgbClr val="003F5F"/>
              </a:solidFill>
              <a:highlight>
                <a:srgbClr val="FFFFFF"/>
              </a:highlight>
              <a:latin typeface="Arial"/>
              <a:ea typeface="Arial"/>
              <a:cs typeface="Arial"/>
              <a:sym typeface="Arial"/>
            </a:endParaRPr>
          </a:p>
          <a:p>
            <a:pPr indent="-304800" lvl="0" marL="647700" marR="190500" rtl="0" algn="l">
              <a:lnSpc>
                <a:spcPct val="115000"/>
              </a:lnSpc>
              <a:spcBef>
                <a:spcPts val="0"/>
              </a:spcBef>
              <a:spcAft>
                <a:spcPts val="0"/>
              </a:spcAft>
              <a:buClr>
                <a:srgbClr val="003F5F"/>
              </a:buClr>
              <a:buSzPts val="1200"/>
              <a:buChar char="●"/>
            </a:pPr>
            <a:r>
              <a:rPr lang="en">
                <a:solidFill>
                  <a:srgbClr val="003F5F"/>
                </a:solidFill>
                <a:highlight>
                  <a:srgbClr val="FFFFFF"/>
                </a:highlight>
                <a:latin typeface="Arial"/>
                <a:ea typeface="Arial"/>
                <a:cs typeface="Arial"/>
                <a:sym typeface="Arial"/>
              </a:rPr>
              <a:t>Health Services</a:t>
            </a:r>
            <a:endParaRPr>
              <a:solidFill>
                <a:srgbClr val="003F5F"/>
              </a:solidFill>
              <a:highlight>
                <a:srgbClr val="FFFFFF"/>
              </a:highlight>
              <a:latin typeface="Arial"/>
              <a:ea typeface="Arial"/>
              <a:cs typeface="Arial"/>
              <a:sym typeface="Arial"/>
            </a:endParaRPr>
          </a:p>
          <a:p>
            <a:pPr indent="0" lvl="0" marL="0" rtl="0" algn="l">
              <a:spcBef>
                <a:spcPts val="1500"/>
              </a:spcBef>
              <a:spcAft>
                <a:spcPts val="0"/>
              </a:spcAft>
              <a:buNone/>
            </a:pPr>
            <a:r>
              <a:t/>
            </a:r>
            <a:endParaRPr/>
          </a:p>
        </p:txBody>
      </p:sp>
      <p:sp>
        <p:nvSpPr>
          <p:cNvPr id="984" name="Google Shape;984;g2b380edfe91_0_123:notes"/>
          <p:cNvSpPr txBox="1"/>
          <p:nvPr>
            <p:ph idx="12" type="sldNum"/>
          </p:nvPr>
        </p:nvSpPr>
        <p:spPr>
          <a:xfrm>
            <a:off x="3884620" y="8685225"/>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1" name="Shape 991"/>
        <p:cNvGrpSpPr/>
        <p:nvPr/>
      </p:nvGrpSpPr>
      <p:grpSpPr>
        <a:xfrm>
          <a:off x="0" y="0"/>
          <a:ext cx="0" cy="0"/>
          <a:chOff x="0" y="0"/>
          <a:chExt cx="0" cy="0"/>
        </a:xfrm>
      </p:grpSpPr>
      <p:sp>
        <p:nvSpPr>
          <p:cNvPr id="992" name="Google Shape;992;g2b1fde40963_0_663: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93" name="Google Shape;993;g2b1fde40963_0_66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9" name="Shape 999"/>
        <p:cNvGrpSpPr/>
        <p:nvPr/>
      </p:nvGrpSpPr>
      <p:grpSpPr>
        <a:xfrm>
          <a:off x="0" y="0"/>
          <a:ext cx="0" cy="0"/>
          <a:chOff x="0" y="0"/>
          <a:chExt cx="0" cy="0"/>
        </a:xfrm>
      </p:grpSpPr>
      <p:sp>
        <p:nvSpPr>
          <p:cNvPr id="1000" name="Google Shape;1000;g2b1fde40963_0_66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1" name="Google Shape;1001;g2b1fde40963_0_66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02" name="Google Shape;1002;g2b1fde40963_0_66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7" name="Shape 1007"/>
        <p:cNvGrpSpPr/>
        <p:nvPr/>
      </p:nvGrpSpPr>
      <p:grpSpPr>
        <a:xfrm>
          <a:off x="0" y="0"/>
          <a:ext cx="0" cy="0"/>
          <a:chOff x="0" y="0"/>
          <a:chExt cx="0" cy="0"/>
        </a:xfrm>
      </p:grpSpPr>
      <p:sp>
        <p:nvSpPr>
          <p:cNvPr id="1008" name="Google Shape;1008;g2b1fde40963_0_686: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9" name="Google Shape;1009;g2b1fde40963_0_68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0" name="Shape 1030"/>
        <p:cNvGrpSpPr/>
        <p:nvPr/>
      </p:nvGrpSpPr>
      <p:grpSpPr>
        <a:xfrm>
          <a:off x="0" y="0"/>
          <a:ext cx="0" cy="0"/>
          <a:chOff x="0" y="0"/>
          <a:chExt cx="0" cy="0"/>
        </a:xfrm>
      </p:grpSpPr>
      <p:sp>
        <p:nvSpPr>
          <p:cNvPr id="1031" name="Google Shape;1031;g2b1fde40963_0_707: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32" name="Google Shape;1032;g2b1fde40963_0_70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3" name="Shape 1053"/>
        <p:cNvGrpSpPr/>
        <p:nvPr/>
      </p:nvGrpSpPr>
      <p:grpSpPr>
        <a:xfrm>
          <a:off x="0" y="0"/>
          <a:ext cx="0" cy="0"/>
          <a:chOff x="0" y="0"/>
          <a:chExt cx="0" cy="0"/>
        </a:xfrm>
      </p:grpSpPr>
      <p:sp>
        <p:nvSpPr>
          <p:cNvPr id="1054" name="Google Shape;1054;g2b1fde40963_0_729: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55" name="Google Shape;1055;g2b1fde40963_0_7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9" name="Shape 1069"/>
        <p:cNvGrpSpPr/>
        <p:nvPr/>
      </p:nvGrpSpPr>
      <p:grpSpPr>
        <a:xfrm>
          <a:off x="0" y="0"/>
          <a:ext cx="0" cy="0"/>
          <a:chOff x="0" y="0"/>
          <a:chExt cx="0" cy="0"/>
        </a:xfrm>
      </p:grpSpPr>
      <p:sp>
        <p:nvSpPr>
          <p:cNvPr id="1070" name="Google Shape;1070;g2b1fde40963_0_744: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71" name="Google Shape;1071;g2b1fde40963_0_7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1" name="Shape 431"/>
        <p:cNvGrpSpPr/>
        <p:nvPr/>
      </p:nvGrpSpPr>
      <p:grpSpPr>
        <a:xfrm>
          <a:off x="0" y="0"/>
          <a:ext cx="0" cy="0"/>
          <a:chOff x="0" y="0"/>
          <a:chExt cx="0" cy="0"/>
        </a:xfrm>
      </p:grpSpPr>
      <p:sp>
        <p:nvSpPr>
          <p:cNvPr id="432" name="Google Shape;432;g2b1fde40963_0_7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3" name="Google Shape;433;g2b1fde40963_0_7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as you can see – GEANT is ubiquitous and fully pan-European.</a:t>
            </a:r>
            <a:endParaRPr/>
          </a:p>
          <a:p>
            <a:pPr indent="0" lvl="0" marL="0" rtl="0" algn="l">
              <a:spcBef>
                <a:spcPts val="0"/>
              </a:spcBef>
              <a:spcAft>
                <a:spcPts val="0"/>
              </a:spcAft>
              <a:buNone/>
            </a:pPr>
            <a:r>
              <a:t/>
            </a:r>
            <a:endParaRPr/>
          </a:p>
        </p:txBody>
      </p:sp>
      <p:sp>
        <p:nvSpPr>
          <p:cNvPr id="434" name="Google Shape;434;g2b1fde40963_0_7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6" name="Shape 1076"/>
        <p:cNvGrpSpPr/>
        <p:nvPr/>
      </p:nvGrpSpPr>
      <p:grpSpPr>
        <a:xfrm>
          <a:off x="0" y="0"/>
          <a:ext cx="0" cy="0"/>
          <a:chOff x="0" y="0"/>
          <a:chExt cx="0" cy="0"/>
        </a:xfrm>
      </p:grpSpPr>
      <p:sp>
        <p:nvSpPr>
          <p:cNvPr id="1077" name="Google Shape;1077;g2b00cde670d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8" name="Google Shape;1078;g2b00cde670d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4" name="Shape 1084"/>
        <p:cNvGrpSpPr/>
        <p:nvPr/>
      </p:nvGrpSpPr>
      <p:grpSpPr>
        <a:xfrm>
          <a:off x="0" y="0"/>
          <a:ext cx="0" cy="0"/>
          <a:chOff x="0" y="0"/>
          <a:chExt cx="0" cy="0"/>
        </a:xfrm>
      </p:grpSpPr>
      <p:sp>
        <p:nvSpPr>
          <p:cNvPr id="1085" name="Google Shape;1085;g2b00cde670d_2_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6" name="Google Shape;1086;g2b00cde670d_2_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n"/>
              <a:t>They require petabytes of data to be moved from different world regions at many different times of the day. </a:t>
            </a:r>
            <a:endParaRPr/>
          </a:p>
          <a:p>
            <a:pPr indent="0" lvl="0" marL="0" rtl="0" algn="l">
              <a:spcBef>
                <a:spcPts val="0"/>
              </a:spcBef>
              <a:spcAft>
                <a:spcPts val="0"/>
              </a:spcAft>
              <a:buNone/>
            </a:pPr>
            <a:r>
              <a:t/>
            </a:r>
            <a:endParaRPr/>
          </a:p>
        </p:txBody>
      </p:sp>
      <p:sp>
        <p:nvSpPr>
          <p:cNvPr id="1087" name="Google Shape;1087;g2b00cde670d_2_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4" name="Shape 1094"/>
        <p:cNvGrpSpPr/>
        <p:nvPr/>
      </p:nvGrpSpPr>
      <p:grpSpPr>
        <a:xfrm>
          <a:off x="0" y="0"/>
          <a:ext cx="0" cy="0"/>
          <a:chOff x="0" y="0"/>
          <a:chExt cx="0" cy="0"/>
        </a:xfrm>
      </p:grpSpPr>
      <p:sp>
        <p:nvSpPr>
          <p:cNvPr id="1095" name="Google Shape;1095;g2b00cde670d_2_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96" name="Google Shape;1096;g2b00cde670d_2_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Commodity internet connectivity does not meet the requirements of researchers.</a:t>
            </a:r>
            <a:endParaRPr/>
          </a:p>
          <a:p>
            <a:pPr indent="0" lvl="0" marL="0" rtl="0" algn="l">
              <a:spcBef>
                <a:spcPts val="0"/>
              </a:spcBef>
              <a:spcAft>
                <a:spcPts val="0"/>
              </a:spcAft>
              <a:buNone/>
            </a:pPr>
            <a:r>
              <a:t/>
            </a:r>
            <a:endParaRPr/>
          </a:p>
        </p:txBody>
      </p:sp>
      <p:sp>
        <p:nvSpPr>
          <p:cNvPr id="1097" name="Google Shape;1097;g2b00cde670d_2_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6" name="Shape 1116"/>
        <p:cNvGrpSpPr/>
        <p:nvPr/>
      </p:nvGrpSpPr>
      <p:grpSpPr>
        <a:xfrm>
          <a:off x="0" y="0"/>
          <a:ext cx="0" cy="0"/>
          <a:chOff x="0" y="0"/>
          <a:chExt cx="0" cy="0"/>
        </a:xfrm>
      </p:grpSpPr>
      <p:sp>
        <p:nvSpPr>
          <p:cNvPr id="1117" name="Google Shape;1117;g2b00cde670d_2_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18" name="Google Shape;1118;g2b00cde670d_2_4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n"/>
              <a:t>This is why research and education networks were established.</a:t>
            </a:r>
            <a:endParaRPr/>
          </a:p>
          <a:p>
            <a:pPr indent="0" lvl="0" marL="0" marR="0" rtl="0" algn="l">
              <a:lnSpc>
                <a:spcPct val="100000"/>
              </a:lnSpc>
              <a:spcBef>
                <a:spcPts val="0"/>
              </a:spcBef>
              <a:spcAft>
                <a:spcPts val="0"/>
              </a:spcAft>
              <a:buClr>
                <a:schemeClr val="dk1"/>
              </a:buClr>
              <a:buSzPts val="1200"/>
              <a:buFont typeface="Calibri"/>
              <a:buNone/>
            </a:pPr>
            <a:r>
              <a:rPr lang="en"/>
              <a:t>Back in the 80’s when data needed to be transferred from CERN to participating countries, National Research and Education Networks were used.</a:t>
            </a:r>
            <a:endParaRPr/>
          </a:p>
          <a:p>
            <a:pPr indent="0" lvl="0" marL="0" marR="0" rtl="0" algn="l">
              <a:lnSpc>
                <a:spcPct val="100000"/>
              </a:lnSpc>
              <a:spcBef>
                <a:spcPts val="0"/>
              </a:spcBef>
              <a:spcAft>
                <a:spcPts val="0"/>
              </a:spcAft>
              <a:buClr>
                <a:schemeClr val="dk1"/>
              </a:buClr>
              <a:buSzPts val="1200"/>
              <a:buFont typeface="Calibri"/>
              <a:buNone/>
            </a:pPr>
            <a:r>
              <a:rPr lang="en"/>
              <a:t>From the European Academic Research Network, GÉANT was born.  It was also the network that the internet started over.</a:t>
            </a:r>
            <a:endParaRPr/>
          </a:p>
          <a:p>
            <a:pPr indent="0" lvl="0" marL="0" rtl="0" algn="l">
              <a:spcBef>
                <a:spcPts val="0"/>
              </a:spcBef>
              <a:spcAft>
                <a:spcPts val="0"/>
              </a:spcAft>
              <a:buNone/>
            </a:pPr>
            <a:r>
              <a:t/>
            </a:r>
            <a:endParaRPr/>
          </a:p>
        </p:txBody>
      </p:sp>
      <p:sp>
        <p:nvSpPr>
          <p:cNvPr id="1119" name="Google Shape;1119;g2b00cde670d_2_4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4" name="Shape 1124"/>
        <p:cNvGrpSpPr/>
        <p:nvPr/>
      </p:nvGrpSpPr>
      <p:grpSpPr>
        <a:xfrm>
          <a:off x="0" y="0"/>
          <a:ext cx="0" cy="0"/>
          <a:chOff x="0" y="0"/>
          <a:chExt cx="0" cy="0"/>
        </a:xfrm>
      </p:grpSpPr>
      <p:sp>
        <p:nvSpPr>
          <p:cNvPr id="1125" name="Google Shape;1125;g2b00cde670d_2_10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26" name="Google Shape;1126;g2b00cde670d_2_10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Our network which connects all of the NRENs together has expanded massively.  We’re currently upgrading the network via an EC funded project, to make the network fit for exa-scale computing which will come in the next few years.  This has been achieved through long term indivisible rights of use for spectrum on cable systems from a multitude of commercial providers, covering Europe.  We currently pass over 1 Tb/s, our new network will allow us to achieve much higher performance.</a:t>
            </a:r>
            <a:endParaRPr/>
          </a:p>
        </p:txBody>
      </p:sp>
      <p:sp>
        <p:nvSpPr>
          <p:cNvPr id="1127" name="Google Shape;1127;g2b00cde670d_2_10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1" name="Shape 1141"/>
        <p:cNvGrpSpPr/>
        <p:nvPr/>
      </p:nvGrpSpPr>
      <p:grpSpPr>
        <a:xfrm>
          <a:off x="0" y="0"/>
          <a:ext cx="0" cy="0"/>
          <a:chOff x="0" y="0"/>
          <a:chExt cx="0" cy="0"/>
        </a:xfrm>
      </p:grpSpPr>
      <p:sp>
        <p:nvSpPr>
          <p:cNvPr id="1142" name="Google Shape;1142;g2a9156d8da7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3" name="Google Shape;1143;g2a9156d8da7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9" name="Shape 1149"/>
        <p:cNvGrpSpPr/>
        <p:nvPr/>
      </p:nvGrpSpPr>
      <p:grpSpPr>
        <a:xfrm>
          <a:off x="0" y="0"/>
          <a:ext cx="0" cy="0"/>
          <a:chOff x="0" y="0"/>
          <a:chExt cx="0" cy="0"/>
        </a:xfrm>
      </p:grpSpPr>
      <p:sp>
        <p:nvSpPr>
          <p:cNvPr id="1150" name="Google Shape;1150;g2b380edfe91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1" name="Google Shape;1151;g2b380edfe91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6" name="Shape 1156"/>
        <p:cNvGrpSpPr/>
        <p:nvPr/>
      </p:nvGrpSpPr>
      <p:grpSpPr>
        <a:xfrm>
          <a:off x="0" y="0"/>
          <a:ext cx="0" cy="0"/>
          <a:chOff x="0" y="0"/>
          <a:chExt cx="0" cy="0"/>
        </a:xfrm>
      </p:grpSpPr>
      <p:sp>
        <p:nvSpPr>
          <p:cNvPr id="1157" name="Google Shape;1157;g2b31f3fa1ff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8" name="Google Shape;1158;g2b31f3fa1ff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4" name="Shape 1164"/>
        <p:cNvGrpSpPr/>
        <p:nvPr/>
      </p:nvGrpSpPr>
      <p:grpSpPr>
        <a:xfrm>
          <a:off x="0" y="0"/>
          <a:ext cx="0" cy="0"/>
          <a:chOff x="0" y="0"/>
          <a:chExt cx="0" cy="0"/>
        </a:xfrm>
      </p:grpSpPr>
      <p:sp>
        <p:nvSpPr>
          <p:cNvPr id="1165" name="Google Shape;1165;g2b1fde40963_0_216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66" name="Google Shape;1166;g2b1fde40963_0_21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3" name="Shape 1173"/>
        <p:cNvGrpSpPr/>
        <p:nvPr/>
      </p:nvGrpSpPr>
      <p:grpSpPr>
        <a:xfrm>
          <a:off x="0" y="0"/>
          <a:ext cx="0" cy="0"/>
          <a:chOff x="0" y="0"/>
          <a:chExt cx="0" cy="0"/>
        </a:xfrm>
      </p:grpSpPr>
      <p:sp>
        <p:nvSpPr>
          <p:cNvPr id="1174" name="Google Shape;1174;g2b1fde40963_0_2167: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75" name="Google Shape;1175;g2b1fde40963_0_21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 name="Shape 442"/>
        <p:cNvGrpSpPr/>
        <p:nvPr/>
      </p:nvGrpSpPr>
      <p:grpSpPr>
        <a:xfrm>
          <a:off x="0" y="0"/>
          <a:ext cx="0" cy="0"/>
          <a:chOff x="0" y="0"/>
          <a:chExt cx="0" cy="0"/>
        </a:xfrm>
      </p:grpSpPr>
      <p:sp>
        <p:nvSpPr>
          <p:cNvPr id="443" name="Google Shape;443;g2b1fde40963_0_8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4" name="Google Shape;444;g2b1fde40963_0_8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NRENs in over 100 countries connected internationally</a:t>
            </a:r>
            <a:endParaRPr/>
          </a:p>
          <a:p>
            <a:pPr indent="0" lvl="0" marL="0" rtl="0" algn="l">
              <a:spcBef>
                <a:spcPts val="0"/>
              </a:spcBef>
              <a:spcAft>
                <a:spcPts val="0"/>
              </a:spcAft>
              <a:buNone/>
            </a:pPr>
            <a:r>
              <a:rPr lang="en"/>
              <a:t>GÉANT connects to all regions, and via RRENs to countries in those regions.</a:t>
            </a:r>
            <a:endParaRPr/>
          </a:p>
        </p:txBody>
      </p:sp>
      <p:sp>
        <p:nvSpPr>
          <p:cNvPr id="445" name="Google Shape;445;g2b1fde40963_0_8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4" name="Shape 1184"/>
        <p:cNvGrpSpPr/>
        <p:nvPr/>
      </p:nvGrpSpPr>
      <p:grpSpPr>
        <a:xfrm>
          <a:off x="0" y="0"/>
          <a:ext cx="0" cy="0"/>
          <a:chOff x="0" y="0"/>
          <a:chExt cx="0" cy="0"/>
        </a:xfrm>
      </p:grpSpPr>
      <p:sp>
        <p:nvSpPr>
          <p:cNvPr id="1185" name="Google Shape;1185;g2b1fde40963_0_2173: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86" name="Google Shape;1186;g2b1fde40963_0_217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0" name="Shape 1190"/>
        <p:cNvGrpSpPr/>
        <p:nvPr/>
      </p:nvGrpSpPr>
      <p:grpSpPr>
        <a:xfrm>
          <a:off x="0" y="0"/>
          <a:ext cx="0" cy="0"/>
          <a:chOff x="0" y="0"/>
          <a:chExt cx="0" cy="0"/>
        </a:xfrm>
      </p:grpSpPr>
      <p:sp>
        <p:nvSpPr>
          <p:cNvPr id="1191" name="Google Shape;1191;g2b1fde40963_0_2177: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92" name="Google Shape;1192;g2b1fde40963_0_21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6" name="Shape 1196"/>
        <p:cNvGrpSpPr/>
        <p:nvPr/>
      </p:nvGrpSpPr>
      <p:grpSpPr>
        <a:xfrm>
          <a:off x="0" y="0"/>
          <a:ext cx="0" cy="0"/>
          <a:chOff x="0" y="0"/>
          <a:chExt cx="0" cy="0"/>
        </a:xfrm>
      </p:grpSpPr>
      <p:sp>
        <p:nvSpPr>
          <p:cNvPr id="1197" name="Google Shape;1197;g2b1fde40963_0_2181: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98" name="Google Shape;1198;g2b1fde40963_0_21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2" name="Shape 1202"/>
        <p:cNvGrpSpPr/>
        <p:nvPr/>
      </p:nvGrpSpPr>
      <p:grpSpPr>
        <a:xfrm>
          <a:off x="0" y="0"/>
          <a:ext cx="0" cy="0"/>
          <a:chOff x="0" y="0"/>
          <a:chExt cx="0" cy="0"/>
        </a:xfrm>
      </p:grpSpPr>
      <p:sp>
        <p:nvSpPr>
          <p:cNvPr id="1203" name="Google Shape;1203;g2b1fde40963_0_2185: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04" name="Google Shape;1204;g2b1fde40963_0_218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9" name="Shape 1209"/>
        <p:cNvGrpSpPr/>
        <p:nvPr/>
      </p:nvGrpSpPr>
      <p:grpSpPr>
        <a:xfrm>
          <a:off x="0" y="0"/>
          <a:ext cx="0" cy="0"/>
          <a:chOff x="0" y="0"/>
          <a:chExt cx="0" cy="0"/>
        </a:xfrm>
      </p:grpSpPr>
      <p:sp>
        <p:nvSpPr>
          <p:cNvPr id="1210" name="Google Shape;1210;g2b1fde40963_0_219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11" name="Google Shape;1211;g2b1fde40963_0_21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5" name="Shape 1215"/>
        <p:cNvGrpSpPr/>
        <p:nvPr/>
      </p:nvGrpSpPr>
      <p:grpSpPr>
        <a:xfrm>
          <a:off x="0" y="0"/>
          <a:ext cx="0" cy="0"/>
          <a:chOff x="0" y="0"/>
          <a:chExt cx="0" cy="0"/>
        </a:xfrm>
      </p:grpSpPr>
      <p:sp>
        <p:nvSpPr>
          <p:cNvPr id="1216" name="Google Shape;1216;g2b1fde40963_0_2194: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17" name="Google Shape;1217;g2b1fde40963_0_219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3" name="Shape 1223"/>
        <p:cNvGrpSpPr/>
        <p:nvPr/>
      </p:nvGrpSpPr>
      <p:grpSpPr>
        <a:xfrm>
          <a:off x="0" y="0"/>
          <a:ext cx="0" cy="0"/>
          <a:chOff x="0" y="0"/>
          <a:chExt cx="0" cy="0"/>
        </a:xfrm>
      </p:grpSpPr>
      <p:sp>
        <p:nvSpPr>
          <p:cNvPr id="1224" name="Google Shape;1224;g2b1fde40963_0_2201: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25" name="Google Shape;1225;g2b1fde40963_0_220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1" name="Shape 1231"/>
        <p:cNvGrpSpPr/>
        <p:nvPr/>
      </p:nvGrpSpPr>
      <p:grpSpPr>
        <a:xfrm>
          <a:off x="0" y="0"/>
          <a:ext cx="0" cy="0"/>
          <a:chOff x="0" y="0"/>
          <a:chExt cx="0" cy="0"/>
        </a:xfrm>
      </p:grpSpPr>
      <p:sp>
        <p:nvSpPr>
          <p:cNvPr id="1232" name="Google Shape;1232;g2b1fde40963_0_2208: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33" name="Google Shape;1233;g2b1fde40963_0_220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9" name="Shape 1239"/>
        <p:cNvGrpSpPr/>
        <p:nvPr/>
      </p:nvGrpSpPr>
      <p:grpSpPr>
        <a:xfrm>
          <a:off x="0" y="0"/>
          <a:ext cx="0" cy="0"/>
          <a:chOff x="0" y="0"/>
          <a:chExt cx="0" cy="0"/>
        </a:xfrm>
      </p:grpSpPr>
      <p:sp>
        <p:nvSpPr>
          <p:cNvPr id="1240" name="Google Shape;1240;g2b1fde40963_0_2215: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1" name="Google Shape;1241;g2b1fde40963_0_22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8" name="Shape 1248"/>
        <p:cNvGrpSpPr/>
        <p:nvPr/>
      </p:nvGrpSpPr>
      <p:grpSpPr>
        <a:xfrm>
          <a:off x="0" y="0"/>
          <a:ext cx="0" cy="0"/>
          <a:chOff x="0" y="0"/>
          <a:chExt cx="0" cy="0"/>
        </a:xfrm>
      </p:grpSpPr>
      <p:sp>
        <p:nvSpPr>
          <p:cNvPr id="1249" name="Google Shape;1249;g2b1fde40963_0_2222: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sz="1500">
                <a:solidFill>
                  <a:srgbClr val="004869"/>
                </a:solidFill>
                <a:highlight>
                  <a:srgbClr val="FFFFFF"/>
                </a:highlight>
                <a:latin typeface="Open Sans"/>
                <a:ea typeface="Open Sans"/>
                <a:cs typeface="Open Sans"/>
                <a:sym typeface="Open Sans"/>
              </a:rPr>
              <a:t>What technology does eduroam use?</a:t>
            </a:r>
            <a:endParaRPr b="1" sz="1500">
              <a:solidFill>
                <a:srgbClr val="004869"/>
              </a:solidFill>
              <a:highlight>
                <a:srgbClr val="FFFFFF"/>
              </a:highlight>
              <a:latin typeface="Open Sans"/>
              <a:ea typeface="Open Sans"/>
              <a:cs typeface="Open Sans"/>
              <a:sym typeface="Open Sans"/>
            </a:endParaRPr>
          </a:p>
          <a:p>
            <a:pPr indent="0" lvl="0" marL="0" rtl="0" algn="l">
              <a:lnSpc>
                <a:spcPct val="115000"/>
              </a:lnSpc>
              <a:spcBef>
                <a:spcPts val="1800"/>
              </a:spcBef>
              <a:spcAft>
                <a:spcPts val="0"/>
              </a:spcAft>
              <a:buClr>
                <a:schemeClr val="dk1"/>
              </a:buClr>
              <a:buSzPts val="1100"/>
              <a:buFont typeface="Arial"/>
              <a:buNone/>
            </a:pPr>
            <a:r>
              <a:rPr lang="en" sz="1150">
                <a:solidFill>
                  <a:srgbClr val="004869"/>
                </a:solidFill>
                <a:highlight>
                  <a:srgbClr val="FFFFFF"/>
                </a:highlight>
                <a:latin typeface="Open Sans"/>
                <a:ea typeface="Open Sans"/>
                <a:cs typeface="Open Sans"/>
                <a:sym typeface="Open Sans"/>
              </a:rPr>
              <a:t>In eduroam, communication between the access point and the user's home institution is based on IEEE 802.1X standard; 802.1X encompasses the use of EAP, the Extensible Authentication Protocol, which allows for different authentication methods. Depending on the type of EAP method used, either a secure tunnel will be established from the user’s computer to his home institution through which the actual authentication information (username/password etc.) will be carried (EAP-TTLS or PEAP), or mutual authentication by public X.509 certificates, which is not vulnerable to eavesdropping, will be used (EAP-TLS).</a:t>
            </a:r>
            <a:endParaRPr sz="1150">
              <a:solidFill>
                <a:srgbClr val="004869"/>
              </a:solidFill>
              <a:highlight>
                <a:srgbClr val="FFFFFF"/>
              </a:highlight>
              <a:latin typeface="Open Sans"/>
              <a:ea typeface="Open Sans"/>
              <a:cs typeface="Open Sans"/>
              <a:sym typeface="Open Sans"/>
            </a:endParaRPr>
          </a:p>
          <a:p>
            <a:pPr indent="0" lvl="0" marL="0" rtl="0" algn="l">
              <a:spcBef>
                <a:spcPts val="1800"/>
              </a:spcBef>
              <a:spcAft>
                <a:spcPts val="0"/>
              </a:spcAft>
              <a:buNone/>
            </a:pPr>
            <a:r>
              <a:t/>
            </a:r>
            <a:endParaRPr/>
          </a:p>
        </p:txBody>
      </p:sp>
      <p:sp>
        <p:nvSpPr>
          <p:cNvPr id="1250" name="Google Shape;1250;g2b1fde40963_0_22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 name="Shape 452"/>
        <p:cNvGrpSpPr/>
        <p:nvPr/>
      </p:nvGrpSpPr>
      <p:grpSpPr>
        <a:xfrm>
          <a:off x="0" y="0"/>
          <a:ext cx="0" cy="0"/>
          <a:chOff x="0" y="0"/>
          <a:chExt cx="0" cy="0"/>
        </a:xfrm>
      </p:grpSpPr>
      <p:sp>
        <p:nvSpPr>
          <p:cNvPr id="453" name="Google Shape;453;g2b1fde40963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54" name="Google Shape;454;g2b1fde40963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8" name="Shape 1308"/>
        <p:cNvGrpSpPr/>
        <p:nvPr/>
      </p:nvGrpSpPr>
      <p:grpSpPr>
        <a:xfrm>
          <a:off x="0" y="0"/>
          <a:ext cx="0" cy="0"/>
          <a:chOff x="0" y="0"/>
          <a:chExt cx="0" cy="0"/>
        </a:xfrm>
      </p:grpSpPr>
      <p:sp>
        <p:nvSpPr>
          <p:cNvPr id="1309" name="Google Shape;1309;g2b1fde40963_0_228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10" name="Google Shape;1310;g2b1fde40963_0_228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7" name="Shape 1317"/>
        <p:cNvGrpSpPr/>
        <p:nvPr/>
      </p:nvGrpSpPr>
      <p:grpSpPr>
        <a:xfrm>
          <a:off x="0" y="0"/>
          <a:ext cx="0" cy="0"/>
          <a:chOff x="0" y="0"/>
          <a:chExt cx="0" cy="0"/>
        </a:xfrm>
      </p:grpSpPr>
      <p:sp>
        <p:nvSpPr>
          <p:cNvPr id="1318" name="Google Shape;1318;g2b1fde40963_0_2288: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19" name="Google Shape;1319;g2b1fde40963_0_22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5" name="Shape 1325"/>
        <p:cNvGrpSpPr/>
        <p:nvPr/>
      </p:nvGrpSpPr>
      <p:grpSpPr>
        <a:xfrm>
          <a:off x="0" y="0"/>
          <a:ext cx="0" cy="0"/>
          <a:chOff x="0" y="0"/>
          <a:chExt cx="0" cy="0"/>
        </a:xfrm>
      </p:grpSpPr>
      <p:sp>
        <p:nvSpPr>
          <p:cNvPr id="1326" name="Google Shape;1326;g2b1fde40963_0_2294: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7" name="Google Shape;1327;g2b1fde40963_0_229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3" name="Shape 1333"/>
        <p:cNvGrpSpPr/>
        <p:nvPr/>
      </p:nvGrpSpPr>
      <p:grpSpPr>
        <a:xfrm>
          <a:off x="0" y="0"/>
          <a:ext cx="0" cy="0"/>
          <a:chOff x="0" y="0"/>
          <a:chExt cx="0" cy="0"/>
        </a:xfrm>
      </p:grpSpPr>
      <p:sp>
        <p:nvSpPr>
          <p:cNvPr id="1334" name="Google Shape;1334;g2b1fde40963_0_2299: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35" name="Google Shape;1335;g2b1fde40963_0_229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2" name="Shape 1342"/>
        <p:cNvGrpSpPr/>
        <p:nvPr/>
      </p:nvGrpSpPr>
      <p:grpSpPr>
        <a:xfrm>
          <a:off x="0" y="0"/>
          <a:ext cx="0" cy="0"/>
          <a:chOff x="0" y="0"/>
          <a:chExt cx="0" cy="0"/>
        </a:xfrm>
      </p:grpSpPr>
      <p:sp>
        <p:nvSpPr>
          <p:cNvPr id="1343" name="Google Shape;1343;g2b1fde40963_0_2307: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4" name="Google Shape;1344;g2b1fde40963_0_230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2" name="Shape 1352"/>
        <p:cNvGrpSpPr/>
        <p:nvPr/>
      </p:nvGrpSpPr>
      <p:grpSpPr>
        <a:xfrm>
          <a:off x="0" y="0"/>
          <a:ext cx="0" cy="0"/>
          <a:chOff x="0" y="0"/>
          <a:chExt cx="0" cy="0"/>
        </a:xfrm>
      </p:grpSpPr>
      <p:sp>
        <p:nvSpPr>
          <p:cNvPr id="1353" name="Google Shape;1353;g2b1fde40963_0_2316: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54" name="Google Shape;1354;g2b1fde40963_0_23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2" name="Shape 1362"/>
        <p:cNvGrpSpPr/>
        <p:nvPr/>
      </p:nvGrpSpPr>
      <p:grpSpPr>
        <a:xfrm>
          <a:off x="0" y="0"/>
          <a:ext cx="0" cy="0"/>
          <a:chOff x="0" y="0"/>
          <a:chExt cx="0" cy="0"/>
        </a:xfrm>
      </p:grpSpPr>
      <p:sp>
        <p:nvSpPr>
          <p:cNvPr id="1363" name="Google Shape;1363;g2b1fde40963_0_2324: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64" name="Google Shape;1364;g2b1fde40963_0_23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3" name="Shape 1373"/>
        <p:cNvGrpSpPr/>
        <p:nvPr/>
      </p:nvGrpSpPr>
      <p:grpSpPr>
        <a:xfrm>
          <a:off x="0" y="0"/>
          <a:ext cx="0" cy="0"/>
          <a:chOff x="0" y="0"/>
          <a:chExt cx="0" cy="0"/>
        </a:xfrm>
      </p:grpSpPr>
      <p:sp>
        <p:nvSpPr>
          <p:cNvPr id="1374" name="Google Shape;1374;g2b1fde40963_0_235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75" name="Google Shape;1375;g2b1fde40963_0_23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2" name="Shape 1382"/>
        <p:cNvGrpSpPr/>
        <p:nvPr/>
      </p:nvGrpSpPr>
      <p:grpSpPr>
        <a:xfrm>
          <a:off x="0" y="0"/>
          <a:ext cx="0" cy="0"/>
          <a:chOff x="0" y="0"/>
          <a:chExt cx="0" cy="0"/>
        </a:xfrm>
      </p:grpSpPr>
      <p:sp>
        <p:nvSpPr>
          <p:cNvPr id="1383" name="Google Shape;1383;g2b1fde40963_0_2358: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84" name="Google Shape;1384;g2b1fde40963_0_235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1" name="Shape 1391"/>
        <p:cNvGrpSpPr/>
        <p:nvPr/>
      </p:nvGrpSpPr>
      <p:grpSpPr>
        <a:xfrm>
          <a:off x="0" y="0"/>
          <a:ext cx="0" cy="0"/>
          <a:chOff x="0" y="0"/>
          <a:chExt cx="0" cy="0"/>
        </a:xfrm>
      </p:grpSpPr>
      <p:sp>
        <p:nvSpPr>
          <p:cNvPr id="1392" name="Google Shape;1392;g2b31f3fa1ff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3" name="Google Shape;1393;g2b31f3fa1ff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 name="Shape 463"/>
        <p:cNvGrpSpPr/>
        <p:nvPr/>
      </p:nvGrpSpPr>
      <p:grpSpPr>
        <a:xfrm>
          <a:off x="0" y="0"/>
          <a:ext cx="0" cy="0"/>
          <a:chOff x="0" y="0"/>
          <a:chExt cx="0" cy="0"/>
        </a:xfrm>
      </p:grpSpPr>
      <p:sp>
        <p:nvSpPr>
          <p:cNvPr id="464" name="Google Shape;464;g2b1fde40963_0_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5" name="Google Shape;465;g2b1fde40963_0_1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rgbClr val="065081"/>
              </a:buClr>
              <a:buSzPts val="2100"/>
              <a:buFont typeface="Calibri"/>
              <a:buNone/>
            </a:pPr>
            <a:r>
              <a:rPr b="1" lang="en" sz="1800">
                <a:solidFill>
                  <a:srgbClr val="065081"/>
                </a:solidFill>
                <a:latin typeface="Calibri"/>
                <a:ea typeface="Calibri"/>
                <a:cs typeface="Calibri"/>
                <a:sym typeface="Calibri"/>
              </a:rPr>
              <a:t>Supporting collaboration and development amongst researchers, the dissemination of information &amp; knowledge, and providing access to a portfolio of services and infrastructure resources:</a:t>
            </a:r>
            <a:endParaRPr/>
          </a:p>
        </p:txBody>
      </p:sp>
      <p:sp>
        <p:nvSpPr>
          <p:cNvPr id="466" name="Google Shape;466;g2b1fde40963_0_1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0" name="Shape 1400"/>
        <p:cNvGrpSpPr/>
        <p:nvPr/>
      </p:nvGrpSpPr>
      <p:grpSpPr>
        <a:xfrm>
          <a:off x="0" y="0"/>
          <a:ext cx="0" cy="0"/>
          <a:chOff x="0" y="0"/>
          <a:chExt cx="0" cy="0"/>
        </a:xfrm>
      </p:grpSpPr>
      <p:sp>
        <p:nvSpPr>
          <p:cNvPr id="1401" name="Google Shape;1401;g2aa491b38a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2" name="Google Shape;1402;g2aa491b38ac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5" name="Shape 1415"/>
        <p:cNvGrpSpPr/>
        <p:nvPr/>
      </p:nvGrpSpPr>
      <p:grpSpPr>
        <a:xfrm>
          <a:off x="0" y="0"/>
          <a:ext cx="0" cy="0"/>
          <a:chOff x="0" y="0"/>
          <a:chExt cx="0" cy="0"/>
        </a:xfrm>
      </p:grpSpPr>
      <p:sp>
        <p:nvSpPr>
          <p:cNvPr id="1416" name="Google Shape;1416;g2aa491b38ac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7" name="Google Shape;1417;g2aa491b38ac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2" name="Shape 1422"/>
        <p:cNvGrpSpPr/>
        <p:nvPr/>
      </p:nvGrpSpPr>
      <p:grpSpPr>
        <a:xfrm>
          <a:off x="0" y="0"/>
          <a:ext cx="0" cy="0"/>
          <a:chOff x="0" y="0"/>
          <a:chExt cx="0" cy="0"/>
        </a:xfrm>
      </p:grpSpPr>
      <p:sp>
        <p:nvSpPr>
          <p:cNvPr id="1423" name="Google Shape;1423;g2b380edfe91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24" name="Google Shape;1424;g2b380edfe91_0_3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9" name="Shape 1459"/>
        <p:cNvGrpSpPr/>
        <p:nvPr/>
      </p:nvGrpSpPr>
      <p:grpSpPr>
        <a:xfrm>
          <a:off x="0" y="0"/>
          <a:ext cx="0" cy="0"/>
          <a:chOff x="0" y="0"/>
          <a:chExt cx="0" cy="0"/>
        </a:xfrm>
      </p:grpSpPr>
      <p:sp>
        <p:nvSpPr>
          <p:cNvPr id="1460" name="Google Shape;1460;g2aa491b38ac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61" name="Google Shape;1461;g2aa491b38ac_0_5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6" name="Shape 1496"/>
        <p:cNvGrpSpPr/>
        <p:nvPr/>
      </p:nvGrpSpPr>
      <p:grpSpPr>
        <a:xfrm>
          <a:off x="0" y="0"/>
          <a:ext cx="0" cy="0"/>
          <a:chOff x="0" y="0"/>
          <a:chExt cx="0" cy="0"/>
        </a:xfrm>
      </p:grpSpPr>
      <p:sp>
        <p:nvSpPr>
          <p:cNvPr id="1497" name="Google Shape;1497;g2aa491b38ac_0_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8" name="Google Shape;1498;g2aa491b38ac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4" name="Shape 1504"/>
        <p:cNvGrpSpPr/>
        <p:nvPr/>
      </p:nvGrpSpPr>
      <p:grpSpPr>
        <a:xfrm>
          <a:off x="0" y="0"/>
          <a:ext cx="0" cy="0"/>
          <a:chOff x="0" y="0"/>
          <a:chExt cx="0" cy="0"/>
        </a:xfrm>
      </p:grpSpPr>
      <p:sp>
        <p:nvSpPr>
          <p:cNvPr id="1505" name="Google Shape;1505;g2b1fde40963_0_23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6" name="Google Shape;1506;g2b1fde40963_0_23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0" name="Shape 1510"/>
        <p:cNvGrpSpPr/>
        <p:nvPr/>
      </p:nvGrpSpPr>
      <p:grpSpPr>
        <a:xfrm>
          <a:off x="0" y="0"/>
          <a:ext cx="0" cy="0"/>
          <a:chOff x="0" y="0"/>
          <a:chExt cx="0" cy="0"/>
        </a:xfrm>
      </p:grpSpPr>
      <p:sp>
        <p:nvSpPr>
          <p:cNvPr id="1511" name="Google Shape;1511;g2b380edfe91_0_1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2" name="Google Shape;1512;g2b380edfe91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8" name="Shape 1518"/>
        <p:cNvGrpSpPr/>
        <p:nvPr/>
      </p:nvGrpSpPr>
      <p:grpSpPr>
        <a:xfrm>
          <a:off x="0" y="0"/>
          <a:ext cx="0" cy="0"/>
          <a:chOff x="0" y="0"/>
          <a:chExt cx="0" cy="0"/>
        </a:xfrm>
      </p:grpSpPr>
      <p:sp>
        <p:nvSpPr>
          <p:cNvPr id="1519" name="Google Shape;1519;g2b1fde40963_0_2416: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20" name="Google Shape;1520;g2b1fde40963_0_24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5" name="Shape 1535"/>
        <p:cNvGrpSpPr/>
        <p:nvPr/>
      </p:nvGrpSpPr>
      <p:grpSpPr>
        <a:xfrm>
          <a:off x="0" y="0"/>
          <a:ext cx="0" cy="0"/>
          <a:chOff x="0" y="0"/>
          <a:chExt cx="0" cy="0"/>
        </a:xfrm>
      </p:grpSpPr>
      <p:sp>
        <p:nvSpPr>
          <p:cNvPr id="1536" name="Google Shape;1536;g2b1fde40963_0_2457: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37" name="Google Shape;1537;g2b1fde40963_0_24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6" name="Shape 1546"/>
        <p:cNvGrpSpPr/>
        <p:nvPr/>
      </p:nvGrpSpPr>
      <p:grpSpPr>
        <a:xfrm>
          <a:off x="0" y="0"/>
          <a:ext cx="0" cy="0"/>
          <a:chOff x="0" y="0"/>
          <a:chExt cx="0" cy="0"/>
        </a:xfrm>
      </p:grpSpPr>
      <p:sp>
        <p:nvSpPr>
          <p:cNvPr id="1547" name="Google Shape;1547;g2b1fde40963_0_24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8" name="Google Shape;1548;g2b1fde40963_0_24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50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7" name="Shape 477"/>
        <p:cNvGrpSpPr/>
        <p:nvPr/>
      </p:nvGrpSpPr>
      <p:grpSpPr>
        <a:xfrm>
          <a:off x="0" y="0"/>
          <a:ext cx="0" cy="0"/>
          <a:chOff x="0" y="0"/>
          <a:chExt cx="0" cy="0"/>
        </a:xfrm>
      </p:grpSpPr>
      <p:sp>
        <p:nvSpPr>
          <p:cNvPr id="478" name="Google Shape;478;g2b1fde40963_0_132: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79" name="Google Shape;479;g2b1fde40963_0_1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1" name="Shape 1591"/>
        <p:cNvGrpSpPr/>
        <p:nvPr/>
      </p:nvGrpSpPr>
      <p:grpSpPr>
        <a:xfrm>
          <a:off x="0" y="0"/>
          <a:ext cx="0" cy="0"/>
          <a:chOff x="0" y="0"/>
          <a:chExt cx="0" cy="0"/>
        </a:xfrm>
      </p:grpSpPr>
      <p:sp>
        <p:nvSpPr>
          <p:cNvPr id="1592" name="Google Shape;1592;g2b1fde40963_0_25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3" name="Google Shape;1593;g2b1fde40963_0_25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400"/>
          </a:p>
        </p:txBody>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7" name="Shape 1637"/>
        <p:cNvGrpSpPr/>
        <p:nvPr/>
      </p:nvGrpSpPr>
      <p:grpSpPr>
        <a:xfrm>
          <a:off x="0" y="0"/>
          <a:ext cx="0" cy="0"/>
          <a:chOff x="0" y="0"/>
          <a:chExt cx="0" cy="0"/>
        </a:xfrm>
      </p:grpSpPr>
      <p:sp>
        <p:nvSpPr>
          <p:cNvPr id="1638" name="Google Shape;1638;g2b1fde40963_0_25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9" name="Google Shape;1639;g2b1fde40963_0_25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400"/>
          </a:p>
        </p:txBody>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6" name="Shape 1646"/>
        <p:cNvGrpSpPr/>
        <p:nvPr/>
      </p:nvGrpSpPr>
      <p:grpSpPr>
        <a:xfrm>
          <a:off x="0" y="0"/>
          <a:ext cx="0" cy="0"/>
          <a:chOff x="0" y="0"/>
          <a:chExt cx="0" cy="0"/>
        </a:xfrm>
      </p:grpSpPr>
      <p:sp>
        <p:nvSpPr>
          <p:cNvPr id="1647" name="Google Shape;1647;g2b1fde40963_0_27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8" name="Google Shape;1648;g2b1fde40963_0_27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4" name="Shape 1654"/>
        <p:cNvGrpSpPr/>
        <p:nvPr/>
      </p:nvGrpSpPr>
      <p:grpSpPr>
        <a:xfrm>
          <a:off x="0" y="0"/>
          <a:ext cx="0" cy="0"/>
          <a:chOff x="0" y="0"/>
          <a:chExt cx="0" cy="0"/>
        </a:xfrm>
      </p:grpSpPr>
      <p:sp>
        <p:nvSpPr>
          <p:cNvPr id="1655" name="Google Shape;1655;g2b380edfe91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6" name="Google Shape;1656;g2b380edfe91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2" name="Shape 1662"/>
        <p:cNvGrpSpPr/>
        <p:nvPr/>
      </p:nvGrpSpPr>
      <p:grpSpPr>
        <a:xfrm>
          <a:off x="0" y="0"/>
          <a:ext cx="0" cy="0"/>
          <a:chOff x="0" y="0"/>
          <a:chExt cx="0" cy="0"/>
        </a:xfrm>
      </p:grpSpPr>
      <p:sp>
        <p:nvSpPr>
          <p:cNvPr id="1663" name="Google Shape;1663;g2b380edfe91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4" name="Google Shape;1664;g2b380edfe91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1" name="Shape 1671"/>
        <p:cNvGrpSpPr/>
        <p:nvPr/>
      </p:nvGrpSpPr>
      <p:grpSpPr>
        <a:xfrm>
          <a:off x="0" y="0"/>
          <a:ext cx="0" cy="0"/>
          <a:chOff x="0" y="0"/>
          <a:chExt cx="0" cy="0"/>
        </a:xfrm>
      </p:grpSpPr>
      <p:sp>
        <p:nvSpPr>
          <p:cNvPr id="1672" name="Google Shape;1672;g2aa491b38ac_0_18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73" name="Google Shape;1673;g2aa491b38ac_0_18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1" name="Shape 1681"/>
        <p:cNvGrpSpPr/>
        <p:nvPr/>
      </p:nvGrpSpPr>
      <p:grpSpPr>
        <a:xfrm>
          <a:off x="0" y="0"/>
          <a:ext cx="0" cy="0"/>
          <a:chOff x="0" y="0"/>
          <a:chExt cx="0" cy="0"/>
        </a:xfrm>
      </p:grpSpPr>
      <p:sp>
        <p:nvSpPr>
          <p:cNvPr id="1682" name="Google Shape;1682;g2b380edfe91_0_1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3" name="Google Shape;1683;g2b380edfe91_0_1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8" name="Shape 1698"/>
        <p:cNvGrpSpPr/>
        <p:nvPr/>
      </p:nvGrpSpPr>
      <p:grpSpPr>
        <a:xfrm>
          <a:off x="0" y="0"/>
          <a:ext cx="0" cy="0"/>
          <a:chOff x="0" y="0"/>
          <a:chExt cx="0" cy="0"/>
        </a:xfrm>
      </p:grpSpPr>
      <p:sp>
        <p:nvSpPr>
          <p:cNvPr id="1699" name="Google Shape;1699;g2aa491b38ac_0_199:notes"/>
          <p:cNvSpPr/>
          <p:nvPr>
            <p:ph idx="2" type="sldImg"/>
          </p:nvPr>
        </p:nvSpPr>
        <p:spPr>
          <a:xfrm>
            <a:off x="417009" y="1143186"/>
            <a:ext cx="6024000" cy="30855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00" name="Google Shape;1700;g2aa491b38ac_0_199:notes"/>
          <p:cNvSpPr txBox="1"/>
          <p:nvPr>
            <p:ph idx="1" type="body"/>
          </p:nvPr>
        </p:nvSpPr>
        <p:spPr>
          <a:xfrm>
            <a:off x="685802" y="4400556"/>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01" name="Google Shape;1701;g2aa491b38ac_0_199:notes"/>
          <p:cNvSpPr txBox="1"/>
          <p:nvPr>
            <p:ph idx="12" type="sldNum"/>
          </p:nvPr>
        </p:nvSpPr>
        <p:spPr>
          <a:xfrm>
            <a:off x="3884620" y="8685225"/>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
              <a:t>‹#›</a:t>
            </a:fld>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6" name="Shape 1706"/>
        <p:cNvGrpSpPr/>
        <p:nvPr/>
      </p:nvGrpSpPr>
      <p:grpSpPr>
        <a:xfrm>
          <a:off x="0" y="0"/>
          <a:ext cx="0" cy="0"/>
          <a:chOff x="0" y="0"/>
          <a:chExt cx="0" cy="0"/>
        </a:xfrm>
      </p:grpSpPr>
      <p:sp>
        <p:nvSpPr>
          <p:cNvPr id="1707" name="Google Shape;1707;g2b380edfe91_0_1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8" name="Google Shape;1708;g2b380edfe91_0_1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8" name="Shape 1718"/>
        <p:cNvGrpSpPr/>
        <p:nvPr/>
      </p:nvGrpSpPr>
      <p:grpSpPr>
        <a:xfrm>
          <a:off x="0" y="0"/>
          <a:ext cx="0" cy="0"/>
          <a:chOff x="0" y="0"/>
          <a:chExt cx="0" cy="0"/>
        </a:xfrm>
      </p:grpSpPr>
      <p:sp>
        <p:nvSpPr>
          <p:cNvPr id="1719" name="Google Shape;1719;g2aa491b38ac_0_2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20" name="Google Shape;1720;g2aa491b38ac_0_2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3" name="Shape 523"/>
        <p:cNvGrpSpPr/>
        <p:nvPr/>
      </p:nvGrpSpPr>
      <p:grpSpPr>
        <a:xfrm>
          <a:off x="0" y="0"/>
          <a:ext cx="0" cy="0"/>
          <a:chOff x="0" y="0"/>
          <a:chExt cx="0" cy="0"/>
        </a:xfrm>
      </p:grpSpPr>
      <p:sp>
        <p:nvSpPr>
          <p:cNvPr id="524" name="Google Shape;524;g2b1fde40963_0_181: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5" name="Google Shape;525;g2b1fde40963_0_1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7" name="Shape 1727"/>
        <p:cNvGrpSpPr/>
        <p:nvPr/>
      </p:nvGrpSpPr>
      <p:grpSpPr>
        <a:xfrm>
          <a:off x="0" y="0"/>
          <a:ext cx="0" cy="0"/>
          <a:chOff x="0" y="0"/>
          <a:chExt cx="0" cy="0"/>
        </a:xfrm>
      </p:grpSpPr>
      <p:sp>
        <p:nvSpPr>
          <p:cNvPr id="1728" name="Google Shape;1728;g2aa491b38ac_0_23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29" name="Google Shape;1729;g2aa491b38ac_0_2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6" name="Shape 1736"/>
        <p:cNvGrpSpPr/>
        <p:nvPr/>
      </p:nvGrpSpPr>
      <p:grpSpPr>
        <a:xfrm>
          <a:off x="0" y="0"/>
          <a:ext cx="0" cy="0"/>
          <a:chOff x="0" y="0"/>
          <a:chExt cx="0" cy="0"/>
        </a:xfrm>
      </p:grpSpPr>
      <p:sp>
        <p:nvSpPr>
          <p:cNvPr id="1737" name="Google Shape;1737;g2aa491b38ac_0_35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38" name="Google Shape;1738;g2aa491b38ac_0_35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7" name="Shape 1747"/>
        <p:cNvGrpSpPr/>
        <p:nvPr/>
      </p:nvGrpSpPr>
      <p:grpSpPr>
        <a:xfrm>
          <a:off x="0" y="0"/>
          <a:ext cx="0" cy="0"/>
          <a:chOff x="0" y="0"/>
          <a:chExt cx="0" cy="0"/>
        </a:xfrm>
      </p:grpSpPr>
      <p:sp>
        <p:nvSpPr>
          <p:cNvPr id="1748" name="Google Shape;1748;g2b380edfe91_0_153:notes"/>
          <p:cNvSpPr/>
          <p:nvPr>
            <p:ph idx="2" type="sldImg"/>
          </p:nvPr>
        </p:nvSpPr>
        <p:spPr>
          <a:xfrm>
            <a:off x="417009" y="1143186"/>
            <a:ext cx="6024000" cy="30855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49" name="Google Shape;1749;g2b380edfe91_0_153:notes"/>
          <p:cNvSpPr txBox="1"/>
          <p:nvPr>
            <p:ph idx="1" type="body"/>
          </p:nvPr>
        </p:nvSpPr>
        <p:spPr>
          <a:xfrm>
            <a:off x="685802" y="4400556"/>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50" name="Google Shape;1750;g2b380edfe91_0_153:notes"/>
          <p:cNvSpPr txBox="1"/>
          <p:nvPr>
            <p:ph idx="12" type="sldNum"/>
          </p:nvPr>
        </p:nvSpPr>
        <p:spPr>
          <a:xfrm>
            <a:off x="3884620" y="8685225"/>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
              <a:t>‹#›</a:t>
            </a:fld>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3" name="Shape 1753"/>
        <p:cNvGrpSpPr/>
        <p:nvPr/>
      </p:nvGrpSpPr>
      <p:grpSpPr>
        <a:xfrm>
          <a:off x="0" y="0"/>
          <a:ext cx="0" cy="0"/>
          <a:chOff x="0" y="0"/>
          <a:chExt cx="0" cy="0"/>
        </a:xfrm>
      </p:grpSpPr>
      <p:sp>
        <p:nvSpPr>
          <p:cNvPr id="1754" name="Google Shape;1754;g2aa491b38ac_0_477:notes"/>
          <p:cNvSpPr/>
          <p:nvPr>
            <p:ph idx="2" type="sldImg"/>
          </p:nvPr>
        </p:nvSpPr>
        <p:spPr>
          <a:xfrm>
            <a:off x="417009" y="1143186"/>
            <a:ext cx="6024000" cy="30855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55" name="Google Shape;1755;g2aa491b38ac_0_477:notes"/>
          <p:cNvSpPr txBox="1"/>
          <p:nvPr>
            <p:ph idx="1" type="body"/>
          </p:nvPr>
        </p:nvSpPr>
        <p:spPr>
          <a:xfrm>
            <a:off x="685802" y="4400556"/>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56" name="Google Shape;1756;g2aa491b38ac_0_477:notes"/>
          <p:cNvSpPr txBox="1"/>
          <p:nvPr>
            <p:ph idx="12" type="sldNum"/>
          </p:nvPr>
        </p:nvSpPr>
        <p:spPr>
          <a:xfrm>
            <a:off x="3884620" y="8685225"/>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
              <a:t>‹#›</a:t>
            </a:fld>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1" name="Shape 1761"/>
        <p:cNvGrpSpPr/>
        <p:nvPr/>
      </p:nvGrpSpPr>
      <p:grpSpPr>
        <a:xfrm>
          <a:off x="0" y="0"/>
          <a:ext cx="0" cy="0"/>
          <a:chOff x="0" y="0"/>
          <a:chExt cx="0" cy="0"/>
        </a:xfrm>
      </p:grpSpPr>
      <p:sp>
        <p:nvSpPr>
          <p:cNvPr id="1762" name="Google Shape;1762;g2aa491b38ac_0_534:notes"/>
          <p:cNvSpPr/>
          <p:nvPr>
            <p:ph idx="2" type="sldImg"/>
          </p:nvPr>
        </p:nvSpPr>
        <p:spPr>
          <a:xfrm>
            <a:off x="417009" y="1143186"/>
            <a:ext cx="6024000" cy="30855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63" name="Google Shape;1763;g2aa491b38ac_0_534:notes"/>
          <p:cNvSpPr txBox="1"/>
          <p:nvPr>
            <p:ph idx="1" type="body"/>
          </p:nvPr>
        </p:nvSpPr>
        <p:spPr>
          <a:xfrm>
            <a:off x="685802" y="4400556"/>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64" name="Google Shape;1764;g2aa491b38ac_0_534:notes"/>
          <p:cNvSpPr txBox="1"/>
          <p:nvPr>
            <p:ph idx="12" type="sldNum"/>
          </p:nvPr>
        </p:nvSpPr>
        <p:spPr>
          <a:xfrm>
            <a:off x="3884620" y="8685225"/>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
              <a:t>‹#›</a:t>
            </a:fld>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9" name="Shape 1769"/>
        <p:cNvGrpSpPr/>
        <p:nvPr/>
      </p:nvGrpSpPr>
      <p:grpSpPr>
        <a:xfrm>
          <a:off x="0" y="0"/>
          <a:ext cx="0" cy="0"/>
          <a:chOff x="0" y="0"/>
          <a:chExt cx="0" cy="0"/>
        </a:xfrm>
      </p:grpSpPr>
      <p:sp>
        <p:nvSpPr>
          <p:cNvPr id="1770" name="Google Shape;1770;g2b380edfe91_0_2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1" name="Google Shape;1771;g2b380edfe91_0_2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2" name="Shape 1782"/>
        <p:cNvGrpSpPr/>
        <p:nvPr/>
      </p:nvGrpSpPr>
      <p:grpSpPr>
        <a:xfrm>
          <a:off x="0" y="0"/>
          <a:ext cx="0" cy="0"/>
          <a:chOff x="0" y="0"/>
          <a:chExt cx="0" cy="0"/>
        </a:xfrm>
      </p:grpSpPr>
      <p:sp>
        <p:nvSpPr>
          <p:cNvPr id="1783" name="Google Shape;1783;g2b380edfe91_0_2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84" name="Google Shape;1784;g2b380edfe91_0_2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9" name="Shape 1789"/>
        <p:cNvGrpSpPr/>
        <p:nvPr/>
      </p:nvGrpSpPr>
      <p:grpSpPr>
        <a:xfrm>
          <a:off x="0" y="0"/>
          <a:ext cx="0" cy="0"/>
          <a:chOff x="0" y="0"/>
          <a:chExt cx="0" cy="0"/>
        </a:xfrm>
      </p:grpSpPr>
      <p:sp>
        <p:nvSpPr>
          <p:cNvPr id="1790" name="Google Shape;1790;g2b380edfe91_0_1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1" name="Google Shape;1791;g2b380edfe91_0_1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0" name="Shape 1800"/>
        <p:cNvGrpSpPr/>
        <p:nvPr/>
      </p:nvGrpSpPr>
      <p:grpSpPr>
        <a:xfrm>
          <a:off x="0" y="0"/>
          <a:ext cx="0" cy="0"/>
          <a:chOff x="0" y="0"/>
          <a:chExt cx="0" cy="0"/>
        </a:xfrm>
      </p:grpSpPr>
      <p:sp>
        <p:nvSpPr>
          <p:cNvPr id="1801" name="Google Shape;1801;g2b1fde40963_0_1699: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02" name="Google Shape;1802;g2b1fde40963_0_169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jpg"/><Relationship Id="rId3" Type="http://schemas.openxmlformats.org/officeDocument/2006/relationships/image" Target="../media/image8.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 Id="rId3"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 Id="rId3" Type="http://schemas.openxmlformats.org/officeDocument/2006/relationships/image" Target="../media/image2.png"/><Relationship Id="rId4" Type="http://schemas.openxmlformats.org/officeDocument/2006/relationships/image" Target="../media/image18.jp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jpg"/><Relationship Id="rId3" Type="http://schemas.openxmlformats.org/officeDocument/2006/relationships/image" Target="../media/image15.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jpg"/><Relationship Id="rId3" Type="http://schemas.openxmlformats.org/officeDocument/2006/relationships/image" Target="../media/image15.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4.jpg"/><Relationship Id="rId3" Type="http://schemas.openxmlformats.org/officeDocument/2006/relationships/image" Target="../media/image15.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6.jpg"/><Relationship Id="rId3" Type="http://schemas.openxmlformats.org/officeDocument/2006/relationships/image" Target="../media/image1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jpg"/><Relationship Id="rId3" Type="http://schemas.openxmlformats.org/officeDocument/2006/relationships/image" Target="../media/image15.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jpg"/><Relationship Id="rId3" Type="http://schemas.openxmlformats.org/officeDocument/2006/relationships/image" Target="../media/image15.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9.jpg"/><Relationship Id="rId3" Type="http://schemas.openxmlformats.org/officeDocument/2006/relationships/image" Target="../media/image15.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8.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3.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2.jpg"/><Relationship Id="rId3" Type="http://schemas.openxmlformats.org/officeDocument/2006/relationships/image" Target="../media/image15.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2.jpg"/><Relationship Id="rId3" Type="http://schemas.openxmlformats.org/officeDocument/2006/relationships/image" Target="../media/image15.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5.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5.jpg"/><Relationship Id="rId3" Type="http://schemas.openxmlformats.org/officeDocument/2006/relationships/image" Target="../media/image15.pn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0.jpg"/><Relationship Id="rId3" Type="http://schemas.openxmlformats.org/officeDocument/2006/relationships/image" Target="../media/image15.pn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7.jpg"/><Relationship Id="rId3" Type="http://schemas.openxmlformats.org/officeDocument/2006/relationships/image" Target="../media/image15.png"/></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5.png"/></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5.png"/></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5.png"/></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2.jpg"/><Relationship Id="rId3" Type="http://schemas.openxmlformats.org/officeDocument/2006/relationships/image" Target="../media/image15.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2.jpg"/><Relationship Id="rId3" Type="http://schemas.openxmlformats.org/officeDocument/2006/relationships/image" Target="../media/image15.png"/></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58" name="Shape 58"/>
        <p:cNvGrpSpPr/>
        <p:nvPr/>
      </p:nvGrpSpPr>
      <p:grpSpPr>
        <a:xfrm>
          <a:off x="0" y="0"/>
          <a:ext cx="0" cy="0"/>
          <a:chOff x="0" y="0"/>
          <a:chExt cx="0" cy="0"/>
        </a:xfrm>
      </p:grpSpPr>
      <p:pic>
        <p:nvPicPr>
          <p:cNvPr id="59" name="Google Shape;59;p14"/>
          <p:cNvPicPr preferRelativeResize="0"/>
          <p:nvPr/>
        </p:nvPicPr>
        <p:blipFill rotWithShape="1">
          <a:blip r:embed="rId2">
            <a:alphaModFix/>
          </a:blip>
          <a:srcRect b="5775" l="0" r="0" t="0"/>
          <a:stretch/>
        </p:blipFill>
        <p:spPr>
          <a:xfrm>
            <a:off x="-44450" y="1596504"/>
            <a:ext cx="9232800" cy="3546900"/>
          </a:xfrm>
          <a:prstGeom prst="rect">
            <a:avLst/>
          </a:prstGeom>
          <a:noFill/>
          <a:ln>
            <a:noFill/>
          </a:ln>
        </p:spPr>
      </p:pic>
      <p:sp>
        <p:nvSpPr>
          <p:cNvPr id="60" name="Google Shape;60;p14"/>
          <p:cNvSpPr/>
          <p:nvPr/>
        </p:nvSpPr>
        <p:spPr>
          <a:xfrm>
            <a:off x="64169" y="204538"/>
            <a:ext cx="9023700" cy="896400"/>
          </a:xfrm>
          <a:prstGeom prst="rect">
            <a:avLst/>
          </a:prstGeom>
          <a:solidFill>
            <a:schemeClr val="lt1"/>
          </a:solidFill>
          <a:ln cap="flat" cmpd="sng" w="12700">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pic>
        <p:nvPicPr>
          <p:cNvPr id="61" name="Google Shape;61;p14"/>
          <p:cNvPicPr preferRelativeResize="0"/>
          <p:nvPr/>
        </p:nvPicPr>
        <p:blipFill rotWithShape="1">
          <a:blip r:embed="rId3">
            <a:alphaModFix/>
          </a:blip>
          <a:srcRect b="0" l="0" r="0" t="0"/>
          <a:stretch/>
        </p:blipFill>
        <p:spPr>
          <a:xfrm>
            <a:off x="7058388" y="475247"/>
            <a:ext cx="1568700" cy="836100"/>
          </a:xfrm>
          <a:prstGeom prst="rect">
            <a:avLst/>
          </a:prstGeom>
          <a:noFill/>
          <a:ln>
            <a:noFill/>
          </a:ln>
        </p:spPr>
      </p:pic>
      <p:sp>
        <p:nvSpPr>
          <p:cNvPr id="62" name="Google Shape;62;p14"/>
          <p:cNvSpPr txBox="1"/>
          <p:nvPr>
            <p:ph idx="1" type="body"/>
          </p:nvPr>
        </p:nvSpPr>
        <p:spPr>
          <a:xfrm>
            <a:off x="697644" y="1836091"/>
            <a:ext cx="3822600" cy="2814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90000"/>
              </a:lnSpc>
              <a:spcBef>
                <a:spcPts val="750"/>
              </a:spcBef>
              <a:spcAft>
                <a:spcPts val="0"/>
              </a:spcAft>
              <a:buClr>
                <a:srgbClr val="004360"/>
              </a:buClr>
              <a:buSzPts val="1500"/>
              <a:buFont typeface="Arial"/>
              <a:buNone/>
              <a:defRPr b="1" i="0" sz="1500" u="none" cap="none" strike="noStrike">
                <a:solidFill>
                  <a:srgbClr val="004360"/>
                </a:solidFill>
                <a:latin typeface="Calibri"/>
                <a:ea typeface="Calibri"/>
                <a:cs typeface="Calibri"/>
                <a:sym typeface="Calibri"/>
              </a:defRPr>
            </a:lvl1pPr>
            <a:lvl2pPr indent="-314325" lvl="1" marL="914400" marR="0" rtl="0" algn="l">
              <a:lnSpc>
                <a:spcPct val="90000"/>
              </a:lnSpc>
              <a:spcBef>
                <a:spcPts val="375"/>
              </a:spcBef>
              <a:spcAft>
                <a:spcPts val="0"/>
              </a:spcAft>
              <a:buClr>
                <a:srgbClr val="004361"/>
              </a:buClr>
              <a:buSzPts val="1350"/>
              <a:buFont typeface="Arial"/>
              <a:buChar char="•"/>
              <a:defRPr b="0" i="0" sz="1350" u="none" cap="none" strike="noStrike">
                <a:solidFill>
                  <a:srgbClr val="004361"/>
                </a:solidFill>
                <a:latin typeface="Calibri"/>
                <a:ea typeface="Calibri"/>
                <a:cs typeface="Calibri"/>
                <a:sym typeface="Calibri"/>
              </a:defRPr>
            </a:lvl2pPr>
            <a:lvl3pPr indent="-304800" lvl="2" marL="1371600" marR="0" rtl="0" algn="l">
              <a:lnSpc>
                <a:spcPct val="90000"/>
              </a:lnSpc>
              <a:spcBef>
                <a:spcPts val="375"/>
              </a:spcBef>
              <a:spcAft>
                <a:spcPts val="0"/>
              </a:spcAft>
              <a:buClr>
                <a:srgbClr val="003F5E"/>
              </a:buClr>
              <a:buSzPts val="1200"/>
              <a:buFont typeface="Arial"/>
              <a:buChar char="•"/>
              <a:defRPr b="0" i="0" sz="1200" u="none" cap="none" strike="noStrike">
                <a:solidFill>
                  <a:srgbClr val="003F5E"/>
                </a:solidFill>
                <a:latin typeface="Calibri"/>
                <a:ea typeface="Calibri"/>
                <a:cs typeface="Calibri"/>
                <a:sym typeface="Calibri"/>
              </a:defRPr>
            </a:lvl3pPr>
            <a:lvl4pPr indent="-304800" lvl="3" marL="18288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4pPr>
            <a:lvl5pPr indent="-304800" lvl="4" marL="22860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63" name="Google Shape;63;p14"/>
          <p:cNvSpPr txBox="1"/>
          <p:nvPr>
            <p:ph idx="2" type="body"/>
          </p:nvPr>
        </p:nvSpPr>
        <p:spPr>
          <a:xfrm>
            <a:off x="697643" y="3414566"/>
            <a:ext cx="3752400" cy="3273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90000"/>
              </a:lnSpc>
              <a:spcBef>
                <a:spcPts val="750"/>
              </a:spcBef>
              <a:spcAft>
                <a:spcPts val="0"/>
              </a:spcAft>
              <a:buClr>
                <a:srgbClr val="004360"/>
              </a:buClr>
              <a:buSzPts val="1500"/>
              <a:buFont typeface="Arial"/>
              <a:buNone/>
              <a:defRPr b="0" i="0" sz="1500" u="none" cap="none" strike="noStrike">
                <a:solidFill>
                  <a:srgbClr val="004360"/>
                </a:solidFill>
                <a:latin typeface="Calibri"/>
                <a:ea typeface="Calibri"/>
                <a:cs typeface="Calibri"/>
                <a:sym typeface="Calibri"/>
              </a:defRPr>
            </a:lvl1pPr>
            <a:lvl2pPr indent="-314325" lvl="1" marL="914400" marR="0" rtl="0" algn="l">
              <a:lnSpc>
                <a:spcPct val="90000"/>
              </a:lnSpc>
              <a:spcBef>
                <a:spcPts val="375"/>
              </a:spcBef>
              <a:spcAft>
                <a:spcPts val="0"/>
              </a:spcAft>
              <a:buClr>
                <a:srgbClr val="004361"/>
              </a:buClr>
              <a:buSzPts val="1350"/>
              <a:buFont typeface="Arial"/>
              <a:buChar char="•"/>
              <a:defRPr b="0" i="0" sz="1350" u="none" cap="none" strike="noStrike">
                <a:solidFill>
                  <a:srgbClr val="004361"/>
                </a:solidFill>
                <a:latin typeface="Calibri"/>
                <a:ea typeface="Calibri"/>
                <a:cs typeface="Calibri"/>
                <a:sym typeface="Calibri"/>
              </a:defRPr>
            </a:lvl2pPr>
            <a:lvl3pPr indent="-304800" lvl="2" marL="1371600" marR="0" rtl="0" algn="l">
              <a:lnSpc>
                <a:spcPct val="90000"/>
              </a:lnSpc>
              <a:spcBef>
                <a:spcPts val="375"/>
              </a:spcBef>
              <a:spcAft>
                <a:spcPts val="0"/>
              </a:spcAft>
              <a:buClr>
                <a:srgbClr val="003F5E"/>
              </a:buClr>
              <a:buSzPts val="1200"/>
              <a:buFont typeface="Arial"/>
              <a:buChar char="•"/>
              <a:defRPr b="0" i="0" sz="1200" u="none" cap="none" strike="noStrike">
                <a:solidFill>
                  <a:srgbClr val="003F5E"/>
                </a:solidFill>
                <a:latin typeface="Calibri"/>
                <a:ea typeface="Calibri"/>
                <a:cs typeface="Calibri"/>
                <a:sym typeface="Calibri"/>
              </a:defRPr>
            </a:lvl3pPr>
            <a:lvl4pPr indent="-304800" lvl="3" marL="18288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4pPr>
            <a:lvl5pPr indent="-304800" lvl="4" marL="22860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64" name="Google Shape;64;p14"/>
          <p:cNvSpPr txBox="1"/>
          <p:nvPr>
            <p:ph idx="3" type="body"/>
          </p:nvPr>
        </p:nvSpPr>
        <p:spPr>
          <a:xfrm>
            <a:off x="697644" y="1373001"/>
            <a:ext cx="3759600" cy="3777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90000"/>
              </a:lnSpc>
              <a:spcBef>
                <a:spcPts val="750"/>
              </a:spcBef>
              <a:spcAft>
                <a:spcPts val="0"/>
              </a:spcAft>
              <a:buClr>
                <a:srgbClr val="004360"/>
              </a:buClr>
              <a:buSzPts val="1500"/>
              <a:buFont typeface="Arial"/>
              <a:buNone/>
              <a:defRPr b="0" i="0" sz="1950" u="none" cap="none" strike="noStrike">
                <a:solidFill>
                  <a:srgbClr val="004360"/>
                </a:solidFill>
                <a:latin typeface="Calibri"/>
                <a:ea typeface="Calibri"/>
                <a:cs typeface="Calibri"/>
                <a:sym typeface="Calibri"/>
              </a:defRPr>
            </a:lvl1pPr>
            <a:lvl2pPr indent="-314325" lvl="1" marL="914400" marR="0" rtl="0" algn="l">
              <a:lnSpc>
                <a:spcPct val="90000"/>
              </a:lnSpc>
              <a:spcBef>
                <a:spcPts val="375"/>
              </a:spcBef>
              <a:spcAft>
                <a:spcPts val="0"/>
              </a:spcAft>
              <a:buClr>
                <a:srgbClr val="004361"/>
              </a:buClr>
              <a:buSzPts val="1350"/>
              <a:buFont typeface="Arial"/>
              <a:buChar char="•"/>
              <a:defRPr b="0" i="0" sz="1350" u="none" cap="none" strike="noStrike">
                <a:solidFill>
                  <a:srgbClr val="004361"/>
                </a:solidFill>
                <a:latin typeface="Calibri"/>
                <a:ea typeface="Calibri"/>
                <a:cs typeface="Calibri"/>
                <a:sym typeface="Calibri"/>
              </a:defRPr>
            </a:lvl2pPr>
            <a:lvl3pPr indent="-304800" lvl="2" marL="1371600" marR="0" rtl="0" algn="l">
              <a:lnSpc>
                <a:spcPct val="90000"/>
              </a:lnSpc>
              <a:spcBef>
                <a:spcPts val="375"/>
              </a:spcBef>
              <a:spcAft>
                <a:spcPts val="0"/>
              </a:spcAft>
              <a:buClr>
                <a:srgbClr val="003F5E"/>
              </a:buClr>
              <a:buSzPts val="1200"/>
              <a:buFont typeface="Arial"/>
              <a:buChar char="•"/>
              <a:defRPr b="0" i="0" sz="1200" u="none" cap="none" strike="noStrike">
                <a:solidFill>
                  <a:srgbClr val="003F5E"/>
                </a:solidFill>
                <a:latin typeface="Calibri"/>
                <a:ea typeface="Calibri"/>
                <a:cs typeface="Calibri"/>
                <a:sym typeface="Calibri"/>
              </a:defRPr>
            </a:lvl3pPr>
            <a:lvl4pPr indent="-304800" lvl="3" marL="18288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4pPr>
            <a:lvl5pPr indent="-304800" lvl="4" marL="22860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65" name="Google Shape;65;p14"/>
          <p:cNvSpPr txBox="1"/>
          <p:nvPr>
            <p:ph idx="4" type="body"/>
          </p:nvPr>
        </p:nvSpPr>
        <p:spPr>
          <a:xfrm>
            <a:off x="697644" y="998621"/>
            <a:ext cx="3759600" cy="3549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90000"/>
              </a:lnSpc>
              <a:spcBef>
                <a:spcPts val="750"/>
              </a:spcBef>
              <a:spcAft>
                <a:spcPts val="0"/>
              </a:spcAft>
              <a:buClr>
                <a:srgbClr val="004360"/>
              </a:buClr>
              <a:buSzPts val="1500"/>
              <a:buFont typeface="Arial"/>
              <a:buNone/>
              <a:defRPr b="1" i="0" sz="2400" u="none" cap="none" strike="noStrike">
                <a:solidFill>
                  <a:srgbClr val="004360"/>
                </a:solidFill>
                <a:latin typeface="Calibri"/>
                <a:ea typeface="Calibri"/>
                <a:cs typeface="Calibri"/>
                <a:sym typeface="Calibri"/>
              </a:defRPr>
            </a:lvl1pPr>
            <a:lvl2pPr indent="-314325" lvl="1" marL="914400" marR="0" rtl="0" algn="l">
              <a:lnSpc>
                <a:spcPct val="90000"/>
              </a:lnSpc>
              <a:spcBef>
                <a:spcPts val="375"/>
              </a:spcBef>
              <a:spcAft>
                <a:spcPts val="0"/>
              </a:spcAft>
              <a:buClr>
                <a:srgbClr val="004361"/>
              </a:buClr>
              <a:buSzPts val="1350"/>
              <a:buFont typeface="Arial"/>
              <a:buChar char="•"/>
              <a:defRPr b="0" i="0" sz="1350" u="none" cap="none" strike="noStrike">
                <a:solidFill>
                  <a:srgbClr val="004361"/>
                </a:solidFill>
                <a:latin typeface="Calibri"/>
                <a:ea typeface="Calibri"/>
                <a:cs typeface="Calibri"/>
                <a:sym typeface="Calibri"/>
              </a:defRPr>
            </a:lvl2pPr>
            <a:lvl3pPr indent="-304800" lvl="2" marL="1371600" marR="0" rtl="0" algn="l">
              <a:lnSpc>
                <a:spcPct val="90000"/>
              </a:lnSpc>
              <a:spcBef>
                <a:spcPts val="375"/>
              </a:spcBef>
              <a:spcAft>
                <a:spcPts val="0"/>
              </a:spcAft>
              <a:buClr>
                <a:srgbClr val="003F5E"/>
              </a:buClr>
              <a:buSzPts val="1200"/>
              <a:buFont typeface="Arial"/>
              <a:buChar char="•"/>
              <a:defRPr b="0" i="0" sz="1200" u="none" cap="none" strike="noStrike">
                <a:solidFill>
                  <a:srgbClr val="003F5E"/>
                </a:solidFill>
                <a:latin typeface="Calibri"/>
                <a:ea typeface="Calibri"/>
                <a:cs typeface="Calibri"/>
                <a:sym typeface="Calibri"/>
              </a:defRPr>
            </a:lvl3pPr>
            <a:lvl4pPr indent="-304800" lvl="3" marL="18288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4pPr>
            <a:lvl5pPr indent="-304800" lvl="4" marL="22860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66" name="Google Shape;66;p14"/>
          <p:cNvSpPr txBox="1"/>
          <p:nvPr>
            <p:ph idx="5" type="body"/>
          </p:nvPr>
        </p:nvSpPr>
        <p:spPr>
          <a:xfrm>
            <a:off x="697643" y="3691293"/>
            <a:ext cx="3752400" cy="3213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90000"/>
              </a:lnSpc>
              <a:spcBef>
                <a:spcPts val="750"/>
              </a:spcBef>
              <a:spcAft>
                <a:spcPts val="0"/>
              </a:spcAft>
              <a:buClr>
                <a:srgbClr val="004360"/>
              </a:buClr>
              <a:buSzPts val="1500"/>
              <a:buFont typeface="Arial"/>
              <a:buNone/>
              <a:defRPr b="0" i="0" sz="1500" u="none" cap="none" strike="noStrike">
                <a:solidFill>
                  <a:srgbClr val="004360"/>
                </a:solidFill>
                <a:latin typeface="Calibri"/>
                <a:ea typeface="Calibri"/>
                <a:cs typeface="Calibri"/>
                <a:sym typeface="Calibri"/>
              </a:defRPr>
            </a:lvl1pPr>
            <a:lvl2pPr indent="-314325" lvl="1" marL="914400" marR="0" rtl="0" algn="l">
              <a:lnSpc>
                <a:spcPct val="90000"/>
              </a:lnSpc>
              <a:spcBef>
                <a:spcPts val="375"/>
              </a:spcBef>
              <a:spcAft>
                <a:spcPts val="0"/>
              </a:spcAft>
              <a:buClr>
                <a:srgbClr val="004361"/>
              </a:buClr>
              <a:buSzPts val="1350"/>
              <a:buFont typeface="Arial"/>
              <a:buChar char="•"/>
              <a:defRPr b="0" i="0" sz="1350" u="none" cap="none" strike="noStrike">
                <a:solidFill>
                  <a:srgbClr val="004361"/>
                </a:solidFill>
                <a:latin typeface="Calibri"/>
                <a:ea typeface="Calibri"/>
                <a:cs typeface="Calibri"/>
                <a:sym typeface="Calibri"/>
              </a:defRPr>
            </a:lvl2pPr>
            <a:lvl3pPr indent="-304800" lvl="2" marL="1371600" marR="0" rtl="0" algn="l">
              <a:lnSpc>
                <a:spcPct val="90000"/>
              </a:lnSpc>
              <a:spcBef>
                <a:spcPts val="375"/>
              </a:spcBef>
              <a:spcAft>
                <a:spcPts val="0"/>
              </a:spcAft>
              <a:buClr>
                <a:srgbClr val="003F5E"/>
              </a:buClr>
              <a:buSzPts val="1200"/>
              <a:buFont typeface="Arial"/>
              <a:buChar char="•"/>
              <a:defRPr b="0" i="0" sz="1200" u="none" cap="none" strike="noStrike">
                <a:solidFill>
                  <a:srgbClr val="003F5E"/>
                </a:solidFill>
                <a:latin typeface="Calibri"/>
                <a:ea typeface="Calibri"/>
                <a:cs typeface="Calibri"/>
                <a:sym typeface="Calibri"/>
              </a:defRPr>
            </a:lvl3pPr>
            <a:lvl4pPr indent="-304800" lvl="3" marL="18288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4pPr>
            <a:lvl5pPr indent="-304800" lvl="4" marL="22860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67" name="Google Shape;67;p14"/>
          <p:cNvSpPr txBox="1"/>
          <p:nvPr>
            <p:ph idx="6" type="body"/>
          </p:nvPr>
        </p:nvSpPr>
        <p:spPr>
          <a:xfrm>
            <a:off x="697644" y="2115826"/>
            <a:ext cx="3822600" cy="2604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90000"/>
              </a:lnSpc>
              <a:spcBef>
                <a:spcPts val="750"/>
              </a:spcBef>
              <a:spcAft>
                <a:spcPts val="0"/>
              </a:spcAft>
              <a:buClr>
                <a:srgbClr val="004360"/>
              </a:buClr>
              <a:buSzPts val="1500"/>
              <a:buFont typeface="Arial"/>
              <a:buNone/>
              <a:defRPr b="0" i="0" sz="1500" u="none" cap="none" strike="noStrike">
                <a:solidFill>
                  <a:srgbClr val="004360"/>
                </a:solidFill>
                <a:latin typeface="Calibri"/>
                <a:ea typeface="Calibri"/>
                <a:cs typeface="Calibri"/>
                <a:sym typeface="Calibri"/>
              </a:defRPr>
            </a:lvl1pPr>
            <a:lvl2pPr indent="-314325" lvl="1" marL="914400" marR="0" rtl="0" algn="l">
              <a:lnSpc>
                <a:spcPct val="90000"/>
              </a:lnSpc>
              <a:spcBef>
                <a:spcPts val="375"/>
              </a:spcBef>
              <a:spcAft>
                <a:spcPts val="0"/>
              </a:spcAft>
              <a:buClr>
                <a:srgbClr val="004361"/>
              </a:buClr>
              <a:buSzPts val="1350"/>
              <a:buFont typeface="Arial"/>
              <a:buChar char="•"/>
              <a:defRPr b="0" i="0" sz="1350" u="none" cap="none" strike="noStrike">
                <a:solidFill>
                  <a:srgbClr val="004361"/>
                </a:solidFill>
                <a:latin typeface="Calibri"/>
                <a:ea typeface="Calibri"/>
                <a:cs typeface="Calibri"/>
                <a:sym typeface="Calibri"/>
              </a:defRPr>
            </a:lvl2pPr>
            <a:lvl3pPr indent="-304800" lvl="2" marL="1371600" marR="0" rtl="0" algn="l">
              <a:lnSpc>
                <a:spcPct val="90000"/>
              </a:lnSpc>
              <a:spcBef>
                <a:spcPts val="375"/>
              </a:spcBef>
              <a:spcAft>
                <a:spcPts val="0"/>
              </a:spcAft>
              <a:buClr>
                <a:srgbClr val="003F5E"/>
              </a:buClr>
              <a:buSzPts val="1200"/>
              <a:buFont typeface="Arial"/>
              <a:buChar char="•"/>
              <a:defRPr b="0" i="0" sz="1200" u="none" cap="none" strike="noStrike">
                <a:solidFill>
                  <a:srgbClr val="003F5E"/>
                </a:solidFill>
                <a:latin typeface="Calibri"/>
                <a:ea typeface="Calibri"/>
                <a:cs typeface="Calibri"/>
                <a:sym typeface="Calibri"/>
              </a:defRPr>
            </a:lvl3pPr>
            <a:lvl4pPr indent="-304800" lvl="3" marL="18288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4pPr>
            <a:lvl5pPr indent="-304800" lvl="4" marL="22860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68" name="Google Shape;68;p14"/>
          <p:cNvSpPr txBox="1"/>
          <p:nvPr>
            <p:ph idx="7" type="body"/>
          </p:nvPr>
        </p:nvSpPr>
        <p:spPr>
          <a:xfrm>
            <a:off x="697643" y="2374505"/>
            <a:ext cx="5029800" cy="2604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90000"/>
              </a:lnSpc>
              <a:spcBef>
                <a:spcPts val="750"/>
              </a:spcBef>
              <a:spcAft>
                <a:spcPts val="0"/>
              </a:spcAft>
              <a:buClr>
                <a:srgbClr val="004360"/>
              </a:buClr>
              <a:buSzPts val="1500"/>
              <a:buFont typeface="Arial"/>
              <a:buNone/>
              <a:defRPr b="0" i="0" sz="1500" u="none" cap="none" strike="noStrike">
                <a:solidFill>
                  <a:srgbClr val="004360"/>
                </a:solidFill>
                <a:latin typeface="Calibri"/>
                <a:ea typeface="Calibri"/>
                <a:cs typeface="Calibri"/>
                <a:sym typeface="Calibri"/>
              </a:defRPr>
            </a:lvl1pPr>
            <a:lvl2pPr indent="-314325" lvl="1" marL="914400" marR="0" rtl="0" algn="l">
              <a:lnSpc>
                <a:spcPct val="90000"/>
              </a:lnSpc>
              <a:spcBef>
                <a:spcPts val="375"/>
              </a:spcBef>
              <a:spcAft>
                <a:spcPts val="0"/>
              </a:spcAft>
              <a:buClr>
                <a:srgbClr val="004361"/>
              </a:buClr>
              <a:buSzPts val="1350"/>
              <a:buFont typeface="Arial"/>
              <a:buChar char="•"/>
              <a:defRPr b="0" i="0" sz="1350" u="none" cap="none" strike="noStrike">
                <a:solidFill>
                  <a:srgbClr val="004361"/>
                </a:solidFill>
                <a:latin typeface="Calibri"/>
                <a:ea typeface="Calibri"/>
                <a:cs typeface="Calibri"/>
                <a:sym typeface="Calibri"/>
              </a:defRPr>
            </a:lvl2pPr>
            <a:lvl3pPr indent="-304800" lvl="2" marL="1371600" marR="0" rtl="0" algn="l">
              <a:lnSpc>
                <a:spcPct val="90000"/>
              </a:lnSpc>
              <a:spcBef>
                <a:spcPts val="375"/>
              </a:spcBef>
              <a:spcAft>
                <a:spcPts val="0"/>
              </a:spcAft>
              <a:buClr>
                <a:srgbClr val="003F5E"/>
              </a:buClr>
              <a:buSzPts val="1200"/>
              <a:buFont typeface="Arial"/>
              <a:buChar char="•"/>
              <a:defRPr b="0" i="0" sz="1200" u="none" cap="none" strike="noStrike">
                <a:solidFill>
                  <a:srgbClr val="003F5E"/>
                </a:solidFill>
                <a:latin typeface="Calibri"/>
                <a:ea typeface="Calibri"/>
                <a:cs typeface="Calibri"/>
                <a:sym typeface="Calibri"/>
              </a:defRPr>
            </a:lvl3pPr>
            <a:lvl4pPr indent="-304800" lvl="3" marL="18288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4pPr>
            <a:lvl5pPr indent="-304800" lvl="4" marL="22860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69" name="Google Shape;69;p14"/>
          <p:cNvSpPr txBox="1"/>
          <p:nvPr>
            <p:ph idx="8" type="body"/>
          </p:nvPr>
        </p:nvSpPr>
        <p:spPr>
          <a:xfrm>
            <a:off x="836320" y="2761626"/>
            <a:ext cx="685800" cy="1428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90000"/>
              </a:lnSpc>
              <a:spcBef>
                <a:spcPts val="750"/>
              </a:spcBef>
              <a:spcAft>
                <a:spcPts val="0"/>
              </a:spcAft>
              <a:buClr>
                <a:srgbClr val="004360"/>
              </a:buClr>
              <a:buSzPts val="1500"/>
              <a:buFont typeface="Arial"/>
              <a:buNone/>
              <a:defRPr b="0" i="0" sz="600" u="none" cap="none" strike="noStrike">
                <a:solidFill>
                  <a:srgbClr val="004360"/>
                </a:solidFill>
                <a:latin typeface="Calibri"/>
                <a:ea typeface="Calibri"/>
                <a:cs typeface="Calibri"/>
                <a:sym typeface="Calibri"/>
              </a:defRPr>
            </a:lvl1pPr>
            <a:lvl2pPr indent="-314325" lvl="1" marL="914400" marR="0" rtl="0" algn="l">
              <a:lnSpc>
                <a:spcPct val="90000"/>
              </a:lnSpc>
              <a:spcBef>
                <a:spcPts val="375"/>
              </a:spcBef>
              <a:spcAft>
                <a:spcPts val="0"/>
              </a:spcAft>
              <a:buClr>
                <a:srgbClr val="004361"/>
              </a:buClr>
              <a:buSzPts val="1350"/>
              <a:buFont typeface="Arial"/>
              <a:buChar char="•"/>
              <a:defRPr b="0" i="0" sz="1350" u="none" cap="none" strike="noStrike">
                <a:solidFill>
                  <a:srgbClr val="004361"/>
                </a:solidFill>
                <a:latin typeface="Calibri"/>
                <a:ea typeface="Calibri"/>
                <a:cs typeface="Calibri"/>
                <a:sym typeface="Calibri"/>
              </a:defRPr>
            </a:lvl2pPr>
            <a:lvl3pPr indent="-304800" lvl="2" marL="1371600" marR="0" rtl="0" algn="l">
              <a:lnSpc>
                <a:spcPct val="90000"/>
              </a:lnSpc>
              <a:spcBef>
                <a:spcPts val="375"/>
              </a:spcBef>
              <a:spcAft>
                <a:spcPts val="0"/>
              </a:spcAft>
              <a:buClr>
                <a:srgbClr val="003F5E"/>
              </a:buClr>
              <a:buSzPts val="1200"/>
              <a:buFont typeface="Arial"/>
              <a:buChar char="•"/>
              <a:defRPr b="0" i="0" sz="1200" u="none" cap="none" strike="noStrike">
                <a:solidFill>
                  <a:srgbClr val="003F5E"/>
                </a:solidFill>
                <a:latin typeface="Calibri"/>
                <a:ea typeface="Calibri"/>
                <a:cs typeface="Calibri"/>
                <a:sym typeface="Calibri"/>
              </a:defRPr>
            </a:lvl3pPr>
            <a:lvl4pPr indent="-304800" lvl="3" marL="18288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4pPr>
            <a:lvl5pPr indent="-304800" lvl="4" marL="22860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70" name="Google Shape;70;p14"/>
          <p:cNvSpPr txBox="1"/>
          <p:nvPr>
            <p:ph idx="12" type="sldNum"/>
          </p:nvPr>
        </p:nvSpPr>
        <p:spPr>
          <a:xfrm>
            <a:off x="8556784" y="4749851"/>
            <a:ext cx="548700" cy="393600"/>
          </a:xfrm>
          <a:prstGeom prst="rect">
            <a:avLst/>
          </a:prstGeom>
        </p:spPr>
        <p:txBody>
          <a:bodyPr anchorCtr="0" anchor="t" bIns="45700" lIns="91425" spcFirstLastPara="1" rIns="91425" wrap="square" tIns="45700">
            <a:noAutofit/>
          </a:bodyPr>
          <a:lstStyle>
            <a:lvl1pPr lvl="0">
              <a:buNone/>
              <a:defRPr sz="1300">
                <a:solidFill>
                  <a:srgbClr val="004360"/>
                </a:solidFill>
              </a:defRPr>
            </a:lvl1pPr>
            <a:lvl2pPr lvl="1">
              <a:buNone/>
              <a:defRPr sz="1300">
                <a:solidFill>
                  <a:srgbClr val="004360"/>
                </a:solidFill>
              </a:defRPr>
            </a:lvl2pPr>
            <a:lvl3pPr lvl="2">
              <a:buNone/>
              <a:defRPr sz="1300">
                <a:solidFill>
                  <a:srgbClr val="004360"/>
                </a:solidFill>
              </a:defRPr>
            </a:lvl3pPr>
            <a:lvl4pPr lvl="3">
              <a:buNone/>
              <a:defRPr sz="1300">
                <a:solidFill>
                  <a:srgbClr val="004360"/>
                </a:solidFill>
              </a:defRPr>
            </a:lvl4pPr>
            <a:lvl5pPr lvl="4">
              <a:buNone/>
              <a:defRPr sz="1300">
                <a:solidFill>
                  <a:srgbClr val="004360"/>
                </a:solidFill>
              </a:defRPr>
            </a:lvl5pPr>
            <a:lvl6pPr lvl="5">
              <a:buNone/>
              <a:defRPr sz="1300">
                <a:solidFill>
                  <a:srgbClr val="004360"/>
                </a:solidFill>
              </a:defRPr>
            </a:lvl6pPr>
            <a:lvl7pPr lvl="6">
              <a:buNone/>
              <a:defRPr sz="1300">
                <a:solidFill>
                  <a:srgbClr val="004360"/>
                </a:solidFill>
              </a:defRPr>
            </a:lvl7pPr>
            <a:lvl8pPr lvl="7">
              <a:buNone/>
              <a:defRPr sz="1300">
                <a:solidFill>
                  <a:srgbClr val="004360"/>
                </a:solidFill>
              </a:defRPr>
            </a:lvl8pPr>
            <a:lvl9pPr lvl="8">
              <a:buNone/>
              <a:defRPr sz="1300">
                <a:solidFill>
                  <a:srgbClr val="004360"/>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71" name="Shape 71"/>
        <p:cNvGrpSpPr/>
        <p:nvPr/>
      </p:nvGrpSpPr>
      <p:grpSpPr>
        <a:xfrm>
          <a:off x="0" y="0"/>
          <a:ext cx="0" cy="0"/>
          <a:chOff x="0" y="0"/>
          <a:chExt cx="0" cy="0"/>
        </a:xfrm>
      </p:grpSpPr>
      <p:sp>
        <p:nvSpPr>
          <p:cNvPr id="72" name="Google Shape;72;p15"/>
          <p:cNvSpPr txBox="1"/>
          <p:nvPr>
            <p:ph idx="1" type="body"/>
          </p:nvPr>
        </p:nvSpPr>
        <p:spPr>
          <a:xfrm>
            <a:off x="333377" y="1143003"/>
            <a:ext cx="8181900" cy="3489600"/>
          </a:xfrm>
          <a:prstGeom prst="rect">
            <a:avLst/>
          </a:prstGeom>
          <a:noFill/>
          <a:ln>
            <a:noFill/>
          </a:ln>
        </p:spPr>
        <p:txBody>
          <a:bodyPr anchorCtr="0" anchor="t" bIns="91425" lIns="91425" spcFirstLastPara="1" rIns="91425" wrap="square" tIns="91425">
            <a:noAutofit/>
          </a:bodyPr>
          <a:lstStyle>
            <a:lvl1pPr indent="-323850" lvl="0" marL="457200" marR="0" rtl="0" algn="l">
              <a:lnSpc>
                <a:spcPct val="90000"/>
              </a:lnSpc>
              <a:spcBef>
                <a:spcPts val="750"/>
              </a:spcBef>
              <a:spcAft>
                <a:spcPts val="0"/>
              </a:spcAft>
              <a:buClr>
                <a:srgbClr val="004360"/>
              </a:buClr>
              <a:buSzPts val="1500"/>
              <a:buFont typeface="Arial"/>
              <a:buChar char="•"/>
              <a:defRPr b="0" i="0" sz="1500" u="none" cap="none" strike="noStrike">
                <a:solidFill>
                  <a:srgbClr val="004360"/>
                </a:solidFill>
                <a:latin typeface="Calibri"/>
                <a:ea typeface="Calibri"/>
                <a:cs typeface="Calibri"/>
                <a:sym typeface="Calibri"/>
              </a:defRPr>
            </a:lvl1pPr>
            <a:lvl2pPr indent="-314325" lvl="1" marL="914400" marR="0" rtl="0" algn="l">
              <a:lnSpc>
                <a:spcPct val="90000"/>
              </a:lnSpc>
              <a:spcBef>
                <a:spcPts val="375"/>
              </a:spcBef>
              <a:spcAft>
                <a:spcPts val="0"/>
              </a:spcAft>
              <a:buClr>
                <a:srgbClr val="004361"/>
              </a:buClr>
              <a:buSzPts val="1350"/>
              <a:buFont typeface="Arial"/>
              <a:buChar char="•"/>
              <a:defRPr b="0" i="0" sz="1350" u="none" cap="none" strike="noStrike">
                <a:solidFill>
                  <a:srgbClr val="004361"/>
                </a:solidFill>
                <a:latin typeface="Calibri"/>
                <a:ea typeface="Calibri"/>
                <a:cs typeface="Calibri"/>
                <a:sym typeface="Calibri"/>
              </a:defRPr>
            </a:lvl2pPr>
            <a:lvl3pPr indent="-304800" lvl="2" marL="1371600" marR="0" rtl="0" algn="l">
              <a:lnSpc>
                <a:spcPct val="90000"/>
              </a:lnSpc>
              <a:spcBef>
                <a:spcPts val="375"/>
              </a:spcBef>
              <a:spcAft>
                <a:spcPts val="0"/>
              </a:spcAft>
              <a:buClr>
                <a:srgbClr val="003F5E"/>
              </a:buClr>
              <a:buSzPts val="1200"/>
              <a:buFont typeface="Arial"/>
              <a:buChar char="•"/>
              <a:defRPr b="0" i="0" sz="1200" u="none" cap="none" strike="noStrike">
                <a:solidFill>
                  <a:srgbClr val="003F5E"/>
                </a:solidFill>
                <a:latin typeface="Calibri"/>
                <a:ea typeface="Calibri"/>
                <a:cs typeface="Calibri"/>
                <a:sym typeface="Calibri"/>
              </a:defRPr>
            </a:lvl3pPr>
            <a:lvl4pPr indent="-304800" lvl="3" marL="18288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4pPr>
            <a:lvl5pPr indent="-304800" lvl="4" marL="22860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73" name="Google Shape;73;p15"/>
          <p:cNvSpPr txBox="1"/>
          <p:nvPr>
            <p:ph idx="12" type="sldNum"/>
          </p:nvPr>
        </p:nvSpPr>
        <p:spPr>
          <a:xfrm>
            <a:off x="8296359" y="4804515"/>
            <a:ext cx="555900" cy="206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675">
                <a:solidFill>
                  <a:srgbClr val="888888"/>
                </a:solidFill>
                <a:latin typeface="Calibri"/>
                <a:ea typeface="Calibri"/>
                <a:cs typeface="Calibri"/>
                <a:sym typeface="Calibri"/>
              </a:defRPr>
            </a:lvl1pPr>
            <a:lvl2pPr indent="0" lvl="1" marL="0" marR="0" rtl="0" algn="r">
              <a:spcBef>
                <a:spcPts val="0"/>
              </a:spcBef>
              <a:buNone/>
              <a:defRPr sz="675">
                <a:solidFill>
                  <a:srgbClr val="888888"/>
                </a:solidFill>
                <a:latin typeface="Calibri"/>
                <a:ea typeface="Calibri"/>
                <a:cs typeface="Calibri"/>
                <a:sym typeface="Calibri"/>
              </a:defRPr>
            </a:lvl2pPr>
            <a:lvl3pPr indent="0" lvl="2" marL="0" marR="0" rtl="0" algn="r">
              <a:spcBef>
                <a:spcPts val="0"/>
              </a:spcBef>
              <a:buNone/>
              <a:defRPr sz="675">
                <a:solidFill>
                  <a:srgbClr val="888888"/>
                </a:solidFill>
                <a:latin typeface="Calibri"/>
                <a:ea typeface="Calibri"/>
                <a:cs typeface="Calibri"/>
                <a:sym typeface="Calibri"/>
              </a:defRPr>
            </a:lvl3pPr>
            <a:lvl4pPr indent="0" lvl="3" marL="0" marR="0" rtl="0" algn="r">
              <a:spcBef>
                <a:spcPts val="0"/>
              </a:spcBef>
              <a:buNone/>
              <a:defRPr sz="675">
                <a:solidFill>
                  <a:srgbClr val="888888"/>
                </a:solidFill>
                <a:latin typeface="Calibri"/>
                <a:ea typeface="Calibri"/>
                <a:cs typeface="Calibri"/>
                <a:sym typeface="Calibri"/>
              </a:defRPr>
            </a:lvl4pPr>
            <a:lvl5pPr indent="0" lvl="4" marL="0" marR="0" rtl="0" algn="r">
              <a:spcBef>
                <a:spcPts val="0"/>
              </a:spcBef>
              <a:buNone/>
              <a:defRPr sz="675">
                <a:solidFill>
                  <a:srgbClr val="888888"/>
                </a:solidFill>
                <a:latin typeface="Calibri"/>
                <a:ea typeface="Calibri"/>
                <a:cs typeface="Calibri"/>
                <a:sym typeface="Calibri"/>
              </a:defRPr>
            </a:lvl5pPr>
            <a:lvl6pPr indent="0" lvl="5" marL="0" marR="0" rtl="0" algn="r">
              <a:spcBef>
                <a:spcPts val="0"/>
              </a:spcBef>
              <a:buNone/>
              <a:defRPr sz="675">
                <a:solidFill>
                  <a:srgbClr val="888888"/>
                </a:solidFill>
                <a:latin typeface="Calibri"/>
                <a:ea typeface="Calibri"/>
                <a:cs typeface="Calibri"/>
                <a:sym typeface="Calibri"/>
              </a:defRPr>
            </a:lvl6pPr>
            <a:lvl7pPr indent="0" lvl="6" marL="0" marR="0" rtl="0" algn="r">
              <a:spcBef>
                <a:spcPts val="0"/>
              </a:spcBef>
              <a:buNone/>
              <a:defRPr sz="675">
                <a:solidFill>
                  <a:srgbClr val="888888"/>
                </a:solidFill>
                <a:latin typeface="Calibri"/>
                <a:ea typeface="Calibri"/>
                <a:cs typeface="Calibri"/>
                <a:sym typeface="Calibri"/>
              </a:defRPr>
            </a:lvl7pPr>
            <a:lvl8pPr indent="0" lvl="7" marL="0" marR="0" rtl="0" algn="r">
              <a:spcBef>
                <a:spcPts val="0"/>
              </a:spcBef>
              <a:buNone/>
              <a:defRPr sz="675">
                <a:solidFill>
                  <a:srgbClr val="888888"/>
                </a:solidFill>
                <a:latin typeface="Calibri"/>
                <a:ea typeface="Calibri"/>
                <a:cs typeface="Calibri"/>
                <a:sym typeface="Calibri"/>
              </a:defRPr>
            </a:lvl8pPr>
            <a:lvl9pPr indent="0" lvl="8" marL="0" marR="0" rtl="0" algn="r">
              <a:spcBef>
                <a:spcPts val="0"/>
              </a:spcBef>
              <a:buNone/>
              <a:defRPr sz="675">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74" name="Google Shape;74;p15"/>
          <p:cNvSpPr txBox="1"/>
          <p:nvPr>
            <p:ph type="title"/>
          </p:nvPr>
        </p:nvSpPr>
        <p:spPr>
          <a:xfrm>
            <a:off x="341735" y="55987"/>
            <a:ext cx="7209000" cy="9942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rgbClr val="004361"/>
              </a:buClr>
              <a:buSzPts val="1400"/>
              <a:buFont typeface="Calibri"/>
              <a:buNone/>
              <a:defRPr b="1" i="0" sz="1800" u="none" cap="none" strike="noStrike">
                <a:solidFill>
                  <a:srgbClr val="004361"/>
                </a:solidFill>
                <a:latin typeface="Calibri"/>
                <a:ea typeface="Calibri"/>
                <a:cs typeface="Calibri"/>
                <a:sym typeface="Calibri"/>
              </a:defRPr>
            </a:lvl1pPr>
            <a:lvl2pPr indent="0" lvl="1" rtl="0">
              <a:spcBef>
                <a:spcPts val="0"/>
              </a:spcBef>
              <a:spcAft>
                <a:spcPts val="0"/>
              </a:spcAft>
              <a:buSzPts val="1400"/>
              <a:buNone/>
              <a:defRPr sz="1800"/>
            </a:lvl2pPr>
            <a:lvl3pPr indent="0" lvl="2" rtl="0">
              <a:spcBef>
                <a:spcPts val="0"/>
              </a:spcBef>
              <a:spcAft>
                <a:spcPts val="0"/>
              </a:spcAft>
              <a:buSzPts val="1400"/>
              <a:buNone/>
              <a:defRPr sz="1800"/>
            </a:lvl3pPr>
            <a:lvl4pPr indent="0" lvl="3" rtl="0">
              <a:spcBef>
                <a:spcPts val="0"/>
              </a:spcBef>
              <a:spcAft>
                <a:spcPts val="0"/>
              </a:spcAft>
              <a:buSzPts val="1400"/>
              <a:buNone/>
              <a:defRPr sz="1800"/>
            </a:lvl4pPr>
            <a:lvl5pPr indent="0" lvl="4" rtl="0">
              <a:spcBef>
                <a:spcPts val="0"/>
              </a:spcBef>
              <a:spcAft>
                <a:spcPts val="0"/>
              </a:spcAft>
              <a:buSzPts val="1400"/>
              <a:buNone/>
              <a:defRPr sz="1800"/>
            </a:lvl5pPr>
            <a:lvl6pPr indent="0" lvl="5" rtl="0">
              <a:spcBef>
                <a:spcPts val="0"/>
              </a:spcBef>
              <a:spcAft>
                <a:spcPts val="0"/>
              </a:spcAft>
              <a:buSzPts val="1400"/>
              <a:buNone/>
              <a:defRPr sz="1800"/>
            </a:lvl6pPr>
            <a:lvl7pPr indent="0" lvl="6" rtl="0">
              <a:spcBef>
                <a:spcPts val="0"/>
              </a:spcBef>
              <a:spcAft>
                <a:spcPts val="0"/>
              </a:spcAft>
              <a:buSzPts val="1400"/>
              <a:buNone/>
              <a:defRPr sz="1800"/>
            </a:lvl7pPr>
            <a:lvl8pPr indent="0" lvl="7" rtl="0">
              <a:spcBef>
                <a:spcPts val="0"/>
              </a:spcBef>
              <a:spcAft>
                <a:spcPts val="0"/>
              </a:spcAft>
              <a:buSzPts val="1400"/>
              <a:buNone/>
              <a:defRPr sz="1800"/>
            </a:lvl8pPr>
            <a:lvl9pPr indent="0" lvl="8" rtl="0">
              <a:spcBef>
                <a:spcPts val="0"/>
              </a:spcBef>
              <a:spcAft>
                <a:spcPts val="0"/>
              </a:spcAft>
              <a:buSzPts val="1400"/>
              <a:buNone/>
              <a:defRPr sz="1800"/>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spTree>
      <p:nvGrpSpPr>
        <p:cNvPr id="75" name="Shape 75"/>
        <p:cNvGrpSpPr/>
        <p:nvPr/>
      </p:nvGrpSpPr>
      <p:grpSpPr>
        <a:xfrm>
          <a:off x="0" y="0"/>
          <a:ext cx="0" cy="0"/>
          <a:chOff x="0" y="0"/>
          <a:chExt cx="0" cy="0"/>
        </a:xfrm>
      </p:grpSpPr>
      <p:sp>
        <p:nvSpPr>
          <p:cNvPr id="76" name="Google Shape;76;p16"/>
          <p:cNvSpPr txBox="1"/>
          <p:nvPr>
            <p:ph idx="1" type="body"/>
          </p:nvPr>
        </p:nvSpPr>
        <p:spPr>
          <a:xfrm>
            <a:off x="342900" y="1369219"/>
            <a:ext cx="4172100" cy="3263400"/>
          </a:xfrm>
          <a:prstGeom prst="rect">
            <a:avLst/>
          </a:prstGeom>
          <a:noFill/>
          <a:ln>
            <a:noFill/>
          </a:ln>
        </p:spPr>
        <p:txBody>
          <a:bodyPr anchorCtr="0" anchor="t" bIns="91425" lIns="91425" spcFirstLastPara="1" rIns="91425" wrap="square" tIns="91425">
            <a:noAutofit/>
          </a:bodyPr>
          <a:lstStyle>
            <a:lvl1pPr indent="-323850" lvl="0" marL="457200" marR="0" rtl="0" algn="l">
              <a:lnSpc>
                <a:spcPct val="90000"/>
              </a:lnSpc>
              <a:spcBef>
                <a:spcPts val="750"/>
              </a:spcBef>
              <a:spcAft>
                <a:spcPts val="0"/>
              </a:spcAft>
              <a:buClr>
                <a:srgbClr val="004360"/>
              </a:buClr>
              <a:buSzPts val="1500"/>
              <a:buFont typeface="Arial"/>
              <a:buChar char="•"/>
              <a:defRPr b="0" i="0" sz="1500" u="none" cap="none" strike="noStrike">
                <a:solidFill>
                  <a:srgbClr val="004360"/>
                </a:solidFill>
                <a:latin typeface="Calibri"/>
                <a:ea typeface="Calibri"/>
                <a:cs typeface="Calibri"/>
                <a:sym typeface="Calibri"/>
              </a:defRPr>
            </a:lvl1pPr>
            <a:lvl2pPr indent="-314325" lvl="1" marL="914400" marR="0" rtl="0" algn="l">
              <a:lnSpc>
                <a:spcPct val="90000"/>
              </a:lnSpc>
              <a:spcBef>
                <a:spcPts val="375"/>
              </a:spcBef>
              <a:spcAft>
                <a:spcPts val="0"/>
              </a:spcAft>
              <a:buClr>
                <a:srgbClr val="004361"/>
              </a:buClr>
              <a:buSzPts val="1350"/>
              <a:buFont typeface="Arial"/>
              <a:buChar char="•"/>
              <a:defRPr b="0" i="0" sz="1350" u="none" cap="none" strike="noStrike">
                <a:solidFill>
                  <a:srgbClr val="004361"/>
                </a:solidFill>
                <a:latin typeface="Calibri"/>
                <a:ea typeface="Calibri"/>
                <a:cs typeface="Calibri"/>
                <a:sym typeface="Calibri"/>
              </a:defRPr>
            </a:lvl2pPr>
            <a:lvl3pPr indent="-304800" lvl="2" marL="1371600" marR="0" rtl="0" algn="l">
              <a:lnSpc>
                <a:spcPct val="90000"/>
              </a:lnSpc>
              <a:spcBef>
                <a:spcPts val="375"/>
              </a:spcBef>
              <a:spcAft>
                <a:spcPts val="0"/>
              </a:spcAft>
              <a:buClr>
                <a:srgbClr val="003F5E"/>
              </a:buClr>
              <a:buSzPts val="1200"/>
              <a:buFont typeface="Arial"/>
              <a:buChar char="•"/>
              <a:defRPr b="0" i="0" sz="1200" u="none" cap="none" strike="noStrike">
                <a:solidFill>
                  <a:srgbClr val="003F5E"/>
                </a:solidFill>
                <a:latin typeface="Calibri"/>
                <a:ea typeface="Calibri"/>
                <a:cs typeface="Calibri"/>
                <a:sym typeface="Calibri"/>
              </a:defRPr>
            </a:lvl3pPr>
            <a:lvl4pPr indent="-304800" lvl="3" marL="18288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4pPr>
            <a:lvl5pPr indent="-304800" lvl="4" marL="22860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77" name="Google Shape;77;p16"/>
          <p:cNvSpPr txBox="1"/>
          <p:nvPr>
            <p:ph idx="2" type="body"/>
          </p:nvPr>
        </p:nvSpPr>
        <p:spPr>
          <a:xfrm>
            <a:off x="4629150" y="1369219"/>
            <a:ext cx="3886200" cy="3263400"/>
          </a:xfrm>
          <a:prstGeom prst="rect">
            <a:avLst/>
          </a:prstGeom>
          <a:noFill/>
          <a:ln>
            <a:noFill/>
          </a:ln>
        </p:spPr>
        <p:txBody>
          <a:bodyPr anchorCtr="0" anchor="t" bIns="91425" lIns="91425" spcFirstLastPara="1" rIns="91425" wrap="square" tIns="91425">
            <a:noAutofit/>
          </a:bodyPr>
          <a:lstStyle>
            <a:lvl1pPr indent="-323850" lvl="0" marL="457200" marR="0" rtl="0" algn="l">
              <a:lnSpc>
                <a:spcPct val="90000"/>
              </a:lnSpc>
              <a:spcBef>
                <a:spcPts val="750"/>
              </a:spcBef>
              <a:spcAft>
                <a:spcPts val="0"/>
              </a:spcAft>
              <a:buClr>
                <a:srgbClr val="004360"/>
              </a:buClr>
              <a:buSzPts val="1500"/>
              <a:buFont typeface="Arial"/>
              <a:buChar char="•"/>
              <a:defRPr b="0" i="0" sz="1500" u="none" cap="none" strike="noStrike">
                <a:solidFill>
                  <a:srgbClr val="004360"/>
                </a:solidFill>
                <a:latin typeface="Calibri"/>
                <a:ea typeface="Calibri"/>
                <a:cs typeface="Calibri"/>
                <a:sym typeface="Calibri"/>
              </a:defRPr>
            </a:lvl1pPr>
            <a:lvl2pPr indent="-314325" lvl="1" marL="914400" marR="0" rtl="0" algn="l">
              <a:lnSpc>
                <a:spcPct val="90000"/>
              </a:lnSpc>
              <a:spcBef>
                <a:spcPts val="375"/>
              </a:spcBef>
              <a:spcAft>
                <a:spcPts val="0"/>
              </a:spcAft>
              <a:buClr>
                <a:srgbClr val="004361"/>
              </a:buClr>
              <a:buSzPts val="1350"/>
              <a:buFont typeface="Arial"/>
              <a:buChar char="•"/>
              <a:defRPr b="0" i="0" sz="1350" u="none" cap="none" strike="noStrike">
                <a:solidFill>
                  <a:srgbClr val="004361"/>
                </a:solidFill>
                <a:latin typeface="Calibri"/>
                <a:ea typeface="Calibri"/>
                <a:cs typeface="Calibri"/>
                <a:sym typeface="Calibri"/>
              </a:defRPr>
            </a:lvl2pPr>
            <a:lvl3pPr indent="-304800" lvl="2" marL="1371600" marR="0" rtl="0" algn="l">
              <a:lnSpc>
                <a:spcPct val="90000"/>
              </a:lnSpc>
              <a:spcBef>
                <a:spcPts val="375"/>
              </a:spcBef>
              <a:spcAft>
                <a:spcPts val="0"/>
              </a:spcAft>
              <a:buClr>
                <a:srgbClr val="003F5E"/>
              </a:buClr>
              <a:buSzPts val="1200"/>
              <a:buFont typeface="Arial"/>
              <a:buChar char="•"/>
              <a:defRPr b="0" i="0" sz="1200" u="none" cap="none" strike="noStrike">
                <a:solidFill>
                  <a:srgbClr val="003F5E"/>
                </a:solidFill>
                <a:latin typeface="Calibri"/>
                <a:ea typeface="Calibri"/>
                <a:cs typeface="Calibri"/>
                <a:sym typeface="Calibri"/>
              </a:defRPr>
            </a:lvl3pPr>
            <a:lvl4pPr indent="-304800" lvl="3" marL="18288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4pPr>
            <a:lvl5pPr indent="-304800" lvl="4" marL="22860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78" name="Google Shape;78;p16"/>
          <p:cNvSpPr txBox="1"/>
          <p:nvPr>
            <p:ph idx="12" type="sldNum"/>
          </p:nvPr>
        </p:nvSpPr>
        <p:spPr>
          <a:xfrm>
            <a:off x="8296359" y="4804515"/>
            <a:ext cx="555900" cy="206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675">
                <a:solidFill>
                  <a:srgbClr val="888888"/>
                </a:solidFill>
                <a:latin typeface="Calibri"/>
                <a:ea typeface="Calibri"/>
                <a:cs typeface="Calibri"/>
                <a:sym typeface="Calibri"/>
              </a:defRPr>
            </a:lvl1pPr>
            <a:lvl2pPr indent="0" lvl="1" marL="0" marR="0" rtl="0" algn="r">
              <a:spcBef>
                <a:spcPts val="0"/>
              </a:spcBef>
              <a:buNone/>
              <a:defRPr sz="675">
                <a:solidFill>
                  <a:srgbClr val="888888"/>
                </a:solidFill>
                <a:latin typeface="Calibri"/>
                <a:ea typeface="Calibri"/>
                <a:cs typeface="Calibri"/>
                <a:sym typeface="Calibri"/>
              </a:defRPr>
            </a:lvl2pPr>
            <a:lvl3pPr indent="0" lvl="2" marL="0" marR="0" rtl="0" algn="r">
              <a:spcBef>
                <a:spcPts val="0"/>
              </a:spcBef>
              <a:buNone/>
              <a:defRPr sz="675">
                <a:solidFill>
                  <a:srgbClr val="888888"/>
                </a:solidFill>
                <a:latin typeface="Calibri"/>
                <a:ea typeface="Calibri"/>
                <a:cs typeface="Calibri"/>
                <a:sym typeface="Calibri"/>
              </a:defRPr>
            </a:lvl3pPr>
            <a:lvl4pPr indent="0" lvl="3" marL="0" marR="0" rtl="0" algn="r">
              <a:spcBef>
                <a:spcPts val="0"/>
              </a:spcBef>
              <a:buNone/>
              <a:defRPr sz="675">
                <a:solidFill>
                  <a:srgbClr val="888888"/>
                </a:solidFill>
                <a:latin typeface="Calibri"/>
                <a:ea typeface="Calibri"/>
                <a:cs typeface="Calibri"/>
                <a:sym typeface="Calibri"/>
              </a:defRPr>
            </a:lvl4pPr>
            <a:lvl5pPr indent="0" lvl="4" marL="0" marR="0" rtl="0" algn="r">
              <a:spcBef>
                <a:spcPts val="0"/>
              </a:spcBef>
              <a:buNone/>
              <a:defRPr sz="675">
                <a:solidFill>
                  <a:srgbClr val="888888"/>
                </a:solidFill>
                <a:latin typeface="Calibri"/>
                <a:ea typeface="Calibri"/>
                <a:cs typeface="Calibri"/>
                <a:sym typeface="Calibri"/>
              </a:defRPr>
            </a:lvl5pPr>
            <a:lvl6pPr indent="0" lvl="5" marL="0" marR="0" rtl="0" algn="r">
              <a:spcBef>
                <a:spcPts val="0"/>
              </a:spcBef>
              <a:buNone/>
              <a:defRPr sz="675">
                <a:solidFill>
                  <a:srgbClr val="888888"/>
                </a:solidFill>
                <a:latin typeface="Calibri"/>
                <a:ea typeface="Calibri"/>
                <a:cs typeface="Calibri"/>
                <a:sym typeface="Calibri"/>
              </a:defRPr>
            </a:lvl6pPr>
            <a:lvl7pPr indent="0" lvl="6" marL="0" marR="0" rtl="0" algn="r">
              <a:spcBef>
                <a:spcPts val="0"/>
              </a:spcBef>
              <a:buNone/>
              <a:defRPr sz="675">
                <a:solidFill>
                  <a:srgbClr val="888888"/>
                </a:solidFill>
                <a:latin typeface="Calibri"/>
                <a:ea typeface="Calibri"/>
                <a:cs typeface="Calibri"/>
                <a:sym typeface="Calibri"/>
              </a:defRPr>
            </a:lvl7pPr>
            <a:lvl8pPr indent="0" lvl="7" marL="0" marR="0" rtl="0" algn="r">
              <a:spcBef>
                <a:spcPts val="0"/>
              </a:spcBef>
              <a:buNone/>
              <a:defRPr sz="675">
                <a:solidFill>
                  <a:srgbClr val="888888"/>
                </a:solidFill>
                <a:latin typeface="Calibri"/>
                <a:ea typeface="Calibri"/>
                <a:cs typeface="Calibri"/>
                <a:sym typeface="Calibri"/>
              </a:defRPr>
            </a:lvl8pPr>
            <a:lvl9pPr indent="0" lvl="8" marL="0" marR="0" rtl="0" algn="r">
              <a:spcBef>
                <a:spcPts val="0"/>
              </a:spcBef>
              <a:buNone/>
              <a:defRPr sz="675">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79" name="Google Shape;79;p16"/>
          <p:cNvSpPr txBox="1"/>
          <p:nvPr>
            <p:ph type="title"/>
          </p:nvPr>
        </p:nvSpPr>
        <p:spPr>
          <a:xfrm>
            <a:off x="350201" y="152400"/>
            <a:ext cx="6780600" cy="6957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rgbClr val="004361"/>
              </a:buClr>
              <a:buSzPts val="1400"/>
              <a:buFont typeface="Calibri"/>
              <a:buNone/>
              <a:defRPr b="1" i="0" sz="1800" u="none" cap="none" strike="noStrike">
                <a:solidFill>
                  <a:srgbClr val="004361"/>
                </a:solidFill>
                <a:latin typeface="Calibri"/>
                <a:ea typeface="Calibri"/>
                <a:cs typeface="Calibri"/>
                <a:sym typeface="Calibri"/>
              </a:defRPr>
            </a:lvl1pPr>
            <a:lvl2pPr indent="0" lvl="1" rtl="0">
              <a:spcBef>
                <a:spcPts val="0"/>
              </a:spcBef>
              <a:spcAft>
                <a:spcPts val="0"/>
              </a:spcAft>
              <a:buSzPts val="1400"/>
              <a:buNone/>
              <a:defRPr sz="1800"/>
            </a:lvl2pPr>
            <a:lvl3pPr indent="0" lvl="2" rtl="0">
              <a:spcBef>
                <a:spcPts val="0"/>
              </a:spcBef>
              <a:spcAft>
                <a:spcPts val="0"/>
              </a:spcAft>
              <a:buSzPts val="1400"/>
              <a:buNone/>
              <a:defRPr sz="1800"/>
            </a:lvl3pPr>
            <a:lvl4pPr indent="0" lvl="3" rtl="0">
              <a:spcBef>
                <a:spcPts val="0"/>
              </a:spcBef>
              <a:spcAft>
                <a:spcPts val="0"/>
              </a:spcAft>
              <a:buSzPts val="1400"/>
              <a:buNone/>
              <a:defRPr sz="1800"/>
            </a:lvl4pPr>
            <a:lvl5pPr indent="0" lvl="4" rtl="0">
              <a:spcBef>
                <a:spcPts val="0"/>
              </a:spcBef>
              <a:spcAft>
                <a:spcPts val="0"/>
              </a:spcAft>
              <a:buSzPts val="1400"/>
              <a:buNone/>
              <a:defRPr sz="1800"/>
            </a:lvl5pPr>
            <a:lvl6pPr indent="0" lvl="5" rtl="0">
              <a:spcBef>
                <a:spcPts val="0"/>
              </a:spcBef>
              <a:spcAft>
                <a:spcPts val="0"/>
              </a:spcAft>
              <a:buSzPts val="1400"/>
              <a:buNone/>
              <a:defRPr sz="1800"/>
            </a:lvl6pPr>
            <a:lvl7pPr indent="0" lvl="6" rtl="0">
              <a:spcBef>
                <a:spcPts val="0"/>
              </a:spcBef>
              <a:spcAft>
                <a:spcPts val="0"/>
              </a:spcAft>
              <a:buSzPts val="1400"/>
              <a:buNone/>
              <a:defRPr sz="1800"/>
            </a:lvl7pPr>
            <a:lvl8pPr indent="0" lvl="7" rtl="0">
              <a:spcBef>
                <a:spcPts val="0"/>
              </a:spcBef>
              <a:spcAft>
                <a:spcPts val="0"/>
              </a:spcAft>
              <a:buSzPts val="1400"/>
              <a:buNone/>
              <a:defRPr sz="1800"/>
            </a:lvl8pPr>
            <a:lvl9pPr indent="0" lvl="8" rtl="0">
              <a:spcBef>
                <a:spcPts val="0"/>
              </a:spcBef>
              <a:spcAft>
                <a:spcPts val="0"/>
              </a:spcAft>
              <a:buSzPts val="1400"/>
              <a:buNone/>
              <a:defRPr sz="1800"/>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losing Slide for non project presentations">
  <p:cSld name="Closing Slide for non project presentations">
    <p:spTree>
      <p:nvGrpSpPr>
        <p:cNvPr id="80" name="Shape 80"/>
        <p:cNvGrpSpPr/>
        <p:nvPr/>
      </p:nvGrpSpPr>
      <p:grpSpPr>
        <a:xfrm>
          <a:off x="0" y="0"/>
          <a:ext cx="0" cy="0"/>
          <a:chOff x="0" y="0"/>
          <a:chExt cx="0" cy="0"/>
        </a:xfrm>
      </p:grpSpPr>
      <p:sp>
        <p:nvSpPr>
          <p:cNvPr id="81" name="Google Shape;81;p17"/>
          <p:cNvSpPr txBox="1"/>
          <p:nvPr>
            <p:ph idx="12" type="sldNum"/>
          </p:nvPr>
        </p:nvSpPr>
        <p:spPr>
          <a:xfrm>
            <a:off x="8296359" y="4804515"/>
            <a:ext cx="555900" cy="206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675">
                <a:solidFill>
                  <a:srgbClr val="888888"/>
                </a:solidFill>
                <a:latin typeface="Calibri"/>
                <a:ea typeface="Calibri"/>
                <a:cs typeface="Calibri"/>
                <a:sym typeface="Calibri"/>
              </a:defRPr>
            </a:lvl1pPr>
            <a:lvl2pPr indent="0" lvl="1" marL="0" marR="0" rtl="0" algn="r">
              <a:spcBef>
                <a:spcPts val="0"/>
              </a:spcBef>
              <a:buNone/>
              <a:defRPr sz="675">
                <a:solidFill>
                  <a:srgbClr val="888888"/>
                </a:solidFill>
                <a:latin typeface="Calibri"/>
                <a:ea typeface="Calibri"/>
                <a:cs typeface="Calibri"/>
                <a:sym typeface="Calibri"/>
              </a:defRPr>
            </a:lvl2pPr>
            <a:lvl3pPr indent="0" lvl="2" marL="0" marR="0" rtl="0" algn="r">
              <a:spcBef>
                <a:spcPts val="0"/>
              </a:spcBef>
              <a:buNone/>
              <a:defRPr sz="675">
                <a:solidFill>
                  <a:srgbClr val="888888"/>
                </a:solidFill>
                <a:latin typeface="Calibri"/>
                <a:ea typeface="Calibri"/>
                <a:cs typeface="Calibri"/>
                <a:sym typeface="Calibri"/>
              </a:defRPr>
            </a:lvl3pPr>
            <a:lvl4pPr indent="0" lvl="3" marL="0" marR="0" rtl="0" algn="r">
              <a:spcBef>
                <a:spcPts val="0"/>
              </a:spcBef>
              <a:buNone/>
              <a:defRPr sz="675">
                <a:solidFill>
                  <a:srgbClr val="888888"/>
                </a:solidFill>
                <a:latin typeface="Calibri"/>
                <a:ea typeface="Calibri"/>
                <a:cs typeface="Calibri"/>
                <a:sym typeface="Calibri"/>
              </a:defRPr>
            </a:lvl4pPr>
            <a:lvl5pPr indent="0" lvl="4" marL="0" marR="0" rtl="0" algn="r">
              <a:spcBef>
                <a:spcPts val="0"/>
              </a:spcBef>
              <a:buNone/>
              <a:defRPr sz="675">
                <a:solidFill>
                  <a:srgbClr val="888888"/>
                </a:solidFill>
                <a:latin typeface="Calibri"/>
                <a:ea typeface="Calibri"/>
                <a:cs typeface="Calibri"/>
                <a:sym typeface="Calibri"/>
              </a:defRPr>
            </a:lvl5pPr>
            <a:lvl6pPr indent="0" lvl="5" marL="0" marR="0" rtl="0" algn="r">
              <a:spcBef>
                <a:spcPts val="0"/>
              </a:spcBef>
              <a:buNone/>
              <a:defRPr sz="675">
                <a:solidFill>
                  <a:srgbClr val="888888"/>
                </a:solidFill>
                <a:latin typeface="Calibri"/>
                <a:ea typeface="Calibri"/>
                <a:cs typeface="Calibri"/>
                <a:sym typeface="Calibri"/>
              </a:defRPr>
            </a:lvl6pPr>
            <a:lvl7pPr indent="0" lvl="6" marL="0" marR="0" rtl="0" algn="r">
              <a:spcBef>
                <a:spcPts val="0"/>
              </a:spcBef>
              <a:buNone/>
              <a:defRPr sz="675">
                <a:solidFill>
                  <a:srgbClr val="888888"/>
                </a:solidFill>
                <a:latin typeface="Calibri"/>
                <a:ea typeface="Calibri"/>
                <a:cs typeface="Calibri"/>
                <a:sym typeface="Calibri"/>
              </a:defRPr>
            </a:lvl7pPr>
            <a:lvl8pPr indent="0" lvl="7" marL="0" marR="0" rtl="0" algn="r">
              <a:spcBef>
                <a:spcPts val="0"/>
              </a:spcBef>
              <a:buNone/>
              <a:defRPr sz="675">
                <a:solidFill>
                  <a:srgbClr val="888888"/>
                </a:solidFill>
                <a:latin typeface="Calibri"/>
                <a:ea typeface="Calibri"/>
                <a:cs typeface="Calibri"/>
                <a:sym typeface="Calibri"/>
              </a:defRPr>
            </a:lvl8pPr>
            <a:lvl9pPr indent="0" lvl="8" marL="0" marR="0" rtl="0" algn="r">
              <a:spcBef>
                <a:spcPts val="0"/>
              </a:spcBef>
              <a:buNone/>
              <a:defRPr sz="675">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82" name="Google Shape;82;p17"/>
          <p:cNvSpPr/>
          <p:nvPr/>
        </p:nvSpPr>
        <p:spPr>
          <a:xfrm>
            <a:off x="0" y="-5"/>
            <a:ext cx="9144000" cy="5143500"/>
          </a:xfrm>
          <a:prstGeom prst="rect">
            <a:avLst/>
          </a:prstGeom>
          <a:solidFill>
            <a:srgbClr val="1C416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13">
              <a:solidFill>
                <a:schemeClr val="lt1"/>
              </a:solidFill>
              <a:latin typeface="Calibri"/>
              <a:ea typeface="Calibri"/>
              <a:cs typeface="Calibri"/>
              <a:sym typeface="Calibri"/>
            </a:endParaRPr>
          </a:p>
        </p:txBody>
      </p:sp>
      <p:sp>
        <p:nvSpPr>
          <p:cNvPr id="83" name="Google Shape;83;p17"/>
          <p:cNvSpPr/>
          <p:nvPr/>
        </p:nvSpPr>
        <p:spPr>
          <a:xfrm>
            <a:off x="0" y="642938"/>
            <a:ext cx="9144000" cy="3857700"/>
          </a:xfrm>
          <a:prstGeom prst="rect">
            <a:avLst/>
          </a:prstGeom>
          <a:solidFill>
            <a:srgbClr val="1C416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13">
              <a:solidFill>
                <a:schemeClr val="lt1"/>
              </a:solidFill>
              <a:latin typeface="Calibri"/>
              <a:ea typeface="Calibri"/>
              <a:cs typeface="Calibri"/>
              <a:sym typeface="Calibri"/>
            </a:endParaRPr>
          </a:p>
        </p:txBody>
      </p:sp>
      <p:sp>
        <p:nvSpPr>
          <p:cNvPr id="84" name="Google Shape;84;p17"/>
          <p:cNvSpPr/>
          <p:nvPr/>
        </p:nvSpPr>
        <p:spPr>
          <a:xfrm>
            <a:off x="2470932" y="768140"/>
            <a:ext cx="4202100" cy="2988600"/>
          </a:xfrm>
          <a:prstGeom prst="rect">
            <a:avLst/>
          </a:prstGeom>
          <a:blipFill rotWithShape="1">
            <a:blip r:embed="rId2">
              <a:alphaModFix amt="12000"/>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13">
              <a:solidFill>
                <a:schemeClr val="lt1"/>
              </a:solidFill>
              <a:latin typeface="Calibri"/>
              <a:ea typeface="Calibri"/>
              <a:cs typeface="Calibri"/>
              <a:sym typeface="Calibri"/>
            </a:endParaRPr>
          </a:p>
        </p:txBody>
      </p:sp>
      <p:grpSp>
        <p:nvGrpSpPr>
          <p:cNvPr id="85" name="Google Shape;85;p17"/>
          <p:cNvGrpSpPr/>
          <p:nvPr/>
        </p:nvGrpSpPr>
        <p:grpSpPr>
          <a:xfrm>
            <a:off x="3014133" y="3844855"/>
            <a:ext cx="3115800" cy="898794"/>
            <a:chOff x="4003396" y="5126471"/>
            <a:chExt cx="4154400" cy="1198392"/>
          </a:xfrm>
        </p:grpSpPr>
        <p:sp>
          <p:nvSpPr>
            <p:cNvPr id="86" name="Google Shape;86;p17"/>
            <p:cNvSpPr txBox="1"/>
            <p:nvPr/>
          </p:nvSpPr>
          <p:spPr>
            <a:xfrm>
              <a:off x="4003396" y="5647763"/>
              <a:ext cx="4154400" cy="6771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lt1"/>
                </a:buClr>
                <a:buFont typeface="Calibri"/>
                <a:buNone/>
              </a:pPr>
              <a:r>
                <a:rPr lang="en" sz="900">
                  <a:solidFill>
                    <a:schemeClr val="lt1"/>
                  </a:solidFill>
                  <a:latin typeface="Calibri"/>
                  <a:ea typeface="Calibri"/>
                  <a:cs typeface="Calibri"/>
                  <a:sym typeface="Calibri"/>
                </a:rPr>
                <a:t>Networks </a:t>
              </a:r>
              <a:r>
                <a:rPr lang="en" sz="900">
                  <a:solidFill>
                    <a:schemeClr val="lt1"/>
                  </a:solidFill>
                  <a:latin typeface="Calibri"/>
                  <a:ea typeface="Calibri"/>
                  <a:cs typeface="Calibri"/>
                  <a:sym typeface="Calibri"/>
                </a:rPr>
                <a:t>∙ Services ∙ People         </a:t>
              </a:r>
              <a:endParaRPr/>
            </a:p>
            <a:p>
              <a:pPr indent="0" lvl="0" marL="0" marR="0" rtl="0" algn="ctr">
                <a:lnSpc>
                  <a:spcPct val="100000"/>
                </a:lnSpc>
                <a:spcBef>
                  <a:spcPts val="0"/>
                </a:spcBef>
                <a:spcAft>
                  <a:spcPts val="0"/>
                </a:spcAft>
                <a:buClr>
                  <a:schemeClr val="lt1"/>
                </a:buClr>
                <a:buFont typeface="Calibri"/>
                <a:buNone/>
              </a:pPr>
              <a:r>
                <a:rPr b="0" i="0" lang="en" sz="900">
                  <a:solidFill>
                    <a:schemeClr val="lt1"/>
                  </a:solidFill>
                  <a:latin typeface="Calibri"/>
                  <a:ea typeface="Calibri"/>
                  <a:cs typeface="Calibri"/>
                  <a:sym typeface="Calibri"/>
                </a:rPr>
                <a:t>www.geant.org</a:t>
              </a:r>
              <a:endParaRPr/>
            </a:p>
            <a:p>
              <a:pPr indent="0" lvl="0" marL="0" marR="0" rtl="0" algn="ctr">
                <a:spcBef>
                  <a:spcPts val="0"/>
                </a:spcBef>
                <a:spcAft>
                  <a:spcPts val="0"/>
                </a:spcAft>
                <a:buNone/>
              </a:pPr>
              <a:r>
                <a:rPr i="0" lang="en" sz="900">
                  <a:solidFill>
                    <a:schemeClr val="lt1"/>
                  </a:solidFill>
                  <a:latin typeface="Calibri"/>
                  <a:ea typeface="Calibri"/>
                  <a:cs typeface="Calibri"/>
                  <a:sym typeface="Calibri"/>
                </a:rPr>
                <a:t> </a:t>
              </a:r>
              <a:endParaRPr i="0" sz="900">
                <a:solidFill>
                  <a:schemeClr val="lt1"/>
                </a:solidFill>
                <a:latin typeface="Calibri"/>
                <a:ea typeface="Calibri"/>
                <a:cs typeface="Calibri"/>
                <a:sym typeface="Calibri"/>
              </a:endParaRPr>
            </a:p>
          </p:txBody>
        </p:sp>
        <p:pic>
          <p:nvPicPr>
            <p:cNvPr id="87" name="Google Shape;87;p17"/>
            <p:cNvPicPr preferRelativeResize="0"/>
            <p:nvPr/>
          </p:nvPicPr>
          <p:blipFill rotWithShape="1">
            <a:blip r:embed="rId3">
              <a:alphaModFix/>
            </a:blip>
            <a:srcRect b="0" l="0" r="0" t="0"/>
            <a:stretch/>
          </p:blipFill>
          <p:spPr>
            <a:xfrm>
              <a:off x="5670880" y="5126471"/>
              <a:ext cx="1219200" cy="529800"/>
            </a:xfrm>
            <a:prstGeom prst="rect">
              <a:avLst/>
            </a:prstGeom>
            <a:noFill/>
            <a:ln>
              <a:noFill/>
            </a:ln>
          </p:spPr>
        </p:pic>
      </p:grpSp>
      <p:sp>
        <p:nvSpPr>
          <p:cNvPr id="88" name="Google Shape;88;p17"/>
          <p:cNvSpPr txBox="1"/>
          <p:nvPr>
            <p:ph idx="1" type="body"/>
          </p:nvPr>
        </p:nvSpPr>
        <p:spPr>
          <a:xfrm>
            <a:off x="2674019" y="3163543"/>
            <a:ext cx="3795900" cy="263100"/>
          </a:xfrm>
          <a:prstGeom prst="rect">
            <a:avLst/>
          </a:prstGeom>
          <a:noFill/>
          <a:ln>
            <a:noFill/>
          </a:ln>
        </p:spPr>
        <p:txBody>
          <a:bodyPr anchorCtr="0" anchor="t" bIns="91425" lIns="91425" spcFirstLastPara="1" rIns="91425" wrap="square" tIns="91425">
            <a:noAutofit/>
          </a:bodyPr>
          <a:lstStyle>
            <a:lvl1pPr indent="-228600" lvl="0" marL="457200" marR="0" rtl="0" algn="ctr">
              <a:lnSpc>
                <a:spcPct val="90000"/>
              </a:lnSpc>
              <a:spcBef>
                <a:spcPts val="750"/>
              </a:spcBef>
              <a:spcAft>
                <a:spcPts val="0"/>
              </a:spcAft>
              <a:buClr>
                <a:schemeClr val="lt1"/>
              </a:buClr>
              <a:buSzPts val="1500"/>
              <a:buFont typeface="Arial"/>
              <a:buNone/>
              <a:defRPr b="0" i="0" sz="900" u="none" cap="none" strike="noStrike">
                <a:solidFill>
                  <a:schemeClr val="lt1"/>
                </a:solidFill>
                <a:latin typeface="Calibri"/>
                <a:ea typeface="Calibri"/>
                <a:cs typeface="Calibri"/>
                <a:sym typeface="Calibri"/>
              </a:defRPr>
            </a:lvl1pPr>
            <a:lvl2pPr indent="-314325" lvl="1" marL="914400" marR="0" rtl="0" algn="l">
              <a:lnSpc>
                <a:spcPct val="90000"/>
              </a:lnSpc>
              <a:spcBef>
                <a:spcPts val="375"/>
              </a:spcBef>
              <a:spcAft>
                <a:spcPts val="0"/>
              </a:spcAft>
              <a:buClr>
                <a:srgbClr val="004361"/>
              </a:buClr>
              <a:buSzPts val="1350"/>
              <a:buFont typeface="Arial"/>
              <a:buChar char="•"/>
              <a:defRPr b="0" i="0" sz="1350" u="none" cap="none" strike="noStrike">
                <a:solidFill>
                  <a:srgbClr val="004361"/>
                </a:solidFill>
                <a:latin typeface="Calibri"/>
                <a:ea typeface="Calibri"/>
                <a:cs typeface="Calibri"/>
                <a:sym typeface="Calibri"/>
              </a:defRPr>
            </a:lvl2pPr>
            <a:lvl3pPr indent="-304800" lvl="2" marL="1371600" marR="0" rtl="0" algn="l">
              <a:lnSpc>
                <a:spcPct val="90000"/>
              </a:lnSpc>
              <a:spcBef>
                <a:spcPts val="375"/>
              </a:spcBef>
              <a:spcAft>
                <a:spcPts val="0"/>
              </a:spcAft>
              <a:buClr>
                <a:srgbClr val="003F5E"/>
              </a:buClr>
              <a:buSzPts val="1200"/>
              <a:buFont typeface="Arial"/>
              <a:buChar char="•"/>
              <a:defRPr b="0" i="0" sz="1200" u="none" cap="none" strike="noStrike">
                <a:solidFill>
                  <a:srgbClr val="003F5E"/>
                </a:solidFill>
                <a:latin typeface="Calibri"/>
                <a:ea typeface="Calibri"/>
                <a:cs typeface="Calibri"/>
                <a:sym typeface="Calibri"/>
              </a:defRPr>
            </a:lvl3pPr>
            <a:lvl4pPr indent="-304800" lvl="3" marL="18288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4pPr>
            <a:lvl5pPr indent="-304800" lvl="4" marL="22860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89" name="Google Shape;89;p17"/>
          <p:cNvSpPr txBox="1"/>
          <p:nvPr>
            <p:ph idx="2" type="body"/>
          </p:nvPr>
        </p:nvSpPr>
        <p:spPr>
          <a:xfrm>
            <a:off x="2695575" y="2669381"/>
            <a:ext cx="3752700" cy="321600"/>
          </a:xfrm>
          <a:prstGeom prst="rect">
            <a:avLst/>
          </a:prstGeom>
          <a:noFill/>
          <a:ln>
            <a:noFill/>
          </a:ln>
        </p:spPr>
        <p:txBody>
          <a:bodyPr anchorCtr="0" anchor="t" bIns="91425" lIns="91425" spcFirstLastPara="1" rIns="91425" wrap="square" tIns="91425">
            <a:noAutofit/>
          </a:bodyPr>
          <a:lstStyle>
            <a:lvl1pPr indent="-228600" lvl="0" marL="457200" marR="0" rtl="0" algn="ctr">
              <a:lnSpc>
                <a:spcPct val="90000"/>
              </a:lnSpc>
              <a:spcBef>
                <a:spcPts val="750"/>
              </a:spcBef>
              <a:spcAft>
                <a:spcPts val="0"/>
              </a:spcAft>
              <a:buClr>
                <a:schemeClr val="lt1"/>
              </a:buClr>
              <a:buSzPts val="1500"/>
              <a:buFont typeface="Arial"/>
              <a:buNone/>
              <a:defRPr b="0" i="0" sz="1575" u="none" cap="none" strike="noStrike">
                <a:solidFill>
                  <a:schemeClr val="lt1"/>
                </a:solidFill>
                <a:latin typeface="Calibri"/>
                <a:ea typeface="Calibri"/>
                <a:cs typeface="Calibri"/>
                <a:sym typeface="Calibri"/>
              </a:defRPr>
            </a:lvl1pPr>
            <a:lvl2pPr indent="-314325" lvl="1" marL="914400" marR="0" rtl="0" algn="l">
              <a:lnSpc>
                <a:spcPct val="90000"/>
              </a:lnSpc>
              <a:spcBef>
                <a:spcPts val="375"/>
              </a:spcBef>
              <a:spcAft>
                <a:spcPts val="0"/>
              </a:spcAft>
              <a:buClr>
                <a:srgbClr val="004361"/>
              </a:buClr>
              <a:buSzPts val="1350"/>
              <a:buFont typeface="Arial"/>
              <a:buChar char="•"/>
              <a:defRPr b="0" i="0" sz="1350" u="none" cap="none" strike="noStrike">
                <a:solidFill>
                  <a:srgbClr val="004361"/>
                </a:solidFill>
                <a:latin typeface="Calibri"/>
                <a:ea typeface="Calibri"/>
                <a:cs typeface="Calibri"/>
                <a:sym typeface="Calibri"/>
              </a:defRPr>
            </a:lvl2pPr>
            <a:lvl3pPr indent="-304800" lvl="2" marL="1371600" marR="0" rtl="0" algn="l">
              <a:lnSpc>
                <a:spcPct val="90000"/>
              </a:lnSpc>
              <a:spcBef>
                <a:spcPts val="375"/>
              </a:spcBef>
              <a:spcAft>
                <a:spcPts val="0"/>
              </a:spcAft>
              <a:buClr>
                <a:srgbClr val="003F5E"/>
              </a:buClr>
              <a:buSzPts val="1200"/>
              <a:buFont typeface="Arial"/>
              <a:buChar char="•"/>
              <a:defRPr b="0" i="0" sz="1200" u="none" cap="none" strike="noStrike">
                <a:solidFill>
                  <a:srgbClr val="003F5E"/>
                </a:solidFill>
                <a:latin typeface="Calibri"/>
                <a:ea typeface="Calibri"/>
                <a:cs typeface="Calibri"/>
                <a:sym typeface="Calibri"/>
              </a:defRPr>
            </a:lvl3pPr>
            <a:lvl4pPr indent="-304800" lvl="3" marL="18288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4pPr>
            <a:lvl5pPr indent="-304800" lvl="4" marL="22860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90" name="Google Shape;90;p17"/>
          <p:cNvSpPr txBox="1"/>
          <p:nvPr>
            <p:ph idx="3" type="body"/>
          </p:nvPr>
        </p:nvSpPr>
        <p:spPr>
          <a:xfrm>
            <a:off x="341313" y="241300"/>
            <a:ext cx="8510700" cy="3342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90000"/>
              </a:lnSpc>
              <a:spcBef>
                <a:spcPts val="750"/>
              </a:spcBef>
              <a:spcAft>
                <a:spcPts val="0"/>
              </a:spcAft>
              <a:buClr>
                <a:schemeClr val="lt1"/>
              </a:buClr>
              <a:buSzPts val="1500"/>
              <a:buFont typeface="Arial"/>
              <a:buNone/>
              <a:defRPr b="0" i="0" sz="1500" u="none" cap="none" strike="noStrike">
                <a:solidFill>
                  <a:schemeClr val="lt1"/>
                </a:solidFill>
                <a:latin typeface="Calibri"/>
                <a:ea typeface="Calibri"/>
                <a:cs typeface="Calibri"/>
                <a:sym typeface="Calibri"/>
              </a:defRPr>
            </a:lvl1pPr>
            <a:lvl2pPr indent="-314325" lvl="1" marL="914400" marR="0" rtl="0" algn="l">
              <a:lnSpc>
                <a:spcPct val="90000"/>
              </a:lnSpc>
              <a:spcBef>
                <a:spcPts val="375"/>
              </a:spcBef>
              <a:spcAft>
                <a:spcPts val="0"/>
              </a:spcAft>
              <a:buClr>
                <a:schemeClr val="lt1"/>
              </a:buClr>
              <a:buSzPts val="1350"/>
              <a:buFont typeface="Arial"/>
              <a:buChar char="•"/>
              <a:defRPr b="0" i="0" sz="1350" u="none" cap="none" strike="noStrike">
                <a:solidFill>
                  <a:schemeClr val="lt1"/>
                </a:solidFill>
                <a:latin typeface="Calibri"/>
                <a:ea typeface="Calibri"/>
                <a:cs typeface="Calibri"/>
                <a:sym typeface="Calibri"/>
              </a:defRPr>
            </a:lvl2pPr>
            <a:lvl3pPr indent="-304800" lvl="2" marL="1371600" marR="0" rtl="0" algn="l">
              <a:lnSpc>
                <a:spcPct val="90000"/>
              </a:lnSpc>
              <a:spcBef>
                <a:spcPts val="375"/>
              </a:spcBef>
              <a:spcAft>
                <a:spcPts val="0"/>
              </a:spcAft>
              <a:buClr>
                <a:schemeClr val="lt1"/>
              </a:buClr>
              <a:buSzPts val="1200"/>
              <a:buFont typeface="Arial"/>
              <a:buChar char="•"/>
              <a:defRPr b="0" i="0" sz="1200" u="none" cap="none" strike="noStrike">
                <a:solidFill>
                  <a:schemeClr val="lt1"/>
                </a:solidFill>
                <a:latin typeface="Calibri"/>
                <a:ea typeface="Calibri"/>
                <a:cs typeface="Calibri"/>
                <a:sym typeface="Calibri"/>
              </a:defRPr>
            </a:lvl3pPr>
            <a:lvl4pPr indent="-304800" lvl="3" marL="1828800" marR="0" rtl="0" algn="l">
              <a:lnSpc>
                <a:spcPct val="90000"/>
              </a:lnSpc>
              <a:spcBef>
                <a:spcPts val="375"/>
              </a:spcBef>
              <a:spcAft>
                <a:spcPts val="0"/>
              </a:spcAft>
              <a:buClr>
                <a:schemeClr val="lt1"/>
              </a:buClr>
              <a:buSzPts val="1200"/>
              <a:buFont typeface="Arial"/>
              <a:buChar char="•"/>
              <a:defRPr b="0" i="0" sz="1200" u="none" cap="none" strike="noStrike">
                <a:solidFill>
                  <a:schemeClr val="lt1"/>
                </a:solidFill>
                <a:latin typeface="Calibri"/>
                <a:ea typeface="Calibri"/>
                <a:cs typeface="Calibri"/>
                <a:sym typeface="Calibri"/>
              </a:defRPr>
            </a:lvl4pPr>
            <a:lvl5pPr indent="-304800" lvl="4" marL="2286000" marR="0" rtl="0" algn="l">
              <a:lnSpc>
                <a:spcPct val="90000"/>
              </a:lnSpc>
              <a:spcBef>
                <a:spcPts val="375"/>
              </a:spcBef>
              <a:spcAft>
                <a:spcPts val="0"/>
              </a:spcAft>
              <a:buClr>
                <a:schemeClr val="lt1"/>
              </a:buClr>
              <a:buSzPts val="1200"/>
              <a:buFont typeface="Arial"/>
              <a:buChar char="•"/>
              <a:defRPr b="0" i="0" sz="1200" u="none" cap="none" strike="noStrike">
                <a:solidFill>
                  <a:schemeClr val="lt1"/>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p:cSld name="Comparison">
    <p:spTree>
      <p:nvGrpSpPr>
        <p:cNvPr id="91" name="Shape 91"/>
        <p:cNvGrpSpPr/>
        <p:nvPr/>
      </p:nvGrpSpPr>
      <p:grpSpPr>
        <a:xfrm>
          <a:off x="0" y="0"/>
          <a:ext cx="0" cy="0"/>
          <a:chOff x="0" y="0"/>
          <a:chExt cx="0" cy="0"/>
        </a:xfrm>
      </p:grpSpPr>
      <p:sp>
        <p:nvSpPr>
          <p:cNvPr id="92" name="Google Shape;92;p18"/>
          <p:cNvSpPr txBox="1"/>
          <p:nvPr>
            <p:ph idx="1" type="body"/>
          </p:nvPr>
        </p:nvSpPr>
        <p:spPr>
          <a:xfrm>
            <a:off x="361953" y="1260872"/>
            <a:ext cx="4136100" cy="618000"/>
          </a:xfrm>
          <a:prstGeom prst="rect">
            <a:avLst/>
          </a:prstGeom>
          <a:noFill/>
          <a:ln>
            <a:noFill/>
          </a:ln>
        </p:spPr>
        <p:txBody>
          <a:bodyPr anchorCtr="0" anchor="b" bIns="91425" lIns="91425" spcFirstLastPara="1" rIns="91425" wrap="square" tIns="91425">
            <a:noAutofit/>
          </a:bodyPr>
          <a:lstStyle>
            <a:lvl1pPr indent="-228600" lvl="0" marL="457200" marR="0" rtl="0" algn="l">
              <a:lnSpc>
                <a:spcPct val="90000"/>
              </a:lnSpc>
              <a:spcBef>
                <a:spcPts val="750"/>
              </a:spcBef>
              <a:spcAft>
                <a:spcPts val="0"/>
              </a:spcAft>
              <a:buClr>
                <a:srgbClr val="004360"/>
              </a:buClr>
              <a:buSzPts val="1500"/>
              <a:buFont typeface="Arial"/>
              <a:buNone/>
              <a:defRPr b="1" i="0" sz="1800" u="none" cap="none" strike="noStrike">
                <a:solidFill>
                  <a:srgbClr val="004360"/>
                </a:solidFill>
                <a:latin typeface="Calibri"/>
                <a:ea typeface="Calibri"/>
                <a:cs typeface="Calibri"/>
                <a:sym typeface="Calibri"/>
              </a:defRPr>
            </a:lvl1pPr>
            <a:lvl2pPr indent="-228600" lvl="1" marL="914400" marR="0" rtl="0" algn="l">
              <a:lnSpc>
                <a:spcPct val="90000"/>
              </a:lnSpc>
              <a:spcBef>
                <a:spcPts val="375"/>
              </a:spcBef>
              <a:spcAft>
                <a:spcPts val="0"/>
              </a:spcAft>
              <a:buClr>
                <a:srgbClr val="004361"/>
              </a:buClr>
              <a:buSzPts val="1350"/>
              <a:buFont typeface="Arial"/>
              <a:buNone/>
              <a:defRPr b="1" i="0" sz="1500" u="none" cap="none" strike="noStrike">
                <a:solidFill>
                  <a:srgbClr val="004361"/>
                </a:solidFill>
                <a:latin typeface="Calibri"/>
                <a:ea typeface="Calibri"/>
                <a:cs typeface="Calibri"/>
                <a:sym typeface="Calibri"/>
              </a:defRPr>
            </a:lvl2pPr>
            <a:lvl3pPr indent="-228600" lvl="2" marL="1371600" marR="0" rtl="0" algn="l">
              <a:lnSpc>
                <a:spcPct val="90000"/>
              </a:lnSpc>
              <a:spcBef>
                <a:spcPts val="375"/>
              </a:spcBef>
              <a:spcAft>
                <a:spcPts val="0"/>
              </a:spcAft>
              <a:buClr>
                <a:srgbClr val="003F5E"/>
              </a:buClr>
              <a:buSzPts val="1200"/>
              <a:buFont typeface="Arial"/>
              <a:buNone/>
              <a:defRPr b="1" i="0" sz="1350" u="none" cap="none" strike="noStrike">
                <a:solidFill>
                  <a:srgbClr val="003F5E"/>
                </a:solidFill>
                <a:latin typeface="Calibri"/>
                <a:ea typeface="Calibri"/>
                <a:cs typeface="Calibri"/>
                <a:sym typeface="Calibri"/>
              </a:defRPr>
            </a:lvl3pPr>
            <a:lvl4pPr indent="-228600" lvl="3" marL="1828800" marR="0" rtl="0" algn="l">
              <a:lnSpc>
                <a:spcPct val="90000"/>
              </a:lnSpc>
              <a:spcBef>
                <a:spcPts val="375"/>
              </a:spcBef>
              <a:spcAft>
                <a:spcPts val="0"/>
              </a:spcAft>
              <a:buClr>
                <a:srgbClr val="004360"/>
              </a:buClr>
              <a:buSzPts val="1200"/>
              <a:buFont typeface="Arial"/>
              <a:buNone/>
              <a:defRPr b="1" i="0" sz="1200" u="none" cap="none" strike="noStrike">
                <a:solidFill>
                  <a:srgbClr val="004360"/>
                </a:solidFill>
                <a:latin typeface="Calibri"/>
                <a:ea typeface="Calibri"/>
                <a:cs typeface="Calibri"/>
                <a:sym typeface="Calibri"/>
              </a:defRPr>
            </a:lvl4pPr>
            <a:lvl5pPr indent="-228600" lvl="4" marL="2286000" marR="0" rtl="0" algn="l">
              <a:lnSpc>
                <a:spcPct val="90000"/>
              </a:lnSpc>
              <a:spcBef>
                <a:spcPts val="375"/>
              </a:spcBef>
              <a:spcAft>
                <a:spcPts val="0"/>
              </a:spcAft>
              <a:buClr>
                <a:srgbClr val="004360"/>
              </a:buClr>
              <a:buSzPts val="1200"/>
              <a:buFont typeface="Arial"/>
              <a:buNone/>
              <a:defRPr b="1" i="0" sz="1200" u="none" cap="none" strike="noStrike">
                <a:solidFill>
                  <a:srgbClr val="004360"/>
                </a:solidFill>
                <a:latin typeface="Calibri"/>
                <a:ea typeface="Calibri"/>
                <a:cs typeface="Calibri"/>
                <a:sym typeface="Calibri"/>
              </a:defRPr>
            </a:lvl5pPr>
            <a:lvl6pPr indent="-228600" lvl="5" marL="2743200" marR="0" rtl="0" algn="l">
              <a:lnSpc>
                <a:spcPct val="90000"/>
              </a:lnSpc>
              <a:spcBef>
                <a:spcPts val="375"/>
              </a:spcBef>
              <a:spcAft>
                <a:spcPts val="0"/>
              </a:spcAft>
              <a:buClr>
                <a:schemeClr val="dk1"/>
              </a:buClr>
              <a:buSzPts val="1350"/>
              <a:buFont typeface="Arial"/>
              <a:buNone/>
              <a:defRPr b="1" i="0" sz="1200" u="none" cap="none" strike="noStrike">
                <a:solidFill>
                  <a:schemeClr val="dk1"/>
                </a:solidFill>
                <a:latin typeface="Calibri"/>
                <a:ea typeface="Calibri"/>
                <a:cs typeface="Calibri"/>
                <a:sym typeface="Calibri"/>
              </a:defRPr>
            </a:lvl6pPr>
            <a:lvl7pPr indent="-228600" lvl="6" marL="3200400" marR="0" rtl="0" algn="l">
              <a:lnSpc>
                <a:spcPct val="90000"/>
              </a:lnSpc>
              <a:spcBef>
                <a:spcPts val="375"/>
              </a:spcBef>
              <a:spcAft>
                <a:spcPts val="0"/>
              </a:spcAft>
              <a:buClr>
                <a:schemeClr val="dk1"/>
              </a:buClr>
              <a:buSzPts val="1350"/>
              <a:buFont typeface="Arial"/>
              <a:buNone/>
              <a:defRPr b="1" i="0" sz="1200" u="none" cap="none" strike="noStrike">
                <a:solidFill>
                  <a:schemeClr val="dk1"/>
                </a:solidFill>
                <a:latin typeface="Calibri"/>
                <a:ea typeface="Calibri"/>
                <a:cs typeface="Calibri"/>
                <a:sym typeface="Calibri"/>
              </a:defRPr>
            </a:lvl7pPr>
            <a:lvl8pPr indent="-228600" lvl="7" marL="3657600" marR="0" rtl="0" algn="l">
              <a:lnSpc>
                <a:spcPct val="90000"/>
              </a:lnSpc>
              <a:spcBef>
                <a:spcPts val="375"/>
              </a:spcBef>
              <a:spcAft>
                <a:spcPts val="0"/>
              </a:spcAft>
              <a:buClr>
                <a:schemeClr val="dk1"/>
              </a:buClr>
              <a:buSzPts val="1350"/>
              <a:buFont typeface="Arial"/>
              <a:buNone/>
              <a:defRPr b="1" i="0" sz="1200" u="none" cap="none" strike="noStrike">
                <a:solidFill>
                  <a:schemeClr val="dk1"/>
                </a:solidFill>
                <a:latin typeface="Calibri"/>
                <a:ea typeface="Calibri"/>
                <a:cs typeface="Calibri"/>
                <a:sym typeface="Calibri"/>
              </a:defRPr>
            </a:lvl8pPr>
            <a:lvl9pPr indent="-228600" lvl="8" marL="4114800" marR="0" rtl="0" algn="l">
              <a:lnSpc>
                <a:spcPct val="90000"/>
              </a:lnSpc>
              <a:spcBef>
                <a:spcPts val="375"/>
              </a:spcBef>
              <a:spcAft>
                <a:spcPts val="0"/>
              </a:spcAft>
              <a:buClr>
                <a:schemeClr val="dk1"/>
              </a:buClr>
              <a:buSzPts val="1350"/>
              <a:buFont typeface="Arial"/>
              <a:buNone/>
              <a:defRPr b="1" i="0" sz="1200" u="none" cap="none" strike="noStrike">
                <a:solidFill>
                  <a:schemeClr val="dk1"/>
                </a:solidFill>
                <a:latin typeface="Calibri"/>
                <a:ea typeface="Calibri"/>
                <a:cs typeface="Calibri"/>
                <a:sym typeface="Calibri"/>
              </a:defRPr>
            </a:lvl9pPr>
          </a:lstStyle>
          <a:p/>
        </p:txBody>
      </p:sp>
      <p:sp>
        <p:nvSpPr>
          <p:cNvPr id="93" name="Google Shape;93;p18"/>
          <p:cNvSpPr txBox="1"/>
          <p:nvPr>
            <p:ph idx="2" type="body"/>
          </p:nvPr>
        </p:nvSpPr>
        <p:spPr>
          <a:xfrm>
            <a:off x="361951" y="1866904"/>
            <a:ext cx="4164900" cy="2775300"/>
          </a:xfrm>
          <a:prstGeom prst="rect">
            <a:avLst/>
          </a:prstGeom>
          <a:noFill/>
          <a:ln>
            <a:noFill/>
          </a:ln>
        </p:spPr>
        <p:txBody>
          <a:bodyPr anchorCtr="0" anchor="t" bIns="91425" lIns="91425" spcFirstLastPara="1" rIns="91425" wrap="square" tIns="91425">
            <a:noAutofit/>
          </a:bodyPr>
          <a:lstStyle>
            <a:lvl1pPr indent="-323850" lvl="0" marL="457200" marR="0" rtl="0" algn="l">
              <a:lnSpc>
                <a:spcPct val="90000"/>
              </a:lnSpc>
              <a:spcBef>
                <a:spcPts val="750"/>
              </a:spcBef>
              <a:spcAft>
                <a:spcPts val="0"/>
              </a:spcAft>
              <a:buClr>
                <a:srgbClr val="004360"/>
              </a:buClr>
              <a:buSzPts val="1500"/>
              <a:buFont typeface="Arial"/>
              <a:buChar char="•"/>
              <a:defRPr b="0" i="0" sz="1500" u="none" cap="none" strike="noStrike">
                <a:solidFill>
                  <a:srgbClr val="004360"/>
                </a:solidFill>
                <a:latin typeface="Calibri"/>
                <a:ea typeface="Calibri"/>
                <a:cs typeface="Calibri"/>
                <a:sym typeface="Calibri"/>
              </a:defRPr>
            </a:lvl1pPr>
            <a:lvl2pPr indent="-314325" lvl="1" marL="914400" marR="0" rtl="0" algn="l">
              <a:lnSpc>
                <a:spcPct val="90000"/>
              </a:lnSpc>
              <a:spcBef>
                <a:spcPts val="375"/>
              </a:spcBef>
              <a:spcAft>
                <a:spcPts val="0"/>
              </a:spcAft>
              <a:buClr>
                <a:srgbClr val="004361"/>
              </a:buClr>
              <a:buSzPts val="1350"/>
              <a:buFont typeface="Arial"/>
              <a:buChar char="•"/>
              <a:defRPr b="0" i="0" sz="1350" u="none" cap="none" strike="noStrike">
                <a:solidFill>
                  <a:srgbClr val="004361"/>
                </a:solidFill>
                <a:latin typeface="Calibri"/>
                <a:ea typeface="Calibri"/>
                <a:cs typeface="Calibri"/>
                <a:sym typeface="Calibri"/>
              </a:defRPr>
            </a:lvl2pPr>
            <a:lvl3pPr indent="-304800" lvl="2" marL="1371600" marR="0" rtl="0" algn="l">
              <a:lnSpc>
                <a:spcPct val="90000"/>
              </a:lnSpc>
              <a:spcBef>
                <a:spcPts val="375"/>
              </a:spcBef>
              <a:spcAft>
                <a:spcPts val="0"/>
              </a:spcAft>
              <a:buClr>
                <a:srgbClr val="003F5E"/>
              </a:buClr>
              <a:buSzPts val="1200"/>
              <a:buFont typeface="Arial"/>
              <a:buChar char="•"/>
              <a:defRPr b="0" i="0" sz="1200" u="none" cap="none" strike="noStrike">
                <a:solidFill>
                  <a:srgbClr val="003F5E"/>
                </a:solidFill>
                <a:latin typeface="Calibri"/>
                <a:ea typeface="Calibri"/>
                <a:cs typeface="Calibri"/>
                <a:sym typeface="Calibri"/>
              </a:defRPr>
            </a:lvl3pPr>
            <a:lvl4pPr indent="-304800" lvl="3" marL="18288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4pPr>
            <a:lvl5pPr indent="-304800" lvl="4" marL="22860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94" name="Google Shape;94;p18"/>
          <p:cNvSpPr txBox="1"/>
          <p:nvPr>
            <p:ph idx="3" type="body"/>
          </p:nvPr>
        </p:nvSpPr>
        <p:spPr>
          <a:xfrm>
            <a:off x="4629152" y="1260872"/>
            <a:ext cx="3887400" cy="618000"/>
          </a:xfrm>
          <a:prstGeom prst="rect">
            <a:avLst/>
          </a:prstGeom>
          <a:noFill/>
          <a:ln>
            <a:noFill/>
          </a:ln>
        </p:spPr>
        <p:txBody>
          <a:bodyPr anchorCtr="0" anchor="b" bIns="91425" lIns="91425" spcFirstLastPara="1" rIns="91425" wrap="square" tIns="91425">
            <a:noAutofit/>
          </a:bodyPr>
          <a:lstStyle>
            <a:lvl1pPr indent="-228600" lvl="0" marL="457200" marR="0" rtl="0" algn="l">
              <a:lnSpc>
                <a:spcPct val="90000"/>
              </a:lnSpc>
              <a:spcBef>
                <a:spcPts val="750"/>
              </a:spcBef>
              <a:spcAft>
                <a:spcPts val="0"/>
              </a:spcAft>
              <a:buClr>
                <a:srgbClr val="004360"/>
              </a:buClr>
              <a:buSzPts val="1500"/>
              <a:buFont typeface="Arial"/>
              <a:buNone/>
              <a:defRPr b="1" i="0" sz="1800" u="none" cap="none" strike="noStrike">
                <a:solidFill>
                  <a:srgbClr val="004360"/>
                </a:solidFill>
                <a:latin typeface="Calibri"/>
                <a:ea typeface="Calibri"/>
                <a:cs typeface="Calibri"/>
                <a:sym typeface="Calibri"/>
              </a:defRPr>
            </a:lvl1pPr>
            <a:lvl2pPr indent="-228600" lvl="1" marL="914400" marR="0" rtl="0" algn="l">
              <a:lnSpc>
                <a:spcPct val="90000"/>
              </a:lnSpc>
              <a:spcBef>
                <a:spcPts val="375"/>
              </a:spcBef>
              <a:spcAft>
                <a:spcPts val="0"/>
              </a:spcAft>
              <a:buClr>
                <a:srgbClr val="004361"/>
              </a:buClr>
              <a:buSzPts val="1350"/>
              <a:buFont typeface="Arial"/>
              <a:buNone/>
              <a:defRPr b="1" i="0" sz="1500" u="none" cap="none" strike="noStrike">
                <a:solidFill>
                  <a:srgbClr val="004361"/>
                </a:solidFill>
                <a:latin typeface="Calibri"/>
                <a:ea typeface="Calibri"/>
                <a:cs typeface="Calibri"/>
                <a:sym typeface="Calibri"/>
              </a:defRPr>
            </a:lvl2pPr>
            <a:lvl3pPr indent="-228600" lvl="2" marL="1371600" marR="0" rtl="0" algn="l">
              <a:lnSpc>
                <a:spcPct val="90000"/>
              </a:lnSpc>
              <a:spcBef>
                <a:spcPts val="375"/>
              </a:spcBef>
              <a:spcAft>
                <a:spcPts val="0"/>
              </a:spcAft>
              <a:buClr>
                <a:srgbClr val="003F5E"/>
              </a:buClr>
              <a:buSzPts val="1200"/>
              <a:buFont typeface="Arial"/>
              <a:buNone/>
              <a:defRPr b="1" i="0" sz="1350" u="none" cap="none" strike="noStrike">
                <a:solidFill>
                  <a:srgbClr val="003F5E"/>
                </a:solidFill>
                <a:latin typeface="Calibri"/>
                <a:ea typeface="Calibri"/>
                <a:cs typeface="Calibri"/>
                <a:sym typeface="Calibri"/>
              </a:defRPr>
            </a:lvl3pPr>
            <a:lvl4pPr indent="-228600" lvl="3" marL="1828800" marR="0" rtl="0" algn="l">
              <a:lnSpc>
                <a:spcPct val="90000"/>
              </a:lnSpc>
              <a:spcBef>
                <a:spcPts val="375"/>
              </a:spcBef>
              <a:spcAft>
                <a:spcPts val="0"/>
              </a:spcAft>
              <a:buClr>
                <a:srgbClr val="004360"/>
              </a:buClr>
              <a:buSzPts val="1200"/>
              <a:buFont typeface="Arial"/>
              <a:buNone/>
              <a:defRPr b="1" i="0" sz="1200" u="none" cap="none" strike="noStrike">
                <a:solidFill>
                  <a:srgbClr val="004360"/>
                </a:solidFill>
                <a:latin typeface="Calibri"/>
                <a:ea typeface="Calibri"/>
                <a:cs typeface="Calibri"/>
                <a:sym typeface="Calibri"/>
              </a:defRPr>
            </a:lvl4pPr>
            <a:lvl5pPr indent="-228600" lvl="4" marL="2286000" marR="0" rtl="0" algn="l">
              <a:lnSpc>
                <a:spcPct val="90000"/>
              </a:lnSpc>
              <a:spcBef>
                <a:spcPts val="375"/>
              </a:spcBef>
              <a:spcAft>
                <a:spcPts val="0"/>
              </a:spcAft>
              <a:buClr>
                <a:srgbClr val="004360"/>
              </a:buClr>
              <a:buSzPts val="1200"/>
              <a:buFont typeface="Arial"/>
              <a:buNone/>
              <a:defRPr b="1" i="0" sz="1200" u="none" cap="none" strike="noStrike">
                <a:solidFill>
                  <a:srgbClr val="004360"/>
                </a:solidFill>
                <a:latin typeface="Calibri"/>
                <a:ea typeface="Calibri"/>
                <a:cs typeface="Calibri"/>
                <a:sym typeface="Calibri"/>
              </a:defRPr>
            </a:lvl5pPr>
            <a:lvl6pPr indent="-228600" lvl="5" marL="2743200" marR="0" rtl="0" algn="l">
              <a:lnSpc>
                <a:spcPct val="90000"/>
              </a:lnSpc>
              <a:spcBef>
                <a:spcPts val="375"/>
              </a:spcBef>
              <a:spcAft>
                <a:spcPts val="0"/>
              </a:spcAft>
              <a:buClr>
                <a:schemeClr val="dk1"/>
              </a:buClr>
              <a:buSzPts val="1350"/>
              <a:buFont typeface="Arial"/>
              <a:buNone/>
              <a:defRPr b="1" i="0" sz="1200" u="none" cap="none" strike="noStrike">
                <a:solidFill>
                  <a:schemeClr val="dk1"/>
                </a:solidFill>
                <a:latin typeface="Calibri"/>
                <a:ea typeface="Calibri"/>
                <a:cs typeface="Calibri"/>
                <a:sym typeface="Calibri"/>
              </a:defRPr>
            </a:lvl6pPr>
            <a:lvl7pPr indent="-228600" lvl="6" marL="3200400" marR="0" rtl="0" algn="l">
              <a:lnSpc>
                <a:spcPct val="90000"/>
              </a:lnSpc>
              <a:spcBef>
                <a:spcPts val="375"/>
              </a:spcBef>
              <a:spcAft>
                <a:spcPts val="0"/>
              </a:spcAft>
              <a:buClr>
                <a:schemeClr val="dk1"/>
              </a:buClr>
              <a:buSzPts val="1350"/>
              <a:buFont typeface="Arial"/>
              <a:buNone/>
              <a:defRPr b="1" i="0" sz="1200" u="none" cap="none" strike="noStrike">
                <a:solidFill>
                  <a:schemeClr val="dk1"/>
                </a:solidFill>
                <a:latin typeface="Calibri"/>
                <a:ea typeface="Calibri"/>
                <a:cs typeface="Calibri"/>
                <a:sym typeface="Calibri"/>
              </a:defRPr>
            </a:lvl7pPr>
            <a:lvl8pPr indent="-228600" lvl="7" marL="3657600" marR="0" rtl="0" algn="l">
              <a:lnSpc>
                <a:spcPct val="90000"/>
              </a:lnSpc>
              <a:spcBef>
                <a:spcPts val="375"/>
              </a:spcBef>
              <a:spcAft>
                <a:spcPts val="0"/>
              </a:spcAft>
              <a:buClr>
                <a:schemeClr val="dk1"/>
              </a:buClr>
              <a:buSzPts val="1350"/>
              <a:buFont typeface="Arial"/>
              <a:buNone/>
              <a:defRPr b="1" i="0" sz="1200" u="none" cap="none" strike="noStrike">
                <a:solidFill>
                  <a:schemeClr val="dk1"/>
                </a:solidFill>
                <a:latin typeface="Calibri"/>
                <a:ea typeface="Calibri"/>
                <a:cs typeface="Calibri"/>
                <a:sym typeface="Calibri"/>
              </a:defRPr>
            </a:lvl8pPr>
            <a:lvl9pPr indent="-228600" lvl="8" marL="4114800" marR="0" rtl="0" algn="l">
              <a:lnSpc>
                <a:spcPct val="90000"/>
              </a:lnSpc>
              <a:spcBef>
                <a:spcPts val="375"/>
              </a:spcBef>
              <a:spcAft>
                <a:spcPts val="0"/>
              </a:spcAft>
              <a:buClr>
                <a:schemeClr val="dk1"/>
              </a:buClr>
              <a:buSzPts val="1350"/>
              <a:buFont typeface="Arial"/>
              <a:buNone/>
              <a:defRPr b="1" i="0" sz="1200" u="none" cap="none" strike="noStrike">
                <a:solidFill>
                  <a:schemeClr val="dk1"/>
                </a:solidFill>
                <a:latin typeface="Calibri"/>
                <a:ea typeface="Calibri"/>
                <a:cs typeface="Calibri"/>
                <a:sym typeface="Calibri"/>
              </a:defRPr>
            </a:lvl9pPr>
          </a:lstStyle>
          <a:p/>
        </p:txBody>
      </p:sp>
      <p:sp>
        <p:nvSpPr>
          <p:cNvPr id="95" name="Google Shape;95;p18"/>
          <p:cNvSpPr txBox="1"/>
          <p:nvPr>
            <p:ph idx="4" type="body"/>
          </p:nvPr>
        </p:nvSpPr>
        <p:spPr>
          <a:xfrm>
            <a:off x="4629152" y="1878806"/>
            <a:ext cx="3887400" cy="2763300"/>
          </a:xfrm>
          <a:prstGeom prst="rect">
            <a:avLst/>
          </a:prstGeom>
          <a:noFill/>
          <a:ln>
            <a:noFill/>
          </a:ln>
        </p:spPr>
        <p:txBody>
          <a:bodyPr anchorCtr="0" anchor="t" bIns="91425" lIns="91425" spcFirstLastPara="1" rIns="91425" wrap="square" tIns="91425">
            <a:noAutofit/>
          </a:bodyPr>
          <a:lstStyle>
            <a:lvl1pPr indent="-323850" lvl="0" marL="457200" marR="0" rtl="0" algn="l">
              <a:lnSpc>
                <a:spcPct val="90000"/>
              </a:lnSpc>
              <a:spcBef>
                <a:spcPts val="750"/>
              </a:spcBef>
              <a:spcAft>
                <a:spcPts val="0"/>
              </a:spcAft>
              <a:buClr>
                <a:srgbClr val="004360"/>
              </a:buClr>
              <a:buSzPts val="1500"/>
              <a:buFont typeface="Arial"/>
              <a:buChar char="•"/>
              <a:defRPr b="0" i="0" sz="1500" u="none" cap="none" strike="noStrike">
                <a:solidFill>
                  <a:srgbClr val="004360"/>
                </a:solidFill>
                <a:latin typeface="Calibri"/>
                <a:ea typeface="Calibri"/>
                <a:cs typeface="Calibri"/>
                <a:sym typeface="Calibri"/>
              </a:defRPr>
            </a:lvl1pPr>
            <a:lvl2pPr indent="-314325" lvl="1" marL="914400" marR="0" rtl="0" algn="l">
              <a:lnSpc>
                <a:spcPct val="90000"/>
              </a:lnSpc>
              <a:spcBef>
                <a:spcPts val="375"/>
              </a:spcBef>
              <a:spcAft>
                <a:spcPts val="0"/>
              </a:spcAft>
              <a:buClr>
                <a:srgbClr val="004361"/>
              </a:buClr>
              <a:buSzPts val="1350"/>
              <a:buFont typeface="Arial"/>
              <a:buChar char="•"/>
              <a:defRPr b="0" i="0" sz="1350" u="none" cap="none" strike="noStrike">
                <a:solidFill>
                  <a:srgbClr val="004361"/>
                </a:solidFill>
                <a:latin typeface="Calibri"/>
                <a:ea typeface="Calibri"/>
                <a:cs typeface="Calibri"/>
                <a:sym typeface="Calibri"/>
              </a:defRPr>
            </a:lvl2pPr>
            <a:lvl3pPr indent="-304800" lvl="2" marL="1371600" marR="0" rtl="0" algn="l">
              <a:lnSpc>
                <a:spcPct val="90000"/>
              </a:lnSpc>
              <a:spcBef>
                <a:spcPts val="375"/>
              </a:spcBef>
              <a:spcAft>
                <a:spcPts val="0"/>
              </a:spcAft>
              <a:buClr>
                <a:srgbClr val="003F5E"/>
              </a:buClr>
              <a:buSzPts val="1200"/>
              <a:buFont typeface="Arial"/>
              <a:buChar char="•"/>
              <a:defRPr b="0" i="0" sz="1200" u="none" cap="none" strike="noStrike">
                <a:solidFill>
                  <a:srgbClr val="003F5E"/>
                </a:solidFill>
                <a:latin typeface="Calibri"/>
                <a:ea typeface="Calibri"/>
                <a:cs typeface="Calibri"/>
                <a:sym typeface="Calibri"/>
              </a:defRPr>
            </a:lvl3pPr>
            <a:lvl4pPr indent="-304800" lvl="3" marL="18288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4pPr>
            <a:lvl5pPr indent="-304800" lvl="4" marL="22860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96" name="Google Shape;96;p18"/>
          <p:cNvSpPr txBox="1"/>
          <p:nvPr>
            <p:ph idx="12" type="sldNum"/>
          </p:nvPr>
        </p:nvSpPr>
        <p:spPr>
          <a:xfrm>
            <a:off x="8296359" y="4804515"/>
            <a:ext cx="555900" cy="206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675">
                <a:solidFill>
                  <a:srgbClr val="888888"/>
                </a:solidFill>
                <a:latin typeface="Calibri"/>
                <a:ea typeface="Calibri"/>
                <a:cs typeface="Calibri"/>
                <a:sym typeface="Calibri"/>
              </a:defRPr>
            </a:lvl1pPr>
            <a:lvl2pPr indent="0" lvl="1" marL="0" marR="0" rtl="0" algn="r">
              <a:spcBef>
                <a:spcPts val="0"/>
              </a:spcBef>
              <a:buNone/>
              <a:defRPr sz="675">
                <a:solidFill>
                  <a:srgbClr val="888888"/>
                </a:solidFill>
                <a:latin typeface="Calibri"/>
                <a:ea typeface="Calibri"/>
                <a:cs typeface="Calibri"/>
                <a:sym typeface="Calibri"/>
              </a:defRPr>
            </a:lvl2pPr>
            <a:lvl3pPr indent="0" lvl="2" marL="0" marR="0" rtl="0" algn="r">
              <a:spcBef>
                <a:spcPts val="0"/>
              </a:spcBef>
              <a:buNone/>
              <a:defRPr sz="675">
                <a:solidFill>
                  <a:srgbClr val="888888"/>
                </a:solidFill>
                <a:latin typeface="Calibri"/>
                <a:ea typeface="Calibri"/>
                <a:cs typeface="Calibri"/>
                <a:sym typeface="Calibri"/>
              </a:defRPr>
            </a:lvl3pPr>
            <a:lvl4pPr indent="0" lvl="3" marL="0" marR="0" rtl="0" algn="r">
              <a:spcBef>
                <a:spcPts val="0"/>
              </a:spcBef>
              <a:buNone/>
              <a:defRPr sz="675">
                <a:solidFill>
                  <a:srgbClr val="888888"/>
                </a:solidFill>
                <a:latin typeface="Calibri"/>
                <a:ea typeface="Calibri"/>
                <a:cs typeface="Calibri"/>
                <a:sym typeface="Calibri"/>
              </a:defRPr>
            </a:lvl4pPr>
            <a:lvl5pPr indent="0" lvl="4" marL="0" marR="0" rtl="0" algn="r">
              <a:spcBef>
                <a:spcPts val="0"/>
              </a:spcBef>
              <a:buNone/>
              <a:defRPr sz="675">
                <a:solidFill>
                  <a:srgbClr val="888888"/>
                </a:solidFill>
                <a:latin typeface="Calibri"/>
                <a:ea typeface="Calibri"/>
                <a:cs typeface="Calibri"/>
                <a:sym typeface="Calibri"/>
              </a:defRPr>
            </a:lvl5pPr>
            <a:lvl6pPr indent="0" lvl="5" marL="0" marR="0" rtl="0" algn="r">
              <a:spcBef>
                <a:spcPts val="0"/>
              </a:spcBef>
              <a:buNone/>
              <a:defRPr sz="675">
                <a:solidFill>
                  <a:srgbClr val="888888"/>
                </a:solidFill>
                <a:latin typeface="Calibri"/>
                <a:ea typeface="Calibri"/>
                <a:cs typeface="Calibri"/>
                <a:sym typeface="Calibri"/>
              </a:defRPr>
            </a:lvl6pPr>
            <a:lvl7pPr indent="0" lvl="6" marL="0" marR="0" rtl="0" algn="r">
              <a:spcBef>
                <a:spcPts val="0"/>
              </a:spcBef>
              <a:buNone/>
              <a:defRPr sz="675">
                <a:solidFill>
                  <a:srgbClr val="888888"/>
                </a:solidFill>
                <a:latin typeface="Calibri"/>
                <a:ea typeface="Calibri"/>
                <a:cs typeface="Calibri"/>
                <a:sym typeface="Calibri"/>
              </a:defRPr>
            </a:lvl7pPr>
            <a:lvl8pPr indent="0" lvl="7" marL="0" marR="0" rtl="0" algn="r">
              <a:spcBef>
                <a:spcPts val="0"/>
              </a:spcBef>
              <a:buNone/>
              <a:defRPr sz="675">
                <a:solidFill>
                  <a:srgbClr val="888888"/>
                </a:solidFill>
                <a:latin typeface="Calibri"/>
                <a:ea typeface="Calibri"/>
                <a:cs typeface="Calibri"/>
                <a:sym typeface="Calibri"/>
              </a:defRPr>
            </a:lvl8pPr>
            <a:lvl9pPr indent="0" lvl="8" marL="0" marR="0" rtl="0" algn="r">
              <a:spcBef>
                <a:spcPts val="0"/>
              </a:spcBef>
              <a:buNone/>
              <a:defRPr sz="675">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97" name="Google Shape;97;p18"/>
          <p:cNvSpPr txBox="1"/>
          <p:nvPr>
            <p:ph type="title"/>
          </p:nvPr>
        </p:nvSpPr>
        <p:spPr>
          <a:xfrm>
            <a:off x="341735" y="55987"/>
            <a:ext cx="7209000" cy="9942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rgbClr val="004361"/>
              </a:buClr>
              <a:buSzPts val="1400"/>
              <a:buFont typeface="Calibri"/>
              <a:buNone/>
              <a:defRPr b="1" i="0" sz="1800" u="none" cap="none" strike="noStrike">
                <a:solidFill>
                  <a:srgbClr val="004361"/>
                </a:solidFill>
                <a:latin typeface="Calibri"/>
                <a:ea typeface="Calibri"/>
                <a:cs typeface="Calibri"/>
                <a:sym typeface="Calibri"/>
              </a:defRPr>
            </a:lvl1pPr>
            <a:lvl2pPr indent="0" lvl="1" rtl="0">
              <a:spcBef>
                <a:spcPts val="0"/>
              </a:spcBef>
              <a:spcAft>
                <a:spcPts val="0"/>
              </a:spcAft>
              <a:buSzPts val="1400"/>
              <a:buNone/>
              <a:defRPr sz="1800"/>
            </a:lvl2pPr>
            <a:lvl3pPr indent="0" lvl="2" rtl="0">
              <a:spcBef>
                <a:spcPts val="0"/>
              </a:spcBef>
              <a:spcAft>
                <a:spcPts val="0"/>
              </a:spcAft>
              <a:buSzPts val="1400"/>
              <a:buNone/>
              <a:defRPr sz="1800"/>
            </a:lvl3pPr>
            <a:lvl4pPr indent="0" lvl="3" rtl="0">
              <a:spcBef>
                <a:spcPts val="0"/>
              </a:spcBef>
              <a:spcAft>
                <a:spcPts val="0"/>
              </a:spcAft>
              <a:buSzPts val="1400"/>
              <a:buNone/>
              <a:defRPr sz="1800"/>
            </a:lvl4pPr>
            <a:lvl5pPr indent="0" lvl="4" rtl="0">
              <a:spcBef>
                <a:spcPts val="0"/>
              </a:spcBef>
              <a:spcAft>
                <a:spcPts val="0"/>
              </a:spcAft>
              <a:buSzPts val="1400"/>
              <a:buNone/>
              <a:defRPr sz="1800"/>
            </a:lvl5pPr>
            <a:lvl6pPr indent="0" lvl="5" rtl="0">
              <a:spcBef>
                <a:spcPts val="0"/>
              </a:spcBef>
              <a:spcAft>
                <a:spcPts val="0"/>
              </a:spcAft>
              <a:buSzPts val="1400"/>
              <a:buNone/>
              <a:defRPr sz="1800"/>
            </a:lvl6pPr>
            <a:lvl7pPr indent="0" lvl="6" rtl="0">
              <a:spcBef>
                <a:spcPts val="0"/>
              </a:spcBef>
              <a:spcAft>
                <a:spcPts val="0"/>
              </a:spcAft>
              <a:buSzPts val="1400"/>
              <a:buNone/>
              <a:defRPr sz="1800"/>
            </a:lvl7pPr>
            <a:lvl8pPr indent="0" lvl="7" rtl="0">
              <a:spcBef>
                <a:spcPts val="0"/>
              </a:spcBef>
              <a:spcAft>
                <a:spcPts val="0"/>
              </a:spcAft>
              <a:buSzPts val="1400"/>
              <a:buNone/>
              <a:defRPr sz="1800"/>
            </a:lvl8pPr>
            <a:lvl9pPr indent="0" lvl="8" rtl="0">
              <a:spcBef>
                <a:spcPts val="0"/>
              </a:spcBef>
              <a:spcAft>
                <a:spcPts val="0"/>
              </a:spcAft>
              <a:buSzPts val="1400"/>
              <a:buNone/>
              <a:defRPr sz="1800"/>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6:33 Text Image Slide">
  <p:cSld name="66:33 Text Image Slide">
    <p:spTree>
      <p:nvGrpSpPr>
        <p:cNvPr id="98" name="Shape 98"/>
        <p:cNvGrpSpPr/>
        <p:nvPr/>
      </p:nvGrpSpPr>
      <p:grpSpPr>
        <a:xfrm>
          <a:off x="0" y="0"/>
          <a:ext cx="0" cy="0"/>
          <a:chOff x="0" y="0"/>
          <a:chExt cx="0" cy="0"/>
        </a:xfrm>
      </p:grpSpPr>
      <p:sp>
        <p:nvSpPr>
          <p:cNvPr id="99" name="Google Shape;99;p19"/>
          <p:cNvSpPr txBox="1"/>
          <p:nvPr>
            <p:ph idx="1" type="body"/>
          </p:nvPr>
        </p:nvSpPr>
        <p:spPr>
          <a:xfrm>
            <a:off x="333376" y="1143003"/>
            <a:ext cx="5898000" cy="3489600"/>
          </a:xfrm>
          <a:prstGeom prst="rect">
            <a:avLst/>
          </a:prstGeom>
          <a:noFill/>
          <a:ln>
            <a:noFill/>
          </a:ln>
        </p:spPr>
        <p:txBody>
          <a:bodyPr anchorCtr="0" anchor="t" bIns="91425" lIns="91425" spcFirstLastPara="1" rIns="91425" wrap="square" tIns="91425">
            <a:noAutofit/>
          </a:bodyPr>
          <a:lstStyle>
            <a:lvl1pPr indent="-323850" lvl="0" marL="457200" marR="0" rtl="0" algn="l">
              <a:lnSpc>
                <a:spcPct val="90000"/>
              </a:lnSpc>
              <a:spcBef>
                <a:spcPts val="750"/>
              </a:spcBef>
              <a:spcAft>
                <a:spcPts val="0"/>
              </a:spcAft>
              <a:buClr>
                <a:srgbClr val="004360"/>
              </a:buClr>
              <a:buSzPts val="1500"/>
              <a:buFont typeface="Arial"/>
              <a:buChar char="•"/>
              <a:defRPr b="0" i="0" sz="1500" u="none" cap="none" strike="noStrike">
                <a:solidFill>
                  <a:srgbClr val="004360"/>
                </a:solidFill>
                <a:latin typeface="Calibri"/>
                <a:ea typeface="Calibri"/>
                <a:cs typeface="Calibri"/>
                <a:sym typeface="Calibri"/>
              </a:defRPr>
            </a:lvl1pPr>
            <a:lvl2pPr indent="-314325" lvl="1" marL="914400" marR="0" rtl="0" algn="l">
              <a:lnSpc>
                <a:spcPct val="90000"/>
              </a:lnSpc>
              <a:spcBef>
                <a:spcPts val="375"/>
              </a:spcBef>
              <a:spcAft>
                <a:spcPts val="0"/>
              </a:spcAft>
              <a:buClr>
                <a:srgbClr val="004361"/>
              </a:buClr>
              <a:buSzPts val="1350"/>
              <a:buFont typeface="Arial"/>
              <a:buChar char="•"/>
              <a:defRPr b="0" i="0" sz="1350" u="none" cap="none" strike="noStrike">
                <a:solidFill>
                  <a:srgbClr val="004361"/>
                </a:solidFill>
                <a:latin typeface="Calibri"/>
                <a:ea typeface="Calibri"/>
                <a:cs typeface="Calibri"/>
                <a:sym typeface="Calibri"/>
              </a:defRPr>
            </a:lvl2pPr>
            <a:lvl3pPr indent="-304800" lvl="2" marL="1371600" marR="0" rtl="0" algn="l">
              <a:lnSpc>
                <a:spcPct val="90000"/>
              </a:lnSpc>
              <a:spcBef>
                <a:spcPts val="375"/>
              </a:spcBef>
              <a:spcAft>
                <a:spcPts val="0"/>
              </a:spcAft>
              <a:buClr>
                <a:srgbClr val="003F5E"/>
              </a:buClr>
              <a:buSzPts val="1200"/>
              <a:buFont typeface="Arial"/>
              <a:buChar char="•"/>
              <a:defRPr b="0" i="0" sz="1200" u="none" cap="none" strike="noStrike">
                <a:solidFill>
                  <a:srgbClr val="003F5E"/>
                </a:solidFill>
                <a:latin typeface="Calibri"/>
                <a:ea typeface="Calibri"/>
                <a:cs typeface="Calibri"/>
                <a:sym typeface="Calibri"/>
              </a:defRPr>
            </a:lvl3pPr>
            <a:lvl4pPr indent="-304800" lvl="3" marL="18288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4pPr>
            <a:lvl5pPr indent="-304800" lvl="4" marL="22860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100" name="Google Shape;100;p19"/>
          <p:cNvSpPr txBox="1"/>
          <p:nvPr>
            <p:ph idx="12" type="sldNum"/>
          </p:nvPr>
        </p:nvSpPr>
        <p:spPr>
          <a:xfrm>
            <a:off x="8296359" y="4804515"/>
            <a:ext cx="555900" cy="206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675">
                <a:solidFill>
                  <a:srgbClr val="888888"/>
                </a:solidFill>
                <a:latin typeface="Calibri"/>
                <a:ea typeface="Calibri"/>
                <a:cs typeface="Calibri"/>
                <a:sym typeface="Calibri"/>
              </a:defRPr>
            </a:lvl1pPr>
            <a:lvl2pPr indent="0" lvl="1" marL="0" marR="0" rtl="0" algn="r">
              <a:spcBef>
                <a:spcPts val="0"/>
              </a:spcBef>
              <a:buNone/>
              <a:defRPr sz="675">
                <a:solidFill>
                  <a:srgbClr val="888888"/>
                </a:solidFill>
                <a:latin typeface="Calibri"/>
                <a:ea typeface="Calibri"/>
                <a:cs typeface="Calibri"/>
                <a:sym typeface="Calibri"/>
              </a:defRPr>
            </a:lvl2pPr>
            <a:lvl3pPr indent="0" lvl="2" marL="0" marR="0" rtl="0" algn="r">
              <a:spcBef>
                <a:spcPts val="0"/>
              </a:spcBef>
              <a:buNone/>
              <a:defRPr sz="675">
                <a:solidFill>
                  <a:srgbClr val="888888"/>
                </a:solidFill>
                <a:latin typeface="Calibri"/>
                <a:ea typeface="Calibri"/>
                <a:cs typeface="Calibri"/>
                <a:sym typeface="Calibri"/>
              </a:defRPr>
            </a:lvl3pPr>
            <a:lvl4pPr indent="0" lvl="3" marL="0" marR="0" rtl="0" algn="r">
              <a:spcBef>
                <a:spcPts val="0"/>
              </a:spcBef>
              <a:buNone/>
              <a:defRPr sz="675">
                <a:solidFill>
                  <a:srgbClr val="888888"/>
                </a:solidFill>
                <a:latin typeface="Calibri"/>
                <a:ea typeface="Calibri"/>
                <a:cs typeface="Calibri"/>
                <a:sym typeface="Calibri"/>
              </a:defRPr>
            </a:lvl4pPr>
            <a:lvl5pPr indent="0" lvl="4" marL="0" marR="0" rtl="0" algn="r">
              <a:spcBef>
                <a:spcPts val="0"/>
              </a:spcBef>
              <a:buNone/>
              <a:defRPr sz="675">
                <a:solidFill>
                  <a:srgbClr val="888888"/>
                </a:solidFill>
                <a:latin typeface="Calibri"/>
                <a:ea typeface="Calibri"/>
                <a:cs typeface="Calibri"/>
                <a:sym typeface="Calibri"/>
              </a:defRPr>
            </a:lvl5pPr>
            <a:lvl6pPr indent="0" lvl="5" marL="0" marR="0" rtl="0" algn="r">
              <a:spcBef>
                <a:spcPts val="0"/>
              </a:spcBef>
              <a:buNone/>
              <a:defRPr sz="675">
                <a:solidFill>
                  <a:srgbClr val="888888"/>
                </a:solidFill>
                <a:latin typeface="Calibri"/>
                <a:ea typeface="Calibri"/>
                <a:cs typeface="Calibri"/>
                <a:sym typeface="Calibri"/>
              </a:defRPr>
            </a:lvl6pPr>
            <a:lvl7pPr indent="0" lvl="6" marL="0" marR="0" rtl="0" algn="r">
              <a:spcBef>
                <a:spcPts val="0"/>
              </a:spcBef>
              <a:buNone/>
              <a:defRPr sz="675">
                <a:solidFill>
                  <a:srgbClr val="888888"/>
                </a:solidFill>
                <a:latin typeface="Calibri"/>
                <a:ea typeface="Calibri"/>
                <a:cs typeface="Calibri"/>
                <a:sym typeface="Calibri"/>
              </a:defRPr>
            </a:lvl7pPr>
            <a:lvl8pPr indent="0" lvl="7" marL="0" marR="0" rtl="0" algn="r">
              <a:spcBef>
                <a:spcPts val="0"/>
              </a:spcBef>
              <a:buNone/>
              <a:defRPr sz="675">
                <a:solidFill>
                  <a:srgbClr val="888888"/>
                </a:solidFill>
                <a:latin typeface="Calibri"/>
                <a:ea typeface="Calibri"/>
                <a:cs typeface="Calibri"/>
                <a:sym typeface="Calibri"/>
              </a:defRPr>
            </a:lvl8pPr>
            <a:lvl9pPr indent="0" lvl="8" marL="0" marR="0" rtl="0" algn="r">
              <a:spcBef>
                <a:spcPts val="0"/>
              </a:spcBef>
              <a:buNone/>
              <a:defRPr sz="675">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101" name="Google Shape;101;p19"/>
          <p:cNvSpPr txBox="1"/>
          <p:nvPr>
            <p:ph type="title"/>
          </p:nvPr>
        </p:nvSpPr>
        <p:spPr>
          <a:xfrm>
            <a:off x="341735" y="55987"/>
            <a:ext cx="7209000" cy="9942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rgbClr val="004361"/>
              </a:buClr>
              <a:buSzPts val="1400"/>
              <a:buFont typeface="Calibri"/>
              <a:buNone/>
              <a:defRPr b="1" i="0" sz="1800" u="none" cap="none" strike="noStrike">
                <a:solidFill>
                  <a:srgbClr val="004361"/>
                </a:solidFill>
                <a:latin typeface="Calibri"/>
                <a:ea typeface="Calibri"/>
                <a:cs typeface="Calibri"/>
                <a:sym typeface="Calibri"/>
              </a:defRPr>
            </a:lvl1pPr>
            <a:lvl2pPr indent="0" lvl="1" rtl="0">
              <a:spcBef>
                <a:spcPts val="0"/>
              </a:spcBef>
              <a:spcAft>
                <a:spcPts val="0"/>
              </a:spcAft>
              <a:buSzPts val="1400"/>
              <a:buNone/>
              <a:defRPr sz="1800"/>
            </a:lvl2pPr>
            <a:lvl3pPr indent="0" lvl="2" rtl="0">
              <a:spcBef>
                <a:spcPts val="0"/>
              </a:spcBef>
              <a:spcAft>
                <a:spcPts val="0"/>
              </a:spcAft>
              <a:buSzPts val="1400"/>
              <a:buNone/>
              <a:defRPr sz="1800"/>
            </a:lvl3pPr>
            <a:lvl4pPr indent="0" lvl="3" rtl="0">
              <a:spcBef>
                <a:spcPts val="0"/>
              </a:spcBef>
              <a:spcAft>
                <a:spcPts val="0"/>
              </a:spcAft>
              <a:buSzPts val="1400"/>
              <a:buNone/>
              <a:defRPr sz="1800"/>
            </a:lvl4pPr>
            <a:lvl5pPr indent="0" lvl="4" rtl="0">
              <a:spcBef>
                <a:spcPts val="0"/>
              </a:spcBef>
              <a:spcAft>
                <a:spcPts val="0"/>
              </a:spcAft>
              <a:buSzPts val="1400"/>
              <a:buNone/>
              <a:defRPr sz="1800"/>
            </a:lvl5pPr>
            <a:lvl6pPr indent="0" lvl="5" rtl="0">
              <a:spcBef>
                <a:spcPts val="0"/>
              </a:spcBef>
              <a:spcAft>
                <a:spcPts val="0"/>
              </a:spcAft>
              <a:buSzPts val="1400"/>
              <a:buNone/>
              <a:defRPr sz="1800"/>
            </a:lvl6pPr>
            <a:lvl7pPr indent="0" lvl="6" rtl="0">
              <a:spcBef>
                <a:spcPts val="0"/>
              </a:spcBef>
              <a:spcAft>
                <a:spcPts val="0"/>
              </a:spcAft>
              <a:buSzPts val="1400"/>
              <a:buNone/>
              <a:defRPr sz="1800"/>
            </a:lvl7pPr>
            <a:lvl8pPr indent="0" lvl="7" rtl="0">
              <a:spcBef>
                <a:spcPts val="0"/>
              </a:spcBef>
              <a:spcAft>
                <a:spcPts val="0"/>
              </a:spcAft>
              <a:buSzPts val="1400"/>
              <a:buNone/>
              <a:defRPr sz="1800"/>
            </a:lvl8pPr>
            <a:lvl9pPr indent="0" lvl="8" rtl="0">
              <a:spcBef>
                <a:spcPts val="0"/>
              </a:spcBef>
              <a:spcAft>
                <a:spcPts val="0"/>
              </a:spcAft>
              <a:buSzPts val="1400"/>
              <a:buNone/>
              <a:defRPr sz="1800"/>
            </a:lvl9pPr>
          </a:lstStyle>
          <a:p/>
        </p:txBody>
      </p:sp>
      <p:cxnSp>
        <p:nvCxnSpPr>
          <p:cNvPr id="102" name="Google Shape;102;p19"/>
          <p:cNvCxnSpPr/>
          <p:nvPr/>
        </p:nvCxnSpPr>
        <p:spPr>
          <a:xfrm>
            <a:off x="6239933" y="1149350"/>
            <a:ext cx="0" cy="0"/>
          </a:xfrm>
          <a:prstGeom prst="straightConnector1">
            <a:avLst/>
          </a:prstGeom>
          <a:noFill/>
          <a:ln cap="flat" cmpd="sng" w="9525">
            <a:solidFill>
              <a:schemeClr val="accent1"/>
            </a:solidFill>
            <a:prstDash val="solid"/>
            <a:miter lim="8000"/>
            <a:headEnd len="sm" w="sm" type="none"/>
            <a:tailEnd len="sm" w="sm" type="none"/>
          </a:ln>
        </p:spPr>
      </p:cxnSp>
      <p:cxnSp>
        <p:nvCxnSpPr>
          <p:cNvPr id="103" name="Google Shape;103;p19"/>
          <p:cNvCxnSpPr/>
          <p:nvPr/>
        </p:nvCxnSpPr>
        <p:spPr>
          <a:xfrm>
            <a:off x="6451594" y="1149350"/>
            <a:ext cx="0" cy="3511500"/>
          </a:xfrm>
          <a:prstGeom prst="straightConnector1">
            <a:avLst/>
          </a:prstGeom>
          <a:noFill/>
          <a:ln cap="flat" cmpd="sng" w="12700">
            <a:solidFill>
              <a:srgbClr val="BFBFBF"/>
            </a:solidFill>
            <a:prstDash val="solid"/>
            <a:miter lim="8000"/>
            <a:headEnd len="sm" w="sm" type="none"/>
            <a:tailEnd len="sm" w="sm" type="none"/>
          </a:ln>
        </p:spPr>
      </p:cxn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104" name="Shape 104"/>
        <p:cNvGrpSpPr/>
        <p:nvPr/>
      </p:nvGrpSpPr>
      <p:grpSpPr>
        <a:xfrm>
          <a:off x="0" y="0"/>
          <a:ext cx="0" cy="0"/>
          <a:chOff x="0" y="0"/>
          <a:chExt cx="0" cy="0"/>
        </a:xfrm>
      </p:grpSpPr>
      <p:sp>
        <p:nvSpPr>
          <p:cNvPr id="105" name="Google Shape;105;p20"/>
          <p:cNvSpPr txBox="1"/>
          <p:nvPr>
            <p:ph idx="12" type="sldNum"/>
          </p:nvPr>
        </p:nvSpPr>
        <p:spPr>
          <a:xfrm>
            <a:off x="8296359" y="4804515"/>
            <a:ext cx="555900" cy="206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675">
                <a:solidFill>
                  <a:srgbClr val="888888"/>
                </a:solidFill>
                <a:latin typeface="Calibri"/>
                <a:ea typeface="Calibri"/>
                <a:cs typeface="Calibri"/>
                <a:sym typeface="Calibri"/>
              </a:defRPr>
            </a:lvl1pPr>
            <a:lvl2pPr indent="0" lvl="1" marL="0" marR="0" rtl="0" algn="r">
              <a:spcBef>
                <a:spcPts val="0"/>
              </a:spcBef>
              <a:buNone/>
              <a:defRPr sz="675">
                <a:solidFill>
                  <a:srgbClr val="888888"/>
                </a:solidFill>
                <a:latin typeface="Calibri"/>
                <a:ea typeface="Calibri"/>
                <a:cs typeface="Calibri"/>
                <a:sym typeface="Calibri"/>
              </a:defRPr>
            </a:lvl2pPr>
            <a:lvl3pPr indent="0" lvl="2" marL="0" marR="0" rtl="0" algn="r">
              <a:spcBef>
                <a:spcPts val="0"/>
              </a:spcBef>
              <a:buNone/>
              <a:defRPr sz="675">
                <a:solidFill>
                  <a:srgbClr val="888888"/>
                </a:solidFill>
                <a:latin typeface="Calibri"/>
                <a:ea typeface="Calibri"/>
                <a:cs typeface="Calibri"/>
                <a:sym typeface="Calibri"/>
              </a:defRPr>
            </a:lvl3pPr>
            <a:lvl4pPr indent="0" lvl="3" marL="0" marR="0" rtl="0" algn="r">
              <a:spcBef>
                <a:spcPts val="0"/>
              </a:spcBef>
              <a:buNone/>
              <a:defRPr sz="675">
                <a:solidFill>
                  <a:srgbClr val="888888"/>
                </a:solidFill>
                <a:latin typeface="Calibri"/>
                <a:ea typeface="Calibri"/>
                <a:cs typeface="Calibri"/>
                <a:sym typeface="Calibri"/>
              </a:defRPr>
            </a:lvl4pPr>
            <a:lvl5pPr indent="0" lvl="4" marL="0" marR="0" rtl="0" algn="r">
              <a:spcBef>
                <a:spcPts val="0"/>
              </a:spcBef>
              <a:buNone/>
              <a:defRPr sz="675">
                <a:solidFill>
                  <a:srgbClr val="888888"/>
                </a:solidFill>
                <a:latin typeface="Calibri"/>
                <a:ea typeface="Calibri"/>
                <a:cs typeface="Calibri"/>
                <a:sym typeface="Calibri"/>
              </a:defRPr>
            </a:lvl5pPr>
            <a:lvl6pPr indent="0" lvl="5" marL="0" marR="0" rtl="0" algn="r">
              <a:spcBef>
                <a:spcPts val="0"/>
              </a:spcBef>
              <a:buNone/>
              <a:defRPr sz="675">
                <a:solidFill>
                  <a:srgbClr val="888888"/>
                </a:solidFill>
                <a:latin typeface="Calibri"/>
                <a:ea typeface="Calibri"/>
                <a:cs typeface="Calibri"/>
                <a:sym typeface="Calibri"/>
              </a:defRPr>
            </a:lvl6pPr>
            <a:lvl7pPr indent="0" lvl="6" marL="0" marR="0" rtl="0" algn="r">
              <a:spcBef>
                <a:spcPts val="0"/>
              </a:spcBef>
              <a:buNone/>
              <a:defRPr sz="675">
                <a:solidFill>
                  <a:srgbClr val="888888"/>
                </a:solidFill>
                <a:latin typeface="Calibri"/>
                <a:ea typeface="Calibri"/>
                <a:cs typeface="Calibri"/>
                <a:sym typeface="Calibri"/>
              </a:defRPr>
            </a:lvl7pPr>
            <a:lvl8pPr indent="0" lvl="7" marL="0" marR="0" rtl="0" algn="r">
              <a:spcBef>
                <a:spcPts val="0"/>
              </a:spcBef>
              <a:buNone/>
              <a:defRPr sz="675">
                <a:solidFill>
                  <a:srgbClr val="888888"/>
                </a:solidFill>
                <a:latin typeface="Calibri"/>
                <a:ea typeface="Calibri"/>
                <a:cs typeface="Calibri"/>
                <a:sym typeface="Calibri"/>
              </a:defRPr>
            </a:lvl8pPr>
            <a:lvl9pPr indent="0" lvl="8" marL="0" marR="0" rtl="0" algn="r">
              <a:spcBef>
                <a:spcPts val="0"/>
              </a:spcBef>
              <a:buNone/>
              <a:defRPr sz="675">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106" name="Google Shape;106;p20"/>
          <p:cNvSpPr txBox="1"/>
          <p:nvPr>
            <p:ph type="title"/>
          </p:nvPr>
        </p:nvSpPr>
        <p:spPr>
          <a:xfrm>
            <a:off x="341735" y="55987"/>
            <a:ext cx="7209000" cy="9942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rgbClr val="004361"/>
              </a:buClr>
              <a:buSzPts val="1400"/>
              <a:buFont typeface="Calibri"/>
              <a:buNone/>
              <a:defRPr b="1" i="0" sz="1800" u="none" cap="none" strike="noStrike">
                <a:solidFill>
                  <a:srgbClr val="004361"/>
                </a:solidFill>
                <a:latin typeface="Calibri"/>
                <a:ea typeface="Calibri"/>
                <a:cs typeface="Calibri"/>
                <a:sym typeface="Calibri"/>
              </a:defRPr>
            </a:lvl1pPr>
            <a:lvl2pPr indent="0" lvl="1" rtl="0">
              <a:spcBef>
                <a:spcPts val="0"/>
              </a:spcBef>
              <a:spcAft>
                <a:spcPts val="0"/>
              </a:spcAft>
              <a:buSzPts val="1400"/>
              <a:buNone/>
              <a:defRPr sz="1800"/>
            </a:lvl2pPr>
            <a:lvl3pPr indent="0" lvl="2" rtl="0">
              <a:spcBef>
                <a:spcPts val="0"/>
              </a:spcBef>
              <a:spcAft>
                <a:spcPts val="0"/>
              </a:spcAft>
              <a:buSzPts val="1400"/>
              <a:buNone/>
              <a:defRPr sz="1800"/>
            </a:lvl3pPr>
            <a:lvl4pPr indent="0" lvl="3" rtl="0">
              <a:spcBef>
                <a:spcPts val="0"/>
              </a:spcBef>
              <a:spcAft>
                <a:spcPts val="0"/>
              </a:spcAft>
              <a:buSzPts val="1400"/>
              <a:buNone/>
              <a:defRPr sz="1800"/>
            </a:lvl4pPr>
            <a:lvl5pPr indent="0" lvl="4" rtl="0">
              <a:spcBef>
                <a:spcPts val="0"/>
              </a:spcBef>
              <a:spcAft>
                <a:spcPts val="0"/>
              </a:spcAft>
              <a:buSzPts val="1400"/>
              <a:buNone/>
              <a:defRPr sz="1800"/>
            </a:lvl5pPr>
            <a:lvl6pPr indent="0" lvl="5" rtl="0">
              <a:spcBef>
                <a:spcPts val="0"/>
              </a:spcBef>
              <a:spcAft>
                <a:spcPts val="0"/>
              </a:spcAft>
              <a:buSzPts val="1400"/>
              <a:buNone/>
              <a:defRPr sz="1800"/>
            </a:lvl6pPr>
            <a:lvl7pPr indent="0" lvl="6" rtl="0">
              <a:spcBef>
                <a:spcPts val="0"/>
              </a:spcBef>
              <a:spcAft>
                <a:spcPts val="0"/>
              </a:spcAft>
              <a:buSzPts val="1400"/>
              <a:buNone/>
              <a:defRPr sz="1800"/>
            </a:lvl7pPr>
            <a:lvl8pPr indent="0" lvl="7" rtl="0">
              <a:spcBef>
                <a:spcPts val="0"/>
              </a:spcBef>
              <a:spcAft>
                <a:spcPts val="0"/>
              </a:spcAft>
              <a:buSzPts val="1400"/>
              <a:buNone/>
              <a:defRPr sz="1800"/>
            </a:lvl8pPr>
            <a:lvl9pPr indent="0" lvl="8" rtl="0">
              <a:spcBef>
                <a:spcPts val="0"/>
              </a:spcBef>
              <a:spcAft>
                <a:spcPts val="0"/>
              </a:spcAft>
              <a:buSzPts val="1400"/>
              <a:buNone/>
              <a:defRPr sz="1800"/>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op Image Bar with Text">
  <p:cSld name="Top Image Bar with Text">
    <p:spTree>
      <p:nvGrpSpPr>
        <p:cNvPr id="107" name="Shape 107"/>
        <p:cNvGrpSpPr/>
        <p:nvPr/>
      </p:nvGrpSpPr>
      <p:grpSpPr>
        <a:xfrm>
          <a:off x="0" y="0"/>
          <a:ext cx="0" cy="0"/>
          <a:chOff x="0" y="0"/>
          <a:chExt cx="0" cy="0"/>
        </a:xfrm>
      </p:grpSpPr>
      <p:sp>
        <p:nvSpPr>
          <p:cNvPr id="108" name="Google Shape;108;p21"/>
          <p:cNvSpPr txBox="1"/>
          <p:nvPr>
            <p:ph idx="12" type="sldNum"/>
          </p:nvPr>
        </p:nvSpPr>
        <p:spPr>
          <a:xfrm>
            <a:off x="8296359" y="4804515"/>
            <a:ext cx="555900" cy="206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675">
                <a:solidFill>
                  <a:srgbClr val="888888"/>
                </a:solidFill>
                <a:latin typeface="Calibri"/>
                <a:ea typeface="Calibri"/>
                <a:cs typeface="Calibri"/>
                <a:sym typeface="Calibri"/>
              </a:defRPr>
            </a:lvl1pPr>
            <a:lvl2pPr indent="0" lvl="1" marL="0" marR="0" rtl="0" algn="r">
              <a:spcBef>
                <a:spcPts val="0"/>
              </a:spcBef>
              <a:buNone/>
              <a:defRPr sz="675">
                <a:solidFill>
                  <a:srgbClr val="888888"/>
                </a:solidFill>
                <a:latin typeface="Calibri"/>
                <a:ea typeface="Calibri"/>
                <a:cs typeface="Calibri"/>
                <a:sym typeface="Calibri"/>
              </a:defRPr>
            </a:lvl2pPr>
            <a:lvl3pPr indent="0" lvl="2" marL="0" marR="0" rtl="0" algn="r">
              <a:spcBef>
                <a:spcPts val="0"/>
              </a:spcBef>
              <a:buNone/>
              <a:defRPr sz="675">
                <a:solidFill>
                  <a:srgbClr val="888888"/>
                </a:solidFill>
                <a:latin typeface="Calibri"/>
                <a:ea typeface="Calibri"/>
                <a:cs typeface="Calibri"/>
                <a:sym typeface="Calibri"/>
              </a:defRPr>
            </a:lvl3pPr>
            <a:lvl4pPr indent="0" lvl="3" marL="0" marR="0" rtl="0" algn="r">
              <a:spcBef>
                <a:spcPts val="0"/>
              </a:spcBef>
              <a:buNone/>
              <a:defRPr sz="675">
                <a:solidFill>
                  <a:srgbClr val="888888"/>
                </a:solidFill>
                <a:latin typeface="Calibri"/>
                <a:ea typeface="Calibri"/>
                <a:cs typeface="Calibri"/>
                <a:sym typeface="Calibri"/>
              </a:defRPr>
            </a:lvl4pPr>
            <a:lvl5pPr indent="0" lvl="4" marL="0" marR="0" rtl="0" algn="r">
              <a:spcBef>
                <a:spcPts val="0"/>
              </a:spcBef>
              <a:buNone/>
              <a:defRPr sz="675">
                <a:solidFill>
                  <a:srgbClr val="888888"/>
                </a:solidFill>
                <a:latin typeface="Calibri"/>
                <a:ea typeface="Calibri"/>
                <a:cs typeface="Calibri"/>
                <a:sym typeface="Calibri"/>
              </a:defRPr>
            </a:lvl5pPr>
            <a:lvl6pPr indent="0" lvl="5" marL="0" marR="0" rtl="0" algn="r">
              <a:spcBef>
                <a:spcPts val="0"/>
              </a:spcBef>
              <a:buNone/>
              <a:defRPr sz="675">
                <a:solidFill>
                  <a:srgbClr val="888888"/>
                </a:solidFill>
                <a:latin typeface="Calibri"/>
                <a:ea typeface="Calibri"/>
                <a:cs typeface="Calibri"/>
                <a:sym typeface="Calibri"/>
              </a:defRPr>
            </a:lvl6pPr>
            <a:lvl7pPr indent="0" lvl="6" marL="0" marR="0" rtl="0" algn="r">
              <a:spcBef>
                <a:spcPts val="0"/>
              </a:spcBef>
              <a:buNone/>
              <a:defRPr sz="675">
                <a:solidFill>
                  <a:srgbClr val="888888"/>
                </a:solidFill>
                <a:latin typeface="Calibri"/>
                <a:ea typeface="Calibri"/>
                <a:cs typeface="Calibri"/>
                <a:sym typeface="Calibri"/>
              </a:defRPr>
            </a:lvl7pPr>
            <a:lvl8pPr indent="0" lvl="7" marL="0" marR="0" rtl="0" algn="r">
              <a:spcBef>
                <a:spcPts val="0"/>
              </a:spcBef>
              <a:buNone/>
              <a:defRPr sz="675">
                <a:solidFill>
                  <a:srgbClr val="888888"/>
                </a:solidFill>
                <a:latin typeface="Calibri"/>
                <a:ea typeface="Calibri"/>
                <a:cs typeface="Calibri"/>
                <a:sym typeface="Calibri"/>
              </a:defRPr>
            </a:lvl8pPr>
            <a:lvl9pPr indent="0" lvl="8" marL="0" marR="0" rtl="0" algn="r">
              <a:spcBef>
                <a:spcPts val="0"/>
              </a:spcBef>
              <a:buNone/>
              <a:defRPr sz="675">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109" name="Google Shape;109;p21"/>
          <p:cNvSpPr txBox="1"/>
          <p:nvPr>
            <p:ph type="title"/>
          </p:nvPr>
        </p:nvSpPr>
        <p:spPr>
          <a:xfrm>
            <a:off x="341735" y="55987"/>
            <a:ext cx="7209000" cy="9942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rgbClr val="004361"/>
              </a:buClr>
              <a:buSzPts val="1400"/>
              <a:buFont typeface="Calibri"/>
              <a:buNone/>
              <a:defRPr b="1" i="0" sz="1800" u="none" cap="none" strike="noStrike">
                <a:solidFill>
                  <a:srgbClr val="004361"/>
                </a:solidFill>
                <a:latin typeface="Calibri"/>
                <a:ea typeface="Calibri"/>
                <a:cs typeface="Calibri"/>
                <a:sym typeface="Calibri"/>
              </a:defRPr>
            </a:lvl1pPr>
            <a:lvl2pPr indent="0" lvl="1" rtl="0">
              <a:spcBef>
                <a:spcPts val="0"/>
              </a:spcBef>
              <a:spcAft>
                <a:spcPts val="0"/>
              </a:spcAft>
              <a:buSzPts val="1400"/>
              <a:buNone/>
              <a:defRPr sz="1800"/>
            </a:lvl2pPr>
            <a:lvl3pPr indent="0" lvl="2" rtl="0">
              <a:spcBef>
                <a:spcPts val="0"/>
              </a:spcBef>
              <a:spcAft>
                <a:spcPts val="0"/>
              </a:spcAft>
              <a:buSzPts val="1400"/>
              <a:buNone/>
              <a:defRPr sz="1800"/>
            </a:lvl3pPr>
            <a:lvl4pPr indent="0" lvl="3" rtl="0">
              <a:spcBef>
                <a:spcPts val="0"/>
              </a:spcBef>
              <a:spcAft>
                <a:spcPts val="0"/>
              </a:spcAft>
              <a:buSzPts val="1400"/>
              <a:buNone/>
              <a:defRPr sz="1800"/>
            </a:lvl4pPr>
            <a:lvl5pPr indent="0" lvl="4" rtl="0">
              <a:spcBef>
                <a:spcPts val="0"/>
              </a:spcBef>
              <a:spcAft>
                <a:spcPts val="0"/>
              </a:spcAft>
              <a:buSzPts val="1400"/>
              <a:buNone/>
              <a:defRPr sz="1800"/>
            </a:lvl5pPr>
            <a:lvl6pPr indent="0" lvl="5" rtl="0">
              <a:spcBef>
                <a:spcPts val="0"/>
              </a:spcBef>
              <a:spcAft>
                <a:spcPts val="0"/>
              </a:spcAft>
              <a:buSzPts val="1400"/>
              <a:buNone/>
              <a:defRPr sz="1800"/>
            </a:lvl6pPr>
            <a:lvl7pPr indent="0" lvl="6" rtl="0">
              <a:spcBef>
                <a:spcPts val="0"/>
              </a:spcBef>
              <a:spcAft>
                <a:spcPts val="0"/>
              </a:spcAft>
              <a:buSzPts val="1400"/>
              <a:buNone/>
              <a:defRPr sz="1800"/>
            </a:lvl7pPr>
            <a:lvl8pPr indent="0" lvl="7" rtl="0">
              <a:spcBef>
                <a:spcPts val="0"/>
              </a:spcBef>
              <a:spcAft>
                <a:spcPts val="0"/>
              </a:spcAft>
              <a:buSzPts val="1400"/>
              <a:buNone/>
              <a:defRPr sz="1800"/>
            </a:lvl8pPr>
            <a:lvl9pPr indent="0" lvl="8" rtl="0">
              <a:spcBef>
                <a:spcPts val="0"/>
              </a:spcBef>
              <a:spcAft>
                <a:spcPts val="0"/>
              </a:spcAft>
              <a:buSzPts val="1400"/>
              <a:buNone/>
              <a:defRPr sz="1800"/>
            </a:lvl9pPr>
          </a:lstStyle>
          <a:p/>
        </p:txBody>
      </p:sp>
      <p:sp>
        <p:nvSpPr>
          <p:cNvPr id="110" name="Google Shape;110;p21"/>
          <p:cNvSpPr/>
          <p:nvPr/>
        </p:nvSpPr>
        <p:spPr>
          <a:xfrm>
            <a:off x="0" y="1257300"/>
            <a:ext cx="9144000" cy="1624200"/>
          </a:xfrm>
          <a:prstGeom prst="rect">
            <a:avLst/>
          </a:prstGeom>
          <a:solidFill>
            <a:srgbClr val="004361"/>
          </a:solidFill>
          <a:ln cap="flat" cmpd="sng" w="12700">
            <a:solidFill>
              <a:srgbClr val="013F5E"/>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111" name="Google Shape;111;p21"/>
          <p:cNvSpPr txBox="1"/>
          <p:nvPr>
            <p:ph idx="1" type="body"/>
          </p:nvPr>
        </p:nvSpPr>
        <p:spPr>
          <a:xfrm>
            <a:off x="352930" y="3062288"/>
            <a:ext cx="8406000" cy="1635900"/>
          </a:xfrm>
          <a:prstGeom prst="rect">
            <a:avLst/>
          </a:prstGeom>
          <a:noFill/>
          <a:ln>
            <a:noFill/>
          </a:ln>
        </p:spPr>
        <p:txBody>
          <a:bodyPr anchorCtr="0" anchor="t" bIns="91425" lIns="91425" spcFirstLastPara="1" rIns="91425" wrap="square" tIns="91425">
            <a:noAutofit/>
          </a:bodyPr>
          <a:lstStyle>
            <a:lvl1pPr indent="-323850" lvl="0" marL="457200" marR="0" rtl="0" algn="l">
              <a:lnSpc>
                <a:spcPct val="90000"/>
              </a:lnSpc>
              <a:spcBef>
                <a:spcPts val="750"/>
              </a:spcBef>
              <a:spcAft>
                <a:spcPts val="0"/>
              </a:spcAft>
              <a:buClr>
                <a:srgbClr val="004360"/>
              </a:buClr>
              <a:buSzPts val="1500"/>
              <a:buFont typeface="Arial"/>
              <a:buChar char="•"/>
              <a:defRPr b="0" i="0" sz="1500" u="none" cap="none" strike="noStrike">
                <a:solidFill>
                  <a:srgbClr val="004360"/>
                </a:solidFill>
                <a:latin typeface="Calibri"/>
                <a:ea typeface="Calibri"/>
                <a:cs typeface="Calibri"/>
                <a:sym typeface="Calibri"/>
              </a:defRPr>
            </a:lvl1pPr>
            <a:lvl2pPr indent="-314325" lvl="1" marL="914400" marR="0" rtl="0" algn="l">
              <a:lnSpc>
                <a:spcPct val="90000"/>
              </a:lnSpc>
              <a:spcBef>
                <a:spcPts val="375"/>
              </a:spcBef>
              <a:spcAft>
                <a:spcPts val="0"/>
              </a:spcAft>
              <a:buClr>
                <a:srgbClr val="004361"/>
              </a:buClr>
              <a:buSzPts val="1350"/>
              <a:buFont typeface="Arial"/>
              <a:buChar char="•"/>
              <a:defRPr b="0" i="0" sz="1350" u="none" cap="none" strike="noStrike">
                <a:solidFill>
                  <a:srgbClr val="004361"/>
                </a:solidFill>
                <a:latin typeface="Calibri"/>
                <a:ea typeface="Calibri"/>
                <a:cs typeface="Calibri"/>
                <a:sym typeface="Calibri"/>
              </a:defRPr>
            </a:lvl2pPr>
            <a:lvl3pPr indent="-304800" lvl="2" marL="1371600" marR="0" rtl="0" algn="l">
              <a:lnSpc>
                <a:spcPct val="90000"/>
              </a:lnSpc>
              <a:spcBef>
                <a:spcPts val="375"/>
              </a:spcBef>
              <a:spcAft>
                <a:spcPts val="0"/>
              </a:spcAft>
              <a:buClr>
                <a:srgbClr val="003F5E"/>
              </a:buClr>
              <a:buSzPts val="1200"/>
              <a:buFont typeface="Arial"/>
              <a:buChar char="•"/>
              <a:defRPr b="0" i="0" sz="1200" u="none" cap="none" strike="noStrike">
                <a:solidFill>
                  <a:srgbClr val="003F5E"/>
                </a:solidFill>
                <a:latin typeface="Calibri"/>
                <a:ea typeface="Calibri"/>
                <a:cs typeface="Calibri"/>
                <a:sym typeface="Calibri"/>
              </a:defRPr>
            </a:lvl3pPr>
            <a:lvl4pPr indent="-304800" lvl="3" marL="18288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4pPr>
            <a:lvl5pPr indent="-304800" lvl="4" marL="22860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ottom Image Bar with Text">
  <p:cSld name="Bottom Image Bar with Text">
    <p:spTree>
      <p:nvGrpSpPr>
        <p:cNvPr id="112" name="Shape 112"/>
        <p:cNvGrpSpPr/>
        <p:nvPr/>
      </p:nvGrpSpPr>
      <p:grpSpPr>
        <a:xfrm>
          <a:off x="0" y="0"/>
          <a:ext cx="0" cy="0"/>
          <a:chOff x="0" y="0"/>
          <a:chExt cx="0" cy="0"/>
        </a:xfrm>
      </p:grpSpPr>
      <p:sp>
        <p:nvSpPr>
          <p:cNvPr id="113" name="Google Shape;113;p22"/>
          <p:cNvSpPr txBox="1"/>
          <p:nvPr>
            <p:ph idx="12" type="sldNum"/>
          </p:nvPr>
        </p:nvSpPr>
        <p:spPr>
          <a:xfrm>
            <a:off x="8296359" y="4804515"/>
            <a:ext cx="555900" cy="206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675">
                <a:solidFill>
                  <a:srgbClr val="888888"/>
                </a:solidFill>
                <a:latin typeface="Calibri"/>
                <a:ea typeface="Calibri"/>
                <a:cs typeface="Calibri"/>
                <a:sym typeface="Calibri"/>
              </a:defRPr>
            </a:lvl1pPr>
            <a:lvl2pPr indent="0" lvl="1" marL="0" marR="0" rtl="0" algn="r">
              <a:spcBef>
                <a:spcPts val="0"/>
              </a:spcBef>
              <a:buNone/>
              <a:defRPr sz="675">
                <a:solidFill>
                  <a:srgbClr val="888888"/>
                </a:solidFill>
                <a:latin typeface="Calibri"/>
                <a:ea typeface="Calibri"/>
                <a:cs typeface="Calibri"/>
                <a:sym typeface="Calibri"/>
              </a:defRPr>
            </a:lvl2pPr>
            <a:lvl3pPr indent="0" lvl="2" marL="0" marR="0" rtl="0" algn="r">
              <a:spcBef>
                <a:spcPts val="0"/>
              </a:spcBef>
              <a:buNone/>
              <a:defRPr sz="675">
                <a:solidFill>
                  <a:srgbClr val="888888"/>
                </a:solidFill>
                <a:latin typeface="Calibri"/>
                <a:ea typeface="Calibri"/>
                <a:cs typeface="Calibri"/>
                <a:sym typeface="Calibri"/>
              </a:defRPr>
            </a:lvl3pPr>
            <a:lvl4pPr indent="0" lvl="3" marL="0" marR="0" rtl="0" algn="r">
              <a:spcBef>
                <a:spcPts val="0"/>
              </a:spcBef>
              <a:buNone/>
              <a:defRPr sz="675">
                <a:solidFill>
                  <a:srgbClr val="888888"/>
                </a:solidFill>
                <a:latin typeface="Calibri"/>
                <a:ea typeface="Calibri"/>
                <a:cs typeface="Calibri"/>
                <a:sym typeface="Calibri"/>
              </a:defRPr>
            </a:lvl4pPr>
            <a:lvl5pPr indent="0" lvl="4" marL="0" marR="0" rtl="0" algn="r">
              <a:spcBef>
                <a:spcPts val="0"/>
              </a:spcBef>
              <a:buNone/>
              <a:defRPr sz="675">
                <a:solidFill>
                  <a:srgbClr val="888888"/>
                </a:solidFill>
                <a:latin typeface="Calibri"/>
                <a:ea typeface="Calibri"/>
                <a:cs typeface="Calibri"/>
                <a:sym typeface="Calibri"/>
              </a:defRPr>
            </a:lvl5pPr>
            <a:lvl6pPr indent="0" lvl="5" marL="0" marR="0" rtl="0" algn="r">
              <a:spcBef>
                <a:spcPts val="0"/>
              </a:spcBef>
              <a:buNone/>
              <a:defRPr sz="675">
                <a:solidFill>
                  <a:srgbClr val="888888"/>
                </a:solidFill>
                <a:latin typeface="Calibri"/>
                <a:ea typeface="Calibri"/>
                <a:cs typeface="Calibri"/>
                <a:sym typeface="Calibri"/>
              </a:defRPr>
            </a:lvl6pPr>
            <a:lvl7pPr indent="0" lvl="6" marL="0" marR="0" rtl="0" algn="r">
              <a:spcBef>
                <a:spcPts val="0"/>
              </a:spcBef>
              <a:buNone/>
              <a:defRPr sz="675">
                <a:solidFill>
                  <a:srgbClr val="888888"/>
                </a:solidFill>
                <a:latin typeface="Calibri"/>
                <a:ea typeface="Calibri"/>
                <a:cs typeface="Calibri"/>
                <a:sym typeface="Calibri"/>
              </a:defRPr>
            </a:lvl7pPr>
            <a:lvl8pPr indent="0" lvl="7" marL="0" marR="0" rtl="0" algn="r">
              <a:spcBef>
                <a:spcPts val="0"/>
              </a:spcBef>
              <a:buNone/>
              <a:defRPr sz="675">
                <a:solidFill>
                  <a:srgbClr val="888888"/>
                </a:solidFill>
                <a:latin typeface="Calibri"/>
                <a:ea typeface="Calibri"/>
                <a:cs typeface="Calibri"/>
                <a:sym typeface="Calibri"/>
              </a:defRPr>
            </a:lvl8pPr>
            <a:lvl9pPr indent="0" lvl="8" marL="0" marR="0" rtl="0" algn="r">
              <a:spcBef>
                <a:spcPts val="0"/>
              </a:spcBef>
              <a:buNone/>
              <a:defRPr sz="675">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114" name="Google Shape;114;p22"/>
          <p:cNvSpPr txBox="1"/>
          <p:nvPr>
            <p:ph type="title"/>
          </p:nvPr>
        </p:nvSpPr>
        <p:spPr>
          <a:xfrm>
            <a:off x="341735" y="55987"/>
            <a:ext cx="7209000" cy="9942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rgbClr val="004361"/>
              </a:buClr>
              <a:buSzPts val="1400"/>
              <a:buFont typeface="Calibri"/>
              <a:buNone/>
              <a:defRPr b="1" i="0" sz="1800" u="none" cap="none" strike="noStrike">
                <a:solidFill>
                  <a:srgbClr val="004361"/>
                </a:solidFill>
                <a:latin typeface="Calibri"/>
                <a:ea typeface="Calibri"/>
                <a:cs typeface="Calibri"/>
                <a:sym typeface="Calibri"/>
              </a:defRPr>
            </a:lvl1pPr>
            <a:lvl2pPr indent="0" lvl="1" rtl="0">
              <a:spcBef>
                <a:spcPts val="0"/>
              </a:spcBef>
              <a:spcAft>
                <a:spcPts val="0"/>
              </a:spcAft>
              <a:buSzPts val="1400"/>
              <a:buNone/>
              <a:defRPr sz="1800"/>
            </a:lvl2pPr>
            <a:lvl3pPr indent="0" lvl="2" rtl="0">
              <a:spcBef>
                <a:spcPts val="0"/>
              </a:spcBef>
              <a:spcAft>
                <a:spcPts val="0"/>
              </a:spcAft>
              <a:buSzPts val="1400"/>
              <a:buNone/>
              <a:defRPr sz="1800"/>
            </a:lvl3pPr>
            <a:lvl4pPr indent="0" lvl="3" rtl="0">
              <a:spcBef>
                <a:spcPts val="0"/>
              </a:spcBef>
              <a:spcAft>
                <a:spcPts val="0"/>
              </a:spcAft>
              <a:buSzPts val="1400"/>
              <a:buNone/>
              <a:defRPr sz="1800"/>
            </a:lvl4pPr>
            <a:lvl5pPr indent="0" lvl="4" rtl="0">
              <a:spcBef>
                <a:spcPts val="0"/>
              </a:spcBef>
              <a:spcAft>
                <a:spcPts val="0"/>
              </a:spcAft>
              <a:buSzPts val="1400"/>
              <a:buNone/>
              <a:defRPr sz="1800"/>
            </a:lvl5pPr>
            <a:lvl6pPr indent="0" lvl="5" rtl="0">
              <a:spcBef>
                <a:spcPts val="0"/>
              </a:spcBef>
              <a:spcAft>
                <a:spcPts val="0"/>
              </a:spcAft>
              <a:buSzPts val="1400"/>
              <a:buNone/>
              <a:defRPr sz="1800"/>
            </a:lvl6pPr>
            <a:lvl7pPr indent="0" lvl="6" rtl="0">
              <a:spcBef>
                <a:spcPts val="0"/>
              </a:spcBef>
              <a:spcAft>
                <a:spcPts val="0"/>
              </a:spcAft>
              <a:buSzPts val="1400"/>
              <a:buNone/>
              <a:defRPr sz="1800"/>
            </a:lvl7pPr>
            <a:lvl8pPr indent="0" lvl="7" rtl="0">
              <a:spcBef>
                <a:spcPts val="0"/>
              </a:spcBef>
              <a:spcAft>
                <a:spcPts val="0"/>
              </a:spcAft>
              <a:buSzPts val="1400"/>
              <a:buNone/>
              <a:defRPr sz="1800"/>
            </a:lvl8pPr>
            <a:lvl9pPr indent="0" lvl="8" rtl="0">
              <a:spcBef>
                <a:spcPts val="0"/>
              </a:spcBef>
              <a:spcAft>
                <a:spcPts val="0"/>
              </a:spcAft>
              <a:buSzPts val="1400"/>
              <a:buNone/>
              <a:defRPr sz="1800"/>
            </a:lvl9pPr>
          </a:lstStyle>
          <a:p/>
        </p:txBody>
      </p:sp>
      <p:sp>
        <p:nvSpPr>
          <p:cNvPr id="115" name="Google Shape;115;p22"/>
          <p:cNvSpPr/>
          <p:nvPr/>
        </p:nvSpPr>
        <p:spPr>
          <a:xfrm>
            <a:off x="0" y="2893595"/>
            <a:ext cx="9144000" cy="1624200"/>
          </a:xfrm>
          <a:prstGeom prst="rect">
            <a:avLst/>
          </a:prstGeom>
          <a:solidFill>
            <a:srgbClr val="004361"/>
          </a:solidFill>
          <a:ln cap="flat" cmpd="sng" w="12700">
            <a:solidFill>
              <a:srgbClr val="013F5E"/>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116" name="Google Shape;116;p22"/>
          <p:cNvSpPr txBox="1"/>
          <p:nvPr>
            <p:ph idx="1" type="body"/>
          </p:nvPr>
        </p:nvSpPr>
        <p:spPr>
          <a:xfrm>
            <a:off x="336215" y="1143439"/>
            <a:ext cx="8487000" cy="1575600"/>
          </a:xfrm>
          <a:prstGeom prst="rect">
            <a:avLst/>
          </a:prstGeom>
          <a:noFill/>
          <a:ln>
            <a:noFill/>
          </a:ln>
        </p:spPr>
        <p:txBody>
          <a:bodyPr anchorCtr="0" anchor="t" bIns="91425" lIns="91425" spcFirstLastPara="1" rIns="91425" wrap="square" tIns="91425">
            <a:noAutofit/>
          </a:bodyPr>
          <a:lstStyle>
            <a:lvl1pPr indent="-323850" lvl="0" marL="457200" marR="0" rtl="0" algn="l">
              <a:lnSpc>
                <a:spcPct val="90000"/>
              </a:lnSpc>
              <a:spcBef>
                <a:spcPts val="750"/>
              </a:spcBef>
              <a:spcAft>
                <a:spcPts val="0"/>
              </a:spcAft>
              <a:buClr>
                <a:srgbClr val="004360"/>
              </a:buClr>
              <a:buSzPts val="1500"/>
              <a:buFont typeface="Arial"/>
              <a:buChar char="•"/>
              <a:defRPr b="0" i="0" sz="1500" u="none" cap="none" strike="noStrike">
                <a:solidFill>
                  <a:srgbClr val="004360"/>
                </a:solidFill>
                <a:latin typeface="Calibri"/>
                <a:ea typeface="Calibri"/>
                <a:cs typeface="Calibri"/>
                <a:sym typeface="Calibri"/>
              </a:defRPr>
            </a:lvl1pPr>
            <a:lvl2pPr indent="-314325" lvl="1" marL="914400" marR="0" rtl="0" algn="l">
              <a:lnSpc>
                <a:spcPct val="90000"/>
              </a:lnSpc>
              <a:spcBef>
                <a:spcPts val="375"/>
              </a:spcBef>
              <a:spcAft>
                <a:spcPts val="0"/>
              </a:spcAft>
              <a:buClr>
                <a:srgbClr val="004361"/>
              </a:buClr>
              <a:buSzPts val="1350"/>
              <a:buFont typeface="Arial"/>
              <a:buChar char="•"/>
              <a:defRPr b="0" i="0" sz="1350" u="none" cap="none" strike="noStrike">
                <a:solidFill>
                  <a:srgbClr val="004361"/>
                </a:solidFill>
                <a:latin typeface="Calibri"/>
                <a:ea typeface="Calibri"/>
                <a:cs typeface="Calibri"/>
                <a:sym typeface="Calibri"/>
              </a:defRPr>
            </a:lvl2pPr>
            <a:lvl3pPr indent="-304800" lvl="2" marL="1371600" marR="0" rtl="0" algn="l">
              <a:lnSpc>
                <a:spcPct val="90000"/>
              </a:lnSpc>
              <a:spcBef>
                <a:spcPts val="375"/>
              </a:spcBef>
              <a:spcAft>
                <a:spcPts val="0"/>
              </a:spcAft>
              <a:buClr>
                <a:srgbClr val="003F5E"/>
              </a:buClr>
              <a:buSzPts val="1200"/>
              <a:buFont typeface="Arial"/>
              <a:buChar char="•"/>
              <a:defRPr b="0" i="0" sz="1200" u="none" cap="none" strike="noStrike">
                <a:solidFill>
                  <a:srgbClr val="003F5E"/>
                </a:solidFill>
                <a:latin typeface="Calibri"/>
                <a:ea typeface="Calibri"/>
                <a:cs typeface="Calibri"/>
                <a:sym typeface="Calibri"/>
              </a:defRPr>
            </a:lvl3pPr>
            <a:lvl4pPr indent="-304800" lvl="3" marL="18288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4pPr>
            <a:lvl5pPr indent="-304800" lvl="4" marL="22860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p:cSld name="Content with Caption">
    <p:spTree>
      <p:nvGrpSpPr>
        <p:cNvPr id="117" name="Shape 117"/>
        <p:cNvGrpSpPr/>
        <p:nvPr/>
      </p:nvGrpSpPr>
      <p:grpSpPr>
        <a:xfrm>
          <a:off x="0" y="0"/>
          <a:ext cx="0" cy="0"/>
          <a:chOff x="0" y="0"/>
          <a:chExt cx="0" cy="0"/>
        </a:xfrm>
      </p:grpSpPr>
      <p:sp>
        <p:nvSpPr>
          <p:cNvPr id="118" name="Google Shape;118;p23"/>
          <p:cNvSpPr txBox="1"/>
          <p:nvPr>
            <p:ph idx="1" type="body"/>
          </p:nvPr>
        </p:nvSpPr>
        <p:spPr>
          <a:xfrm>
            <a:off x="3887391" y="1238639"/>
            <a:ext cx="4629300" cy="31572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90000"/>
              </a:lnSpc>
              <a:spcBef>
                <a:spcPts val="750"/>
              </a:spcBef>
              <a:spcAft>
                <a:spcPts val="0"/>
              </a:spcAft>
              <a:buClr>
                <a:srgbClr val="004360"/>
              </a:buClr>
              <a:buSzPts val="1800"/>
              <a:buFont typeface="Arial"/>
              <a:buChar char="•"/>
              <a:defRPr b="0" i="0" sz="1800" u="none" cap="none" strike="noStrike">
                <a:solidFill>
                  <a:srgbClr val="004360"/>
                </a:solidFill>
                <a:latin typeface="Calibri"/>
                <a:ea typeface="Calibri"/>
                <a:cs typeface="Calibri"/>
                <a:sym typeface="Calibri"/>
              </a:defRPr>
            </a:lvl1pPr>
            <a:lvl2pPr indent="-333375" lvl="1" marL="914400" marR="0" rtl="0" algn="l">
              <a:lnSpc>
                <a:spcPct val="90000"/>
              </a:lnSpc>
              <a:spcBef>
                <a:spcPts val="375"/>
              </a:spcBef>
              <a:spcAft>
                <a:spcPts val="0"/>
              </a:spcAft>
              <a:buClr>
                <a:srgbClr val="004361"/>
              </a:buClr>
              <a:buSzPts val="1650"/>
              <a:buFont typeface="Arial"/>
              <a:buChar char="•"/>
              <a:defRPr b="0" i="0" sz="1650" u="none" cap="none" strike="noStrike">
                <a:solidFill>
                  <a:srgbClr val="004361"/>
                </a:solidFill>
                <a:latin typeface="Calibri"/>
                <a:ea typeface="Calibri"/>
                <a:cs typeface="Calibri"/>
                <a:sym typeface="Calibri"/>
              </a:defRPr>
            </a:lvl2pPr>
            <a:lvl3pPr indent="-323850" lvl="2" marL="1371600" marR="0" rtl="0" algn="l">
              <a:lnSpc>
                <a:spcPct val="90000"/>
              </a:lnSpc>
              <a:spcBef>
                <a:spcPts val="375"/>
              </a:spcBef>
              <a:spcAft>
                <a:spcPts val="0"/>
              </a:spcAft>
              <a:buClr>
                <a:srgbClr val="003F5E"/>
              </a:buClr>
              <a:buSzPts val="1500"/>
              <a:buFont typeface="Arial"/>
              <a:buChar char="•"/>
              <a:defRPr b="0" i="0" sz="1500" u="none" cap="none" strike="noStrike">
                <a:solidFill>
                  <a:srgbClr val="003F5E"/>
                </a:solidFill>
                <a:latin typeface="Calibri"/>
                <a:ea typeface="Calibri"/>
                <a:cs typeface="Calibri"/>
                <a:sym typeface="Calibri"/>
              </a:defRPr>
            </a:lvl3pPr>
            <a:lvl4pPr indent="-323850" lvl="3" marL="1828800" marR="0" rtl="0" algn="l">
              <a:lnSpc>
                <a:spcPct val="90000"/>
              </a:lnSpc>
              <a:spcBef>
                <a:spcPts val="375"/>
              </a:spcBef>
              <a:spcAft>
                <a:spcPts val="0"/>
              </a:spcAft>
              <a:buClr>
                <a:srgbClr val="004360"/>
              </a:buClr>
              <a:buSzPts val="1500"/>
              <a:buFont typeface="Arial"/>
              <a:buChar char="•"/>
              <a:defRPr b="0" i="0" sz="1500" u="none" cap="none" strike="noStrike">
                <a:solidFill>
                  <a:srgbClr val="004360"/>
                </a:solidFill>
                <a:latin typeface="Calibri"/>
                <a:ea typeface="Calibri"/>
                <a:cs typeface="Calibri"/>
                <a:sym typeface="Calibri"/>
              </a:defRPr>
            </a:lvl4pPr>
            <a:lvl5pPr indent="-323850" lvl="4" marL="2286000" marR="0" rtl="0" algn="l">
              <a:lnSpc>
                <a:spcPct val="90000"/>
              </a:lnSpc>
              <a:spcBef>
                <a:spcPts val="375"/>
              </a:spcBef>
              <a:spcAft>
                <a:spcPts val="0"/>
              </a:spcAft>
              <a:buClr>
                <a:srgbClr val="004360"/>
              </a:buClr>
              <a:buSzPts val="1500"/>
              <a:buFont typeface="Arial"/>
              <a:buChar char="•"/>
              <a:defRPr b="0" i="0" sz="1500" u="none" cap="none" strike="noStrike">
                <a:solidFill>
                  <a:srgbClr val="004360"/>
                </a:solidFill>
                <a:latin typeface="Calibri"/>
                <a:ea typeface="Calibri"/>
                <a:cs typeface="Calibri"/>
                <a:sym typeface="Calibri"/>
              </a:defRPr>
            </a:lvl5pPr>
            <a:lvl6pPr indent="-323850" lvl="5" marL="2743200" marR="0" rtl="0" algn="l">
              <a:lnSpc>
                <a:spcPct val="90000"/>
              </a:lnSpc>
              <a:spcBef>
                <a:spcPts val="375"/>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375"/>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375"/>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375"/>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19" name="Google Shape;119;p23"/>
          <p:cNvSpPr txBox="1"/>
          <p:nvPr>
            <p:ph idx="2" type="body"/>
          </p:nvPr>
        </p:nvSpPr>
        <p:spPr>
          <a:xfrm>
            <a:off x="342902" y="1231641"/>
            <a:ext cx="3236100" cy="31701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90000"/>
              </a:lnSpc>
              <a:spcBef>
                <a:spcPts val="750"/>
              </a:spcBef>
              <a:spcAft>
                <a:spcPts val="0"/>
              </a:spcAft>
              <a:buClr>
                <a:srgbClr val="004360"/>
              </a:buClr>
              <a:buSzPts val="1500"/>
              <a:buFont typeface="Arial"/>
              <a:buNone/>
              <a:defRPr b="0" i="0" sz="1200" u="none" cap="none" strike="noStrike">
                <a:solidFill>
                  <a:srgbClr val="004360"/>
                </a:solidFill>
                <a:latin typeface="Calibri"/>
                <a:ea typeface="Calibri"/>
                <a:cs typeface="Calibri"/>
                <a:sym typeface="Calibri"/>
              </a:defRPr>
            </a:lvl1pPr>
            <a:lvl2pPr indent="-228600" lvl="1" marL="914400" marR="0" rtl="0" algn="l">
              <a:lnSpc>
                <a:spcPct val="90000"/>
              </a:lnSpc>
              <a:spcBef>
                <a:spcPts val="375"/>
              </a:spcBef>
              <a:spcAft>
                <a:spcPts val="0"/>
              </a:spcAft>
              <a:buClr>
                <a:srgbClr val="004361"/>
              </a:buClr>
              <a:buSzPts val="1350"/>
              <a:buFont typeface="Arial"/>
              <a:buNone/>
              <a:defRPr b="0" i="0" sz="1050" u="none" cap="none" strike="noStrike">
                <a:solidFill>
                  <a:srgbClr val="004361"/>
                </a:solidFill>
                <a:latin typeface="Calibri"/>
                <a:ea typeface="Calibri"/>
                <a:cs typeface="Calibri"/>
                <a:sym typeface="Calibri"/>
              </a:defRPr>
            </a:lvl2pPr>
            <a:lvl3pPr indent="-228600" lvl="2" marL="1371600" marR="0" rtl="0" algn="l">
              <a:lnSpc>
                <a:spcPct val="90000"/>
              </a:lnSpc>
              <a:spcBef>
                <a:spcPts val="375"/>
              </a:spcBef>
              <a:spcAft>
                <a:spcPts val="0"/>
              </a:spcAft>
              <a:buClr>
                <a:srgbClr val="003F5E"/>
              </a:buClr>
              <a:buSzPts val="1200"/>
              <a:buFont typeface="Arial"/>
              <a:buNone/>
              <a:defRPr b="0" i="0" sz="900" u="none" cap="none" strike="noStrike">
                <a:solidFill>
                  <a:srgbClr val="003F5E"/>
                </a:solidFill>
                <a:latin typeface="Calibri"/>
                <a:ea typeface="Calibri"/>
                <a:cs typeface="Calibri"/>
                <a:sym typeface="Calibri"/>
              </a:defRPr>
            </a:lvl3pPr>
            <a:lvl4pPr indent="-228600" lvl="3" marL="1828800" marR="0" rtl="0" algn="l">
              <a:lnSpc>
                <a:spcPct val="90000"/>
              </a:lnSpc>
              <a:spcBef>
                <a:spcPts val="375"/>
              </a:spcBef>
              <a:spcAft>
                <a:spcPts val="0"/>
              </a:spcAft>
              <a:buClr>
                <a:srgbClr val="004360"/>
              </a:buClr>
              <a:buSzPts val="1200"/>
              <a:buFont typeface="Arial"/>
              <a:buNone/>
              <a:defRPr b="0" i="0" sz="750" u="none" cap="none" strike="noStrike">
                <a:solidFill>
                  <a:srgbClr val="004360"/>
                </a:solidFill>
                <a:latin typeface="Calibri"/>
                <a:ea typeface="Calibri"/>
                <a:cs typeface="Calibri"/>
                <a:sym typeface="Calibri"/>
              </a:defRPr>
            </a:lvl4pPr>
            <a:lvl5pPr indent="-228600" lvl="4" marL="2286000" marR="0" rtl="0" algn="l">
              <a:lnSpc>
                <a:spcPct val="90000"/>
              </a:lnSpc>
              <a:spcBef>
                <a:spcPts val="375"/>
              </a:spcBef>
              <a:spcAft>
                <a:spcPts val="0"/>
              </a:spcAft>
              <a:buClr>
                <a:srgbClr val="004360"/>
              </a:buClr>
              <a:buSzPts val="1200"/>
              <a:buFont typeface="Arial"/>
              <a:buNone/>
              <a:defRPr b="0" i="0" sz="750" u="none" cap="none" strike="noStrike">
                <a:solidFill>
                  <a:srgbClr val="004360"/>
                </a:solidFill>
                <a:latin typeface="Calibri"/>
                <a:ea typeface="Calibri"/>
                <a:cs typeface="Calibri"/>
                <a:sym typeface="Calibri"/>
              </a:defRPr>
            </a:lvl5pPr>
            <a:lvl6pPr indent="-228600" lvl="5" marL="2743200" marR="0" rtl="0" algn="l">
              <a:lnSpc>
                <a:spcPct val="90000"/>
              </a:lnSpc>
              <a:spcBef>
                <a:spcPts val="375"/>
              </a:spcBef>
              <a:spcAft>
                <a:spcPts val="0"/>
              </a:spcAft>
              <a:buClr>
                <a:schemeClr val="dk1"/>
              </a:buClr>
              <a:buSzPts val="1350"/>
              <a:buFont typeface="Arial"/>
              <a:buNone/>
              <a:defRPr b="0" i="0" sz="750" u="none" cap="none" strike="noStrike">
                <a:solidFill>
                  <a:schemeClr val="dk1"/>
                </a:solidFill>
                <a:latin typeface="Calibri"/>
                <a:ea typeface="Calibri"/>
                <a:cs typeface="Calibri"/>
                <a:sym typeface="Calibri"/>
              </a:defRPr>
            </a:lvl6pPr>
            <a:lvl7pPr indent="-228600" lvl="6" marL="3200400" marR="0" rtl="0" algn="l">
              <a:lnSpc>
                <a:spcPct val="90000"/>
              </a:lnSpc>
              <a:spcBef>
                <a:spcPts val="375"/>
              </a:spcBef>
              <a:spcAft>
                <a:spcPts val="0"/>
              </a:spcAft>
              <a:buClr>
                <a:schemeClr val="dk1"/>
              </a:buClr>
              <a:buSzPts val="1350"/>
              <a:buFont typeface="Arial"/>
              <a:buNone/>
              <a:defRPr b="0" i="0" sz="750" u="none" cap="none" strike="noStrike">
                <a:solidFill>
                  <a:schemeClr val="dk1"/>
                </a:solidFill>
                <a:latin typeface="Calibri"/>
                <a:ea typeface="Calibri"/>
                <a:cs typeface="Calibri"/>
                <a:sym typeface="Calibri"/>
              </a:defRPr>
            </a:lvl7pPr>
            <a:lvl8pPr indent="-228600" lvl="7" marL="3657600" marR="0" rtl="0" algn="l">
              <a:lnSpc>
                <a:spcPct val="90000"/>
              </a:lnSpc>
              <a:spcBef>
                <a:spcPts val="375"/>
              </a:spcBef>
              <a:spcAft>
                <a:spcPts val="0"/>
              </a:spcAft>
              <a:buClr>
                <a:schemeClr val="dk1"/>
              </a:buClr>
              <a:buSzPts val="1350"/>
              <a:buFont typeface="Arial"/>
              <a:buNone/>
              <a:defRPr b="0" i="0" sz="750" u="none" cap="none" strike="noStrike">
                <a:solidFill>
                  <a:schemeClr val="dk1"/>
                </a:solidFill>
                <a:latin typeface="Calibri"/>
                <a:ea typeface="Calibri"/>
                <a:cs typeface="Calibri"/>
                <a:sym typeface="Calibri"/>
              </a:defRPr>
            </a:lvl8pPr>
            <a:lvl9pPr indent="-228600" lvl="8" marL="4114800" marR="0" rtl="0" algn="l">
              <a:lnSpc>
                <a:spcPct val="90000"/>
              </a:lnSpc>
              <a:spcBef>
                <a:spcPts val="375"/>
              </a:spcBef>
              <a:spcAft>
                <a:spcPts val="0"/>
              </a:spcAft>
              <a:buClr>
                <a:schemeClr val="dk1"/>
              </a:buClr>
              <a:buSzPts val="1350"/>
              <a:buFont typeface="Arial"/>
              <a:buNone/>
              <a:defRPr b="0" i="0" sz="750" u="none" cap="none" strike="noStrike">
                <a:solidFill>
                  <a:schemeClr val="dk1"/>
                </a:solidFill>
                <a:latin typeface="Calibri"/>
                <a:ea typeface="Calibri"/>
                <a:cs typeface="Calibri"/>
                <a:sym typeface="Calibri"/>
              </a:defRPr>
            </a:lvl9pPr>
          </a:lstStyle>
          <a:p/>
        </p:txBody>
      </p:sp>
      <p:sp>
        <p:nvSpPr>
          <p:cNvPr id="120" name="Google Shape;120;p23"/>
          <p:cNvSpPr txBox="1"/>
          <p:nvPr>
            <p:ph idx="12" type="sldNum"/>
          </p:nvPr>
        </p:nvSpPr>
        <p:spPr>
          <a:xfrm>
            <a:off x="8296359" y="4804515"/>
            <a:ext cx="555900" cy="206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675">
                <a:solidFill>
                  <a:srgbClr val="888888"/>
                </a:solidFill>
                <a:latin typeface="Calibri"/>
                <a:ea typeface="Calibri"/>
                <a:cs typeface="Calibri"/>
                <a:sym typeface="Calibri"/>
              </a:defRPr>
            </a:lvl1pPr>
            <a:lvl2pPr indent="0" lvl="1" marL="0" marR="0" rtl="0" algn="r">
              <a:spcBef>
                <a:spcPts val="0"/>
              </a:spcBef>
              <a:buNone/>
              <a:defRPr sz="675">
                <a:solidFill>
                  <a:srgbClr val="888888"/>
                </a:solidFill>
                <a:latin typeface="Calibri"/>
                <a:ea typeface="Calibri"/>
                <a:cs typeface="Calibri"/>
                <a:sym typeface="Calibri"/>
              </a:defRPr>
            </a:lvl2pPr>
            <a:lvl3pPr indent="0" lvl="2" marL="0" marR="0" rtl="0" algn="r">
              <a:spcBef>
                <a:spcPts val="0"/>
              </a:spcBef>
              <a:buNone/>
              <a:defRPr sz="675">
                <a:solidFill>
                  <a:srgbClr val="888888"/>
                </a:solidFill>
                <a:latin typeface="Calibri"/>
                <a:ea typeface="Calibri"/>
                <a:cs typeface="Calibri"/>
                <a:sym typeface="Calibri"/>
              </a:defRPr>
            </a:lvl3pPr>
            <a:lvl4pPr indent="0" lvl="3" marL="0" marR="0" rtl="0" algn="r">
              <a:spcBef>
                <a:spcPts val="0"/>
              </a:spcBef>
              <a:buNone/>
              <a:defRPr sz="675">
                <a:solidFill>
                  <a:srgbClr val="888888"/>
                </a:solidFill>
                <a:latin typeface="Calibri"/>
                <a:ea typeface="Calibri"/>
                <a:cs typeface="Calibri"/>
                <a:sym typeface="Calibri"/>
              </a:defRPr>
            </a:lvl4pPr>
            <a:lvl5pPr indent="0" lvl="4" marL="0" marR="0" rtl="0" algn="r">
              <a:spcBef>
                <a:spcPts val="0"/>
              </a:spcBef>
              <a:buNone/>
              <a:defRPr sz="675">
                <a:solidFill>
                  <a:srgbClr val="888888"/>
                </a:solidFill>
                <a:latin typeface="Calibri"/>
                <a:ea typeface="Calibri"/>
                <a:cs typeface="Calibri"/>
                <a:sym typeface="Calibri"/>
              </a:defRPr>
            </a:lvl5pPr>
            <a:lvl6pPr indent="0" lvl="5" marL="0" marR="0" rtl="0" algn="r">
              <a:spcBef>
                <a:spcPts val="0"/>
              </a:spcBef>
              <a:buNone/>
              <a:defRPr sz="675">
                <a:solidFill>
                  <a:srgbClr val="888888"/>
                </a:solidFill>
                <a:latin typeface="Calibri"/>
                <a:ea typeface="Calibri"/>
                <a:cs typeface="Calibri"/>
                <a:sym typeface="Calibri"/>
              </a:defRPr>
            </a:lvl6pPr>
            <a:lvl7pPr indent="0" lvl="6" marL="0" marR="0" rtl="0" algn="r">
              <a:spcBef>
                <a:spcPts val="0"/>
              </a:spcBef>
              <a:buNone/>
              <a:defRPr sz="675">
                <a:solidFill>
                  <a:srgbClr val="888888"/>
                </a:solidFill>
                <a:latin typeface="Calibri"/>
                <a:ea typeface="Calibri"/>
                <a:cs typeface="Calibri"/>
                <a:sym typeface="Calibri"/>
              </a:defRPr>
            </a:lvl7pPr>
            <a:lvl8pPr indent="0" lvl="7" marL="0" marR="0" rtl="0" algn="r">
              <a:spcBef>
                <a:spcPts val="0"/>
              </a:spcBef>
              <a:buNone/>
              <a:defRPr sz="675">
                <a:solidFill>
                  <a:srgbClr val="888888"/>
                </a:solidFill>
                <a:latin typeface="Calibri"/>
                <a:ea typeface="Calibri"/>
                <a:cs typeface="Calibri"/>
                <a:sym typeface="Calibri"/>
              </a:defRPr>
            </a:lvl8pPr>
            <a:lvl9pPr indent="0" lvl="8" marL="0" marR="0" rtl="0" algn="r">
              <a:spcBef>
                <a:spcPts val="0"/>
              </a:spcBef>
              <a:buNone/>
              <a:defRPr sz="675">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121" name="Google Shape;121;p23"/>
          <p:cNvSpPr txBox="1"/>
          <p:nvPr>
            <p:ph type="title"/>
          </p:nvPr>
        </p:nvSpPr>
        <p:spPr>
          <a:xfrm>
            <a:off x="341735" y="55987"/>
            <a:ext cx="7209000" cy="9942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rgbClr val="004361"/>
              </a:buClr>
              <a:buSzPts val="1400"/>
              <a:buFont typeface="Calibri"/>
              <a:buNone/>
              <a:defRPr b="1" i="0" sz="1800" u="none" cap="none" strike="noStrike">
                <a:solidFill>
                  <a:srgbClr val="004361"/>
                </a:solidFill>
                <a:latin typeface="Calibri"/>
                <a:ea typeface="Calibri"/>
                <a:cs typeface="Calibri"/>
                <a:sym typeface="Calibri"/>
              </a:defRPr>
            </a:lvl1pPr>
            <a:lvl2pPr indent="0" lvl="1" rtl="0">
              <a:spcBef>
                <a:spcPts val="0"/>
              </a:spcBef>
              <a:spcAft>
                <a:spcPts val="0"/>
              </a:spcAft>
              <a:buSzPts val="1400"/>
              <a:buNone/>
              <a:defRPr sz="1800"/>
            </a:lvl2pPr>
            <a:lvl3pPr indent="0" lvl="2" rtl="0">
              <a:spcBef>
                <a:spcPts val="0"/>
              </a:spcBef>
              <a:spcAft>
                <a:spcPts val="0"/>
              </a:spcAft>
              <a:buSzPts val="1400"/>
              <a:buNone/>
              <a:defRPr sz="1800"/>
            </a:lvl3pPr>
            <a:lvl4pPr indent="0" lvl="3" rtl="0">
              <a:spcBef>
                <a:spcPts val="0"/>
              </a:spcBef>
              <a:spcAft>
                <a:spcPts val="0"/>
              </a:spcAft>
              <a:buSzPts val="1400"/>
              <a:buNone/>
              <a:defRPr sz="1800"/>
            </a:lvl4pPr>
            <a:lvl5pPr indent="0" lvl="4" rtl="0">
              <a:spcBef>
                <a:spcPts val="0"/>
              </a:spcBef>
              <a:spcAft>
                <a:spcPts val="0"/>
              </a:spcAft>
              <a:buSzPts val="1400"/>
              <a:buNone/>
              <a:defRPr sz="1800"/>
            </a:lvl5pPr>
            <a:lvl6pPr indent="0" lvl="5" rtl="0">
              <a:spcBef>
                <a:spcPts val="0"/>
              </a:spcBef>
              <a:spcAft>
                <a:spcPts val="0"/>
              </a:spcAft>
              <a:buSzPts val="1400"/>
              <a:buNone/>
              <a:defRPr sz="1800"/>
            </a:lvl6pPr>
            <a:lvl7pPr indent="0" lvl="6" rtl="0">
              <a:spcBef>
                <a:spcPts val="0"/>
              </a:spcBef>
              <a:spcAft>
                <a:spcPts val="0"/>
              </a:spcAft>
              <a:buSzPts val="1400"/>
              <a:buNone/>
              <a:defRPr sz="1800"/>
            </a:lvl7pPr>
            <a:lvl8pPr indent="0" lvl="7" rtl="0">
              <a:spcBef>
                <a:spcPts val="0"/>
              </a:spcBef>
              <a:spcAft>
                <a:spcPts val="0"/>
              </a:spcAft>
              <a:buSzPts val="1400"/>
              <a:buNone/>
              <a:defRPr sz="1800"/>
            </a:lvl8pPr>
            <a:lvl9pPr indent="0" lvl="8" rtl="0">
              <a:spcBef>
                <a:spcPts val="0"/>
              </a:spcBef>
              <a:spcAft>
                <a:spcPts val="0"/>
              </a:spcAft>
              <a:buSzPts val="1400"/>
              <a:buNone/>
              <a:defRPr sz="1800"/>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p:cSld name="Picture with Caption">
    <p:spTree>
      <p:nvGrpSpPr>
        <p:cNvPr id="122" name="Shape 122"/>
        <p:cNvGrpSpPr/>
        <p:nvPr/>
      </p:nvGrpSpPr>
      <p:grpSpPr>
        <a:xfrm>
          <a:off x="0" y="0"/>
          <a:ext cx="0" cy="0"/>
          <a:chOff x="0" y="0"/>
          <a:chExt cx="0" cy="0"/>
        </a:xfrm>
      </p:grpSpPr>
      <p:sp>
        <p:nvSpPr>
          <p:cNvPr id="123" name="Google Shape;123;p24"/>
          <p:cNvSpPr/>
          <p:nvPr>
            <p:ph idx="2" type="pic"/>
          </p:nvPr>
        </p:nvSpPr>
        <p:spPr>
          <a:xfrm>
            <a:off x="3887391" y="1287628"/>
            <a:ext cx="4629300" cy="3108300"/>
          </a:xfrm>
          <a:prstGeom prst="rect">
            <a:avLst/>
          </a:prstGeom>
          <a:noFill/>
          <a:ln>
            <a:noFill/>
          </a:ln>
        </p:spPr>
        <p:txBody>
          <a:bodyPr anchorCtr="0" anchor="t" bIns="91425" lIns="91425" spcFirstLastPara="1" rIns="91425" wrap="square" tIns="91425">
            <a:noAutofit/>
          </a:bodyPr>
          <a:lstStyle>
            <a:lvl1pPr indent="0" lvl="0" marL="0" marR="0" rtl="0" algn="l">
              <a:lnSpc>
                <a:spcPct val="90000"/>
              </a:lnSpc>
              <a:spcBef>
                <a:spcPts val="750"/>
              </a:spcBef>
              <a:spcAft>
                <a:spcPts val="0"/>
              </a:spcAft>
              <a:buClr>
                <a:srgbClr val="004360"/>
              </a:buClr>
              <a:buSzPts val="1400"/>
              <a:buFont typeface="Arial"/>
              <a:buNone/>
              <a:defRPr b="0" i="0" sz="2400" u="none" cap="none" strike="noStrike">
                <a:solidFill>
                  <a:srgbClr val="004360"/>
                </a:solidFill>
                <a:latin typeface="Calibri"/>
                <a:ea typeface="Calibri"/>
                <a:cs typeface="Calibri"/>
                <a:sym typeface="Calibri"/>
              </a:defRPr>
            </a:lvl1pPr>
            <a:lvl2pPr indent="0" lvl="1" marL="342900" marR="0" rtl="0" algn="l">
              <a:lnSpc>
                <a:spcPct val="90000"/>
              </a:lnSpc>
              <a:spcBef>
                <a:spcPts val="375"/>
              </a:spcBef>
              <a:spcAft>
                <a:spcPts val="0"/>
              </a:spcAft>
              <a:buClr>
                <a:srgbClr val="004361"/>
              </a:buClr>
              <a:buSzPts val="1400"/>
              <a:buFont typeface="Arial"/>
              <a:buNone/>
              <a:defRPr b="0" i="0" sz="2100" u="none" cap="none" strike="noStrike">
                <a:solidFill>
                  <a:srgbClr val="004361"/>
                </a:solidFill>
                <a:latin typeface="Calibri"/>
                <a:ea typeface="Calibri"/>
                <a:cs typeface="Calibri"/>
                <a:sym typeface="Calibri"/>
              </a:defRPr>
            </a:lvl2pPr>
            <a:lvl3pPr indent="0" lvl="2" marL="685800" marR="0" rtl="0" algn="l">
              <a:lnSpc>
                <a:spcPct val="90000"/>
              </a:lnSpc>
              <a:spcBef>
                <a:spcPts val="375"/>
              </a:spcBef>
              <a:spcAft>
                <a:spcPts val="0"/>
              </a:spcAft>
              <a:buClr>
                <a:srgbClr val="003F5E"/>
              </a:buClr>
              <a:buSzPts val="1400"/>
              <a:buFont typeface="Arial"/>
              <a:buNone/>
              <a:defRPr b="0" i="0" sz="1800" u="none" cap="none" strike="noStrike">
                <a:solidFill>
                  <a:srgbClr val="003F5E"/>
                </a:solidFill>
                <a:latin typeface="Calibri"/>
                <a:ea typeface="Calibri"/>
                <a:cs typeface="Calibri"/>
                <a:sym typeface="Calibri"/>
              </a:defRPr>
            </a:lvl3pPr>
            <a:lvl4pPr indent="0" lvl="3" marL="1028700" marR="0" rtl="0" algn="l">
              <a:lnSpc>
                <a:spcPct val="90000"/>
              </a:lnSpc>
              <a:spcBef>
                <a:spcPts val="375"/>
              </a:spcBef>
              <a:spcAft>
                <a:spcPts val="0"/>
              </a:spcAft>
              <a:buClr>
                <a:srgbClr val="004360"/>
              </a:buClr>
              <a:buSzPts val="1400"/>
              <a:buFont typeface="Arial"/>
              <a:buNone/>
              <a:defRPr b="0" i="0" sz="1500" u="none" cap="none" strike="noStrike">
                <a:solidFill>
                  <a:srgbClr val="004360"/>
                </a:solidFill>
                <a:latin typeface="Calibri"/>
                <a:ea typeface="Calibri"/>
                <a:cs typeface="Calibri"/>
                <a:sym typeface="Calibri"/>
              </a:defRPr>
            </a:lvl4pPr>
            <a:lvl5pPr indent="0" lvl="4" marL="1371600" marR="0" rtl="0" algn="l">
              <a:lnSpc>
                <a:spcPct val="90000"/>
              </a:lnSpc>
              <a:spcBef>
                <a:spcPts val="375"/>
              </a:spcBef>
              <a:spcAft>
                <a:spcPts val="0"/>
              </a:spcAft>
              <a:buClr>
                <a:srgbClr val="004360"/>
              </a:buClr>
              <a:buSzPts val="1400"/>
              <a:buFont typeface="Arial"/>
              <a:buNone/>
              <a:defRPr b="0" i="0" sz="1500" u="none" cap="none" strike="noStrike">
                <a:solidFill>
                  <a:srgbClr val="004360"/>
                </a:solidFill>
                <a:latin typeface="Calibri"/>
                <a:ea typeface="Calibri"/>
                <a:cs typeface="Calibri"/>
                <a:sym typeface="Calibri"/>
              </a:defRPr>
            </a:lvl5pPr>
            <a:lvl6pPr indent="0" lvl="5" marL="1714500" marR="0" rtl="0" algn="l">
              <a:lnSpc>
                <a:spcPct val="90000"/>
              </a:lnSpc>
              <a:spcBef>
                <a:spcPts val="375"/>
              </a:spcBef>
              <a:spcAft>
                <a:spcPts val="0"/>
              </a:spcAft>
              <a:buClr>
                <a:schemeClr val="dk1"/>
              </a:buClr>
              <a:buSzPts val="1400"/>
              <a:buFont typeface="Arial"/>
              <a:buNone/>
              <a:defRPr b="0" i="0" sz="1500" u="none" cap="none" strike="noStrike">
                <a:solidFill>
                  <a:schemeClr val="dk1"/>
                </a:solidFill>
                <a:latin typeface="Calibri"/>
                <a:ea typeface="Calibri"/>
                <a:cs typeface="Calibri"/>
                <a:sym typeface="Calibri"/>
              </a:defRPr>
            </a:lvl6pPr>
            <a:lvl7pPr indent="0" lvl="6" marL="2057400" marR="0" rtl="0" algn="l">
              <a:lnSpc>
                <a:spcPct val="90000"/>
              </a:lnSpc>
              <a:spcBef>
                <a:spcPts val="375"/>
              </a:spcBef>
              <a:spcAft>
                <a:spcPts val="0"/>
              </a:spcAft>
              <a:buClr>
                <a:schemeClr val="dk1"/>
              </a:buClr>
              <a:buSzPts val="1400"/>
              <a:buFont typeface="Arial"/>
              <a:buNone/>
              <a:defRPr b="0" i="0" sz="1500" u="none" cap="none" strike="noStrike">
                <a:solidFill>
                  <a:schemeClr val="dk1"/>
                </a:solidFill>
                <a:latin typeface="Calibri"/>
                <a:ea typeface="Calibri"/>
                <a:cs typeface="Calibri"/>
                <a:sym typeface="Calibri"/>
              </a:defRPr>
            </a:lvl7pPr>
            <a:lvl8pPr indent="0" lvl="7" marL="2400300" marR="0" rtl="0" algn="l">
              <a:lnSpc>
                <a:spcPct val="90000"/>
              </a:lnSpc>
              <a:spcBef>
                <a:spcPts val="375"/>
              </a:spcBef>
              <a:spcAft>
                <a:spcPts val="0"/>
              </a:spcAft>
              <a:buClr>
                <a:schemeClr val="dk1"/>
              </a:buClr>
              <a:buSzPts val="1400"/>
              <a:buFont typeface="Arial"/>
              <a:buNone/>
              <a:defRPr b="0" i="0" sz="1500" u="none" cap="none" strike="noStrike">
                <a:solidFill>
                  <a:schemeClr val="dk1"/>
                </a:solidFill>
                <a:latin typeface="Calibri"/>
                <a:ea typeface="Calibri"/>
                <a:cs typeface="Calibri"/>
                <a:sym typeface="Calibri"/>
              </a:defRPr>
            </a:lvl8pPr>
            <a:lvl9pPr indent="0" lvl="8" marL="2743200" marR="0" rtl="0" algn="l">
              <a:lnSpc>
                <a:spcPct val="90000"/>
              </a:lnSpc>
              <a:spcBef>
                <a:spcPts val="375"/>
              </a:spcBef>
              <a:spcAft>
                <a:spcPts val="0"/>
              </a:spcAft>
              <a:buClr>
                <a:schemeClr val="dk1"/>
              </a:buClr>
              <a:buSzPts val="1400"/>
              <a:buFont typeface="Arial"/>
              <a:buNone/>
              <a:defRPr b="0" i="0" sz="1500" u="none" cap="none" strike="noStrike">
                <a:solidFill>
                  <a:schemeClr val="dk1"/>
                </a:solidFill>
                <a:latin typeface="Calibri"/>
                <a:ea typeface="Calibri"/>
                <a:cs typeface="Calibri"/>
                <a:sym typeface="Calibri"/>
              </a:defRPr>
            </a:lvl9pPr>
          </a:lstStyle>
          <a:p/>
        </p:txBody>
      </p:sp>
      <p:sp>
        <p:nvSpPr>
          <p:cNvPr id="124" name="Google Shape;124;p24"/>
          <p:cNvSpPr txBox="1"/>
          <p:nvPr>
            <p:ph idx="1" type="body"/>
          </p:nvPr>
        </p:nvSpPr>
        <p:spPr>
          <a:xfrm>
            <a:off x="342902" y="1287628"/>
            <a:ext cx="3236100" cy="31140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90000"/>
              </a:lnSpc>
              <a:spcBef>
                <a:spcPts val="750"/>
              </a:spcBef>
              <a:spcAft>
                <a:spcPts val="0"/>
              </a:spcAft>
              <a:buClr>
                <a:srgbClr val="004360"/>
              </a:buClr>
              <a:buSzPts val="1500"/>
              <a:buFont typeface="Arial"/>
              <a:buNone/>
              <a:defRPr b="0" i="0" sz="1200" u="none" cap="none" strike="noStrike">
                <a:solidFill>
                  <a:srgbClr val="004360"/>
                </a:solidFill>
                <a:latin typeface="Calibri"/>
                <a:ea typeface="Calibri"/>
                <a:cs typeface="Calibri"/>
                <a:sym typeface="Calibri"/>
              </a:defRPr>
            </a:lvl1pPr>
            <a:lvl2pPr indent="-228600" lvl="1" marL="914400" marR="0" rtl="0" algn="l">
              <a:lnSpc>
                <a:spcPct val="90000"/>
              </a:lnSpc>
              <a:spcBef>
                <a:spcPts val="375"/>
              </a:spcBef>
              <a:spcAft>
                <a:spcPts val="0"/>
              </a:spcAft>
              <a:buClr>
                <a:srgbClr val="004361"/>
              </a:buClr>
              <a:buSzPts val="1350"/>
              <a:buFont typeface="Arial"/>
              <a:buNone/>
              <a:defRPr b="0" i="0" sz="1050" u="none" cap="none" strike="noStrike">
                <a:solidFill>
                  <a:srgbClr val="004361"/>
                </a:solidFill>
                <a:latin typeface="Calibri"/>
                <a:ea typeface="Calibri"/>
                <a:cs typeface="Calibri"/>
                <a:sym typeface="Calibri"/>
              </a:defRPr>
            </a:lvl2pPr>
            <a:lvl3pPr indent="-228600" lvl="2" marL="1371600" marR="0" rtl="0" algn="l">
              <a:lnSpc>
                <a:spcPct val="90000"/>
              </a:lnSpc>
              <a:spcBef>
                <a:spcPts val="375"/>
              </a:spcBef>
              <a:spcAft>
                <a:spcPts val="0"/>
              </a:spcAft>
              <a:buClr>
                <a:srgbClr val="003F5E"/>
              </a:buClr>
              <a:buSzPts val="1200"/>
              <a:buFont typeface="Arial"/>
              <a:buNone/>
              <a:defRPr b="0" i="0" sz="900" u="none" cap="none" strike="noStrike">
                <a:solidFill>
                  <a:srgbClr val="003F5E"/>
                </a:solidFill>
                <a:latin typeface="Calibri"/>
                <a:ea typeface="Calibri"/>
                <a:cs typeface="Calibri"/>
                <a:sym typeface="Calibri"/>
              </a:defRPr>
            </a:lvl3pPr>
            <a:lvl4pPr indent="-228600" lvl="3" marL="1828800" marR="0" rtl="0" algn="l">
              <a:lnSpc>
                <a:spcPct val="90000"/>
              </a:lnSpc>
              <a:spcBef>
                <a:spcPts val="375"/>
              </a:spcBef>
              <a:spcAft>
                <a:spcPts val="0"/>
              </a:spcAft>
              <a:buClr>
                <a:srgbClr val="004360"/>
              </a:buClr>
              <a:buSzPts val="1200"/>
              <a:buFont typeface="Arial"/>
              <a:buNone/>
              <a:defRPr b="0" i="0" sz="750" u="none" cap="none" strike="noStrike">
                <a:solidFill>
                  <a:srgbClr val="004360"/>
                </a:solidFill>
                <a:latin typeface="Calibri"/>
                <a:ea typeface="Calibri"/>
                <a:cs typeface="Calibri"/>
                <a:sym typeface="Calibri"/>
              </a:defRPr>
            </a:lvl4pPr>
            <a:lvl5pPr indent="-228600" lvl="4" marL="2286000" marR="0" rtl="0" algn="l">
              <a:lnSpc>
                <a:spcPct val="90000"/>
              </a:lnSpc>
              <a:spcBef>
                <a:spcPts val="375"/>
              </a:spcBef>
              <a:spcAft>
                <a:spcPts val="0"/>
              </a:spcAft>
              <a:buClr>
                <a:srgbClr val="004360"/>
              </a:buClr>
              <a:buSzPts val="1200"/>
              <a:buFont typeface="Arial"/>
              <a:buNone/>
              <a:defRPr b="0" i="0" sz="750" u="none" cap="none" strike="noStrike">
                <a:solidFill>
                  <a:srgbClr val="004360"/>
                </a:solidFill>
                <a:latin typeface="Calibri"/>
                <a:ea typeface="Calibri"/>
                <a:cs typeface="Calibri"/>
                <a:sym typeface="Calibri"/>
              </a:defRPr>
            </a:lvl5pPr>
            <a:lvl6pPr indent="-228600" lvl="5" marL="2743200" marR="0" rtl="0" algn="l">
              <a:lnSpc>
                <a:spcPct val="90000"/>
              </a:lnSpc>
              <a:spcBef>
                <a:spcPts val="375"/>
              </a:spcBef>
              <a:spcAft>
                <a:spcPts val="0"/>
              </a:spcAft>
              <a:buClr>
                <a:schemeClr val="dk1"/>
              </a:buClr>
              <a:buSzPts val="1350"/>
              <a:buFont typeface="Arial"/>
              <a:buNone/>
              <a:defRPr b="0" i="0" sz="750" u="none" cap="none" strike="noStrike">
                <a:solidFill>
                  <a:schemeClr val="dk1"/>
                </a:solidFill>
                <a:latin typeface="Calibri"/>
                <a:ea typeface="Calibri"/>
                <a:cs typeface="Calibri"/>
                <a:sym typeface="Calibri"/>
              </a:defRPr>
            </a:lvl6pPr>
            <a:lvl7pPr indent="-228600" lvl="6" marL="3200400" marR="0" rtl="0" algn="l">
              <a:lnSpc>
                <a:spcPct val="90000"/>
              </a:lnSpc>
              <a:spcBef>
                <a:spcPts val="375"/>
              </a:spcBef>
              <a:spcAft>
                <a:spcPts val="0"/>
              </a:spcAft>
              <a:buClr>
                <a:schemeClr val="dk1"/>
              </a:buClr>
              <a:buSzPts val="1350"/>
              <a:buFont typeface="Arial"/>
              <a:buNone/>
              <a:defRPr b="0" i="0" sz="750" u="none" cap="none" strike="noStrike">
                <a:solidFill>
                  <a:schemeClr val="dk1"/>
                </a:solidFill>
                <a:latin typeface="Calibri"/>
                <a:ea typeface="Calibri"/>
                <a:cs typeface="Calibri"/>
                <a:sym typeface="Calibri"/>
              </a:defRPr>
            </a:lvl7pPr>
            <a:lvl8pPr indent="-228600" lvl="7" marL="3657600" marR="0" rtl="0" algn="l">
              <a:lnSpc>
                <a:spcPct val="90000"/>
              </a:lnSpc>
              <a:spcBef>
                <a:spcPts val="375"/>
              </a:spcBef>
              <a:spcAft>
                <a:spcPts val="0"/>
              </a:spcAft>
              <a:buClr>
                <a:schemeClr val="dk1"/>
              </a:buClr>
              <a:buSzPts val="1350"/>
              <a:buFont typeface="Arial"/>
              <a:buNone/>
              <a:defRPr b="0" i="0" sz="750" u="none" cap="none" strike="noStrike">
                <a:solidFill>
                  <a:schemeClr val="dk1"/>
                </a:solidFill>
                <a:latin typeface="Calibri"/>
                <a:ea typeface="Calibri"/>
                <a:cs typeface="Calibri"/>
                <a:sym typeface="Calibri"/>
              </a:defRPr>
            </a:lvl8pPr>
            <a:lvl9pPr indent="-228600" lvl="8" marL="4114800" marR="0" rtl="0" algn="l">
              <a:lnSpc>
                <a:spcPct val="90000"/>
              </a:lnSpc>
              <a:spcBef>
                <a:spcPts val="375"/>
              </a:spcBef>
              <a:spcAft>
                <a:spcPts val="0"/>
              </a:spcAft>
              <a:buClr>
                <a:schemeClr val="dk1"/>
              </a:buClr>
              <a:buSzPts val="1350"/>
              <a:buFont typeface="Arial"/>
              <a:buNone/>
              <a:defRPr b="0" i="0" sz="750" u="none" cap="none" strike="noStrike">
                <a:solidFill>
                  <a:schemeClr val="dk1"/>
                </a:solidFill>
                <a:latin typeface="Calibri"/>
                <a:ea typeface="Calibri"/>
                <a:cs typeface="Calibri"/>
                <a:sym typeface="Calibri"/>
              </a:defRPr>
            </a:lvl9pPr>
          </a:lstStyle>
          <a:p/>
        </p:txBody>
      </p:sp>
      <p:sp>
        <p:nvSpPr>
          <p:cNvPr id="125" name="Google Shape;125;p24"/>
          <p:cNvSpPr txBox="1"/>
          <p:nvPr>
            <p:ph idx="12" type="sldNum"/>
          </p:nvPr>
        </p:nvSpPr>
        <p:spPr>
          <a:xfrm>
            <a:off x="8296359" y="4804515"/>
            <a:ext cx="555900" cy="206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675">
                <a:solidFill>
                  <a:srgbClr val="888888"/>
                </a:solidFill>
                <a:latin typeface="Calibri"/>
                <a:ea typeface="Calibri"/>
                <a:cs typeface="Calibri"/>
                <a:sym typeface="Calibri"/>
              </a:defRPr>
            </a:lvl1pPr>
            <a:lvl2pPr indent="0" lvl="1" marL="0" marR="0" rtl="0" algn="r">
              <a:spcBef>
                <a:spcPts val="0"/>
              </a:spcBef>
              <a:buNone/>
              <a:defRPr sz="675">
                <a:solidFill>
                  <a:srgbClr val="888888"/>
                </a:solidFill>
                <a:latin typeface="Calibri"/>
                <a:ea typeface="Calibri"/>
                <a:cs typeface="Calibri"/>
                <a:sym typeface="Calibri"/>
              </a:defRPr>
            </a:lvl2pPr>
            <a:lvl3pPr indent="0" lvl="2" marL="0" marR="0" rtl="0" algn="r">
              <a:spcBef>
                <a:spcPts val="0"/>
              </a:spcBef>
              <a:buNone/>
              <a:defRPr sz="675">
                <a:solidFill>
                  <a:srgbClr val="888888"/>
                </a:solidFill>
                <a:latin typeface="Calibri"/>
                <a:ea typeface="Calibri"/>
                <a:cs typeface="Calibri"/>
                <a:sym typeface="Calibri"/>
              </a:defRPr>
            </a:lvl3pPr>
            <a:lvl4pPr indent="0" lvl="3" marL="0" marR="0" rtl="0" algn="r">
              <a:spcBef>
                <a:spcPts val="0"/>
              </a:spcBef>
              <a:buNone/>
              <a:defRPr sz="675">
                <a:solidFill>
                  <a:srgbClr val="888888"/>
                </a:solidFill>
                <a:latin typeface="Calibri"/>
                <a:ea typeface="Calibri"/>
                <a:cs typeface="Calibri"/>
                <a:sym typeface="Calibri"/>
              </a:defRPr>
            </a:lvl4pPr>
            <a:lvl5pPr indent="0" lvl="4" marL="0" marR="0" rtl="0" algn="r">
              <a:spcBef>
                <a:spcPts val="0"/>
              </a:spcBef>
              <a:buNone/>
              <a:defRPr sz="675">
                <a:solidFill>
                  <a:srgbClr val="888888"/>
                </a:solidFill>
                <a:latin typeface="Calibri"/>
                <a:ea typeface="Calibri"/>
                <a:cs typeface="Calibri"/>
                <a:sym typeface="Calibri"/>
              </a:defRPr>
            </a:lvl5pPr>
            <a:lvl6pPr indent="0" lvl="5" marL="0" marR="0" rtl="0" algn="r">
              <a:spcBef>
                <a:spcPts val="0"/>
              </a:spcBef>
              <a:buNone/>
              <a:defRPr sz="675">
                <a:solidFill>
                  <a:srgbClr val="888888"/>
                </a:solidFill>
                <a:latin typeface="Calibri"/>
                <a:ea typeface="Calibri"/>
                <a:cs typeface="Calibri"/>
                <a:sym typeface="Calibri"/>
              </a:defRPr>
            </a:lvl6pPr>
            <a:lvl7pPr indent="0" lvl="6" marL="0" marR="0" rtl="0" algn="r">
              <a:spcBef>
                <a:spcPts val="0"/>
              </a:spcBef>
              <a:buNone/>
              <a:defRPr sz="675">
                <a:solidFill>
                  <a:srgbClr val="888888"/>
                </a:solidFill>
                <a:latin typeface="Calibri"/>
                <a:ea typeface="Calibri"/>
                <a:cs typeface="Calibri"/>
                <a:sym typeface="Calibri"/>
              </a:defRPr>
            </a:lvl7pPr>
            <a:lvl8pPr indent="0" lvl="7" marL="0" marR="0" rtl="0" algn="r">
              <a:spcBef>
                <a:spcPts val="0"/>
              </a:spcBef>
              <a:buNone/>
              <a:defRPr sz="675">
                <a:solidFill>
                  <a:srgbClr val="888888"/>
                </a:solidFill>
                <a:latin typeface="Calibri"/>
                <a:ea typeface="Calibri"/>
                <a:cs typeface="Calibri"/>
                <a:sym typeface="Calibri"/>
              </a:defRPr>
            </a:lvl8pPr>
            <a:lvl9pPr indent="0" lvl="8" marL="0" marR="0" rtl="0" algn="r">
              <a:spcBef>
                <a:spcPts val="0"/>
              </a:spcBef>
              <a:buNone/>
              <a:defRPr sz="675">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126" name="Google Shape;126;p24"/>
          <p:cNvSpPr txBox="1"/>
          <p:nvPr>
            <p:ph type="title"/>
          </p:nvPr>
        </p:nvSpPr>
        <p:spPr>
          <a:xfrm>
            <a:off x="341735" y="55987"/>
            <a:ext cx="7209000" cy="9942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rgbClr val="004361"/>
              </a:buClr>
              <a:buSzPts val="1400"/>
              <a:buFont typeface="Calibri"/>
              <a:buNone/>
              <a:defRPr b="1" i="0" sz="1800" u="none" cap="none" strike="noStrike">
                <a:solidFill>
                  <a:srgbClr val="004361"/>
                </a:solidFill>
                <a:latin typeface="Calibri"/>
                <a:ea typeface="Calibri"/>
                <a:cs typeface="Calibri"/>
                <a:sym typeface="Calibri"/>
              </a:defRPr>
            </a:lvl1pPr>
            <a:lvl2pPr indent="0" lvl="1" rtl="0">
              <a:spcBef>
                <a:spcPts val="0"/>
              </a:spcBef>
              <a:spcAft>
                <a:spcPts val="0"/>
              </a:spcAft>
              <a:buSzPts val="1400"/>
              <a:buNone/>
              <a:defRPr sz="1800"/>
            </a:lvl2pPr>
            <a:lvl3pPr indent="0" lvl="2" rtl="0">
              <a:spcBef>
                <a:spcPts val="0"/>
              </a:spcBef>
              <a:spcAft>
                <a:spcPts val="0"/>
              </a:spcAft>
              <a:buSzPts val="1400"/>
              <a:buNone/>
              <a:defRPr sz="1800"/>
            </a:lvl3pPr>
            <a:lvl4pPr indent="0" lvl="3" rtl="0">
              <a:spcBef>
                <a:spcPts val="0"/>
              </a:spcBef>
              <a:spcAft>
                <a:spcPts val="0"/>
              </a:spcAft>
              <a:buSzPts val="1400"/>
              <a:buNone/>
              <a:defRPr sz="1800"/>
            </a:lvl4pPr>
            <a:lvl5pPr indent="0" lvl="4" rtl="0">
              <a:spcBef>
                <a:spcPts val="0"/>
              </a:spcBef>
              <a:spcAft>
                <a:spcPts val="0"/>
              </a:spcAft>
              <a:buSzPts val="1400"/>
              <a:buNone/>
              <a:defRPr sz="1800"/>
            </a:lvl5pPr>
            <a:lvl6pPr indent="0" lvl="5" rtl="0">
              <a:spcBef>
                <a:spcPts val="0"/>
              </a:spcBef>
              <a:spcAft>
                <a:spcPts val="0"/>
              </a:spcAft>
              <a:buSzPts val="1400"/>
              <a:buNone/>
              <a:defRPr sz="1800"/>
            </a:lvl6pPr>
            <a:lvl7pPr indent="0" lvl="6" rtl="0">
              <a:spcBef>
                <a:spcPts val="0"/>
              </a:spcBef>
              <a:spcAft>
                <a:spcPts val="0"/>
              </a:spcAft>
              <a:buSzPts val="1400"/>
              <a:buNone/>
              <a:defRPr sz="1800"/>
            </a:lvl7pPr>
            <a:lvl8pPr indent="0" lvl="7" rtl="0">
              <a:spcBef>
                <a:spcPts val="0"/>
              </a:spcBef>
              <a:spcAft>
                <a:spcPts val="0"/>
              </a:spcAft>
              <a:buSzPts val="1400"/>
              <a:buNone/>
              <a:defRPr sz="1800"/>
            </a:lvl8pPr>
            <a:lvl9pPr indent="0" lvl="8" rtl="0">
              <a:spcBef>
                <a:spcPts val="0"/>
              </a:spcBef>
              <a:spcAft>
                <a:spcPts val="0"/>
              </a:spcAft>
              <a:buSzPts val="1400"/>
              <a:buNone/>
              <a:defRPr sz="1800"/>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yle Guide">
  <p:cSld name="Style Guide">
    <p:spTree>
      <p:nvGrpSpPr>
        <p:cNvPr id="127" name="Shape 127"/>
        <p:cNvGrpSpPr/>
        <p:nvPr/>
      </p:nvGrpSpPr>
      <p:grpSpPr>
        <a:xfrm>
          <a:off x="0" y="0"/>
          <a:ext cx="0" cy="0"/>
          <a:chOff x="0" y="0"/>
          <a:chExt cx="0" cy="0"/>
        </a:xfrm>
      </p:grpSpPr>
      <p:sp>
        <p:nvSpPr>
          <p:cNvPr id="128" name="Google Shape;128;p25"/>
          <p:cNvSpPr txBox="1"/>
          <p:nvPr>
            <p:ph idx="12" type="sldNum"/>
          </p:nvPr>
        </p:nvSpPr>
        <p:spPr>
          <a:xfrm>
            <a:off x="8296359" y="4804515"/>
            <a:ext cx="555900" cy="206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675">
                <a:solidFill>
                  <a:srgbClr val="888888"/>
                </a:solidFill>
                <a:latin typeface="Calibri"/>
                <a:ea typeface="Calibri"/>
                <a:cs typeface="Calibri"/>
                <a:sym typeface="Calibri"/>
              </a:defRPr>
            </a:lvl1pPr>
            <a:lvl2pPr indent="0" lvl="1" marL="0" marR="0" rtl="0" algn="r">
              <a:spcBef>
                <a:spcPts val="0"/>
              </a:spcBef>
              <a:buNone/>
              <a:defRPr sz="675">
                <a:solidFill>
                  <a:srgbClr val="888888"/>
                </a:solidFill>
                <a:latin typeface="Calibri"/>
                <a:ea typeface="Calibri"/>
                <a:cs typeface="Calibri"/>
                <a:sym typeface="Calibri"/>
              </a:defRPr>
            </a:lvl2pPr>
            <a:lvl3pPr indent="0" lvl="2" marL="0" marR="0" rtl="0" algn="r">
              <a:spcBef>
                <a:spcPts val="0"/>
              </a:spcBef>
              <a:buNone/>
              <a:defRPr sz="675">
                <a:solidFill>
                  <a:srgbClr val="888888"/>
                </a:solidFill>
                <a:latin typeface="Calibri"/>
                <a:ea typeface="Calibri"/>
                <a:cs typeface="Calibri"/>
                <a:sym typeface="Calibri"/>
              </a:defRPr>
            </a:lvl3pPr>
            <a:lvl4pPr indent="0" lvl="3" marL="0" marR="0" rtl="0" algn="r">
              <a:spcBef>
                <a:spcPts val="0"/>
              </a:spcBef>
              <a:buNone/>
              <a:defRPr sz="675">
                <a:solidFill>
                  <a:srgbClr val="888888"/>
                </a:solidFill>
                <a:latin typeface="Calibri"/>
                <a:ea typeface="Calibri"/>
                <a:cs typeface="Calibri"/>
                <a:sym typeface="Calibri"/>
              </a:defRPr>
            </a:lvl4pPr>
            <a:lvl5pPr indent="0" lvl="4" marL="0" marR="0" rtl="0" algn="r">
              <a:spcBef>
                <a:spcPts val="0"/>
              </a:spcBef>
              <a:buNone/>
              <a:defRPr sz="675">
                <a:solidFill>
                  <a:srgbClr val="888888"/>
                </a:solidFill>
                <a:latin typeface="Calibri"/>
                <a:ea typeface="Calibri"/>
                <a:cs typeface="Calibri"/>
                <a:sym typeface="Calibri"/>
              </a:defRPr>
            </a:lvl5pPr>
            <a:lvl6pPr indent="0" lvl="5" marL="0" marR="0" rtl="0" algn="r">
              <a:spcBef>
                <a:spcPts val="0"/>
              </a:spcBef>
              <a:buNone/>
              <a:defRPr sz="675">
                <a:solidFill>
                  <a:srgbClr val="888888"/>
                </a:solidFill>
                <a:latin typeface="Calibri"/>
                <a:ea typeface="Calibri"/>
                <a:cs typeface="Calibri"/>
                <a:sym typeface="Calibri"/>
              </a:defRPr>
            </a:lvl6pPr>
            <a:lvl7pPr indent="0" lvl="6" marL="0" marR="0" rtl="0" algn="r">
              <a:spcBef>
                <a:spcPts val="0"/>
              </a:spcBef>
              <a:buNone/>
              <a:defRPr sz="675">
                <a:solidFill>
                  <a:srgbClr val="888888"/>
                </a:solidFill>
                <a:latin typeface="Calibri"/>
                <a:ea typeface="Calibri"/>
                <a:cs typeface="Calibri"/>
                <a:sym typeface="Calibri"/>
              </a:defRPr>
            </a:lvl7pPr>
            <a:lvl8pPr indent="0" lvl="7" marL="0" marR="0" rtl="0" algn="r">
              <a:spcBef>
                <a:spcPts val="0"/>
              </a:spcBef>
              <a:buNone/>
              <a:defRPr sz="675">
                <a:solidFill>
                  <a:srgbClr val="888888"/>
                </a:solidFill>
                <a:latin typeface="Calibri"/>
                <a:ea typeface="Calibri"/>
                <a:cs typeface="Calibri"/>
                <a:sym typeface="Calibri"/>
              </a:defRPr>
            </a:lvl8pPr>
            <a:lvl9pPr indent="0" lvl="8" marL="0" marR="0" rtl="0" algn="r">
              <a:spcBef>
                <a:spcPts val="0"/>
              </a:spcBef>
              <a:buNone/>
              <a:defRPr sz="675">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129" name="Google Shape;129;p25"/>
          <p:cNvSpPr txBox="1"/>
          <p:nvPr/>
        </p:nvSpPr>
        <p:spPr>
          <a:xfrm>
            <a:off x="366964" y="228600"/>
            <a:ext cx="4220400" cy="646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 sz="1800">
                <a:solidFill>
                  <a:srgbClr val="003F5D"/>
                </a:solidFill>
                <a:latin typeface="Calibri"/>
                <a:ea typeface="Calibri"/>
                <a:cs typeface="Calibri"/>
                <a:sym typeface="Calibri"/>
              </a:rPr>
              <a:t>Style</a:t>
            </a:r>
            <a:r>
              <a:rPr b="1" lang="en" sz="1800">
                <a:solidFill>
                  <a:srgbClr val="003F5D"/>
                </a:solidFill>
                <a:latin typeface="Calibri"/>
                <a:ea typeface="Calibri"/>
                <a:cs typeface="Calibri"/>
                <a:sym typeface="Calibri"/>
              </a:rPr>
              <a:t> Guide</a:t>
            </a:r>
            <a:endParaRPr/>
          </a:p>
          <a:p>
            <a:pPr indent="0" lvl="0" marL="0" marR="0" rtl="0" algn="l">
              <a:spcBef>
                <a:spcPts val="0"/>
              </a:spcBef>
              <a:spcAft>
                <a:spcPts val="0"/>
              </a:spcAft>
              <a:buNone/>
            </a:pPr>
            <a:r>
              <a:rPr lang="en" sz="1800">
                <a:solidFill>
                  <a:srgbClr val="ED1556"/>
                </a:solidFill>
                <a:latin typeface="Calibri"/>
                <a:ea typeface="Calibri"/>
                <a:cs typeface="Calibri"/>
                <a:sym typeface="Calibri"/>
              </a:rPr>
              <a:t>A Guide to Using the New GÉANT Template</a:t>
            </a:r>
            <a:endParaRPr sz="1800">
              <a:solidFill>
                <a:srgbClr val="ED1556"/>
              </a:solidFill>
              <a:latin typeface="Calibri"/>
              <a:ea typeface="Calibri"/>
              <a:cs typeface="Calibri"/>
              <a:sym typeface="Calibri"/>
            </a:endParaRPr>
          </a:p>
        </p:txBody>
      </p:sp>
      <p:sp>
        <p:nvSpPr>
          <p:cNvPr id="130" name="Google Shape;130;p25"/>
          <p:cNvSpPr txBox="1"/>
          <p:nvPr/>
        </p:nvSpPr>
        <p:spPr>
          <a:xfrm>
            <a:off x="438955" y="998625"/>
            <a:ext cx="7857300" cy="4401300"/>
          </a:xfrm>
          <a:prstGeom prst="rect">
            <a:avLst/>
          </a:prstGeom>
          <a:noFill/>
          <a:ln>
            <a:noFill/>
          </a:ln>
        </p:spPr>
        <p:txBody>
          <a:bodyPr anchorCtr="0" anchor="t" bIns="45700" lIns="91425" spcFirstLastPara="1" rIns="91425" wrap="square" tIns="45700">
            <a:noAutofit/>
          </a:bodyPr>
          <a:lstStyle/>
          <a:p>
            <a:pPr indent="-214312" lvl="0" marL="214312" marR="0" rtl="0" algn="l">
              <a:spcBef>
                <a:spcPts val="0"/>
              </a:spcBef>
              <a:spcAft>
                <a:spcPts val="0"/>
              </a:spcAft>
              <a:buClr>
                <a:srgbClr val="003F5D"/>
              </a:buClr>
              <a:buSzPts val="1400"/>
              <a:buFont typeface="Arial"/>
              <a:buChar char="•"/>
            </a:pPr>
            <a:r>
              <a:rPr lang="en" sz="1400">
                <a:solidFill>
                  <a:srgbClr val="003F5D"/>
                </a:solidFill>
                <a:latin typeface="Calibri"/>
                <a:ea typeface="Calibri"/>
                <a:cs typeface="Calibri"/>
                <a:sym typeface="Calibri"/>
              </a:rPr>
              <a:t>This template is a dual purpose template for use both to</a:t>
            </a:r>
            <a:r>
              <a:rPr lang="en" sz="1400">
                <a:solidFill>
                  <a:srgbClr val="003F5D"/>
                </a:solidFill>
                <a:latin typeface="Calibri"/>
                <a:ea typeface="Calibri"/>
                <a:cs typeface="Calibri"/>
                <a:sym typeface="Calibri"/>
              </a:rPr>
              <a:t> present information on behalf of the GÉANT Project (GN4-1) and for the organisation</a:t>
            </a:r>
            <a:endParaRPr/>
          </a:p>
          <a:p>
            <a:pPr indent="-214312" lvl="0" marL="214312" marR="0" rtl="0" algn="l">
              <a:spcBef>
                <a:spcPts val="0"/>
              </a:spcBef>
              <a:spcAft>
                <a:spcPts val="0"/>
              </a:spcAft>
              <a:buClr>
                <a:srgbClr val="003F5D"/>
              </a:buClr>
              <a:buSzPts val="1400"/>
              <a:buFont typeface="Arial"/>
              <a:buChar char="•"/>
            </a:pPr>
            <a:r>
              <a:rPr lang="en" sz="1400">
                <a:solidFill>
                  <a:srgbClr val="003F5D"/>
                </a:solidFill>
                <a:latin typeface="Calibri"/>
                <a:ea typeface="Calibri"/>
                <a:cs typeface="Calibri"/>
                <a:sym typeface="Calibri"/>
              </a:rPr>
              <a:t>Because of this there are two end slide versions: </a:t>
            </a:r>
            <a:endParaRPr/>
          </a:p>
          <a:p>
            <a:pPr indent="-214312" lvl="1" marL="557212" marR="0" rtl="0" algn="l">
              <a:spcBef>
                <a:spcPts val="0"/>
              </a:spcBef>
              <a:spcAft>
                <a:spcPts val="0"/>
              </a:spcAft>
              <a:buClr>
                <a:srgbClr val="003F5D"/>
              </a:buClr>
              <a:buSzPts val="1400"/>
              <a:buFont typeface="Arial"/>
              <a:buChar char="•"/>
            </a:pPr>
            <a:r>
              <a:rPr b="0" i="0" lang="en" sz="1400" u="none" cap="none" strike="noStrike">
                <a:solidFill>
                  <a:srgbClr val="003F5D"/>
                </a:solidFill>
                <a:latin typeface="Calibri"/>
                <a:ea typeface="Calibri"/>
                <a:cs typeface="Calibri"/>
                <a:sym typeface="Calibri"/>
              </a:rPr>
              <a:t>One for Project (GN4-1) presentations which includes EU logo, copyright, and funding statement</a:t>
            </a:r>
            <a:endParaRPr/>
          </a:p>
          <a:p>
            <a:pPr indent="-214312" lvl="1" marL="557212" marR="0" rtl="0" algn="l">
              <a:spcBef>
                <a:spcPts val="0"/>
              </a:spcBef>
              <a:spcAft>
                <a:spcPts val="0"/>
              </a:spcAft>
              <a:buClr>
                <a:srgbClr val="003F5D"/>
              </a:buClr>
              <a:buSzPts val="1400"/>
              <a:buFont typeface="Arial"/>
              <a:buChar char="•"/>
            </a:pPr>
            <a:r>
              <a:rPr b="0" i="0" lang="en" sz="1400" u="none" cap="none" strike="noStrike">
                <a:solidFill>
                  <a:srgbClr val="003F5D"/>
                </a:solidFill>
                <a:latin typeface="Calibri"/>
                <a:ea typeface="Calibri"/>
                <a:cs typeface="Calibri"/>
                <a:sym typeface="Calibri"/>
              </a:rPr>
              <a:t>One for when presenting on behalf of the organisation</a:t>
            </a:r>
            <a:endParaRPr/>
          </a:p>
          <a:p>
            <a:pPr indent="-214312" lvl="0" marL="214312" marR="0" rtl="0" algn="l">
              <a:lnSpc>
                <a:spcPct val="100000"/>
              </a:lnSpc>
              <a:spcBef>
                <a:spcPts val="0"/>
              </a:spcBef>
              <a:spcAft>
                <a:spcPts val="0"/>
              </a:spcAft>
              <a:buClr>
                <a:srgbClr val="003F5D"/>
              </a:buClr>
              <a:buSzPts val="1400"/>
              <a:buFont typeface="Arial"/>
              <a:buChar char="•"/>
            </a:pPr>
            <a:r>
              <a:rPr b="1" lang="en" sz="1400">
                <a:solidFill>
                  <a:srgbClr val="003F5D"/>
                </a:solidFill>
                <a:latin typeface="Calibri"/>
                <a:ea typeface="Calibri"/>
                <a:cs typeface="Calibri"/>
                <a:sym typeface="Calibri"/>
              </a:rPr>
              <a:t>All slide packs MUST include the correct end slide. </a:t>
            </a:r>
            <a:r>
              <a:rPr b="0" lang="en" sz="1400">
                <a:solidFill>
                  <a:srgbClr val="003F5D"/>
                </a:solidFill>
                <a:latin typeface="Calibri"/>
                <a:ea typeface="Calibri"/>
                <a:cs typeface="Calibri"/>
                <a:sym typeface="Calibri"/>
              </a:rPr>
              <a:t>(This slide need not be shown during the presentation but must be included in any electronic or hard copies distributed/submitted)</a:t>
            </a:r>
            <a:endParaRPr/>
          </a:p>
          <a:p>
            <a:pPr indent="-214312" lvl="1" marL="557212" marR="0" rtl="0" algn="l">
              <a:lnSpc>
                <a:spcPct val="100000"/>
              </a:lnSpc>
              <a:spcBef>
                <a:spcPts val="0"/>
              </a:spcBef>
              <a:spcAft>
                <a:spcPts val="0"/>
              </a:spcAft>
              <a:buClr>
                <a:srgbClr val="003F5D"/>
              </a:buClr>
              <a:buSzPts val="1400"/>
              <a:buFont typeface="Arial"/>
              <a:buChar char="•"/>
            </a:pPr>
            <a:r>
              <a:rPr b="0" i="0" lang="en" sz="1400" u="none" cap="none" strike="noStrike">
                <a:solidFill>
                  <a:srgbClr val="003F5D"/>
                </a:solidFill>
                <a:latin typeface="Calibri"/>
                <a:ea typeface="Calibri"/>
                <a:cs typeface="Calibri"/>
                <a:sym typeface="Calibri"/>
              </a:rPr>
              <a:t>Project participants must use the GN4-1 version with the EU funding statement.  This is a requirement of the EU funding agreement</a:t>
            </a:r>
            <a:endParaRPr/>
          </a:p>
          <a:p>
            <a:pPr indent="-214312" lvl="1" marL="557212" marR="0" rtl="0" algn="l">
              <a:lnSpc>
                <a:spcPct val="100000"/>
              </a:lnSpc>
              <a:spcBef>
                <a:spcPts val="0"/>
              </a:spcBef>
              <a:spcAft>
                <a:spcPts val="0"/>
              </a:spcAft>
              <a:buClr>
                <a:srgbClr val="003F5D"/>
              </a:buClr>
              <a:buSzPts val="1400"/>
              <a:buFont typeface="Arial"/>
              <a:buChar char="•"/>
            </a:pPr>
            <a:r>
              <a:rPr b="0" i="0" lang="en" sz="1400" u="none" cap="none" strike="noStrike">
                <a:solidFill>
                  <a:srgbClr val="003F5D"/>
                </a:solidFill>
                <a:latin typeface="Calibri"/>
                <a:ea typeface="Calibri"/>
                <a:cs typeface="Calibri"/>
                <a:sym typeface="Calibri"/>
              </a:rPr>
              <a:t>Staff from the GÉANT offices should ensure the correct end slide is used. If in doubt contact your line manager/activity leader for clarification on which version to use</a:t>
            </a:r>
            <a:endParaRPr/>
          </a:p>
          <a:p>
            <a:pPr indent="-125412" lvl="0" marL="214312" marR="0" rtl="0" algn="l">
              <a:lnSpc>
                <a:spcPct val="100000"/>
              </a:lnSpc>
              <a:spcBef>
                <a:spcPts val="0"/>
              </a:spcBef>
              <a:spcAft>
                <a:spcPts val="0"/>
              </a:spcAft>
              <a:buClr>
                <a:schemeClr val="dk1"/>
              </a:buClr>
              <a:buSzPts val="1400"/>
              <a:buFont typeface="Arial"/>
              <a:buNone/>
            </a:pPr>
            <a:r>
              <a:t/>
            </a:r>
            <a:endParaRPr sz="1400">
              <a:solidFill>
                <a:srgbClr val="003F5D"/>
              </a:solidFill>
              <a:latin typeface="Calibri"/>
              <a:ea typeface="Calibri"/>
              <a:cs typeface="Calibri"/>
              <a:sym typeface="Calibri"/>
            </a:endParaRPr>
          </a:p>
          <a:p>
            <a:pPr indent="-214312" lvl="0" marL="214312" marR="0" rtl="0" algn="l">
              <a:lnSpc>
                <a:spcPct val="100000"/>
              </a:lnSpc>
              <a:spcBef>
                <a:spcPts val="0"/>
              </a:spcBef>
              <a:spcAft>
                <a:spcPts val="0"/>
              </a:spcAft>
              <a:buClr>
                <a:srgbClr val="003F5D"/>
              </a:buClr>
              <a:buSzPts val="1400"/>
              <a:buFont typeface="Arial"/>
              <a:buChar char="•"/>
            </a:pPr>
            <a:r>
              <a:rPr lang="en" sz="1400">
                <a:solidFill>
                  <a:srgbClr val="003F5D"/>
                </a:solidFill>
                <a:latin typeface="Calibri"/>
                <a:ea typeface="Calibri"/>
                <a:cs typeface="Calibri"/>
                <a:sym typeface="Calibri"/>
              </a:rPr>
              <a:t>The title slide has space for the speaker’s own role in their organisation, organisation name and an optional organisation logo which should be no larger than the main GÉANT logo </a:t>
            </a:r>
            <a:endParaRPr/>
          </a:p>
          <a:p>
            <a:pPr indent="-214312" lvl="0" marL="214312" marR="0" rtl="0" algn="l">
              <a:spcBef>
                <a:spcPts val="0"/>
              </a:spcBef>
              <a:spcAft>
                <a:spcPts val="0"/>
              </a:spcAft>
              <a:buClr>
                <a:srgbClr val="003F5D"/>
              </a:buClr>
              <a:buSzPts val="1400"/>
              <a:buFont typeface="Arial"/>
              <a:buChar char="•"/>
            </a:pPr>
            <a:r>
              <a:rPr lang="en" sz="1400">
                <a:solidFill>
                  <a:srgbClr val="003F5D"/>
                </a:solidFill>
                <a:latin typeface="Calibri"/>
                <a:ea typeface="Calibri"/>
                <a:cs typeface="Calibri"/>
                <a:sym typeface="Calibri"/>
              </a:rPr>
              <a:t>Font is Calibri and will auto-size. Avoid using a font size less than 18pt.  Main font colour is Teal, </a:t>
            </a:r>
            <a:r>
              <a:rPr lang="en" sz="1400">
                <a:solidFill>
                  <a:srgbClr val="ED1556"/>
                </a:solidFill>
                <a:latin typeface="Calibri"/>
                <a:ea typeface="Calibri"/>
                <a:cs typeface="Calibri"/>
                <a:sym typeface="Calibri"/>
              </a:rPr>
              <a:t>Subtitle colour is Crimson and should be used sparingly. </a:t>
            </a:r>
            <a:r>
              <a:rPr lang="en" sz="1400">
                <a:solidFill>
                  <a:srgbClr val="003F5D"/>
                </a:solidFill>
                <a:latin typeface="Calibri"/>
                <a:ea typeface="Calibri"/>
                <a:cs typeface="Calibri"/>
                <a:sym typeface="Calibri"/>
              </a:rPr>
              <a:t>If the colours are not shown in PowerPoint use the eyedrop colour picker to select the correct colour from these samples</a:t>
            </a:r>
            <a:endParaRPr sz="1400">
              <a:solidFill>
                <a:srgbClr val="ED1556"/>
              </a:solidFill>
              <a:latin typeface="Calibri"/>
              <a:ea typeface="Calibri"/>
              <a:cs typeface="Calibri"/>
              <a:sym typeface="Calibri"/>
            </a:endParaRPr>
          </a:p>
          <a:p>
            <a:pPr indent="-125412" lvl="0" marL="214312" marR="0" rtl="0" algn="l">
              <a:spcBef>
                <a:spcPts val="0"/>
              </a:spcBef>
              <a:spcAft>
                <a:spcPts val="0"/>
              </a:spcAft>
              <a:buClr>
                <a:schemeClr val="dk1"/>
              </a:buClr>
              <a:buSzPts val="1400"/>
              <a:buFont typeface="Arial"/>
              <a:buNone/>
            </a:pPr>
            <a:r>
              <a:t/>
            </a:r>
            <a:endParaRPr sz="1400">
              <a:solidFill>
                <a:srgbClr val="ED1556"/>
              </a:solidFill>
              <a:latin typeface="Calibri"/>
              <a:ea typeface="Calibri"/>
              <a:cs typeface="Calibri"/>
              <a:sym typeface="Calibri"/>
            </a:endParaRPr>
          </a:p>
          <a:p>
            <a:pPr indent="-125412" lvl="0" marL="214312" marR="0" rtl="0" algn="l">
              <a:spcBef>
                <a:spcPts val="0"/>
              </a:spcBef>
              <a:spcAft>
                <a:spcPts val="0"/>
              </a:spcAft>
              <a:buClr>
                <a:schemeClr val="dk1"/>
              </a:buClr>
              <a:buSzPts val="1400"/>
              <a:buFont typeface="Arial"/>
              <a:buNone/>
            </a:pPr>
            <a:r>
              <a:t/>
            </a:r>
            <a:endParaRPr sz="1400">
              <a:solidFill>
                <a:srgbClr val="003F5D"/>
              </a:solidFill>
              <a:latin typeface="Calibri"/>
              <a:ea typeface="Calibri"/>
              <a:cs typeface="Calibri"/>
              <a:sym typeface="Calibri"/>
            </a:endParaRPr>
          </a:p>
          <a:p>
            <a:pPr indent="0" lvl="1" marL="342900" marR="0" rtl="0" algn="l">
              <a:spcBef>
                <a:spcPts val="0"/>
              </a:spcBef>
              <a:spcAft>
                <a:spcPts val="0"/>
              </a:spcAft>
              <a:buClr>
                <a:srgbClr val="003F5D"/>
              </a:buClr>
              <a:buFont typeface="Arial"/>
              <a:buNone/>
            </a:pPr>
            <a:r>
              <a:rPr b="0" i="0" lang="en" sz="1400" u="none" cap="none" strike="noStrike">
                <a:solidFill>
                  <a:srgbClr val="003F5D"/>
                </a:solidFill>
                <a:latin typeface="Calibri"/>
                <a:ea typeface="Calibri"/>
                <a:cs typeface="Calibri"/>
                <a:sym typeface="Calibri"/>
              </a:rPr>
              <a:t> </a:t>
            </a:r>
            <a:endParaRPr/>
          </a:p>
        </p:txBody>
      </p:sp>
      <p:sp>
        <p:nvSpPr>
          <p:cNvPr id="131" name="Google Shape;131;p25"/>
          <p:cNvSpPr/>
          <p:nvPr/>
        </p:nvSpPr>
        <p:spPr>
          <a:xfrm>
            <a:off x="8355189" y="4224431"/>
            <a:ext cx="496800" cy="482400"/>
          </a:xfrm>
          <a:prstGeom prst="ellipse">
            <a:avLst/>
          </a:prstGeom>
          <a:solidFill>
            <a:srgbClr val="003F5D"/>
          </a:solidFill>
          <a:ln cap="flat" cmpd="sng" w="12700">
            <a:solidFill>
              <a:srgbClr val="003F5D"/>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13">
              <a:solidFill>
                <a:schemeClr val="lt1"/>
              </a:solidFill>
              <a:latin typeface="Calibri"/>
              <a:ea typeface="Calibri"/>
              <a:cs typeface="Calibri"/>
              <a:sym typeface="Calibri"/>
            </a:endParaRPr>
          </a:p>
        </p:txBody>
      </p:sp>
      <p:sp>
        <p:nvSpPr>
          <p:cNvPr id="132" name="Google Shape;132;p25"/>
          <p:cNvSpPr/>
          <p:nvPr/>
        </p:nvSpPr>
        <p:spPr>
          <a:xfrm>
            <a:off x="8355189" y="3587102"/>
            <a:ext cx="496800" cy="482400"/>
          </a:xfrm>
          <a:prstGeom prst="ellipse">
            <a:avLst/>
          </a:prstGeom>
          <a:solidFill>
            <a:srgbClr val="EC0E51"/>
          </a:solidFill>
          <a:ln cap="flat" cmpd="sng" w="12700">
            <a:solidFill>
              <a:srgbClr val="ED1556"/>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13">
              <a:solidFill>
                <a:schemeClr val="lt1"/>
              </a:solidFill>
              <a:latin typeface="Calibri"/>
              <a:ea typeface="Calibri"/>
              <a:cs typeface="Calibri"/>
              <a:sym typeface="Calibri"/>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losing Slide for GN4 related presentations">
  <p:cSld name="Closing Slide for GN4 related presentations">
    <p:spTree>
      <p:nvGrpSpPr>
        <p:cNvPr id="133" name="Shape 133"/>
        <p:cNvGrpSpPr/>
        <p:nvPr/>
      </p:nvGrpSpPr>
      <p:grpSpPr>
        <a:xfrm>
          <a:off x="0" y="0"/>
          <a:ext cx="0" cy="0"/>
          <a:chOff x="0" y="0"/>
          <a:chExt cx="0" cy="0"/>
        </a:xfrm>
      </p:grpSpPr>
      <p:sp>
        <p:nvSpPr>
          <p:cNvPr id="134" name="Google Shape;134;p26"/>
          <p:cNvSpPr txBox="1"/>
          <p:nvPr>
            <p:ph idx="12" type="sldNum"/>
          </p:nvPr>
        </p:nvSpPr>
        <p:spPr>
          <a:xfrm>
            <a:off x="8296359" y="4804515"/>
            <a:ext cx="555900" cy="206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675">
                <a:solidFill>
                  <a:srgbClr val="888888"/>
                </a:solidFill>
                <a:latin typeface="Calibri"/>
                <a:ea typeface="Calibri"/>
                <a:cs typeface="Calibri"/>
                <a:sym typeface="Calibri"/>
              </a:defRPr>
            </a:lvl1pPr>
            <a:lvl2pPr indent="0" lvl="1" marL="0" marR="0" rtl="0" algn="r">
              <a:spcBef>
                <a:spcPts val="0"/>
              </a:spcBef>
              <a:buNone/>
              <a:defRPr sz="675">
                <a:solidFill>
                  <a:srgbClr val="888888"/>
                </a:solidFill>
                <a:latin typeface="Calibri"/>
                <a:ea typeface="Calibri"/>
                <a:cs typeface="Calibri"/>
                <a:sym typeface="Calibri"/>
              </a:defRPr>
            </a:lvl2pPr>
            <a:lvl3pPr indent="0" lvl="2" marL="0" marR="0" rtl="0" algn="r">
              <a:spcBef>
                <a:spcPts val="0"/>
              </a:spcBef>
              <a:buNone/>
              <a:defRPr sz="675">
                <a:solidFill>
                  <a:srgbClr val="888888"/>
                </a:solidFill>
                <a:latin typeface="Calibri"/>
                <a:ea typeface="Calibri"/>
                <a:cs typeface="Calibri"/>
                <a:sym typeface="Calibri"/>
              </a:defRPr>
            </a:lvl3pPr>
            <a:lvl4pPr indent="0" lvl="3" marL="0" marR="0" rtl="0" algn="r">
              <a:spcBef>
                <a:spcPts val="0"/>
              </a:spcBef>
              <a:buNone/>
              <a:defRPr sz="675">
                <a:solidFill>
                  <a:srgbClr val="888888"/>
                </a:solidFill>
                <a:latin typeface="Calibri"/>
                <a:ea typeface="Calibri"/>
                <a:cs typeface="Calibri"/>
                <a:sym typeface="Calibri"/>
              </a:defRPr>
            </a:lvl4pPr>
            <a:lvl5pPr indent="0" lvl="4" marL="0" marR="0" rtl="0" algn="r">
              <a:spcBef>
                <a:spcPts val="0"/>
              </a:spcBef>
              <a:buNone/>
              <a:defRPr sz="675">
                <a:solidFill>
                  <a:srgbClr val="888888"/>
                </a:solidFill>
                <a:latin typeface="Calibri"/>
                <a:ea typeface="Calibri"/>
                <a:cs typeface="Calibri"/>
                <a:sym typeface="Calibri"/>
              </a:defRPr>
            </a:lvl5pPr>
            <a:lvl6pPr indent="0" lvl="5" marL="0" marR="0" rtl="0" algn="r">
              <a:spcBef>
                <a:spcPts val="0"/>
              </a:spcBef>
              <a:buNone/>
              <a:defRPr sz="675">
                <a:solidFill>
                  <a:srgbClr val="888888"/>
                </a:solidFill>
                <a:latin typeface="Calibri"/>
                <a:ea typeface="Calibri"/>
                <a:cs typeface="Calibri"/>
                <a:sym typeface="Calibri"/>
              </a:defRPr>
            </a:lvl6pPr>
            <a:lvl7pPr indent="0" lvl="6" marL="0" marR="0" rtl="0" algn="r">
              <a:spcBef>
                <a:spcPts val="0"/>
              </a:spcBef>
              <a:buNone/>
              <a:defRPr sz="675">
                <a:solidFill>
                  <a:srgbClr val="888888"/>
                </a:solidFill>
                <a:latin typeface="Calibri"/>
                <a:ea typeface="Calibri"/>
                <a:cs typeface="Calibri"/>
                <a:sym typeface="Calibri"/>
              </a:defRPr>
            </a:lvl7pPr>
            <a:lvl8pPr indent="0" lvl="7" marL="0" marR="0" rtl="0" algn="r">
              <a:spcBef>
                <a:spcPts val="0"/>
              </a:spcBef>
              <a:buNone/>
              <a:defRPr sz="675">
                <a:solidFill>
                  <a:srgbClr val="888888"/>
                </a:solidFill>
                <a:latin typeface="Calibri"/>
                <a:ea typeface="Calibri"/>
                <a:cs typeface="Calibri"/>
                <a:sym typeface="Calibri"/>
              </a:defRPr>
            </a:lvl8pPr>
            <a:lvl9pPr indent="0" lvl="8" marL="0" marR="0" rtl="0" algn="r">
              <a:spcBef>
                <a:spcPts val="0"/>
              </a:spcBef>
              <a:buNone/>
              <a:defRPr sz="675">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135" name="Google Shape;135;p26"/>
          <p:cNvSpPr/>
          <p:nvPr/>
        </p:nvSpPr>
        <p:spPr>
          <a:xfrm>
            <a:off x="0" y="0"/>
            <a:ext cx="9144000" cy="5143500"/>
          </a:xfrm>
          <a:prstGeom prst="rect">
            <a:avLst/>
          </a:prstGeom>
          <a:solidFill>
            <a:srgbClr val="1C416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13">
              <a:solidFill>
                <a:schemeClr val="lt1"/>
              </a:solidFill>
              <a:latin typeface="Calibri"/>
              <a:ea typeface="Calibri"/>
              <a:cs typeface="Calibri"/>
              <a:sym typeface="Calibri"/>
            </a:endParaRPr>
          </a:p>
        </p:txBody>
      </p:sp>
      <p:sp>
        <p:nvSpPr>
          <p:cNvPr id="136" name="Google Shape;136;p26"/>
          <p:cNvSpPr txBox="1"/>
          <p:nvPr/>
        </p:nvSpPr>
        <p:spPr>
          <a:xfrm>
            <a:off x="0" y="2227694"/>
            <a:ext cx="9144000" cy="441900"/>
          </a:xfrm>
          <a:prstGeom prst="rect">
            <a:avLst/>
          </a:prstGeom>
          <a:noFill/>
          <a:ln>
            <a:noFill/>
          </a:ln>
        </p:spPr>
        <p:txBody>
          <a:bodyPr anchorCtr="0" anchor="ctr" bIns="25700" lIns="51425" spcFirstLastPara="1" rIns="51425" wrap="square" tIns="25700">
            <a:noAutofit/>
          </a:bodyPr>
          <a:lstStyle/>
          <a:p>
            <a:pPr indent="0" lvl="0" marL="0" marR="0" rtl="0" algn="ctr">
              <a:lnSpc>
                <a:spcPct val="90000"/>
              </a:lnSpc>
              <a:spcBef>
                <a:spcPts val="0"/>
              </a:spcBef>
              <a:spcAft>
                <a:spcPts val="0"/>
              </a:spcAft>
              <a:buClr>
                <a:schemeClr val="lt1"/>
              </a:buClr>
              <a:buFont typeface="Calibri"/>
              <a:buNone/>
            </a:pPr>
            <a:r>
              <a:rPr b="0" lang="en" sz="1575">
                <a:solidFill>
                  <a:schemeClr val="lt1"/>
                </a:solidFill>
                <a:latin typeface="Calibri"/>
                <a:ea typeface="Calibri"/>
                <a:cs typeface="Calibri"/>
                <a:sym typeface="Calibri"/>
              </a:rPr>
              <a:t>Thank you</a:t>
            </a:r>
            <a:endParaRPr/>
          </a:p>
        </p:txBody>
      </p:sp>
      <p:sp>
        <p:nvSpPr>
          <p:cNvPr id="137" name="Google Shape;137;p26"/>
          <p:cNvSpPr/>
          <p:nvPr/>
        </p:nvSpPr>
        <p:spPr>
          <a:xfrm>
            <a:off x="2470932" y="747920"/>
            <a:ext cx="4202100" cy="2988600"/>
          </a:xfrm>
          <a:prstGeom prst="rect">
            <a:avLst/>
          </a:prstGeom>
          <a:blipFill rotWithShape="1">
            <a:blip r:embed="rId2">
              <a:alphaModFix amt="12000"/>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13">
              <a:solidFill>
                <a:schemeClr val="lt1"/>
              </a:solidFill>
              <a:latin typeface="Calibri"/>
              <a:ea typeface="Calibri"/>
              <a:cs typeface="Calibri"/>
              <a:sym typeface="Calibri"/>
            </a:endParaRPr>
          </a:p>
        </p:txBody>
      </p:sp>
      <p:grpSp>
        <p:nvGrpSpPr>
          <p:cNvPr id="138" name="Google Shape;138;p26"/>
          <p:cNvGrpSpPr/>
          <p:nvPr/>
        </p:nvGrpSpPr>
        <p:grpSpPr>
          <a:xfrm>
            <a:off x="3014134" y="3580162"/>
            <a:ext cx="3115800" cy="898794"/>
            <a:chOff x="4003396" y="4773547"/>
            <a:chExt cx="4154400" cy="1198392"/>
          </a:xfrm>
        </p:grpSpPr>
        <p:sp>
          <p:nvSpPr>
            <p:cNvPr id="139" name="Google Shape;139;p26"/>
            <p:cNvSpPr txBox="1"/>
            <p:nvPr/>
          </p:nvSpPr>
          <p:spPr>
            <a:xfrm>
              <a:off x="4003396" y="5294839"/>
              <a:ext cx="4154400" cy="6771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lt1"/>
                </a:buClr>
                <a:buFont typeface="Calibri"/>
                <a:buNone/>
              </a:pPr>
              <a:r>
                <a:rPr lang="en" sz="900">
                  <a:solidFill>
                    <a:schemeClr val="lt1"/>
                  </a:solidFill>
                  <a:latin typeface="Calibri"/>
                  <a:ea typeface="Calibri"/>
                  <a:cs typeface="Calibri"/>
                  <a:sym typeface="Calibri"/>
                </a:rPr>
                <a:t>Networks </a:t>
              </a:r>
              <a:r>
                <a:rPr lang="en" sz="900">
                  <a:solidFill>
                    <a:schemeClr val="lt1"/>
                  </a:solidFill>
                  <a:latin typeface="Calibri"/>
                  <a:ea typeface="Calibri"/>
                  <a:cs typeface="Calibri"/>
                  <a:sym typeface="Calibri"/>
                </a:rPr>
                <a:t>∙ Services ∙ People         </a:t>
              </a:r>
              <a:endParaRPr/>
            </a:p>
            <a:p>
              <a:pPr indent="0" lvl="0" marL="0" marR="0" rtl="0" algn="ctr">
                <a:lnSpc>
                  <a:spcPct val="100000"/>
                </a:lnSpc>
                <a:spcBef>
                  <a:spcPts val="0"/>
                </a:spcBef>
                <a:spcAft>
                  <a:spcPts val="0"/>
                </a:spcAft>
                <a:buClr>
                  <a:schemeClr val="lt1"/>
                </a:buClr>
                <a:buFont typeface="Calibri"/>
                <a:buNone/>
              </a:pPr>
              <a:r>
                <a:rPr b="0" i="0" lang="en" sz="900">
                  <a:solidFill>
                    <a:schemeClr val="lt1"/>
                  </a:solidFill>
                  <a:latin typeface="Calibri"/>
                  <a:ea typeface="Calibri"/>
                  <a:cs typeface="Calibri"/>
                  <a:sym typeface="Calibri"/>
                </a:rPr>
                <a:t>www.geant.org</a:t>
              </a:r>
              <a:endParaRPr/>
            </a:p>
            <a:p>
              <a:pPr indent="0" lvl="0" marL="0" marR="0" rtl="0" algn="ctr">
                <a:spcBef>
                  <a:spcPts val="0"/>
                </a:spcBef>
                <a:spcAft>
                  <a:spcPts val="0"/>
                </a:spcAft>
                <a:buNone/>
              </a:pPr>
              <a:r>
                <a:rPr i="0" lang="en" sz="900">
                  <a:solidFill>
                    <a:schemeClr val="lt1"/>
                  </a:solidFill>
                  <a:latin typeface="Calibri"/>
                  <a:ea typeface="Calibri"/>
                  <a:cs typeface="Calibri"/>
                  <a:sym typeface="Calibri"/>
                </a:rPr>
                <a:t> </a:t>
              </a:r>
              <a:endParaRPr i="0" sz="900">
                <a:solidFill>
                  <a:schemeClr val="lt1"/>
                </a:solidFill>
                <a:latin typeface="Calibri"/>
                <a:ea typeface="Calibri"/>
                <a:cs typeface="Calibri"/>
                <a:sym typeface="Calibri"/>
              </a:endParaRPr>
            </a:p>
          </p:txBody>
        </p:sp>
        <p:pic>
          <p:nvPicPr>
            <p:cNvPr id="140" name="Google Shape;140;p26"/>
            <p:cNvPicPr preferRelativeResize="0"/>
            <p:nvPr/>
          </p:nvPicPr>
          <p:blipFill rotWithShape="1">
            <a:blip r:embed="rId3">
              <a:alphaModFix/>
            </a:blip>
            <a:srcRect b="0" l="0" r="0" t="0"/>
            <a:stretch/>
          </p:blipFill>
          <p:spPr>
            <a:xfrm>
              <a:off x="5670880" y="4773547"/>
              <a:ext cx="1219200" cy="529800"/>
            </a:xfrm>
            <a:prstGeom prst="rect">
              <a:avLst/>
            </a:prstGeom>
            <a:noFill/>
            <a:ln>
              <a:noFill/>
            </a:ln>
          </p:spPr>
        </p:pic>
      </p:grpSp>
      <p:grpSp>
        <p:nvGrpSpPr>
          <p:cNvPr id="141" name="Google Shape;141;p26"/>
          <p:cNvGrpSpPr/>
          <p:nvPr/>
        </p:nvGrpSpPr>
        <p:grpSpPr>
          <a:xfrm>
            <a:off x="1451592" y="4642549"/>
            <a:ext cx="6240704" cy="294600"/>
            <a:chOff x="1162308" y="4642549"/>
            <a:chExt cx="6240704" cy="294600"/>
          </a:xfrm>
        </p:grpSpPr>
        <p:sp>
          <p:nvSpPr>
            <p:cNvPr id="142" name="Google Shape;142;p26"/>
            <p:cNvSpPr txBox="1"/>
            <p:nvPr/>
          </p:nvSpPr>
          <p:spPr>
            <a:xfrm>
              <a:off x="1588712" y="4697548"/>
              <a:ext cx="5814300" cy="18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600">
                  <a:solidFill>
                    <a:schemeClr val="lt1"/>
                  </a:solidFill>
                  <a:latin typeface="Calibri"/>
                  <a:ea typeface="Calibri"/>
                  <a:cs typeface="Calibri"/>
                  <a:sym typeface="Calibri"/>
                </a:rPr>
                <a:t>This</a:t>
              </a:r>
              <a:r>
                <a:rPr lang="en" sz="600">
                  <a:solidFill>
                    <a:schemeClr val="lt1"/>
                  </a:solidFill>
                  <a:latin typeface="Calibri"/>
                  <a:ea typeface="Calibri"/>
                  <a:cs typeface="Calibri"/>
                  <a:sym typeface="Calibri"/>
                </a:rPr>
                <a:t> work is part of a project that has applied for </a:t>
              </a:r>
              <a:r>
                <a:rPr lang="en" sz="600">
                  <a:solidFill>
                    <a:schemeClr val="lt1"/>
                  </a:solidFill>
                  <a:latin typeface="Calibri"/>
                  <a:ea typeface="Calibri"/>
                  <a:cs typeface="Calibri"/>
                  <a:sym typeface="Calibri"/>
                </a:rPr>
                <a:t>funding from the European Union’s Horizon 2020 research and innovation programme under Grant Agreement No. 691567 (GN4-1).</a:t>
              </a:r>
              <a:endParaRPr sz="600">
                <a:solidFill>
                  <a:schemeClr val="lt1"/>
                </a:solidFill>
                <a:latin typeface="Calibri"/>
                <a:ea typeface="Calibri"/>
                <a:cs typeface="Calibri"/>
                <a:sym typeface="Calibri"/>
              </a:endParaRPr>
            </a:p>
          </p:txBody>
        </p:sp>
        <p:pic>
          <p:nvPicPr>
            <p:cNvPr id="143" name="Google Shape;143;p26"/>
            <p:cNvPicPr preferRelativeResize="0"/>
            <p:nvPr/>
          </p:nvPicPr>
          <p:blipFill rotWithShape="1">
            <a:blip r:embed="rId4">
              <a:alphaModFix/>
            </a:blip>
            <a:srcRect b="0" l="0" r="0" t="0"/>
            <a:stretch/>
          </p:blipFill>
          <p:spPr>
            <a:xfrm>
              <a:off x="1162308" y="4642549"/>
              <a:ext cx="433800" cy="294600"/>
            </a:xfrm>
            <a:prstGeom prst="rect">
              <a:avLst/>
            </a:prstGeom>
            <a:noFill/>
            <a:ln>
              <a:noFill/>
            </a:ln>
          </p:spPr>
        </p:pic>
      </p:grpSp>
      <p:sp>
        <p:nvSpPr>
          <p:cNvPr id="144" name="Google Shape;144;p26"/>
          <p:cNvSpPr txBox="1"/>
          <p:nvPr>
            <p:ph idx="1" type="body"/>
          </p:nvPr>
        </p:nvSpPr>
        <p:spPr>
          <a:xfrm>
            <a:off x="2674018" y="3068125"/>
            <a:ext cx="3795900" cy="263100"/>
          </a:xfrm>
          <a:prstGeom prst="rect">
            <a:avLst/>
          </a:prstGeom>
          <a:noFill/>
          <a:ln>
            <a:noFill/>
          </a:ln>
        </p:spPr>
        <p:txBody>
          <a:bodyPr anchorCtr="0" anchor="t" bIns="91425" lIns="91425" spcFirstLastPara="1" rIns="91425" wrap="square" tIns="91425">
            <a:noAutofit/>
          </a:bodyPr>
          <a:lstStyle>
            <a:lvl1pPr indent="-228600" lvl="0" marL="457200" marR="0" rtl="0" algn="ctr">
              <a:lnSpc>
                <a:spcPct val="90000"/>
              </a:lnSpc>
              <a:spcBef>
                <a:spcPts val="750"/>
              </a:spcBef>
              <a:spcAft>
                <a:spcPts val="0"/>
              </a:spcAft>
              <a:buClr>
                <a:schemeClr val="lt1"/>
              </a:buClr>
              <a:buSzPts val="1500"/>
              <a:buFont typeface="Arial"/>
              <a:buNone/>
              <a:defRPr b="0" i="0" sz="900" u="none" cap="none" strike="noStrike">
                <a:solidFill>
                  <a:schemeClr val="lt1"/>
                </a:solidFill>
                <a:latin typeface="Calibri"/>
                <a:ea typeface="Calibri"/>
                <a:cs typeface="Calibri"/>
                <a:sym typeface="Calibri"/>
              </a:defRPr>
            </a:lvl1pPr>
            <a:lvl2pPr indent="-314325" lvl="1" marL="914400" marR="0" rtl="0" algn="l">
              <a:lnSpc>
                <a:spcPct val="90000"/>
              </a:lnSpc>
              <a:spcBef>
                <a:spcPts val="375"/>
              </a:spcBef>
              <a:spcAft>
                <a:spcPts val="0"/>
              </a:spcAft>
              <a:buClr>
                <a:srgbClr val="004361"/>
              </a:buClr>
              <a:buSzPts val="1350"/>
              <a:buFont typeface="Arial"/>
              <a:buChar char="•"/>
              <a:defRPr b="0" i="0" sz="1350" u="none" cap="none" strike="noStrike">
                <a:solidFill>
                  <a:srgbClr val="004361"/>
                </a:solidFill>
                <a:latin typeface="Calibri"/>
                <a:ea typeface="Calibri"/>
                <a:cs typeface="Calibri"/>
                <a:sym typeface="Calibri"/>
              </a:defRPr>
            </a:lvl2pPr>
            <a:lvl3pPr indent="-304800" lvl="2" marL="1371600" marR="0" rtl="0" algn="l">
              <a:lnSpc>
                <a:spcPct val="90000"/>
              </a:lnSpc>
              <a:spcBef>
                <a:spcPts val="375"/>
              </a:spcBef>
              <a:spcAft>
                <a:spcPts val="0"/>
              </a:spcAft>
              <a:buClr>
                <a:srgbClr val="003F5E"/>
              </a:buClr>
              <a:buSzPts val="1200"/>
              <a:buFont typeface="Arial"/>
              <a:buChar char="•"/>
              <a:defRPr b="0" i="0" sz="1200" u="none" cap="none" strike="noStrike">
                <a:solidFill>
                  <a:srgbClr val="003F5E"/>
                </a:solidFill>
                <a:latin typeface="Calibri"/>
                <a:ea typeface="Calibri"/>
                <a:cs typeface="Calibri"/>
                <a:sym typeface="Calibri"/>
              </a:defRPr>
            </a:lvl3pPr>
            <a:lvl4pPr indent="-304800" lvl="3" marL="18288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4pPr>
            <a:lvl5pPr indent="-304800" lvl="4" marL="22860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145" name="Google Shape;145;p26"/>
          <p:cNvSpPr txBox="1"/>
          <p:nvPr>
            <p:ph idx="2" type="body"/>
          </p:nvPr>
        </p:nvSpPr>
        <p:spPr>
          <a:xfrm>
            <a:off x="2695575" y="2669381"/>
            <a:ext cx="3752700" cy="321600"/>
          </a:xfrm>
          <a:prstGeom prst="rect">
            <a:avLst/>
          </a:prstGeom>
          <a:noFill/>
          <a:ln>
            <a:noFill/>
          </a:ln>
        </p:spPr>
        <p:txBody>
          <a:bodyPr anchorCtr="0" anchor="t" bIns="91425" lIns="91425" spcFirstLastPara="1" rIns="91425" wrap="square" tIns="91425">
            <a:noAutofit/>
          </a:bodyPr>
          <a:lstStyle>
            <a:lvl1pPr indent="-228600" lvl="0" marL="457200" marR="0" rtl="0" algn="ctr">
              <a:lnSpc>
                <a:spcPct val="90000"/>
              </a:lnSpc>
              <a:spcBef>
                <a:spcPts val="750"/>
              </a:spcBef>
              <a:spcAft>
                <a:spcPts val="0"/>
              </a:spcAft>
              <a:buClr>
                <a:schemeClr val="lt1"/>
              </a:buClr>
              <a:buSzPts val="1500"/>
              <a:buFont typeface="Arial"/>
              <a:buNone/>
              <a:defRPr b="0" i="0" sz="1575" u="none" cap="none" strike="noStrike">
                <a:solidFill>
                  <a:schemeClr val="lt1"/>
                </a:solidFill>
                <a:latin typeface="Calibri"/>
                <a:ea typeface="Calibri"/>
                <a:cs typeface="Calibri"/>
                <a:sym typeface="Calibri"/>
              </a:defRPr>
            </a:lvl1pPr>
            <a:lvl2pPr indent="-314325" lvl="1" marL="914400" marR="0" rtl="0" algn="l">
              <a:lnSpc>
                <a:spcPct val="90000"/>
              </a:lnSpc>
              <a:spcBef>
                <a:spcPts val="375"/>
              </a:spcBef>
              <a:spcAft>
                <a:spcPts val="0"/>
              </a:spcAft>
              <a:buClr>
                <a:srgbClr val="004361"/>
              </a:buClr>
              <a:buSzPts val="1350"/>
              <a:buFont typeface="Arial"/>
              <a:buChar char="•"/>
              <a:defRPr b="0" i="0" sz="1350" u="none" cap="none" strike="noStrike">
                <a:solidFill>
                  <a:srgbClr val="004361"/>
                </a:solidFill>
                <a:latin typeface="Calibri"/>
                <a:ea typeface="Calibri"/>
                <a:cs typeface="Calibri"/>
                <a:sym typeface="Calibri"/>
              </a:defRPr>
            </a:lvl2pPr>
            <a:lvl3pPr indent="-304800" lvl="2" marL="1371600" marR="0" rtl="0" algn="l">
              <a:lnSpc>
                <a:spcPct val="90000"/>
              </a:lnSpc>
              <a:spcBef>
                <a:spcPts val="375"/>
              </a:spcBef>
              <a:spcAft>
                <a:spcPts val="0"/>
              </a:spcAft>
              <a:buClr>
                <a:srgbClr val="003F5E"/>
              </a:buClr>
              <a:buSzPts val="1200"/>
              <a:buFont typeface="Arial"/>
              <a:buChar char="•"/>
              <a:defRPr b="0" i="0" sz="1200" u="none" cap="none" strike="noStrike">
                <a:solidFill>
                  <a:srgbClr val="003F5E"/>
                </a:solidFill>
                <a:latin typeface="Calibri"/>
                <a:ea typeface="Calibri"/>
                <a:cs typeface="Calibri"/>
                <a:sym typeface="Calibri"/>
              </a:defRPr>
            </a:lvl3pPr>
            <a:lvl4pPr indent="-304800" lvl="3" marL="18288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4pPr>
            <a:lvl5pPr indent="-304800" lvl="4" marL="22860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146" name="Google Shape;146;p26"/>
          <p:cNvSpPr txBox="1"/>
          <p:nvPr>
            <p:ph idx="3" type="body"/>
          </p:nvPr>
        </p:nvSpPr>
        <p:spPr>
          <a:xfrm>
            <a:off x="341313" y="241300"/>
            <a:ext cx="8510700" cy="3342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90000"/>
              </a:lnSpc>
              <a:spcBef>
                <a:spcPts val="750"/>
              </a:spcBef>
              <a:spcAft>
                <a:spcPts val="0"/>
              </a:spcAft>
              <a:buClr>
                <a:schemeClr val="lt1"/>
              </a:buClr>
              <a:buSzPts val="1500"/>
              <a:buFont typeface="Arial"/>
              <a:buNone/>
              <a:defRPr b="0" i="0" sz="1500" u="none" cap="none" strike="noStrike">
                <a:solidFill>
                  <a:schemeClr val="lt1"/>
                </a:solidFill>
                <a:latin typeface="Calibri"/>
                <a:ea typeface="Calibri"/>
                <a:cs typeface="Calibri"/>
                <a:sym typeface="Calibri"/>
              </a:defRPr>
            </a:lvl1pPr>
            <a:lvl2pPr indent="-314325" lvl="1" marL="914400" marR="0" rtl="0" algn="l">
              <a:lnSpc>
                <a:spcPct val="90000"/>
              </a:lnSpc>
              <a:spcBef>
                <a:spcPts val="375"/>
              </a:spcBef>
              <a:spcAft>
                <a:spcPts val="0"/>
              </a:spcAft>
              <a:buClr>
                <a:schemeClr val="lt1"/>
              </a:buClr>
              <a:buSzPts val="1350"/>
              <a:buFont typeface="Arial"/>
              <a:buChar char="•"/>
              <a:defRPr b="0" i="0" sz="1350" u="none" cap="none" strike="noStrike">
                <a:solidFill>
                  <a:schemeClr val="lt1"/>
                </a:solidFill>
                <a:latin typeface="Calibri"/>
                <a:ea typeface="Calibri"/>
                <a:cs typeface="Calibri"/>
                <a:sym typeface="Calibri"/>
              </a:defRPr>
            </a:lvl2pPr>
            <a:lvl3pPr indent="-304800" lvl="2" marL="1371600" marR="0" rtl="0" algn="l">
              <a:lnSpc>
                <a:spcPct val="90000"/>
              </a:lnSpc>
              <a:spcBef>
                <a:spcPts val="375"/>
              </a:spcBef>
              <a:spcAft>
                <a:spcPts val="0"/>
              </a:spcAft>
              <a:buClr>
                <a:schemeClr val="lt1"/>
              </a:buClr>
              <a:buSzPts val="1200"/>
              <a:buFont typeface="Arial"/>
              <a:buChar char="•"/>
              <a:defRPr b="0" i="0" sz="1200" u="none" cap="none" strike="noStrike">
                <a:solidFill>
                  <a:schemeClr val="lt1"/>
                </a:solidFill>
                <a:latin typeface="Calibri"/>
                <a:ea typeface="Calibri"/>
                <a:cs typeface="Calibri"/>
                <a:sym typeface="Calibri"/>
              </a:defRPr>
            </a:lvl3pPr>
            <a:lvl4pPr indent="-304800" lvl="3" marL="1828800" marR="0" rtl="0" algn="l">
              <a:lnSpc>
                <a:spcPct val="90000"/>
              </a:lnSpc>
              <a:spcBef>
                <a:spcPts val="375"/>
              </a:spcBef>
              <a:spcAft>
                <a:spcPts val="0"/>
              </a:spcAft>
              <a:buClr>
                <a:schemeClr val="lt1"/>
              </a:buClr>
              <a:buSzPts val="1200"/>
              <a:buFont typeface="Arial"/>
              <a:buChar char="•"/>
              <a:defRPr b="0" i="0" sz="1200" u="none" cap="none" strike="noStrike">
                <a:solidFill>
                  <a:schemeClr val="lt1"/>
                </a:solidFill>
                <a:latin typeface="Calibri"/>
                <a:ea typeface="Calibri"/>
                <a:cs typeface="Calibri"/>
                <a:sym typeface="Calibri"/>
              </a:defRPr>
            </a:lvl4pPr>
            <a:lvl5pPr indent="-304800" lvl="4" marL="2286000" marR="0" rtl="0" algn="l">
              <a:lnSpc>
                <a:spcPct val="90000"/>
              </a:lnSpc>
              <a:spcBef>
                <a:spcPts val="375"/>
              </a:spcBef>
              <a:spcAft>
                <a:spcPts val="0"/>
              </a:spcAft>
              <a:buClr>
                <a:schemeClr val="lt1"/>
              </a:buClr>
              <a:buSzPts val="1200"/>
              <a:buFont typeface="Arial"/>
              <a:buChar char="•"/>
              <a:defRPr b="0" i="0" sz="1200" u="none" cap="none" strike="noStrike">
                <a:solidFill>
                  <a:schemeClr val="lt1"/>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47" name="Shape 147"/>
        <p:cNvGrpSpPr/>
        <p:nvPr/>
      </p:nvGrpSpPr>
      <p:grpSpPr>
        <a:xfrm>
          <a:off x="0" y="0"/>
          <a:ext cx="0" cy="0"/>
          <a:chOff x="0" y="0"/>
          <a:chExt cx="0" cy="0"/>
        </a:xfrm>
      </p:grpSpPr>
      <p:cxnSp>
        <p:nvCxnSpPr>
          <p:cNvPr id="148" name="Google Shape;148;p27"/>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149" name="Google Shape;149;p27"/>
          <p:cNvSpPr txBox="1"/>
          <p:nvPr>
            <p:ph type="title"/>
          </p:nvPr>
        </p:nvSpPr>
        <p:spPr>
          <a:xfrm>
            <a:off x="387900" y="458025"/>
            <a:ext cx="8368200" cy="686100"/>
          </a:xfrm>
          <a:prstGeom prst="rect">
            <a:avLst/>
          </a:prstGeom>
        </p:spPr>
        <p:txBody>
          <a:bodyPr anchorCtr="0" anchor="ctr" bIns="91425" lIns="91425" spcFirstLastPara="1" rIns="91425" wrap="square" tIns="91425">
            <a:noAutofit/>
          </a:bodyPr>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50" name="Google Shape;150;p27"/>
          <p:cNvSpPr txBox="1"/>
          <p:nvPr>
            <p:ph idx="1" type="body"/>
          </p:nvPr>
        </p:nvSpPr>
        <p:spPr>
          <a:xfrm>
            <a:off x="387900" y="1489824"/>
            <a:ext cx="8368200" cy="3078900"/>
          </a:xfrm>
          <a:prstGeom prst="rect">
            <a:avLst/>
          </a:prstGeom>
        </p:spPr>
        <p:txBody>
          <a:bodyPr anchorCtr="0" anchor="t" bIns="91425" lIns="91425" spcFirstLastPara="1" rIns="91425" wrap="square" tIns="91425">
            <a:noAutofit/>
          </a:bodyPr>
          <a:lstStyle>
            <a:lvl1pPr indent="-323850" lvl="0" marL="457200" rtl="0">
              <a:spcBef>
                <a:spcPts val="750"/>
              </a:spcBef>
              <a:spcAft>
                <a:spcPts val="0"/>
              </a:spcAft>
              <a:buSzPts val="1500"/>
              <a:buChar char="•"/>
              <a:defRPr/>
            </a:lvl1pPr>
            <a:lvl2pPr indent="-314325" lvl="1" marL="914400" rtl="0">
              <a:spcBef>
                <a:spcPts val="375"/>
              </a:spcBef>
              <a:spcAft>
                <a:spcPts val="0"/>
              </a:spcAft>
              <a:buSzPts val="1350"/>
              <a:buChar char="•"/>
              <a:defRPr/>
            </a:lvl2pPr>
            <a:lvl3pPr indent="-304800" lvl="2" marL="1371600" rtl="0">
              <a:spcBef>
                <a:spcPts val="375"/>
              </a:spcBef>
              <a:spcAft>
                <a:spcPts val="0"/>
              </a:spcAft>
              <a:buSzPts val="1200"/>
              <a:buChar char="•"/>
              <a:defRPr/>
            </a:lvl3pPr>
            <a:lvl4pPr indent="-304800" lvl="3" marL="1828800" rtl="0">
              <a:spcBef>
                <a:spcPts val="375"/>
              </a:spcBef>
              <a:spcAft>
                <a:spcPts val="0"/>
              </a:spcAft>
              <a:buSzPts val="1200"/>
              <a:buChar char="•"/>
              <a:defRPr/>
            </a:lvl4pPr>
            <a:lvl5pPr indent="-304800" lvl="4" marL="2286000" rtl="0">
              <a:spcBef>
                <a:spcPts val="375"/>
              </a:spcBef>
              <a:spcAft>
                <a:spcPts val="0"/>
              </a:spcAft>
              <a:buSzPts val="1200"/>
              <a:buChar char="•"/>
              <a:defRPr/>
            </a:lvl5pPr>
            <a:lvl6pPr indent="-314325" lvl="5" marL="2743200" rtl="0">
              <a:spcBef>
                <a:spcPts val="375"/>
              </a:spcBef>
              <a:spcAft>
                <a:spcPts val="0"/>
              </a:spcAft>
              <a:buSzPts val="1350"/>
              <a:buChar char="•"/>
              <a:defRPr/>
            </a:lvl6pPr>
            <a:lvl7pPr indent="-314325" lvl="6" marL="3200400" rtl="0">
              <a:spcBef>
                <a:spcPts val="375"/>
              </a:spcBef>
              <a:spcAft>
                <a:spcPts val="0"/>
              </a:spcAft>
              <a:buSzPts val="1350"/>
              <a:buChar char="•"/>
              <a:defRPr/>
            </a:lvl7pPr>
            <a:lvl8pPr indent="-314325" lvl="7" marL="3657600" rtl="0">
              <a:spcBef>
                <a:spcPts val="375"/>
              </a:spcBef>
              <a:spcAft>
                <a:spcPts val="0"/>
              </a:spcAft>
              <a:buSzPts val="1350"/>
              <a:buChar char="•"/>
              <a:defRPr/>
            </a:lvl8pPr>
            <a:lvl9pPr indent="-314325" lvl="8" marL="4114800" rtl="0">
              <a:spcBef>
                <a:spcPts val="375"/>
              </a:spcBef>
              <a:spcAft>
                <a:spcPts val="0"/>
              </a:spcAft>
              <a:buSzPts val="1350"/>
              <a:buChar char="•"/>
              <a:defRPr/>
            </a:lvl9pPr>
          </a:lstStyle>
          <a:p/>
        </p:txBody>
      </p:sp>
      <p:sp>
        <p:nvSpPr>
          <p:cNvPr id="151" name="Google Shape;151;p27"/>
          <p:cNvSpPr txBox="1"/>
          <p:nvPr>
            <p:ph idx="12" type="sldNum"/>
          </p:nvPr>
        </p:nvSpPr>
        <p:spPr>
          <a:xfrm>
            <a:off x="8472458" y="4663217"/>
            <a:ext cx="548700" cy="393600"/>
          </a:xfrm>
          <a:prstGeom prst="rect">
            <a:avLst/>
          </a:prstGeom>
        </p:spPr>
        <p:txBody>
          <a:bodyPr anchorCtr="0" anchor="ctr" bIns="45700" lIns="91425" spcFirstLastPara="1" rIns="91425" wrap="square" tIns="4570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152" name="Shape 152"/>
        <p:cNvGrpSpPr/>
        <p:nvPr/>
      </p:nvGrpSpPr>
      <p:grpSpPr>
        <a:xfrm>
          <a:off x="0" y="0"/>
          <a:ext cx="0" cy="0"/>
          <a:chOff x="0" y="0"/>
          <a:chExt cx="0" cy="0"/>
        </a:xfrm>
      </p:grpSpPr>
      <p:pic>
        <p:nvPicPr>
          <p:cNvPr id="153" name="Google Shape;153;p28"/>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154" name="Google Shape;154;p28"/>
          <p:cNvSpPr txBox="1"/>
          <p:nvPr/>
        </p:nvSpPr>
        <p:spPr>
          <a:xfrm>
            <a:off x="6588893" y="4738170"/>
            <a:ext cx="1149900" cy="249000"/>
          </a:xfrm>
          <a:prstGeom prst="rect">
            <a:avLst/>
          </a:prstGeom>
          <a:noFill/>
          <a:ln>
            <a:noFill/>
          </a:ln>
        </p:spPr>
        <p:txBody>
          <a:bodyPr anchorCtr="0" anchor="t" bIns="34275" lIns="68575" spcFirstLastPara="1" rIns="68575" wrap="square" tIns="34275">
            <a:noAutofit/>
          </a:bodyPr>
          <a:lstStyle/>
          <a:p>
            <a:pPr indent="0" lvl="0" marL="0" marR="0" rtl="0" algn="r">
              <a:lnSpc>
                <a:spcPct val="100000"/>
              </a:lnSpc>
              <a:spcBef>
                <a:spcPts val="0"/>
              </a:spcBef>
              <a:spcAft>
                <a:spcPts val="0"/>
              </a:spcAft>
              <a:buClr>
                <a:srgbClr val="03435F"/>
              </a:buClr>
              <a:buSzPts val="900"/>
              <a:buFont typeface="Arial"/>
              <a:buNone/>
            </a:pPr>
            <a:r>
              <a:rPr b="0" i="0" lang="en" sz="900" u="none" cap="none" strike="noStrike">
                <a:solidFill>
                  <a:srgbClr val="03435F"/>
                </a:solidFill>
                <a:latin typeface="Calibri"/>
                <a:ea typeface="Calibri"/>
                <a:cs typeface="Calibri"/>
                <a:sym typeface="Calibri"/>
              </a:rPr>
              <a:t>www.geant.org</a:t>
            </a:r>
            <a:endParaRPr b="0" i="0" sz="900" u="none" cap="none" strike="noStrike">
              <a:solidFill>
                <a:srgbClr val="03435F"/>
              </a:solidFill>
              <a:latin typeface="Calibri"/>
              <a:ea typeface="Calibri"/>
              <a:cs typeface="Calibri"/>
              <a:sym typeface="Calibri"/>
            </a:endParaRPr>
          </a:p>
        </p:txBody>
      </p:sp>
      <p:pic>
        <p:nvPicPr>
          <p:cNvPr id="155" name="Google Shape;155;p28"/>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156" name="Google Shape;156;p28"/>
          <p:cNvSpPr txBox="1"/>
          <p:nvPr>
            <p:ph idx="1" type="body"/>
          </p:nvPr>
        </p:nvSpPr>
        <p:spPr>
          <a:xfrm>
            <a:off x="1172240" y="1071038"/>
            <a:ext cx="6475200" cy="3263400"/>
          </a:xfrm>
          <a:prstGeom prst="rect">
            <a:avLst/>
          </a:prstGeom>
          <a:noFill/>
          <a:ln>
            <a:noFill/>
          </a:ln>
        </p:spPr>
        <p:txBody>
          <a:bodyPr anchorCtr="0" anchor="t" bIns="34275" lIns="68575" spcFirstLastPara="1" rIns="68575" wrap="square" tIns="34275">
            <a:norm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157" name="Google Shape;157;p28"/>
          <p:cNvSpPr txBox="1"/>
          <p:nvPr>
            <p:ph type="title"/>
          </p:nvPr>
        </p:nvSpPr>
        <p:spPr>
          <a:xfrm>
            <a:off x="1172240" y="528873"/>
            <a:ext cx="7421100" cy="3231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58" name="Google Shape;158;p28"/>
          <p:cNvSpPr txBox="1"/>
          <p:nvPr>
            <p:ph idx="12" type="sldNum"/>
          </p:nvPr>
        </p:nvSpPr>
        <p:spPr>
          <a:xfrm>
            <a:off x="6373883" y="4738169"/>
            <a:ext cx="502800" cy="2490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b="0" i="0" sz="900" u="none" cap="none" strike="noStrike">
                <a:solidFill>
                  <a:srgbClr val="888888"/>
                </a:solidFill>
                <a:latin typeface="Calibri"/>
                <a:ea typeface="Calibri"/>
                <a:cs typeface="Calibri"/>
                <a:sym typeface="Calibri"/>
              </a:defRPr>
            </a:lvl1pPr>
            <a:lvl2pPr indent="0" lvl="1" marL="0" rtl="0" algn="r">
              <a:spcBef>
                <a:spcPts val="0"/>
              </a:spcBef>
              <a:buNone/>
              <a:defRPr b="0" i="0" sz="900" u="none" cap="none" strike="noStrike">
                <a:solidFill>
                  <a:srgbClr val="888888"/>
                </a:solidFill>
                <a:latin typeface="Calibri"/>
                <a:ea typeface="Calibri"/>
                <a:cs typeface="Calibri"/>
                <a:sym typeface="Calibri"/>
              </a:defRPr>
            </a:lvl2pPr>
            <a:lvl3pPr indent="0" lvl="2" marL="0" rtl="0" algn="r">
              <a:spcBef>
                <a:spcPts val="0"/>
              </a:spcBef>
              <a:buNone/>
              <a:defRPr b="0" i="0" sz="900" u="none" cap="none" strike="noStrike">
                <a:solidFill>
                  <a:srgbClr val="888888"/>
                </a:solidFill>
                <a:latin typeface="Calibri"/>
                <a:ea typeface="Calibri"/>
                <a:cs typeface="Calibri"/>
                <a:sym typeface="Calibri"/>
              </a:defRPr>
            </a:lvl3pPr>
            <a:lvl4pPr indent="0" lvl="3" marL="0" rtl="0" algn="r">
              <a:spcBef>
                <a:spcPts val="0"/>
              </a:spcBef>
              <a:buNone/>
              <a:defRPr b="0" i="0" sz="900" u="none" cap="none" strike="noStrike">
                <a:solidFill>
                  <a:srgbClr val="888888"/>
                </a:solidFill>
                <a:latin typeface="Calibri"/>
                <a:ea typeface="Calibri"/>
                <a:cs typeface="Calibri"/>
                <a:sym typeface="Calibri"/>
              </a:defRPr>
            </a:lvl4pPr>
            <a:lvl5pPr indent="0" lvl="4" marL="0" rtl="0" algn="r">
              <a:spcBef>
                <a:spcPts val="0"/>
              </a:spcBef>
              <a:buNone/>
              <a:defRPr b="0" i="0" sz="900" u="none" cap="none" strike="noStrike">
                <a:solidFill>
                  <a:srgbClr val="888888"/>
                </a:solidFill>
                <a:latin typeface="Calibri"/>
                <a:ea typeface="Calibri"/>
                <a:cs typeface="Calibri"/>
                <a:sym typeface="Calibri"/>
              </a:defRPr>
            </a:lvl5pPr>
            <a:lvl6pPr indent="0" lvl="5" marL="0" rtl="0" algn="r">
              <a:spcBef>
                <a:spcPts val="0"/>
              </a:spcBef>
              <a:buNone/>
              <a:defRPr b="0" i="0" sz="900" u="none" cap="none" strike="noStrike">
                <a:solidFill>
                  <a:srgbClr val="888888"/>
                </a:solidFill>
                <a:latin typeface="Calibri"/>
                <a:ea typeface="Calibri"/>
                <a:cs typeface="Calibri"/>
                <a:sym typeface="Calibri"/>
              </a:defRPr>
            </a:lvl6pPr>
            <a:lvl7pPr indent="0" lvl="6" marL="0" rtl="0" algn="r">
              <a:spcBef>
                <a:spcPts val="0"/>
              </a:spcBef>
              <a:buNone/>
              <a:defRPr b="0" i="0" sz="900" u="none" cap="none" strike="noStrike">
                <a:solidFill>
                  <a:srgbClr val="888888"/>
                </a:solidFill>
                <a:latin typeface="Calibri"/>
                <a:ea typeface="Calibri"/>
                <a:cs typeface="Calibri"/>
                <a:sym typeface="Calibri"/>
              </a:defRPr>
            </a:lvl7pPr>
            <a:lvl8pPr indent="0" lvl="7" marL="0" rtl="0" algn="r">
              <a:spcBef>
                <a:spcPts val="0"/>
              </a:spcBef>
              <a:buNone/>
              <a:defRPr b="0" i="0" sz="900" u="none" cap="none" strike="noStrike">
                <a:solidFill>
                  <a:srgbClr val="888888"/>
                </a:solidFill>
                <a:latin typeface="Calibri"/>
                <a:ea typeface="Calibri"/>
                <a:cs typeface="Calibri"/>
                <a:sym typeface="Calibri"/>
              </a:defRPr>
            </a:lvl8pPr>
            <a:lvl9pPr indent="0" lvl="8" marL="0" rtl="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sz="675"/>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Custom Layout">
  <p:cSld name="2_Custom Layout">
    <p:spTree>
      <p:nvGrpSpPr>
        <p:cNvPr id="159" name="Shape 159"/>
        <p:cNvGrpSpPr/>
        <p:nvPr/>
      </p:nvGrpSpPr>
      <p:grpSpPr>
        <a:xfrm>
          <a:off x="0" y="0"/>
          <a:ext cx="0" cy="0"/>
          <a:chOff x="0" y="0"/>
          <a:chExt cx="0" cy="0"/>
        </a:xfrm>
      </p:grpSpPr>
      <p:pic>
        <p:nvPicPr>
          <p:cNvPr id="160" name="Google Shape;160;p29"/>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pic>
        <p:nvPicPr>
          <p:cNvPr id="161" name="Google Shape;161;p29"/>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162" name="Google Shape;162;p29"/>
          <p:cNvSpPr txBox="1"/>
          <p:nvPr>
            <p:ph idx="1" type="body"/>
          </p:nvPr>
        </p:nvSpPr>
        <p:spPr>
          <a:xfrm>
            <a:off x="1172240" y="1071038"/>
            <a:ext cx="6475200" cy="3263400"/>
          </a:xfrm>
          <a:prstGeom prst="rect">
            <a:avLst/>
          </a:prstGeom>
          <a:noFill/>
          <a:ln>
            <a:noFill/>
          </a:ln>
        </p:spPr>
        <p:txBody>
          <a:bodyPr anchorCtr="0" anchor="t" bIns="34275" lIns="68575" spcFirstLastPara="1" rIns="68575" wrap="square" tIns="34275">
            <a:normAutofit/>
          </a:bodyPr>
          <a:lstStyle>
            <a:lvl1pPr indent="-361950" lvl="0" marL="457200" rtl="0" algn="l">
              <a:lnSpc>
                <a:spcPct val="90000"/>
              </a:lnSpc>
              <a:spcBef>
                <a:spcPts val="800"/>
              </a:spcBef>
              <a:spcAft>
                <a:spcPts val="0"/>
              </a:spcAft>
              <a:buClr>
                <a:srgbClr val="1F3864"/>
              </a:buClr>
              <a:buSzPts val="2100"/>
              <a:buChar char="•"/>
              <a:defRPr>
                <a:solidFill>
                  <a:srgbClr val="1F3864"/>
                </a:solidFill>
              </a:defRPr>
            </a:lvl1pPr>
            <a:lvl2pPr indent="-342900" lvl="1" marL="914400" rtl="0" algn="l">
              <a:lnSpc>
                <a:spcPct val="90000"/>
              </a:lnSpc>
              <a:spcBef>
                <a:spcPts val="400"/>
              </a:spcBef>
              <a:spcAft>
                <a:spcPts val="0"/>
              </a:spcAft>
              <a:buClr>
                <a:srgbClr val="1F3864"/>
              </a:buClr>
              <a:buSzPts val="1800"/>
              <a:buChar char="•"/>
              <a:defRPr>
                <a:solidFill>
                  <a:srgbClr val="1F3864"/>
                </a:solidFill>
              </a:defRPr>
            </a:lvl2pPr>
            <a:lvl3pPr indent="-323850" lvl="2" marL="1371600" rtl="0" algn="l">
              <a:lnSpc>
                <a:spcPct val="90000"/>
              </a:lnSpc>
              <a:spcBef>
                <a:spcPts val="400"/>
              </a:spcBef>
              <a:spcAft>
                <a:spcPts val="0"/>
              </a:spcAft>
              <a:buClr>
                <a:srgbClr val="1F3864"/>
              </a:buClr>
              <a:buSzPts val="1500"/>
              <a:buChar char="•"/>
              <a:defRPr>
                <a:solidFill>
                  <a:srgbClr val="1F3864"/>
                </a:solidFill>
              </a:defRPr>
            </a:lvl3pPr>
            <a:lvl4pPr indent="-317500" lvl="3" marL="1828800" rtl="0" algn="l">
              <a:lnSpc>
                <a:spcPct val="90000"/>
              </a:lnSpc>
              <a:spcBef>
                <a:spcPts val="400"/>
              </a:spcBef>
              <a:spcAft>
                <a:spcPts val="0"/>
              </a:spcAft>
              <a:buClr>
                <a:srgbClr val="1F3864"/>
              </a:buClr>
              <a:buSzPts val="1400"/>
              <a:buChar char="•"/>
              <a:defRPr>
                <a:solidFill>
                  <a:srgbClr val="1F3864"/>
                </a:solidFill>
              </a:defRPr>
            </a:lvl4pPr>
            <a:lvl5pPr indent="-317500" lvl="4" marL="2286000" rtl="0" algn="l">
              <a:lnSpc>
                <a:spcPct val="90000"/>
              </a:lnSpc>
              <a:spcBef>
                <a:spcPts val="400"/>
              </a:spcBef>
              <a:spcAft>
                <a:spcPts val="0"/>
              </a:spcAft>
              <a:buClr>
                <a:srgbClr val="1F3864"/>
              </a:buClr>
              <a:buSzPts val="1400"/>
              <a:buChar char="•"/>
              <a:defRPr>
                <a:solidFill>
                  <a:srgbClr val="1F3864"/>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163" name="Google Shape;163;p2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64" name="Google Shape;164;p29"/>
          <p:cNvSpPr txBox="1"/>
          <p:nvPr/>
        </p:nvSpPr>
        <p:spPr>
          <a:xfrm>
            <a:off x="6588893" y="4738170"/>
            <a:ext cx="1149900" cy="249000"/>
          </a:xfrm>
          <a:prstGeom prst="rect">
            <a:avLst/>
          </a:prstGeom>
          <a:noFill/>
          <a:ln>
            <a:noFill/>
          </a:ln>
        </p:spPr>
        <p:txBody>
          <a:bodyPr anchorCtr="0" anchor="t" bIns="34275" lIns="68575" spcFirstLastPara="1" rIns="68575" wrap="square" tIns="34275">
            <a:noAutofit/>
          </a:bodyPr>
          <a:lstStyle/>
          <a:p>
            <a:pPr indent="0" lvl="0" marL="0" marR="0" rtl="0" algn="r">
              <a:lnSpc>
                <a:spcPct val="100000"/>
              </a:lnSpc>
              <a:spcBef>
                <a:spcPts val="0"/>
              </a:spcBef>
              <a:spcAft>
                <a:spcPts val="0"/>
              </a:spcAft>
              <a:buClr>
                <a:srgbClr val="03435F"/>
              </a:buClr>
              <a:buSzPts val="900"/>
              <a:buFont typeface="Arial"/>
              <a:buNone/>
            </a:pPr>
            <a:r>
              <a:rPr b="0" i="0" lang="en" sz="900" u="none" cap="none" strike="noStrike">
                <a:solidFill>
                  <a:srgbClr val="03435F"/>
                </a:solidFill>
                <a:latin typeface="Calibri"/>
                <a:ea typeface="Calibri"/>
                <a:cs typeface="Calibri"/>
                <a:sym typeface="Calibri"/>
              </a:rPr>
              <a:t>www.geant.org</a:t>
            </a:r>
            <a:endParaRPr b="0" i="0" sz="900" u="none" cap="none" strike="noStrike">
              <a:solidFill>
                <a:srgbClr val="03435F"/>
              </a:solidFill>
              <a:latin typeface="Calibri"/>
              <a:ea typeface="Calibri"/>
              <a:cs typeface="Calibri"/>
              <a:sym typeface="Calibri"/>
            </a:endParaRPr>
          </a:p>
        </p:txBody>
      </p:sp>
      <p:sp>
        <p:nvSpPr>
          <p:cNvPr id="165" name="Google Shape;165;p29"/>
          <p:cNvSpPr txBox="1"/>
          <p:nvPr>
            <p:ph idx="12" type="sldNum"/>
          </p:nvPr>
        </p:nvSpPr>
        <p:spPr>
          <a:xfrm>
            <a:off x="6373883" y="4738169"/>
            <a:ext cx="502800" cy="2490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b="0" i="0" sz="900" u="none" cap="none" strike="noStrike">
                <a:solidFill>
                  <a:srgbClr val="888888"/>
                </a:solidFill>
                <a:latin typeface="Calibri"/>
                <a:ea typeface="Calibri"/>
                <a:cs typeface="Calibri"/>
                <a:sym typeface="Calibri"/>
              </a:defRPr>
            </a:lvl1pPr>
            <a:lvl2pPr indent="0" lvl="1" marL="0" rtl="0" algn="r">
              <a:spcBef>
                <a:spcPts val="0"/>
              </a:spcBef>
              <a:buNone/>
              <a:defRPr b="0" i="0" sz="900" u="none" cap="none" strike="noStrike">
                <a:solidFill>
                  <a:srgbClr val="888888"/>
                </a:solidFill>
                <a:latin typeface="Calibri"/>
                <a:ea typeface="Calibri"/>
                <a:cs typeface="Calibri"/>
                <a:sym typeface="Calibri"/>
              </a:defRPr>
            </a:lvl2pPr>
            <a:lvl3pPr indent="0" lvl="2" marL="0" rtl="0" algn="r">
              <a:spcBef>
                <a:spcPts val="0"/>
              </a:spcBef>
              <a:buNone/>
              <a:defRPr b="0" i="0" sz="900" u="none" cap="none" strike="noStrike">
                <a:solidFill>
                  <a:srgbClr val="888888"/>
                </a:solidFill>
                <a:latin typeface="Calibri"/>
                <a:ea typeface="Calibri"/>
                <a:cs typeface="Calibri"/>
                <a:sym typeface="Calibri"/>
              </a:defRPr>
            </a:lvl3pPr>
            <a:lvl4pPr indent="0" lvl="3" marL="0" rtl="0" algn="r">
              <a:spcBef>
                <a:spcPts val="0"/>
              </a:spcBef>
              <a:buNone/>
              <a:defRPr b="0" i="0" sz="900" u="none" cap="none" strike="noStrike">
                <a:solidFill>
                  <a:srgbClr val="888888"/>
                </a:solidFill>
                <a:latin typeface="Calibri"/>
                <a:ea typeface="Calibri"/>
                <a:cs typeface="Calibri"/>
                <a:sym typeface="Calibri"/>
              </a:defRPr>
            </a:lvl4pPr>
            <a:lvl5pPr indent="0" lvl="4" marL="0" rtl="0" algn="r">
              <a:spcBef>
                <a:spcPts val="0"/>
              </a:spcBef>
              <a:buNone/>
              <a:defRPr b="0" i="0" sz="900" u="none" cap="none" strike="noStrike">
                <a:solidFill>
                  <a:srgbClr val="888888"/>
                </a:solidFill>
                <a:latin typeface="Calibri"/>
                <a:ea typeface="Calibri"/>
                <a:cs typeface="Calibri"/>
                <a:sym typeface="Calibri"/>
              </a:defRPr>
            </a:lvl5pPr>
            <a:lvl6pPr indent="0" lvl="5" marL="0" rtl="0" algn="r">
              <a:spcBef>
                <a:spcPts val="0"/>
              </a:spcBef>
              <a:buNone/>
              <a:defRPr b="0" i="0" sz="900" u="none" cap="none" strike="noStrike">
                <a:solidFill>
                  <a:srgbClr val="888888"/>
                </a:solidFill>
                <a:latin typeface="Calibri"/>
                <a:ea typeface="Calibri"/>
                <a:cs typeface="Calibri"/>
                <a:sym typeface="Calibri"/>
              </a:defRPr>
            </a:lvl6pPr>
            <a:lvl7pPr indent="0" lvl="6" marL="0" rtl="0" algn="r">
              <a:spcBef>
                <a:spcPts val="0"/>
              </a:spcBef>
              <a:buNone/>
              <a:defRPr b="0" i="0" sz="900" u="none" cap="none" strike="noStrike">
                <a:solidFill>
                  <a:srgbClr val="888888"/>
                </a:solidFill>
                <a:latin typeface="Calibri"/>
                <a:ea typeface="Calibri"/>
                <a:cs typeface="Calibri"/>
                <a:sym typeface="Calibri"/>
              </a:defRPr>
            </a:lvl7pPr>
            <a:lvl8pPr indent="0" lvl="7" marL="0" rtl="0" algn="r">
              <a:spcBef>
                <a:spcPts val="0"/>
              </a:spcBef>
              <a:buNone/>
              <a:defRPr b="0" i="0" sz="900" u="none" cap="none" strike="noStrike">
                <a:solidFill>
                  <a:srgbClr val="888888"/>
                </a:solidFill>
                <a:latin typeface="Calibri"/>
                <a:ea typeface="Calibri"/>
                <a:cs typeface="Calibri"/>
                <a:sym typeface="Calibri"/>
              </a:defRPr>
            </a:lvl8pPr>
            <a:lvl9pPr indent="0" lvl="8" marL="0" rtl="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sz="675"/>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Custom Layout">
  <p:cSld name="13_Custom Layout">
    <p:spTree>
      <p:nvGrpSpPr>
        <p:cNvPr id="166" name="Shape 166"/>
        <p:cNvGrpSpPr/>
        <p:nvPr/>
      </p:nvGrpSpPr>
      <p:grpSpPr>
        <a:xfrm>
          <a:off x="0" y="0"/>
          <a:ext cx="0" cy="0"/>
          <a:chOff x="0" y="0"/>
          <a:chExt cx="0" cy="0"/>
        </a:xfrm>
      </p:grpSpPr>
      <p:pic>
        <p:nvPicPr>
          <p:cNvPr id="167" name="Google Shape;167;p30"/>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168" name="Google Shape;168;p30"/>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pic>
        <p:nvPicPr>
          <p:cNvPr id="169" name="Google Shape;169;p30"/>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170" name="Google Shape;170;p30"/>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rm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171" name="Google Shape;171;p30"/>
          <p:cNvSpPr/>
          <p:nvPr/>
        </p:nvSpPr>
        <p:spPr>
          <a:xfrm>
            <a:off x="6588893" y="4738169"/>
            <a:ext cx="11499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b="0" i="0" lang="en" sz="900" u="none" cap="none" strike="noStrike">
                <a:solidFill>
                  <a:srgbClr val="03435F"/>
                </a:solidFill>
                <a:latin typeface="Calibri"/>
                <a:ea typeface="Calibri"/>
                <a:cs typeface="Calibri"/>
                <a:sym typeface="Calibri"/>
              </a:rPr>
              <a:t>www.geant.org</a:t>
            </a:r>
            <a:endParaRPr b="0" i="0" sz="900" u="none" cap="none" strike="noStrike">
              <a:solidFill>
                <a:srgbClr val="03435F"/>
              </a:solidFill>
              <a:latin typeface="Calibri"/>
              <a:ea typeface="Calibri"/>
              <a:cs typeface="Calibri"/>
              <a:sym typeface="Calibri"/>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8_Custom Layout">
  <p:cSld name="18_Custom Layout">
    <p:spTree>
      <p:nvGrpSpPr>
        <p:cNvPr id="172" name="Shape 172"/>
        <p:cNvGrpSpPr/>
        <p:nvPr/>
      </p:nvGrpSpPr>
      <p:grpSpPr>
        <a:xfrm>
          <a:off x="0" y="0"/>
          <a:ext cx="0" cy="0"/>
          <a:chOff x="0" y="0"/>
          <a:chExt cx="0" cy="0"/>
        </a:xfrm>
      </p:grpSpPr>
      <p:pic>
        <p:nvPicPr>
          <p:cNvPr id="173" name="Google Shape;173;p31"/>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174" name="Google Shape;174;p31"/>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pic>
        <p:nvPicPr>
          <p:cNvPr id="175" name="Google Shape;175;p31"/>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176" name="Google Shape;176;p31"/>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rm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177" name="Google Shape;177;p31"/>
          <p:cNvSpPr/>
          <p:nvPr/>
        </p:nvSpPr>
        <p:spPr>
          <a:xfrm>
            <a:off x="6588893" y="4738169"/>
            <a:ext cx="11499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b="0" i="0" lang="en" sz="900" u="none" cap="none" strike="noStrike">
                <a:solidFill>
                  <a:srgbClr val="03435F"/>
                </a:solidFill>
                <a:latin typeface="Calibri"/>
                <a:ea typeface="Calibri"/>
                <a:cs typeface="Calibri"/>
                <a:sym typeface="Calibri"/>
              </a:rPr>
              <a:t>www.geant.org</a:t>
            </a:r>
            <a:endParaRPr b="0" i="0" sz="900" u="none" cap="none" strike="noStrike">
              <a:solidFill>
                <a:srgbClr val="03435F"/>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2_Custom Layout">
  <p:cSld name="12_Custom Layout">
    <p:spTree>
      <p:nvGrpSpPr>
        <p:cNvPr id="178" name="Shape 178"/>
        <p:cNvGrpSpPr/>
        <p:nvPr/>
      </p:nvGrpSpPr>
      <p:grpSpPr>
        <a:xfrm>
          <a:off x="0" y="0"/>
          <a:ext cx="0" cy="0"/>
          <a:chOff x="0" y="0"/>
          <a:chExt cx="0" cy="0"/>
        </a:xfrm>
      </p:grpSpPr>
      <p:pic>
        <p:nvPicPr>
          <p:cNvPr id="179" name="Google Shape;179;p32"/>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180" name="Google Shape;180;p32"/>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pic>
        <p:nvPicPr>
          <p:cNvPr id="181" name="Google Shape;181;p32"/>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182" name="Google Shape;182;p32"/>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rm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183" name="Google Shape;183;p32"/>
          <p:cNvSpPr/>
          <p:nvPr/>
        </p:nvSpPr>
        <p:spPr>
          <a:xfrm>
            <a:off x="6588893" y="4738169"/>
            <a:ext cx="11499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b="0" i="0" lang="en" sz="900" u="none" cap="none" strike="noStrike">
                <a:solidFill>
                  <a:srgbClr val="03435F"/>
                </a:solidFill>
                <a:latin typeface="Calibri"/>
                <a:ea typeface="Calibri"/>
                <a:cs typeface="Calibri"/>
                <a:sym typeface="Calibri"/>
              </a:rPr>
              <a:t>www.geant.org</a:t>
            </a:r>
            <a:endParaRPr b="0" i="0" sz="900" u="none" cap="none" strike="noStrike">
              <a:solidFill>
                <a:srgbClr val="03435F"/>
              </a:solidFill>
              <a:latin typeface="Calibri"/>
              <a:ea typeface="Calibri"/>
              <a:cs typeface="Calibri"/>
              <a:sym typeface="Calibri"/>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Custom Layout">
  <p:cSld name="6_Custom Layout">
    <p:spTree>
      <p:nvGrpSpPr>
        <p:cNvPr id="184" name="Shape 184"/>
        <p:cNvGrpSpPr/>
        <p:nvPr/>
      </p:nvGrpSpPr>
      <p:grpSpPr>
        <a:xfrm>
          <a:off x="0" y="0"/>
          <a:ext cx="0" cy="0"/>
          <a:chOff x="0" y="0"/>
          <a:chExt cx="0" cy="0"/>
        </a:xfrm>
      </p:grpSpPr>
      <p:sp>
        <p:nvSpPr>
          <p:cNvPr id="185" name="Google Shape;185;p33"/>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pic>
        <p:nvPicPr>
          <p:cNvPr id="186" name="Google Shape;186;p33"/>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pic>
        <p:nvPicPr>
          <p:cNvPr id="187" name="Google Shape;187;p33"/>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188" name="Google Shape;188;p33"/>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rm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189" name="Google Shape;189;p33"/>
          <p:cNvSpPr/>
          <p:nvPr/>
        </p:nvSpPr>
        <p:spPr>
          <a:xfrm>
            <a:off x="6588893" y="4738169"/>
            <a:ext cx="11499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b="0" i="0" lang="en" sz="900" u="none" cap="none" strike="noStrike">
                <a:solidFill>
                  <a:srgbClr val="03435F"/>
                </a:solidFill>
                <a:latin typeface="Calibri"/>
                <a:ea typeface="Calibri"/>
                <a:cs typeface="Calibri"/>
                <a:sym typeface="Calibri"/>
              </a:rPr>
              <a:t>www.geant.org</a:t>
            </a:r>
            <a:endParaRPr b="0" i="0" sz="900" u="none" cap="none" strike="noStrike">
              <a:solidFill>
                <a:srgbClr val="03435F"/>
              </a:solidFill>
              <a:latin typeface="Calibri"/>
              <a:ea typeface="Calibri"/>
              <a:cs typeface="Calibri"/>
              <a:sym typeface="Calibri"/>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Custom Layout">
  <p:cSld name="7_Custom Layout">
    <p:spTree>
      <p:nvGrpSpPr>
        <p:cNvPr id="190" name="Shape 190"/>
        <p:cNvGrpSpPr/>
        <p:nvPr/>
      </p:nvGrpSpPr>
      <p:grpSpPr>
        <a:xfrm>
          <a:off x="0" y="0"/>
          <a:ext cx="0" cy="0"/>
          <a:chOff x="0" y="0"/>
          <a:chExt cx="0" cy="0"/>
        </a:xfrm>
      </p:grpSpPr>
      <p:pic>
        <p:nvPicPr>
          <p:cNvPr id="191" name="Google Shape;191;p34"/>
          <p:cNvPicPr preferRelativeResize="0"/>
          <p:nvPr/>
        </p:nvPicPr>
        <p:blipFill rotWithShape="1">
          <a:blip r:embed="rId2">
            <a:alphaModFix/>
          </a:blip>
          <a:srcRect b="0" l="0" r="0" t="0"/>
          <a:stretch/>
        </p:blipFill>
        <p:spPr>
          <a:xfrm>
            <a:off x="7043226" y="0"/>
            <a:ext cx="2148460" cy="5143500"/>
          </a:xfrm>
          <a:prstGeom prst="rect">
            <a:avLst/>
          </a:prstGeom>
          <a:noFill/>
          <a:ln>
            <a:noFill/>
          </a:ln>
        </p:spPr>
      </p:pic>
      <p:sp>
        <p:nvSpPr>
          <p:cNvPr id="192" name="Google Shape;192;p34"/>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pic>
        <p:nvPicPr>
          <p:cNvPr id="193" name="Google Shape;193;p34"/>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194" name="Google Shape;194;p34"/>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rm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195" name="Google Shape;195;p34"/>
          <p:cNvSpPr/>
          <p:nvPr/>
        </p:nvSpPr>
        <p:spPr>
          <a:xfrm>
            <a:off x="6588893" y="4738169"/>
            <a:ext cx="11499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b="0" i="0" lang="en" sz="900" u="none" cap="none" strike="noStrike">
                <a:solidFill>
                  <a:srgbClr val="03435F"/>
                </a:solidFill>
                <a:latin typeface="Calibri"/>
                <a:ea typeface="Calibri"/>
                <a:cs typeface="Calibri"/>
                <a:sym typeface="Calibri"/>
              </a:rPr>
              <a:t>www.geant.org</a:t>
            </a:r>
            <a:endParaRPr b="0" i="0" sz="900" u="none" cap="none" strike="noStrike">
              <a:solidFill>
                <a:srgbClr val="03435F"/>
              </a:solidFill>
              <a:latin typeface="Calibri"/>
              <a:ea typeface="Calibri"/>
              <a:cs typeface="Calibri"/>
              <a:sym typeface="Calibri"/>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96" name="Shape 196"/>
        <p:cNvGrpSpPr/>
        <p:nvPr/>
      </p:nvGrpSpPr>
      <p:grpSpPr>
        <a:xfrm>
          <a:off x="0" y="0"/>
          <a:ext cx="0" cy="0"/>
          <a:chOff x="0" y="0"/>
          <a:chExt cx="0" cy="0"/>
        </a:xfrm>
      </p:grpSpPr>
      <p:sp>
        <p:nvSpPr>
          <p:cNvPr id="197" name="Google Shape;197;p35"/>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198" name="Google Shape;198;p35"/>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rtl="0" algn="ctr">
              <a:lnSpc>
                <a:spcPct val="100000"/>
              </a:lnSpc>
              <a:spcBef>
                <a:spcPts val="750"/>
              </a:spcBef>
              <a:spcAft>
                <a:spcPts val="0"/>
              </a:spcAft>
              <a:buSzPts val="2800"/>
              <a:buNone/>
              <a:defRPr sz="2800"/>
            </a:lvl1pPr>
            <a:lvl2pPr lvl="1" rtl="0" algn="ctr">
              <a:lnSpc>
                <a:spcPct val="100000"/>
              </a:lnSpc>
              <a:spcBef>
                <a:spcPts val="375"/>
              </a:spcBef>
              <a:spcAft>
                <a:spcPts val="0"/>
              </a:spcAft>
              <a:buSzPts val="2800"/>
              <a:buNone/>
              <a:defRPr sz="2800"/>
            </a:lvl2pPr>
            <a:lvl3pPr lvl="2" rtl="0" algn="ctr">
              <a:lnSpc>
                <a:spcPct val="100000"/>
              </a:lnSpc>
              <a:spcBef>
                <a:spcPts val="375"/>
              </a:spcBef>
              <a:spcAft>
                <a:spcPts val="0"/>
              </a:spcAft>
              <a:buSzPts val="2800"/>
              <a:buNone/>
              <a:defRPr sz="2800"/>
            </a:lvl3pPr>
            <a:lvl4pPr lvl="3" rtl="0" algn="ctr">
              <a:lnSpc>
                <a:spcPct val="100000"/>
              </a:lnSpc>
              <a:spcBef>
                <a:spcPts val="375"/>
              </a:spcBef>
              <a:spcAft>
                <a:spcPts val="0"/>
              </a:spcAft>
              <a:buSzPts val="2800"/>
              <a:buNone/>
              <a:defRPr sz="2800"/>
            </a:lvl4pPr>
            <a:lvl5pPr lvl="4" rtl="0" algn="ctr">
              <a:lnSpc>
                <a:spcPct val="100000"/>
              </a:lnSpc>
              <a:spcBef>
                <a:spcPts val="375"/>
              </a:spcBef>
              <a:spcAft>
                <a:spcPts val="0"/>
              </a:spcAft>
              <a:buSzPts val="2800"/>
              <a:buNone/>
              <a:defRPr sz="2800"/>
            </a:lvl5pPr>
            <a:lvl6pPr lvl="5" rtl="0" algn="ctr">
              <a:lnSpc>
                <a:spcPct val="100000"/>
              </a:lnSpc>
              <a:spcBef>
                <a:spcPts val="375"/>
              </a:spcBef>
              <a:spcAft>
                <a:spcPts val="0"/>
              </a:spcAft>
              <a:buSzPts val="2800"/>
              <a:buNone/>
              <a:defRPr sz="2800"/>
            </a:lvl6pPr>
            <a:lvl7pPr lvl="6" rtl="0" algn="ctr">
              <a:lnSpc>
                <a:spcPct val="100000"/>
              </a:lnSpc>
              <a:spcBef>
                <a:spcPts val="375"/>
              </a:spcBef>
              <a:spcAft>
                <a:spcPts val="0"/>
              </a:spcAft>
              <a:buSzPts val="2800"/>
              <a:buNone/>
              <a:defRPr sz="2800"/>
            </a:lvl7pPr>
            <a:lvl8pPr lvl="7" rtl="0" algn="ctr">
              <a:lnSpc>
                <a:spcPct val="100000"/>
              </a:lnSpc>
              <a:spcBef>
                <a:spcPts val="375"/>
              </a:spcBef>
              <a:spcAft>
                <a:spcPts val="0"/>
              </a:spcAft>
              <a:buSzPts val="2800"/>
              <a:buNone/>
              <a:defRPr sz="2800"/>
            </a:lvl8pPr>
            <a:lvl9pPr lvl="8" rtl="0" algn="ctr">
              <a:lnSpc>
                <a:spcPct val="100000"/>
              </a:lnSpc>
              <a:spcBef>
                <a:spcPts val="375"/>
              </a:spcBef>
              <a:spcAft>
                <a:spcPts val="0"/>
              </a:spcAft>
              <a:buSzPts val="2800"/>
              <a:buNone/>
              <a:defRPr sz="2800"/>
            </a:lvl9pPr>
          </a:lstStyle>
          <a:p/>
        </p:txBody>
      </p:sp>
      <p:sp>
        <p:nvSpPr>
          <p:cNvPr id="199" name="Google Shape;199;p35"/>
          <p:cNvSpPr txBox="1"/>
          <p:nvPr>
            <p:ph idx="12" type="sldNum"/>
          </p:nvPr>
        </p:nvSpPr>
        <p:spPr>
          <a:xfrm>
            <a:off x="8472458" y="4663217"/>
            <a:ext cx="548700" cy="393600"/>
          </a:xfrm>
          <a:prstGeom prst="rect">
            <a:avLst/>
          </a:prstGeom>
        </p:spPr>
        <p:txBody>
          <a:bodyPr anchorCtr="0" anchor="ctr" bIns="45700" lIns="91425" spcFirstLastPara="1" rIns="91425" wrap="square" tIns="4570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1" type="obj">
  <p:cSld name="OBJECT">
    <p:spTree>
      <p:nvGrpSpPr>
        <p:cNvPr id="200" name="Shape 200"/>
        <p:cNvGrpSpPr/>
        <p:nvPr/>
      </p:nvGrpSpPr>
      <p:grpSpPr>
        <a:xfrm>
          <a:off x="0" y="0"/>
          <a:ext cx="0" cy="0"/>
          <a:chOff x="0" y="0"/>
          <a:chExt cx="0" cy="0"/>
        </a:xfrm>
      </p:grpSpPr>
      <p:sp>
        <p:nvSpPr>
          <p:cNvPr id="201" name="Google Shape;201;p36"/>
          <p:cNvSpPr txBox="1"/>
          <p:nvPr>
            <p:ph idx="1" type="body"/>
          </p:nvPr>
        </p:nvSpPr>
        <p:spPr>
          <a:xfrm>
            <a:off x="628650" y="1514625"/>
            <a:ext cx="7886700" cy="2837400"/>
          </a:xfrm>
          <a:prstGeom prst="rect">
            <a:avLst/>
          </a:prstGeom>
          <a:noFill/>
          <a:ln>
            <a:noFill/>
          </a:ln>
        </p:spPr>
        <p:txBody>
          <a:bodyPr anchorCtr="0" anchor="t" bIns="34275" lIns="68575" spcFirstLastPara="1" rIns="68575" wrap="square" tIns="34275">
            <a:normAutofit/>
          </a:bodyPr>
          <a:lstStyle>
            <a:lvl1pPr indent="-349250" lvl="0" marL="457200" rtl="0" algn="l">
              <a:lnSpc>
                <a:spcPct val="90000"/>
              </a:lnSpc>
              <a:spcBef>
                <a:spcPts val="800"/>
              </a:spcBef>
              <a:spcAft>
                <a:spcPts val="0"/>
              </a:spcAft>
              <a:buClr>
                <a:schemeClr val="lt2"/>
              </a:buClr>
              <a:buSzPts val="1900"/>
              <a:buChar char="•"/>
              <a:defRPr>
                <a:solidFill>
                  <a:schemeClr val="dk2"/>
                </a:solidFill>
                <a:latin typeface="Arial"/>
                <a:ea typeface="Arial"/>
                <a:cs typeface="Arial"/>
                <a:sym typeface="Arial"/>
              </a:defRPr>
            </a:lvl1pPr>
            <a:lvl2pPr indent="-314325" lvl="1" marL="914400" rtl="0" algn="l">
              <a:lnSpc>
                <a:spcPct val="90000"/>
              </a:lnSpc>
              <a:spcBef>
                <a:spcPts val="400"/>
              </a:spcBef>
              <a:spcAft>
                <a:spcPts val="0"/>
              </a:spcAft>
              <a:buClr>
                <a:schemeClr val="dk2"/>
              </a:buClr>
              <a:buSzPts val="1350"/>
              <a:buChar char="•"/>
              <a:defRPr>
                <a:solidFill>
                  <a:schemeClr val="dk2"/>
                </a:solidFill>
                <a:latin typeface="Arial"/>
                <a:ea typeface="Arial"/>
                <a:cs typeface="Arial"/>
                <a:sym typeface="Arial"/>
              </a:defRPr>
            </a:lvl2pPr>
            <a:lvl3pPr indent="-317500" lvl="2" marL="1371600" rtl="0" algn="l">
              <a:lnSpc>
                <a:spcPct val="90000"/>
              </a:lnSpc>
              <a:spcBef>
                <a:spcPts val="400"/>
              </a:spcBef>
              <a:spcAft>
                <a:spcPts val="0"/>
              </a:spcAft>
              <a:buClr>
                <a:schemeClr val="accent3"/>
              </a:buClr>
              <a:buSzPts val="1400"/>
              <a:buChar char="•"/>
              <a:defRPr>
                <a:solidFill>
                  <a:schemeClr val="dk2"/>
                </a:solidFill>
                <a:latin typeface="Arial"/>
                <a:ea typeface="Arial"/>
                <a:cs typeface="Arial"/>
                <a:sym typeface="Arial"/>
              </a:defRPr>
            </a:lvl3pPr>
            <a:lvl4pPr indent="-317500" lvl="3" marL="1828800" rtl="0" algn="l">
              <a:lnSpc>
                <a:spcPct val="90000"/>
              </a:lnSpc>
              <a:spcBef>
                <a:spcPts val="400"/>
              </a:spcBef>
              <a:spcAft>
                <a:spcPts val="0"/>
              </a:spcAft>
              <a:buClr>
                <a:schemeClr val="accent4"/>
              </a:buClr>
              <a:buSzPts val="1400"/>
              <a:buChar char="•"/>
              <a:defRPr>
                <a:solidFill>
                  <a:schemeClr val="dk2"/>
                </a:solidFill>
                <a:latin typeface="Arial"/>
                <a:ea typeface="Arial"/>
                <a:cs typeface="Arial"/>
                <a:sym typeface="Arial"/>
              </a:defRPr>
            </a:lvl4pPr>
            <a:lvl5pPr indent="-317500" lvl="4" marL="2286000" rtl="0" algn="l">
              <a:lnSpc>
                <a:spcPct val="90000"/>
              </a:lnSpc>
              <a:spcBef>
                <a:spcPts val="400"/>
              </a:spcBef>
              <a:spcAft>
                <a:spcPts val="0"/>
              </a:spcAft>
              <a:buClr>
                <a:schemeClr val="accent5"/>
              </a:buClr>
              <a:buSzPts val="1400"/>
              <a:buChar char="•"/>
              <a:defRPr>
                <a:solidFill>
                  <a:schemeClr val="dk2"/>
                </a:solidFill>
                <a:latin typeface="Arial"/>
                <a:ea typeface="Arial"/>
                <a:cs typeface="Arial"/>
                <a:sym typeface="Arial"/>
              </a:defRPr>
            </a:lvl5pPr>
            <a:lvl6pPr indent="-317500" lvl="5" marL="2743200" rtl="0" algn="l">
              <a:lnSpc>
                <a:spcPct val="90000"/>
              </a:lnSpc>
              <a:spcBef>
                <a:spcPts val="400"/>
              </a:spcBef>
              <a:spcAft>
                <a:spcPts val="0"/>
              </a:spcAft>
              <a:buClr>
                <a:schemeClr val="accent6"/>
              </a:buClr>
              <a:buSzPts val="1400"/>
              <a:buChar char="•"/>
              <a:defRPr>
                <a:solidFill>
                  <a:schemeClr val="dk2"/>
                </a:solidFill>
                <a:latin typeface="Arial"/>
                <a:ea typeface="Arial"/>
                <a:cs typeface="Arial"/>
                <a:sym typeface="Arial"/>
              </a:defRPr>
            </a:lvl6pPr>
            <a:lvl7pPr indent="-317500" lvl="6" marL="3200400" rtl="0" algn="l">
              <a:lnSpc>
                <a:spcPct val="90000"/>
              </a:lnSpc>
              <a:spcBef>
                <a:spcPts val="400"/>
              </a:spcBef>
              <a:spcAft>
                <a:spcPts val="0"/>
              </a:spcAft>
              <a:buClr>
                <a:schemeClr val="accent1"/>
              </a:buClr>
              <a:buSzPts val="1400"/>
              <a:buChar char="•"/>
              <a:defRPr>
                <a:solidFill>
                  <a:schemeClr val="dk2"/>
                </a:solidFill>
                <a:latin typeface="Arial"/>
                <a:ea typeface="Arial"/>
                <a:cs typeface="Arial"/>
                <a:sym typeface="Arial"/>
              </a:defRPr>
            </a:lvl7pPr>
            <a:lvl8pPr indent="-317500" lvl="7" marL="3657600" rtl="0" algn="l">
              <a:lnSpc>
                <a:spcPct val="90000"/>
              </a:lnSpc>
              <a:spcBef>
                <a:spcPts val="400"/>
              </a:spcBef>
              <a:spcAft>
                <a:spcPts val="0"/>
              </a:spcAft>
              <a:buClr>
                <a:schemeClr val="dk2"/>
              </a:buClr>
              <a:buSzPts val="1400"/>
              <a:buChar char="•"/>
              <a:defRPr>
                <a:solidFill>
                  <a:schemeClr val="dk2"/>
                </a:solidFill>
                <a:latin typeface="Arial"/>
                <a:ea typeface="Arial"/>
                <a:cs typeface="Arial"/>
                <a:sym typeface="Arial"/>
              </a:defRPr>
            </a:lvl8pPr>
            <a:lvl9pPr indent="-317500" lvl="8" marL="4114800" rtl="0" algn="l">
              <a:lnSpc>
                <a:spcPct val="90000"/>
              </a:lnSpc>
              <a:spcBef>
                <a:spcPts val="400"/>
              </a:spcBef>
              <a:spcAft>
                <a:spcPts val="0"/>
              </a:spcAft>
              <a:buClr>
                <a:schemeClr val="dk2"/>
              </a:buClr>
              <a:buSzPts val="1400"/>
              <a:buChar char="•"/>
              <a:defRPr>
                <a:solidFill>
                  <a:schemeClr val="dk2"/>
                </a:solidFill>
                <a:latin typeface="Arial"/>
                <a:ea typeface="Arial"/>
                <a:cs typeface="Arial"/>
                <a:sym typeface="Arial"/>
              </a:defRPr>
            </a:lvl9pPr>
          </a:lstStyle>
          <a:p/>
        </p:txBody>
      </p:sp>
      <p:sp>
        <p:nvSpPr>
          <p:cNvPr id="202" name="Google Shape;202;p36"/>
          <p:cNvSpPr txBox="1"/>
          <p:nvPr>
            <p:ph type="title"/>
          </p:nvPr>
        </p:nvSpPr>
        <p:spPr>
          <a:xfrm>
            <a:off x="628650" y="502444"/>
            <a:ext cx="7886700" cy="9942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chemeClr val="dk2"/>
              </a:buClr>
              <a:buSzPts val="1400"/>
              <a:buFont typeface="Arial"/>
              <a:buNone/>
              <a:defRPr>
                <a:solidFill>
                  <a:schemeClr val="dk2"/>
                </a:solidFill>
                <a:latin typeface="Arial"/>
                <a:ea typeface="Arial"/>
                <a:cs typeface="Arial"/>
                <a:sym typeface="Aria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grpSp>
        <p:nvGrpSpPr>
          <p:cNvPr id="203" name="Google Shape;203;p36"/>
          <p:cNvGrpSpPr/>
          <p:nvPr/>
        </p:nvGrpSpPr>
        <p:grpSpPr>
          <a:xfrm>
            <a:off x="7133630" y="-1175002"/>
            <a:ext cx="2500576" cy="2500576"/>
            <a:chOff x="7133630" y="-1175002"/>
            <a:chExt cx="2500576" cy="2500576"/>
          </a:xfrm>
        </p:grpSpPr>
        <p:sp>
          <p:nvSpPr>
            <p:cNvPr id="204" name="Google Shape;204;p36"/>
            <p:cNvSpPr/>
            <p:nvPr/>
          </p:nvSpPr>
          <p:spPr>
            <a:xfrm rot="2700000">
              <a:off x="7386878" y="-695848"/>
              <a:ext cx="1994080" cy="1542268"/>
            </a:xfrm>
            <a:custGeom>
              <a:rect b="b" l="l" r="r" t="t"/>
              <a:pathLst>
                <a:path extrusionOk="0" h="1541411" w="1992972">
                  <a:moveTo>
                    <a:pt x="0" y="1541411"/>
                  </a:moveTo>
                  <a:lnTo>
                    <a:pt x="1541411" y="0"/>
                  </a:lnTo>
                  <a:lnTo>
                    <a:pt x="1992972" y="451560"/>
                  </a:lnTo>
                  <a:lnTo>
                    <a:pt x="1992972" y="675391"/>
                  </a:lnTo>
                  <a:cubicBezTo>
                    <a:pt x="1992972" y="1153681"/>
                    <a:pt x="1605242" y="1541411"/>
                    <a:pt x="1126952" y="1541411"/>
                  </a:cubicBezTo>
                  <a:close/>
                </a:path>
              </a:pathLst>
            </a:custGeom>
            <a:solidFill>
              <a:srgbClr val="EF902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pic>
          <p:nvPicPr>
            <p:cNvPr descr="Icon&#10;&#10;Description automatically generated" id="205" name="Google Shape;205;p36"/>
            <p:cNvPicPr preferRelativeResize="0"/>
            <p:nvPr/>
          </p:nvPicPr>
          <p:blipFill rotWithShape="1">
            <a:blip r:embed="rId2">
              <a:alphaModFix/>
            </a:blip>
            <a:srcRect b="0" l="0" r="0" t="0"/>
            <a:stretch/>
          </p:blipFill>
          <p:spPr>
            <a:xfrm>
              <a:off x="8120467" y="182029"/>
              <a:ext cx="771159" cy="546576"/>
            </a:xfrm>
            <a:prstGeom prst="rect">
              <a:avLst/>
            </a:prstGeom>
            <a:noFill/>
            <a:ln>
              <a:noFill/>
            </a:ln>
          </p:spPr>
        </p:pic>
      </p:gr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p:cSld name="Custom Layout_1">
    <p:spTree>
      <p:nvGrpSpPr>
        <p:cNvPr id="206" name="Shape 206"/>
        <p:cNvGrpSpPr/>
        <p:nvPr/>
      </p:nvGrpSpPr>
      <p:grpSpPr>
        <a:xfrm>
          <a:off x="0" y="0"/>
          <a:ext cx="0" cy="0"/>
          <a:chOff x="0" y="0"/>
          <a:chExt cx="0" cy="0"/>
        </a:xfrm>
      </p:grpSpPr>
      <p:pic>
        <p:nvPicPr>
          <p:cNvPr id="207" name="Google Shape;207;p37"/>
          <p:cNvPicPr preferRelativeResize="0"/>
          <p:nvPr/>
        </p:nvPicPr>
        <p:blipFill rotWithShape="1">
          <a:blip r:embed="rId2">
            <a:alphaModFix/>
          </a:blip>
          <a:srcRect b="18334" l="0" r="0" t="0"/>
          <a:stretch/>
        </p:blipFill>
        <p:spPr>
          <a:xfrm>
            <a:off x="8090390" y="4553525"/>
            <a:ext cx="824271" cy="383577"/>
          </a:xfrm>
          <a:prstGeom prst="rect">
            <a:avLst/>
          </a:prstGeom>
          <a:noFill/>
          <a:ln>
            <a:noFill/>
          </a:ln>
        </p:spPr>
      </p:pic>
      <p:sp>
        <p:nvSpPr>
          <p:cNvPr id="208" name="Google Shape;208;p37"/>
          <p:cNvSpPr txBox="1"/>
          <p:nvPr>
            <p:ph type="title"/>
          </p:nvPr>
        </p:nvSpPr>
        <p:spPr>
          <a:xfrm>
            <a:off x="749171" y="688893"/>
            <a:ext cx="74211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1E4E79"/>
              </a:buClr>
              <a:buSzPts val="2100"/>
              <a:buFont typeface="Calibri"/>
              <a:buNone/>
              <a:defRPr sz="2100"/>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209" name="Google Shape;209;p37"/>
          <p:cNvSpPr txBox="1"/>
          <p:nvPr>
            <p:ph idx="1" type="body"/>
          </p:nvPr>
        </p:nvSpPr>
        <p:spPr>
          <a:xfrm>
            <a:off x="749171" y="1175722"/>
            <a:ext cx="7421100" cy="33777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rgbClr val="1E4E79"/>
              </a:buClr>
              <a:buSzPts val="1400"/>
              <a:buChar char="•"/>
              <a:defRPr/>
            </a:lvl1pPr>
            <a:lvl2pPr indent="-317500" lvl="1" marL="914400" rtl="0" algn="l">
              <a:lnSpc>
                <a:spcPct val="90000"/>
              </a:lnSpc>
              <a:spcBef>
                <a:spcPts val="400"/>
              </a:spcBef>
              <a:spcAft>
                <a:spcPts val="0"/>
              </a:spcAft>
              <a:buClr>
                <a:srgbClr val="1E4E79"/>
              </a:buClr>
              <a:buSzPts val="1400"/>
              <a:buChar char="•"/>
              <a:defRPr/>
            </a:lvl2pPr>
            <a:lvl3pPr indent="-317500" lvl="2" marL="1371600" rtl="0" algn="l">
              <a:lnSpc>
                <a:spcPct val="90000"/>
              </a:lnSpc>
              <a:spcBef>
                <a:spcPts val="400"/>
              </a:spcBef>
              <a:spcAft>
                <a:spcPts val="0"/>
              </a:spcAft>
              <a:buClr>
                <a:srgbClr val="1E4E79"/>
              </a:buClr>
              <a:buSzPts val="1400"/>
              <a:buChar char="•"/>
              <a:defRPr/>
            </a:lvl3pPr>
            <a:lvl4pPr indent="-317500" lvl="3" marL="1828800" rtl="0" algn="l">
              <a:lnSpc>
                <a:spcPct val="90000"/>
              </a:lnSpc>
              <a:spcBef>
                <a:spcPts val="400"/>
              </a:spcBef>
              <a:spcAft>
                <a:spcPts val="0"/>
              </a:spcAft>
              <a:buClr>
                <a:srgbClr val="1E4E79"/>
              </a:buClr>
              <a:buSzPts val="1400"/>
              <a:buChar char="•"/>
              <a:defRPr/>
            </a:lvl4pPr>
            <a:lvl5pPr indent="-317500" lvl="4" marL="2286000" rtl="0" algn="l">
              <a:lnSpc>
                <a:spcPct val="90000"/>
              </a:lnSpc>
              <a:spcBef>
                <a:spcPts val="400"/>
              </a:spcBef>
              <a:spcAft>
                <a:spcPts val="0"/>
              </a:spcAft>
              <a:buClr>
                <a:srgbClr val="1E4E79"/>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Footer">
  <p:cSld name="Blank Footer">
    <p:spTree>
      <p:nvGrpSpPr>
        <p:cNvPr id="210" name="Shape 210"/>
        <p:cNvGrpSpPr/>
        <p:nvPr/>
      </p:nvGrpSpPr>
      <p:grpSpPr>
        <a:xfrm>
          <a:off x="0" y="0"/>
          <a:ext cx="0" cy="0"/>
          <a:chOff x="0" y="0"/>
          <a:chExt cx="0" cy="0"/>
        </a:xfrm>
      </p:grpSpPr>
      <p:sp>
        <p:nvSpPr>
          <p:cNvPr id="211" name="Google Shape;211;p38"/>
          <p:cNvSpPr txBox="1"/>
          <p:nvPr>
            <p:ph idx="1" type="body"/>
          </p:nvPr>
        </p:nvSpPr>
        <p:spPr>
          <a:xfrm>
            <a:off x="341267" y="1127181"/>
            <a:ext cx="7886700" cy="3263400"/>
          </a:xfrm>
          <a:prstGeom prst="rect">
            <a:avLst/>
          </a:prstGeom>
          <a:noFill/>
          <a:ln>
            <a:noFill/>
          </a:ln>
        </p:spPr>
        <p:txBody>
          <a:bodyPr anchorCtr="0" anchor="t" bIns="34275" lIns="68575" spcFirstLastPara="1" rIns="68575" wrap="square" tIns="34275">
            <a:normAutofit/>
          </a:bodyPr>
          <a:lstStyle>
            <a:lvl1pPr indent="-330200" lvl="0" marL="457200" rtl="0" algn="l">
              <a:lnSpc>
                <a:spcPct val="90000"/>
              </a:lnSpc>
              <a:spcBef>
                <a:spcPts val="800"/>
              </a:spcBef>
              <a:spcAft>
                <a:spcPts val="0"/>
              </a:spcAft>
              <a:buSzPts val="1600"/>
              <a:buChar char="•"/>
              <a:defRPr/>
            </a:lvl1pPr>
            <a:lvl2pPr indent="-330200" lvl="1" marL="914400" rtl="0" algn="l">
              <a:lnSpc>
                <a:spcPct val="90000"/>
              </a:lnSpc>
              <a:spcBef>
                <a:spcPts val="400"/>
              </a:spcBef>
              <a:spcAft>
                <a:spcPts val="0"/>
              </a:spcAft>
              <a:buSzPts val="1600"/>
              <a:buChar char="•"/>
              <a:defRPr/>
            </a:lvl2pPr>
            <a:lvl3pPr indent="-330200" lvl="2" marL="1371600" rtl="0" algn="l">
              <a:lnSpc>
                <a:spcPct val="90000"/>
              </a:lnSpc>
              <a:spcBef>
                <a:spcPts val="400"/>
              </a:spcBef>
              <a:spcAft>
                <a:spcPts val="0"/>
              </a:spcAft>
              <a:buSzPts val="1600"/>
              <a:buChar char="•"/>
              <a:defRPr/>
            </a:lvl3pPr>
            <a:lvl4pPr indent="-330200" lvl="3" marL="1828800" rtl="0" algn="l">
              <a:lnSpc>
                <a:spcPct val="90000"/>
              </a:lnSpc>
              <a:spcBef>
                <a:spcPts val="400"/>
              </a:spcBef>
              <a:spcAft>
                <a:spcPts val="0"/>
              </a:spcAft>
              <a:buSzPts val="1600"/>
              <a:buChar char="•"/>
              <a:defRPr/>
            </a:lvl4pPr>
            <a:lvl5pPr indent="-330200" lvl="4" marL="2286000" rtl="0" algn="l">
              <a:lnSpc>
                <a:spcPct val="90000"/>
              </a:lnSpc>
              <a:spcBef>
                <a:spcPts val="400"/>
              </a:spcBef>
              <a:spcAft>
                <a:spcPts val="0"/>
              </a:spcAft>
              <a:buSzPts val="16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212" name="Google Shape;212;p38"/>
          <p:cNvSpPr txBox="1"/>
          <p:nvPr>
            <p:ph type="title"/>
          </p:nvPr>
        </p:nvSpPr>
        <p:spPr>
          <a:xfrm>
            <a:off x="340894" y="153281"/>
            <a:ext cx="7042800" cy="704100"/>
          </a:xfrm>
          <a:prstGeom prst="rect">
            <a:avLst/>
          </a:prstGeom>
          <a:noFill/>
          <a:ln>
            <a:noFill/>
          </a:ln>
        </p:spPr>
        <p:txBody>
          <a:bodyPr anchorCtr="0" anchor="ctr" bIns="34275" lIns="68575" spcFirstLastPara="1" rIns="68575" wrap="square" tIns="34275">
            <a:normAutofit/>
          </a:bodyPr>
          <a:lstStyle>
            <a:lvl1pPr lvl="0" rtl="0" algn="l">
              <a:lnSpc>
                <a:spcPct val="100000"/>
              </a:lnSpc>
              <a:spcBef>
                <a:spcPts val="0"/>
              </a:spcBef>
              <a:spcAft>
                <a:spcPts val="0"/>
              </a:spcAft>
              <a:buClr>
                <a:srgbClr val="FFC000"/>
              </a:buClr>
              <a:buSzPts val="1800"/>
              <a:buFont typeface="Calibri"/>
              <a:buNone/>
              <a:defRPr>
                <a:solidFill>
                  <a:srgbClr val="FFC000"/>
                </a:solidFill>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213" name="Google Shape;213;p38"/>
          <p:cNvSpPr txBox="1"/>
          <p:nvPr>
            <p:ph idx="12" type="sldNum"/>
          </p:nvPr>
        </p:nvSpPr>
        <p:spPr>
          <a:xfrm>
            <a:off x="8579645" y="4892926"/>
            <a:ext cx="427200" cy="240900"/>
          </a:xfrm>
          <a:prstGeom prst="rect">
            <a:avLst/>
          </a:prstGeom>
          <a:noFill/>
          <a:ln>
            <a:noFill/>
          </a:ln>
        </p:spPr>
        <p:txBody>
          <a:bodyPr anchorCtr="0" anchor="t" bIns="34275" lIns="68575" spcFirstLastPara="1" rIns="68575" wrap="square" tIns="34275">
            <a:noAutofit/>
          </a:bodyPr>
          <a:lstStyle>
            <a:lvl1pPr indent="0" lvl="0" marL="0" marR="0" rtl="0" algn="l">
              <a:lnSpc>
                <a:spcPct val="100000"/>
              </a:lnSpc>
              <a:spcBef>
                <a:spcPts val="0"/>
              </a:spcBef>
              <a:spcAft>
                <a:spcPts val="0"/>
              </a:spcAft>
              <a:buClr>
                <a:schemeClr val="lt1"/>
              </a:buClr>
              <a:buSzPts val="900"/>
              <a:buFont typeface="Calibri"/>
              <a:buNone/>
              <a:defRPr b="0" i="0" sz="900" u="none" cap="none" strike="noStrike">
                <a:solidFill>
                  <a:schemeClr val="lt1"/>
                </a:solidFill>
                <a:latin typeface="Calibri"/>
                <a:ea typeface="Calibri"/>
                <a:cs typeface="Calibri"/>
                <a:sym typeface="Calibri"/>
              </a:defRPr>
            </a:lvl1pPr>
            <a:lvl2pPr indent="0" lvl="1" marL="0" marR="0" rtl="0" algn="l">
              <a:lnSpc>
                <a:spcPct val="100000"/>
              </a:lnSpc>
              <a:spcBef>
                <a:spcPts val="0"/>
              </a:spcBef>
              <a:spcAft>
                <a:spcPts val="0"/>
              </a:spcAft>
              <a:buClr>
                <a:schemeClr val="lt1"/>
              </a:buClr>
              <a:buSzPts val="900"/>
              <a:buFont typeface="Calibri"/>
              <a:buNone/>
              <a:defRPr b="0" i="0" sz="900" u="none" cap="none" strike="noStrike">
                <a:solidFill>
                  <a:schemeClr val="lt1"/>
                </a:solidFill>
                <a:latin typeface="Calibri"/>
                <a:ea typeface="Calibri"/>
                <a:cs typeface="Calibri"/>
                <a:sym typeface="Calibri"/>
              </a:defRPr>
            </a:lvl2pPr>
            <a:lvl3pPr indent="0" lvl="2" marL="0" marR="0" rtl="0" algn="l">
              <a:lnSpc>
                <a:spcPct val="100000"/>
              </a:lnSpc>
              <a:spcBef>
                <a:spcPts val="0"/>
              </a:spcBef>
              <a:spcAft>
                <a:spcPts val="0"/>
              </a:spcAft>
              <a:buClr>
                <a:schemeClr val="lt1"/>
              </a:buClr>
              <a:buSzPts val="900"/>
              <a:buFont typeface="Calibri"/>
              <a:buNone/>
              <a:defRPr b="0" i="0" sz="900" u="none" cap="none" strike="noStrike">
                <a:solidFill>
                  <a:schemeClr val="lt1"/>
                </a:solidFill>
                <a:latin typeface="Calibri"/>
                <a:ea typeface="Calibri"/>
                <a:cs typeface="Calibri"/>
                <a:sym typeface="Calibri"/>
              </a:defRPr>
            </a:lvl3pPr>
            <a:lvl4pPr indent="0" lvl="3" marL="0" marR="0" rtl="0" algn="l">
              <a:lnSpc>
                <a:spcPct val="100000"/>
              </a:lnSpc>
              <a:spcBef>
                <a:spcPts val="0"/>
              </a:spcBef>
              <a:spcAft>
                <a:spcPts val="0"/>
              </a:spcAft>
              <a:buClr>
                <a:schemeClr val="lt1"/>
              </a:buClr>
              <a:buSzPts val="900"/>
              <a:buFont typeface="Calibri"/>
              <a:buNone/>
              <a:defRPr b="0" i="0" sz="900" u="none" cap="none" strike="noStrike">
                <a:solidFill>
                  <a:schemeClr val="lt1"/>
                </a:solidFill>
                <a:latin typeface="Calibri"/>
                <a:ea typeface="Calibri"/>
                <a:cs typeface="Calibri"/>
                <a:sym typeface="Calibri"/>
              </a:defRPr>
            </a:lvl4pPr>
            <a:lvl5pPr indent="0" lvl="4" marL="0" marR="0" rtl="0" algn="l">
              <a:lnSpc>
                <a:spcPct val="100000"/>
              </a:lnSpc>
              <a:spcBef>
                <a:spcPts val="0"/>
              </a:spcBef>
              <a:spcAft>
                <a:spcPts val="0"/>
              </a:spcAft>
              <a:buClr>
                <a:schemeClr val="lt1"/>
              </a:buClr>
              <a:buSzPts val="900"/>
              <a:buFont typeface="Calibri"/>
              <a:buNone/>
              <a:defRPr b="0" i="0" sz="900" u="none" cap="none" strike="noStrike">
                <a:solidFill>
                  <a:schemeClr val="lt1"/>
                </a:solidFill>
                <a:latin typeface="Calibri"/>
                <a:ea typeface="Calibri"/>
                <a:cs typeface="Calibri"/>
                <a:sym typeface="Calibri"/>
              </a:defRPr>
            </a:lvl5pPr>
            <a:lvl6pPr indent="0" lvl="5" marL="0" marR="0" rtl="0" algn="l">
              <a:lnSpc>
                <a:spcPct val="100000"/>
              </a:lnSpc>
              <a:spcBef>
                <a:spcPts val="0"/>
              </a:spcBef>
              <a:spcAft>
                <a:spcPts val="0"/>
              </a:spcAft>
              <a:buClr>
                <a:schemeClr val="lt1"/>
              </a:buClr>
              <a:buSzPts val="900"/>
              <a:buFont typeface="Calibri"/>
              <a:buNone/>
              <a:defRPr b="0" i="0" sz="900" u="none" cap="none" strike="noStrike">
                <a:solidFill>
                  <a:schemeClr val="lt1"/>
                </a:solidFill>
                <a:latin typeface="Calibri"/>
                <a:ea typeface="Calibri"/>
                <a:cs typeface="Calibri"/>
                <a:sym typeface="Calibri"/>
              </a:defRPr>
            </a:lvl6pPr>
            <a:lvl7pPr indent="0" lvl="6" marL="0" marR="0" rtl="0" algn="l">
              <a:lnSpc>
                <a:spcPct val="100000"/>
              </a:lnSpc>
              <a:spcBef>
                <a:spcPts val="0"/>
              </a:spcBef>
              <a:spcAft>
                <a:spcPts val="0"/>
              </a:spcAft>
              <a:buClr>
                <a:schemeClr val="lt1"/>
              </a:buClr>
              <a:buSzPts val="900"/>
              <a:buFont typeface="Calibri"/>
              <a:buNone/>
              <a:defRPr b="0" i="0" sz="900" u="none" cap="none" strike="noStrike">
                <a:solidFill>
                  <a:schemeClr val="lt1"/>
                </a:solidFill>
                <a:latin typeface="Calibri"/>
                <a:ea typeface="Calibri"/>
                <a:cs typeface="Calibri"/>
                <a:sym typeface="Calibri"/>
              </a:defRPr>
            </a:lvl7pPr>
            <a:lvl8pPr indent="0" lvl="7" marL="0" marR="0" rtl="0" algn="l">
              <a:lnSpc>
                <a:spcPct val="100000"/>
              </a:lnSpc>
              <a:spcBef>
                <a:spcPts val="0"/>
              </a:spcBef>
              <a:spcAft>
                <a:spcPts val="0"/>
              </a:spcAft>
              <a:buClr>
                <a:schemeClr val="lt1"/>
              </a:buClr>
              <a:buSzPts val="900"/>
              <a:buFont typeface="Calibri"/>
              <a:buNone/>
              <a:defRPr b="0" i="0" sz="900" u="none" cap="none" strike="noStrike">
                <a:solidFill>
                  <a:schemeClr val="lt1"/>
                </a:solidFill>
                <a:latin typeface="Calibri"/>
                <a:ea typeface="Calibri"/>
                <a:cs typeface="Calibri"/>
                <a:sym typeface="Calibri"/>
              </a:defRPr>
            </a:lvl8pPr>
            <a:lvl9pPr indent="0" lvl="8" marL="0" marR="0" rtl="0" algn="l">
              <a:lnSpc>
                <a:spcPct val="100000"/>
              </a:lnSpc>
              <a:spcBef>
                <a:spcPts val="0"/>
              </a:spcBef>
              <a:spcAft>
                <a:spcPts val="0"/>
              </a:spcAft>
              <a:buClr>
                <a:schemeClr val="lt1"/>
              </a:buClr>
              <a:buSzPts val="900"/>
              <a:buFont typeface="Calibri"/>
              <a:buNone/>
              <a:defRPr b="0" i="0" sz="900" u="none" cap="none" strike="noStrike">
                <a:solidFill>
                  <a:schemeClr val="lt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p:cSld name="1_blank">
    <p:spTree>
      <p:nvGrpSpPr>
        <p:cNvPr id="214" name="Shape 214"/>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1" type="blank">
  <p:cSld name="BLANK">
    <p:spTree>
      <p:nvGrpSpPr>
        <p:cNvPr id="215" name="Shape 215"/>
        <p:cNvGrpSpPr/>
        <p:nvPr/>
      </p:nvGrpSpPr>
      <p:grpSpPr>
        <a:xfrm>
          <a:off x="0" y="0"/>
          <a:ext cx="0" cy="0"/>
          <a:chOff x="0" y="0"/>
          <a:chExt cx="0" cy="0"/>
        </a:xfrm>
      </p:grpSpPr>
      <p:sp>
        <p:nvSpPr>
          <p:cNvPr id="216" name="Google Shape;216;p4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217" name="Google Shape;217;p4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218" name="Google Shape;218;p4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_1">
    <p:spTree>
      <p:nvGrpSpPr>
        <p:cNvPr id="219" name="Shape 219"/>
        <p:cNvGrpSpPr/>
        <p:nvPr/>
      </p:nvGrpSpPr>
      <p:grpSpPr>
        <a:xfrm>
          <a:off x="0" y="0"/>
          <a:ext cx="0" cy="0"/>
          <a:chOff x="0" y="0"/>
          <a:chExt cx="0" cy="0"/>
        </a:xfrm>
      </p:grpSpPr>
      <p:sp>
        <p:nvSpPr>
          <p:cNvPr id="220" name="Google Shape;220;p4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sic Page">
  <p:cSld name="Basic Page">
    <p:spTree>
      <p:nvGrpSpPr>
        <p:cNvPr id="221" name="Shape 221"/>
        <p:cNvGrpSpPr/>
        <p:nvPr/>
      </p:nvGrpSpPr>
      <p:grpSpPr>
        <a:xfrm>
          <a:off x="0" y="0"/>
          <a:ext cx="0" cy="0"/>
          <a:chOff x="0" y="0"/>
          <a:chExt cx="0" cy="0"/>
        </a:xfrm>
      </p:grpSpPr>
      <p:sp>
        <p:nvSpPr>
          <p:cNvPr id="222" name="Google Shape;222;p42"/>
          <p:cNvSpPr txBox="1"/>
          <p:nvPr>
            <p:ph idx="12" type="sldNum"/>
          </p:nvPr>
        </p:nvSpPr>
        <p:spPr>
          <a:xfrm>
            <a:off x="8589506" y="384740"/>
            <a:ext cx="427200" cy="240900"/>
          </a:xfrm>
          <a:prstGeom prst="rect">
            <a:avLst/>
          </a:prstGeom>
          <a:noFill/>
          <a:ln>
            <a:noFill/>
          </a:ln>
        </p:spPr>
        <p:txBody>
          <a:bodyPr anchorCtr="0" anchor="t" bIns="34275" lIns="68575" spcFirstLastPara="1" rIns="68575" wrap="square" tIns="34275">
            <a:noAutofit/>
          </a:bodyPr>
          <a:lstStyle>
            <a:lvl1pPr indent="0" lvl="0" marL="0" marR="0" rtl="0" algn="r">
              <a:lnSpc>
                <a:spcPct val="100000"/>
              </a:lnSpc>
              <a:spcBef>
                <a:spcPts val="0"/>
              </a:spcBef>
              <a:spcAft>
                <a:spcPts val="0"/>
              </a:spcAft>
              <a:buClr>
                <a:srgbClr val="000000"/>
              </a:buClr>
              <a:buSzPts val="1100"/>
              <a:buFont typeface="Arial"/>
              <a:buNone/>
              <a:defRPr b="0" i="0" sz="1100" u="none" cap="none" strike="noStrike">
                <a:solidFill>
                  <a:srgbClr val="1F4270"/>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100"/>
              <a:buFont typeface="Arial"/>
              <a:buNone/>
              <a:defRPr b="0" i="0" sz="1100" u="none" cap="none" strike="noStrike">
                <a:solidFill>
                  <a:srgbClr val="1F4270"/>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100"/>
              <a:buFont typeface="Arial"/>
              <a:buNone/>
              <a:defRPr b="0" i="0" sz="1100" u="none" cap="none" strike="noStrike">
                <a:solidFill>
                  <a:srgbClr val="1F4270"/>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100"/>
              <a:buFont typeface="Arial"/>
              <a:buNone/>
              <a:defRPr b="0" i="0" sz="1100" u="none" cap="none" strike="noStrike">
                <a:solidFill>
                  <a:srgbClr val="1F4270"/>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100"/>
              <a:buFont typeface="Arial"/>
              <a:buNone/>
              <a:defRPr b="0" i="0" sz="1100" u="none" cap="none" strike="noStrike">
                <a:solidFill>
                  <a:srgbClr val="1F4270"/>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100"/>
              <a:buFont typeface="Arial"/>
              <a:buNone/>
              <a:defRPr b="0" i="0" sz="1100" u="none" cap="none" strike="noStrike">
                <a:solidFill>
                  <a:srgbClr val="1F4270"/>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100"/>
              <a:buFont typeface="Arial"/>
              <a:buNone/>
              <a:defRPr b="0" i="0" sz="1100" u="none" cap="none" strike="noStrike">
                <a:solidFill>
                  <a:srgbClr val="1F4270"/>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100"/>
              <a:buFont typeface="Arial"/>
              <a:buNone/>
              <a:defRPr b="0" i="0" sz="1100" u="none" cap="none" strike="noStrike">
                <a:solidFill>
                  <a:srgbClr val="1F4270"/>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100"/>
              <a:buFont typeface="Arial"/>
              <a:buNone/>
              <a:defRPr b="0" i="0" sz="1100" u="none" cap="none" strike="noStrike">
                <a:solidFill>
                  <a:srgbClr val="1F4270"/>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8_Custom Layout">
  <p:cSld name="28_Custom Layout">
    <p:spTree>
      <p:nvGrpSpPr>
        <p:cNvPr id="223" name="Shape 223"/>
        <p:cNvGrpSpPr/>
        <p:nvPr/>
      </p:nvGrpSpPr>
      <p:grpSpPr>
        <a:xfrm>
          <a:off x="0" y="0"/>
          <a:ext cx="0" cy="0"/>
          <a:chOff x="0" y="0"/>
          <a:chExt cx="0" cy="0"/>
        </a:xfrm>
      </p:grpSpPr>
      <p:pic>
        <p:nvPicPr>
          <p:cNvPr id="224" name="Google Shape;224;p43"/>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225" name="Google Shape;225;p43"/>
          <p:cNvSpPr txBox="1"/>
          <p:nvPr>
            <p:ph type="title"/>
          </p:nvPr>
        </p:nvSpPr>
        <p:spPr>
          <a:xfrm>
            <a:off x="749171" y="688893"/>
            <a:ext cx="74424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76092A"/>
              </a:buClr>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26" name="Google Shape;226;p43"/>
          <p:cNvSpPr txBox="1"/>
          <p:nvPr>
            <p:ph idx="1" type="body"/>
          </p:nvPr>
        </p:nvSpPr>
        <p:spPr>
          <a:xfrm>
            <a:off x="1172240" y="1031514"/>
            <a:ext cx="6475200" cy="3263400"/>
          </a:xfrm>
          <a:prstGeom prst="rect">
            <a:avLst/>
          </a:prstGeom>
          <a:noFill/>
          <a:ln>
            <a:noFill/>
          </a:ln>
        </p:spPr>
        <p:txBody>
          <a:bodyPr anchorCtr="0" anchor="t" bIns="34275" lIns="68575" spcFirstLastPara="1" rIns="68575" wrap="square" tIns="34275">
            <a:normAutofit/>
          </a:bodyPr>
          <a:lstStyle>
            <a:lvl1pPr indent="-342900" lvl="0" marL="457200" rtl="0" algn="l">
              <a:lnSpc>
                <a:spcPct val="90000"/>
              </a:lnSpc>
              <a:spcBef>
                <a:spcPts val="800"/>
              </a:spcBef>
              <a:spcAft>
                <a:spcPts val="0"/>
              </a:spcAft>
              <a:buClr>
                <a:srgbClr val="76092A"/>
              </a:buClr>
              <a:buSzPts val="1800"/>
              <a:buChar char="•"/>
              <a:defRPr>
                <a:solidFill>
                  <a:srgbClr val="76092A"/>
                </a:solidFill>
              </a:defRPr>
            </a:lvl1pPr>
            <a:lvl2pPr indent="-336550" lvl="1" marL="914400" rtl="0" algn="l">
              <a:lnSpc>
                <a:spcPct val="90000"/>
              </a:lnSpc>
              <a:spcBef>
                <a:spcPts val="400"/>
              </a:spcBef>
              <a:spcAft>
                <a:spcPts val="0"/>
              </a:spcAft>
              <a:buClr>
                <a:srgbClr val="76092A"/>
              </a:buClr>
              <a:buSzPts val="1700"/>
              <a:buChar char="•"/>
              <a:defRPr>
                <a:solidFill>
                  <a:srgbClr val="76092A"/>
                </a:solidFill>
              </a:defRPr>
            </a:lvl2pPr>
            <a:lvl3pPr indent="-323850" lvl="2" marL="1371600" rtl="0" algn="l">
              <a:lnSpc>
                <a:spcPct val="90000"/>
              </a:lnSpc>
              <a:spcBef>
                <a:spcPts val="400"/>
              </a:spcBef>
              <a:spcAft>
                <a:spcPts val="0"/>
              </a:spcAft>
              <a:buClr>
                <a:srgbClr val="76092A"/>
              </a:buClr>
              <a:buSzPts val="1500"/>
              <a:buChar char="•"/>
              <a:defRPr>
                <a:solidFill>
                  <a:srgbClr val="76092A"/>
                </a:solidFill>
              </a:defRPr>
            </a:lvl3pPr>
            <a:lvl4pPr indent="-317500" lvl="3" marL="1828800" rtl="0" algn="l">
              <a:lnSpc>
                <a:spcPct val="90000"/>
              </a:lnSpc>
              <a:spcBef>
                <a:spcPts val="400"/>
              </a:spcBef>
              <a:spcAft>
                <a:spcPts val="0"/>
              </a:spcAft>
              <a:buClr>
                <a:srgbClr val="76092A"/>
              </a:buClr>
              <a:buSzPts val="1400"/>
              <a:buChar char="•"/>
              <a:defRPr>
                <a:solidFill>
                  <a:srgbClr val="76092A"/>
                </a:solidFill>
              </a:defRPr>
            </a:lvl4pPr>
            <a:lvl5pPr indent="-317500" lvl="4" marL="2286000" rtl="0" algn="l">
              <a:lnSpc>
                <a:spcPct val="90000"/>
              </a:lnSpc>
              <a:spcBef>
                <a:spcPts val="400"/>
              </a:spcBef>
              <a:spcAft>
                <a:spcPts val="0"/>
              </a:spcAft>
              <a:buClr>
                <a:srgbClr val="76092A"/>
              </a:buClr>
              <a:buSzPts val="1400"/>
              <a:buChar char="•"/>
              <a:defRPr>
                <a:solidFill>
                  <a:srgbClr val="76092A"/>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pic>
        <p:nvPicPr>
          <p:cNvPr id="227" name="Google Shape;227;p43"/>
          <p:cNvPicPr preferRelativeResize="0"/>
          <p:nvPr/>
        </p:nvPicPr>
        <p:blipFill rotWithShape="1">
          <a:blip r:embed="rId3">
            <a:alphaModFix/>
          </a:blip>
          <a:srcRect b="18334" l="0" r="0" t="0"/>
          <a:stretch/>
        </p:blipFill>
        <p:spPr>
          <a:xfrm>
            <a:off x="8090390" y="4553525"/>
            <a:ext cx="824271" cy="383577"/>
          </a:xfrm>
          <a:prstGeom prst="rect">
            <a:avLst/>
          </a:prstGeom>
          <a:noFill/>
          <a:ln>
            <a:noFill/>
          </a:ln>
        </p:spPr>
      </p:pic>
      <p:sp>
        <p:nvSpPr>
          <p:cNvPr id="228" name="Google Shape;228;p43"/>
          <p:cNvSpPr txBox="1"/>
          <p:nvPr/>
        </p:nvSpPr>
        <p:spPr>
          <a:xfrm>
            <a:off x="6588893" y="4738170"/>
            <a:ext cx="1149900" cy="249000"/>
          </a:xfrm>
          <a:prstGeom prst="rect">
            <a:avLst/>
          </a:prstGeom>
          <a:noFill/>
          <a:ln>
            <a:noFill/>
          </a:ln>
        </p:spPr>
        <p:txBody>
          <a:bodyPr anchorCtr="0" anchor="t" bIns="34275" lIns="68575" spcFirstLastPara="1" rIns="68575" wrap="square" tIns="34275">
            <a:noAutofit/>
          </a:bodyPr>
          <a:lstStyle/>
          <a:p>
            <a:pPr indent="0" lvl="0" marL="0" marR="0" rtl="0" algn="r">
              <a:lnSpc>
                <a:spcPct val="100000"/>
              </a:lnSpc>
              <a:spcBef>
                <a:spcPts val="0"/>
              </a:spcBef>
              <a:spcAft>
                <a:spcPts val="0"/>
              </a:spcAft>
              <a:buClr>
                <a:srgbClr val="03435F"/>
              </a:buClr>
              <a:buSzPts val="900"/>
              <a:buFont typeface="Arial"/>
              <a:buNone/>
            </a:pPr>
            <a:r>
              <a:rPr b="0" i="0" lang="en" sz="900" u="none" cap="none" strike="noStrike">
                <a:solidFill>
                  <a:srgbClr val="03435F"/>
                </a:solidFill>
                <a:latin typeface="Calibri"/>
                <a:ea typeface="Calibri"/>
                <a:cs typeface="Calibri"/>
                <a:sym typeface="Calibri"/>
              </a:rPr>
              <a:t>www.geant.org</a:t>
            </a:r>
            <a:endParaRPr b="0" i="0" sz="900" u="none" cap="none" strike="noStrike">
              <a:solidFill>
                <a:srgbClr val="03435F"/>
              </a:solidFill>
              <a:latin typeface="Calibri"/>
              <a:ea typeface="Calibri"/>
              <a:cs typeface="Calibri"/>
              <a:sym typeface="Calibri"/>
            </a:endParaRPr>
          </a:p>
        </p:txBody>
      </p:sp>
      <p:sp>
        <p:nvSpPr>
          <p:cNvPr id="229" name="Google Shape;229;p43"/>
          <p:cNvSpPr txBox="1"/>
          <p:nvPr>
            <p:ph idx="12" type="sldNum"/>
          </p:nvPr>
        </p:nvSpPr>
        <p:spPr>
          <a:xfrm>
            <a:off x="6373883" y="4738169"/>
            <a:ext cx="502800" cy="2490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888888"/>
              </a:buClr>
              <a:buSzPts val="900"/>
              <a:buFont typeface="Calibri"/>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900"/>
              <a:buFont typeface="Calibri"/>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900"/>
              <a:buFont typeface="Calibri"/>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900"/>
              <a:buFont typeface="Calibri"/>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900"/>
              <a:buFont typeface="Calibri"/>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900"/>
              <a:buFont typeface="Calibri"/>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900"/>
              <a:buFont typeface="Calibri"/>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900"/>
              <a:buFont typeface="Calibri"/>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900"/>
              <a:buFont typeface="Calibri"/>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sz="675"/>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mpty">
  <p:cSld name="empty">
    <p:spTree>
      <p:nvGrpSpPr>
        <p:cNvPr id="230" name="Shape 230"/>
        <p:cNvGrpSpPr/>
        <p:nvPr/>
      </p:nvGrpSpPr>
      <p:grpSpPr>
        <a:xfrm>
          <a:off x="0" y="0"/>
          <a:ext cx="0" cy="0"/>
          <a:chOff x="0" y="0"/>
          <a:chExt cx="0" cy="0"/>
        </a:xfrm>
      </p:grpSpPr>
      <p:sp>
        <p:nvSpPr>
          <p:cNvPr id="231" name="Google Shape;231;p44"/>
          <p:cNvSpPr txBox="1"/>
          <p:nvPr>
            <p:ph type="title"/>
          </p:nvPr>
        </p:nvSpPr>
        <p:spPr>
          <a:xfrm>
            <a:off x="340894" y="389869"/>
            <a:ext cx="7042800" cy="2928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FFC000"/>
              </a:buClr>
              <a:buSzPts val="1800"/>
              <a:buFont typeface="Calibri"/>
              <a:buNone/>
              <a:defRPr b="1" sz="1800" cap="none">
                <a:solidFill>
                  <a:srgbClr val="FFC000"/>
                </a:solidFill>
                <a:latin typeface="Calibri"/>
                <a:ea typeface="Calibri"/>
                <a:cs typeface="Calibri"/>
                <a:sym typeface="Calibri"/>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ustom Layout">
  <p:cSld name="1_Custom Layout">
    <p:spTree>
      <p:nvGrpSpPr>
        <p:cNvPr id="232" name="Shape 232"/>
        <p:cNvGrpSpPr/>
        <p:nvPr/>
      </p:nvGrpSpPr>
      <p:grpSpPr>
        <a:xfrm>
          <a:off x="0" y="0"/>
          <a:ext cx="0" cy="0"/>
          <a:chOff x="0" y="0"/>
          <a:chExt cx="0" cy="0"/>
        </a:xfrm>
      </p:grpSpPr>
      <p:pic>
        <p:nvPicPr>
          <p:cNvPr id="233" name="Google Shape;233;p45"/>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pic>
        <p:nvPicPr>
          <p:cNvPr id="234" name="Google Shape;234;p45"/>
          <p:cNvPicPr preferRelativeResize="0"/>
          <p:nvPr/>
        </p:nvPicPr>
        <p:blipFill rotWithShape="1">
          <a:blip r:embed="rId3">
            <a:alphaModFix/>
          </a:blip>
          <a:srcRect b="18334" l="0" r="0" t="0"/>
          <a:stretch/>
        </p:blipFill>
        <p:spPr>
          <a:xfrm>
            <a:off x="8090390" y="4553525"/>
            <a:ext cx="824271" cy="383577"/>
          </a:xfrm>
          <a:prstGeom prst="rect">
            <a:avLst/>
          </a:prstGeom>
          <a:noFill/>
          <a:ln>
            <a:noFill/>
          </a:ln>
        </p:spPr>
      </p:pic>
      <p:sp>
        <p:nvSpPr>
          <p:cNvPr id="235" name="Google Shape;235;p45"/>
          <p:cNvSpPr txBox="1"/>
          <p:nvPr>
            <p:ph idx="1" type="body"/>
          </p:nvPr>
        </p:nvSpPr>
        <p:spPr>
          <a:xfrm>
            <a:off x="1172240" y="1071038"/>
            <a:ext cx="6475200" cy="3263400"/>
          </a:xfrm>
          <a:prstGeom prst="rect">
            <a:avLst/>
          </a:prstGeom>
          <a:noFill/>
          <a:ln>
            <a:noFill/>
          </a:ln>
        </p:spPr>
        <p:txBody>
          <a:bodyPr anchorCtr="0" anchor="t" bIns="34275" lIns="68575" spcFirstLastPara="1" rIns="68575" wrap="square" tIns="34275">
            <a:normAutofit/>
          </a:bodyPr>
          <a:lstStyle>
            <a:lvl1pPr indent="-342900" lvl="0" marL="457200" rtl="0" algn="l">
              <a:lnSpc>
                <a:spcPct val="90000"/>
              </a:lnSpc>
              <a:spcBef>
                <a:spcPts val="800"/>
              </a:spcBef>
              <a:spcAft>
                <a:spcPts val="0"/>
              </a:spcAft>
              <a:buClr>
                <a:srgbClr val="76092A"/>
              </a:buClr>
              <a:buSzPts val="1800"/>
              <a:buChar char="•"/>
              <a:defRPr>
                <a:solidFill>
                  <a:srgbClr val="76092A"/>
                </a:solidFill>
              </a:defRPr>
            </a:lvl1pPr>
            <a:lvl2pPr indent="-336550" lvl="1" marL="914400" rtl="0" algn="l">
              <a:lnSpc>
                <a:spcPct val="90000"/>
              </a:lnSpc>
              <a:spcBef>
                <a:spcPts val="400"/>
              </a:spcBef>
              <a:spcAft>
                <a:spcPts val="0"/>
              </a:spcAft>
              <a:buClr>
                <a:srgbClr val="76092A"/>
              </a:buClr>
              <a:buSzPts val="1700"/>
              <a:buChar char="•"/>
              <a:defRPr>
                <a:solidFill>
                  <a:srgbClr val="76092A"/>
                </a:solidFill>
              </a:defRPr>
            </a:lvl2pPr>
            <a:lvl3pPr indent="-323850" lvl="2" marL="1371600" rtl="0" algn="l">
              <a:lnSpc>
                <a:spcPct val="90000"/>
              </a:lnSpc>
              <a:spcBef>
                <a:spcPts val="400"/>
              </a:spcBef>
              <a:spcAft>
                <a:spcPts val="0"/>
              </a:spcAft>
              <a:buClr>
                <a:srgbClr val="76092A"/>
              </a:buClr>
              <a:buSzPts val="1500"/>
              <a:buChar char="•"/>
              <a:defRPr>
                <a:solidFill>
                  <a:srgbClr val="76092A"/>
                </a:solidFill>
              </a:defRPr>
            </a:lvl3pPr>
            <a:lvl4pPr indent="-317500" lvl="3" marL="1828800" rtl="0" algn="l">
              <a:lnSpc>
                <a:spcPct val="90000"/>
              </a:lnSpc>
              <a:spcBef>
                <a:spcPts val="400"/>
              </a:spcBef>
              <a:spcAft>
                <a:spcPts val="0"/>
              </a:spcAft>
              <a:buClr>
                <a:srgbClr val="76092A"/>
              </a:buClr>
              <a:buSzPts val="1400"/>
              <a:buChar char="•"/>
              <a:defRPr>
                <a:solidFill>
                  <a:srgbClr val="76092A"/>
                </a:solidFill>
              </a:defRPr>
            </a:lvl4pPr>
            <a:lvl5pPr indent="-317500" lvl="4" marL="2286000" rtl="0" algn="l">
              <a:lnSpc>
                <a:spcPct val="90000"/>
              </a:lnSpc>
              <a:spcBef>
                <a:spcPts val="400"/>
              </a:spcBef>
              <a:spcAft>
                <a:spcPts val="0"/>
              </a:spcAft>
              <a:buClr>
                <a:srgbClr val="76092A"/>
              </a:buClr>
              <a:buSzPts val="1400"/>
              <a:buChar char="•"/>
              <a:defRPr>
                <a:solidFill>
                  <a:srgbClr val="76092A"/>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236" name="Google Shape;236;p45"/>
          <p:cNvSpPr txBox="1"/>
          <p:nvPr>
            <p:ph type="title"/>
          </p:nvPr>
        </p:nvSpPr>
        <p:spPr>
          <a:xfrm>
            <a:off x="1172240" y="528873"/>
            <a:ext cx="7421100" cy="3231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76092A"/>
              </a:buClr>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37" name="Google Shape;237;p45"/>
          <p:cNvSpPr txBox="1"/>
          <p:nvPr/>
        </p:nvSpPr>
        <p:spPr>
          <a:xfrm>
            <a:off x="6588893" y="4738170"/>
            <a:ext cx="1149900" cy="249000"/>
          </a:xfrm>
          <a:prstGeom prst="rect">
            <a:avLst/>
          </a:prstGeom>
          <a:noFill/>
          <a:ln>
            <a:noFill/>
          </a:ln>
        </p:spPr>
        <p:txBody>
          <a:bodyPr anchorCtr="0" anchor="t" bIns="34275" lIns="68575" spcFirstLastPara="1" rIns="68575" wrap="square" tIns="34275">
            <a:noAutofit/>
          </a:bodyPr>
          <a:lstStyle/>
          <a:p>
            <a:pPr indent="0" lvl="0" marL="0" marR="0" rtl="0" algn="r">
              <a:lnSpc>
                <a:spcPct val="100000"/>
              </a:lnSpc>
              <a:spcBef>
                <a:spcPts val="0"/>
              </a:spcBef>
              <a:spcAft>
                <a:spcPts val="0"/>
              </a:spcAft>
              <a:buClr>
                <a:srgbClr val="03435F"/>
              </a:buClr>
              <a:buSzPts val="900"/>
              <a:buFont typeface="Arial"/>
              <a:buNone/>
            </a:pPr>
            <a:r>
              <a:rPr b="0" lang="en" sz="900">
                <a:solidFill>
                  <a:srgbClr val="03435F"/>
                </a:solidFill>
                <a:latin typeface="Calibri"/>
                <a:ea typeface="Calibri"/>
                <a:cs typeface="Calibri"/>
                <a:sym typeface="Calibri"/>
              </a:rPr>
              <a:t>www.geant.org</a:t>
            </a:r>
            <a:endParaRPr b="0" sz="900">
              <a:solidFill>
                <a:srgbClr val="03435F"/>
              </a:solidFill>
              <a:latin typeface="Calibri"/>
              <a:ea typeface="Calibri"/>
              <a:cs typeface="Calibri"/>
              <a:sym typeface="Calibri"/>
            </a:endParaRPr>
          </a:p>
        </p:txBody>
      </p:sp>
      <p:sp>
        <p:nvSpPr>
          <p:cNvPr id="238" name="Google Shape;238;p45"/>
          <p:cNvSpPr txBox="1"/>
          <p:nvPr>
            <p:ph idx="12" type="sldNum"/>
          </p:nvPr>
        </p:nvSpPr>
        <p:spPr>
          <a:xfrm>
            <a:off x="6373883" y="4738169"/>
            <a:ext cx="502800" cy="2490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sz="675"/>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type="titleOnly">
  <p:cSld name="TITLE_ONLY">
    <p:spTree>
      <p:nvGrpSpPr>
        <p:cNvPr id="239" name="Shape 239"/>
        <p:cNvGrpSpPr/>
        <p:nvPr/>
      </p:nvGrpSpPr>
      <p:grpSpPr>
        <a:xfrm>
          <a:off x="0" y="0"/>
          <a:ext cx="0" cy="0"/>
          <a:chOff x="0" y="0"/>
          <a:chExt cx="0" cy="0"/>
        </a:xfrm>
      </p:grpSpPr>
      <p:sp>
        <p:nvSpPr>
          <p:cNvPr id="240" name="Google Shape;240;p46"/>
          <p:cNvSpPr txBox="1"/>
          <p:nvPr>
            <p:ph type="title"/>
          </p:nvPr>
        </p:nvSpPr>
        <p:spPr>
          <a:xfrm>
            <a:off x="749171" y="688893"/>
            <a:ext cx="74424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76092A"/>
              </a:buClr>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41" name="Google Shape;241;p46"/>
          <p:cNvSpPr txBox="1"/>
          <p:nvPr>
            <p:ph idx="10" type="dt"/>
          </p:nvPr>
        </p:nvSpPr>
        <p:spPr>
          <a:xfrm>
            <a:off x="0" y="0"/>
            <a:ext cx="2250000" cy="2250000"/>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sz="1400">
                <a:solidFill>
                  <a:schemeClr val="dk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42" name="Google Shape;242;p46"/>
          <p:cNvSpPr txBox="1"/>
          <p:nvPr>
            <p:ph idx="11" type="ftr"/>
          </p:nvPr>
        </p:nvSpPr>
        <p:spPr>
          <a:xfrm>
            <a:off x="0" y="0"/>
            <a:ext cx="2250000" cy="2250000"/>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sz="1400">
                <a:solidFill>
                  <a:schemeClr val="dk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43" name="Google Shape;243;p46"/>
          <p:cNvSpPr txBox="1"/>
          <p:nvPr>
            <p:ph idx="12" type="sldNum"/>
          </p:nvPr>
        </p:nvSpPr>
        <p:spPr>
          <a:xfrm>
            <a:off x="0" y="0"/>
            <a:ext cx="2250000" cy="2250000"/>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sz="1400">
                <a:solidFill>
                  <a:schemeClr val="dk1"/>
                </a:solidFill>
                <a:latin typeface="Calibri"/>
                <a:ea typeface="Calibri"/>
                <a:cs typeface="Calibri"/>
                <a:sym typeface="Calibri"/>
              </a:defRPr>
            </a:lvl1pPr>
            <a:lvl2pPr indent="0" lvl="1" marL="0" marR="0" rtl="0" algn="l">
              <a:spcBef>
                <a:spcPts val="0"/>
              </a:spcBef>
              <a:buNone/>
              <a:defRPr sz="1400">
                <a:solidFill>
                  <a:schemeClr val="dk1"/>
                </a:solidFill>
                <a:latin typeface="Calibri"/>
                <a:ea typeface="Calibri"/>
                <a:cs typeface="Calibri"/>
                <a:sym typeface="Calibri"/>
              </a:defRPr>
            </a:lvl2pPr>
            <a:lvl3pPr indent="0" lvl="2" marL="0" marR="0" rtl="0" algn="l">
              <a:spcBef>
                <a:spcPts val="0"/>
              </a:spcBef>
              <a:buNone/>
              <a:defRPr sz="1400">
                <a:solidFill>
                  <a:schemeClr val="dk1"/>
                </a:solidFill>
                <a:latin typeface="Calibri"/>
                <a:ea typeface="Calibri"/>
                <a:cs typeface="Calibri"/>
                <a:sym typeface="Calibri"/>
              </a:defRPr>
            </a:lvl3pPr>
            <a:lvl4pPr indent="0" lvl="3" marL="0" marR="0" rtl="0" algn="l">
              <a:spcBef>
                <a:spcPts val="0"/>
              </a:spcBef>
              <a:buNone/>
              <a:defRPr sz="1400">
                <a:solidFill>
                  <a:schemeClr val="dk1"/>
                </a:solidFill>
                <a:latin typeface="Calibri"/>
                <a:ea typeface="Calibri"/>
                <a:cs typeface="Calibri"/>
                <a:sym typeface="Calibri"/>
              </a:defRPr>
            </a:lvl4pPr>
            <a:lvl5pPr indent="0" lvl="4" marL="0" marR="0" rtl="0" algn="l">
              <a:spcBef>
                <a:spcPts val="0"/>
              </a:spcBef>
              <a:buNone/>
              <a:defRPr sz="1400">
                <a:solidFill>
                  <a:schemeClr val="dk1"/>
                </a:solidFill>
                <a:latin typeface="Calibri"/>
                <a:ea typeface="Calibri"/>
                <a:cs typeface="Calibri"/>
                <a:sym typeface="Calibri"/>
              </a:defRPr>
            </a:lvl5pPr>
            <a:lvl6pPr indent="0" lvl="5" marL="0" marR="0" rtl="0" algn="l">
              <a:spcBef>
                <a:spcPts val="0"/>
              </a:spcBef>
              <a:buNone/>
              <a:defRPr sz="1400">
                <a:solidFill>
                  <a:schemeClr val="dk1"/>
                </a:solidFill>
                <a:latin typeface="Calibri"/>
                <a:ea typeface="Calibri"/>
                <a:cs typeface="Calibri"/>
                <a:sym typeface="Calibri"/>
              </a:defRPr>
            </a:lvl6pPr>
            <a:lvl7pPr indent="0" lvl="6" marL="0" marR="0" rtl="0" algn="l">
              <a:spcBef>
                <a:spcPts val="0"/>
              </a:spcBef>
              <a:buNone/>
              <a:defRPr sz="1400">
                <a:solidFill>
                  <a:schemeClr val="dk1"/>
                </a:solidFill>
                <a:latin typeface="Calibri"/>
                <a:ea typeface="Calibri"/>
                <a:cs typeface="Calibri"/>
                <a:sym typeface="Calibri"/>
              </a:defRPr>
            </a:lvl7pPr>
            <a:lvl8pPr indent="0" lvl="7" marL="0" marR="0" rtl="0" algn="l">
              <a:spcBef>
                <a:spcPts val="0"/>
              </a:spcBef>
              <a:buNone/>
              <a:defRPr sz="1400">
                <a:solidFill>
                  <a:schemeClr val="dk1"/>
                </a:solidFill>
                <a:latin typeface="Calibri"/>
                <a:ea typeface="Calibri"/>
                <a:cs typeface="Calibri"/>
                <a:sym typeface="Calibri"/>
              </a:defRPr>
            </a:lvl8pPr>
            <a:lvl9pPr indent="0" lvl="8" marL="0" marR="0" rtl="0" algn="l">
              <a:spcBef>
                <a:spcPts val="0"/>
              </a:spcBef>
              <a:buNone/>
              <a:defRPr sz="14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ustom Layout">
  <p:cSld name="3_Custom Layout">
    <p:spTree>
      <p:nvGrpSpPr>
        <p:cNvPr id="244" name="Shape 244"/>
        <p:cNvGrpSpPr/>
        <p:nvPr/>
      </p:nvGrpSpPr>
      <p:grpSpPr>
        <a:xfrm>
          <a:off x="0" y="0"/>
          <a:ext cx="0" cy="0"/>
          <a:chOff x="0" y="0"/>
          <a:chExt cx="0" cy="0"/>
        </a:xfrm>
      </p:grpSpPr>
      <p:pic>
        <p:nvPicPr>
          <p:cNvPr id="245" name="Google Shape;245;p47"/>
          <p:cNvPicPr preferRelativeResize="0"/>
          <p:nvPr/>
        </p:nvPicPr>
        <p:blipFill rotWithShape="1">
          <a:blip r:embed="rId2">
            <a:alphaModFix/>
          </a:blip>
          <a:srcRect b="18334" l="0" r="0" t="0"/>
          <a:stretch/>
        </p:blipFill>
        <p:spPr>
          <a:xfrm>
            <a:off x="8090390" y="4553525"/>
            <a:ext cx="824271" cy="383577"/>
          </a:xfrm>
          <a:prstGeom prst="rect">
            <a:avLst/>
          </a:prstGeom>
          <a:noFill/>
          <a:ln>
            <a:noFill/>
          </a:ln>
        </p:spPr>
      </p:pic>
      <p:sp>
        <p:nvSpPr>
          <p:cNvPr id="246" name="Google Shape;246;p47"/>
          <p:cNvSpPr txBox="1"/>
          <p:nvPr>
            <p:ph idx="1" type="body"/>
          </p:nvPr>
        </p:nvSpPr>
        <p:spPr>
          <a:xfrm>
            <a:off x="749171" y="1175722"/>
            <a:ext cx="7421100" cy="33777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rgbClr val="76092A"/>
              </a:buClr>
              <a:buSzPts val="1400"/>
              <a:buChar char="•"/>
              <a:defRPr/>
            </a:lvl1pPr>
            <a:lvl2pPr indent="-317500" lvl="1" marL="914400" rtl="0" algn="l">
              <a:lnSpc>
                <a:spcPct val="90000"/>
              </a:lnSpc>
              <a:spcBef>
                <a:spcPts val="400"/>
              </a:spcBef>
              <a:spcAft>
                <a:spcPts val="0"/>
              </a:spcAft>
              <a:buClr>
                <a:srgbClr val="76092A"/>
              </a:buClr>
              <a:buSzPts val="1400"/>
              <a:buChar char="•"/>
              <a:defRPr/>
            </a:lvl2pPr>
            <a:lvl3pPr indent="-317500" lvl="2" marL="1371600" rtl="0" algn="l">
              <a:lnSpc>
                <a:spcPct val="90000"/>
              </a:lnSpc>
              <a:spcBef>
                <a:spcPts val="400"/>
              </a:spcBef>
              <a:spcAft>
                <a:spcPts val="0"/>
              </a:spcAft>
              <a:buClr>
                <a:srgbClr val="76092A"/>
              </a:buClr>
              <a:buSzPts val="1400"/>
              <a:buChar char="•"/>
              <a:defRPr/>
            </a:lvl3pPr>
            <a:lvl4pPr indent="-317500" lvl="3" marL="1828800" rtl="0" algn="l">
              <a:lnSpc>
                <a:spcPct val="90000"/>
              </a:lnSpc>
              <a:spcBef>
                <a:spcPts val="400"/>
              </a:spcBef>
              <a:spcAft>
                <a:spcPts val="0"/>
              </a:spcAft>
              <a:buClr>
                <a:srgbClr val="76092A"/>
              </a:buClr>
              <a:buSzPts val="1400"/>
              <a:buChar char="•"/>
              <a:defRPr/>
            </a:lvl4pPr>
            <a:lvl5pPr indent="-317500" lvl="4" marL="2286000" rtl="0" algn="l">
              <a:lnSpc>
                <a:spcPct val="90000"/>
              </a:lnSpc>
              <a:spcBef>
                <a:spcPts val="400"/>
              </a:spcBef>
              <a:spcAft>
                <a:spcPts val="0"/>
              </a:spcAft>
              <a:buClr>
                <a:srgbClr val="76092A"/>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llenges">
  <p:cSld name="Challenges">
    <p:spTree>
      <p:nvGrpSpPr>
        <p:cNvPr id="247" name="Shape 247"/>
        <p:cNvGrpSpPr/>
        <p:nvPr/>
      </p:nvGrpSpPr>
      <p:grpSpPr>
        <a:xfrm>
          <a:off x="0" y="0"/>
          <a:ext cx="0" cy="0"/>
          <a:chOff x="0" y="0"/>
          <a:chExt cx="0" cy="0"/>
        </a:xfrm>
      </p:grpSpPr>
      <p:sp>
        <p:nvSpPr>
          <p:cNvPr id="248" name="Google Shape;248;p48"/>
          <p:cNvSpPr/>
          <p:nvPr/>
        </p:nvSpPr>
        <p:spPr>
          <a:xfrm>
            <a:off x="0" y="4850780"/>
            <a:ext cx="1154400" cy="292800"/>
          </a:xfrm>
          <a:prstGeom prst="rect">
            <a:avLst/>
          </a:prstGeom>
          <a:solidFill>
            <a:srgbClr val="FFDD7D">
              <a:alpha val="0"/>
            </a:srgbClr>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900"/>
              <a:buFont typeface="Calibri"/>
              <a:buNone/>
            </a:pPr>
            <a:r>
              <a:rPr b="1" lang="en" sz="900">
                <a:solidFill>
                  <a:schemeClr val="lt1"/>
                </a:solidFill>
                <a:latin typeface="Calibri"/>
                <a:ea typeface="Calibri"/>
                <a:cs typeface="Calibri"/>
                <a:sym typeface="Calibri"/>
              </a:rPr>
              <a:t>Objectives</a:t>
            </a:r>
            <a:endParaRPr sz="1100"/>
          </a:p>
        </p:txBody>
      </p:sp>
      <p:sp>
        <p:nvSpPr>
          <p:cNvPr id="249" name="Google Shape;249;p48"/>
          <p:cNvSpPr/>
          <p:nvPr/>
        </p:nvSpPr>
        <p:spPr>
          <a:xfrm>
            <a:off x="1154151" y="4850780"/>
            <a:ext cx="1154400" cy="292800"/>
          </a:xfrm>
          <a:prstGeom prst="rect">
            <a:avLst/>
          </a:prstGeom>
          <a:solidFill>
            <a:srgbClr val="FFDD7D"/>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4360"/>
              </a:buClr>
              <a:buSzPts val="900"/>
              <a:buFont typeface="Calibri"/>
              <a:buNone/>
            </a:pPr>
            <a:r>
              <a:rPr b="1" lang="en" sz="900">
                <a:solidFill>
                  <a:srgbClr val="004360"/>
                </a:solidFill>
                <a:latin typeface="Calibri"/>
                <a:ea typeface="Calibri"/>
                <a:cs typeface="Calibri"/>
                <a:sym typeface="Calibri"/>
              </a:rPr>
              <a:t>Challenges</a:t>
            </a:r>
            <a:endParaRPr sz="1100"/>
          </a:p>
        </p:txBody>
      </p:sp>
      <p:sp>
        <p:nvSpPr>
          <p:cNvPr id="250" name="Google Shape;250;p48"/>
          <p:cNvSpPr/>
          <p:nvPr/>
        </p:nvSpPr>
        <p:spPr>
          <a:xfrm rot="10800000">
            <a:off x="1646459" y="4746080"/>
            <a:ext cx="169500" cy="104700"/>
          </a:xfrm>
          <a:prstGeom prst="downArrow">
            <a:avLst>
              <a:gd fmla="val 50000" name="adj1"/>
              <a:gd fmla="val 100000" name="adj2"/>
            </a:avLst>
          </a:prstGeom>
          <a:solidFill>
            <a:srgbClr val="FFDD7D"/>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1" name="Google Shape;251;p48"/>
          <p:cNvSpPr/>
          <p:nvPr/>
        </p:nvSpPr>
        <p:spPr>
          <a:xfrm>
            <a:off x="2308302" y="4850780"/>
            <a:ext cx="1154400" cy="292800"/>
          </a:xfrm>
          <a:prstGeom prst="rect">
            <a:avLst/>
          </a:prstGeom>
          <a:solidFill>
            <a:srgbClr val="FFDD7D">
              <a:alpha val="0"/>
            </a:srgbClr>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900"/>
              <a:buFont typeface="Calibri"/>
              <a:buNone/>
            </a:pPr>
            <a:r>
              <a:rPr b="1" lang="en" sz="900">
                <a:solidFill>
                  <a:schemeClr val="lt1"/>
                </a:solidFill>
                <a:latin typeface="Calibri"/>
                <a:ea typeface="Calibri"/>
                <a:cs typeface="Calibri"/>
                <a:sym typeface="Calibri"/>
              </a:rPr>
              <a:t>Achievements</a:t>
            </a:r>
            <a:endParaRPr sz="1100"/>
          </a:p>
        </p:txBody>
      </p:sp>
      <p:sp>
        <p:nvSpPr>
          <p:cNvPr id="252" name="Google Shape;252;p48"/>
          <p:cNvSpPr/>
          <p:nvPr/>
        </p:nvSpPr>
        <p:spPr>
          <a:xfrm>
            <a:off x="3462453" y="4850780"/>
            <a:ext cx="1154400" cy="292800"/>
          </a:xfrm>
          <a:prstGeom prst="rect">
            <a:avLst/>
          </a:prstGeom>
          <a:solidFill>
            <a:srgbClr val="FFDD7D">
              <a:alpha val="0"/>
            </a:srgbClr>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900"/>
              <a:buFont typeface="Calibri"/>
              <a:buNone/>
            </a:pPr>
            <a:r>
              <a:rPr b="1" lang="en" sz="900">
                <a:solidFill>
                  <a:schemeClr val="lt1"/>
                </a:solidFill>
                <a:latin typeface="Calibri"/>
                <a:ea typeface="Calibri"/>
                <a:cs typeface="Calibri"/>
                <a:sym typeface="Calibri"/>
              </a:rPr>
              <a:t>Conclusions</a:t>
            </a:r>
            <a:endParaRPr sz="1100"/>
          </a:p>
        </p:txBody>
      </p:sp>
      <p:sp>
        <p:nvSpPr>
          <p:cNvPr id="253" name="Google Shape;253;p48"/>
          <p:cNvSpPr/>
          <p:nvPr/>
        </p:nvSpPr>
        <p:spPr>
          <a:xfrm>
            <a:off x="4616604" y="4850780"/>
            <a:ext cx="1154400" cy="292800"/>
          </a:xfrm>
          <a:prstGeom prst="rect">
            <a:avLst/>
          </a:prstGeom>
          <a:solidFill>
            <a:srgbClr val="FFDD7D">
              <a:alpha val="0"/>
            </a:srgbClr>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900"/>
              <a:buFont typeface="Calibri"/>
              <a:buNone/>
            </a:pPr>
            <a:r>
              <a:rPr b="1" lang="en" sz="900">
                <a:solidFill>
                  <a:schemeClr val="lt1"/>
                </a:solidFill>
                <a:latin typeface="Calibri"/>
                <a:ea typeface="Calibri"/>
                <a:cs typeface="Calibri"/>
                <a:sym typeface="Calibri"/>
              </a:rPr>
              <a:t>Q&amp;A</a:t>
            </a:r>
            <a:endParaRPr sz="1100"/>
          </a:p>
        </p:txBody>
      </p:sp>
      <p:sp>
        <p:nvSpPr>
          <p:cNvPr id="254" name="Google Shape;254;p48"/>
          <p:cNvSpPr txBox="1"/>
          <p:nvPr>
            <p:ph type="title"/>
          </p:nvPr>
        </p:nvSpPr>
        <p:spPr>
          <a:xfrm>
            <a:off x="340894" y="389869"/>
            <a:ext cx="7042800" cy="2928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FFC000"/>
              </a:buClr>
              <a:buSzPts val="1800"/>
              <a:buFont typeface="Calibri"/>
              <a:buNone/>
              <a:defRPr b="1" sz="1800" cap="none">
                <a:solidFill>
                  <a:srgbClr val="FFC000"/>
                </a:solidFill>
                <a:latin typeface="Calibri"/>
                <a:ea typeface="Calibri"/>
                <a:cs typeface="Calibri"/>
                <a:sym typeface="Calibri"/>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KST DIA (100%)">
  <p:cSld name="TEKST DIA (100%)">
    <p:spTree>
      <p:nvGrpSpPr>
        <p:cNvPr id="255" name="Shape 255"/>
        <p:cNvGrpSpPr/>
        <p:nvPr/>
      </p:nvGrpSpPr>
      <p:grpSpPr>
        <a:xfrm>
          <a:off x="0" y="0"/>
          <a:ext cx="0" cy="0"/>
          <a:chOff x="0" y="0"/>
          <a:chExt cx="0" cy="0"/>
        </a:xfrm>
      </p:grpSpPr>
      <p:sp>
        <p:nvSpPr>
          <p:cNvPr id="256" name="Google Shape;256;p49"/>
          <p:cNvSpPr/>
          <p:nvPr/>
        </p:nvSpPr>
        <p:spPr>
          <a:xfrm>
            <a:off x="-1880" y="5089455"/>
            <a:ext cx="9144000" cy="57600"/>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257" name="Google Shape;257;p49"/>
          <p:cNvSpPr txBox="1"/>
          <p:nvPr>
            <p:ph idx="10" type="dt"/>
          </p:nvPr>
        </p:nvSpPr>
        <p:spPr>
          <a:xfrm>
            <a:off x="5734280" y="5284064"/>
            <a:ext cx="2355300" cy="162600"/>
          </a:xfrm>
          <a:prstGeom prst="rect">
            <a:avLst/>
          </a:prstGeom>
          <a:noFill/>
          <a:ln>
            <a:noFill/>
          </a:ln>
        </p:spPr>
        <p:txBody>
          <a:bodyPr anchorCtr="0" anchor="ctr" bIns="0" lIns="0" spcFirstLastPara="1" rIns="0" wrap="square" tIns="0">
            <a:noAutofit/>
          </a:bodyPr>
          <a:lstStyle>
            <a:lvl1pPr lvl="0" rtl="0" algn="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258" name="Google Shape;258;p49"/>
          <p:cNvSpPr txBox="1"/>
          <p:nvPr>
            <p:ph idx="11" type="ftr"/>
          </p:nvPr>
        </p:nvSpPr>
        <p:spPr>
          <a:xfrm>
            <a:off x="695183" y="5284064"/>
            <a:ext cx="5039100" cy="162600"/>
          </a:xfrm>
          <a:prstGeom prst="rect">
            <a:avLst/>
          </a:prstGeom>
          <a:noFill/>
          <a:ln>
            <a:noFill/>
          </a:ln>
        </p:spPr>
        <p:txBody>
          <a:bodyPr anchorCtr="0" anchor="ctr" bIns="0" lIns="0" spcFirstLastPara="1" rIns="0" wrap="square" tIns="0">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259" name="Google Shape;259;p49"/>
          <p:cNvSpPr txBox="1"/>
          <p:nvPr>
            <p:ph type="title"/>
          </p:nvPr>
        </p:nvSpPr>
        <p:spPr>
          <a:xfrm>
            <a:off x="389174" y="204133"/>
            <a:ext cx="8361900" cy="450600"/>
          </a:xfrm>
          <a:prstGeom prst="rect">
            <a:avLst/>
          </a:prstGeom>
          <a:noFill/>
          <a:ln>
            <a:noFill/>
          </a:ln>
        </p:spPr>
        <p:txBody>
          <a:bodyPr anchorCtr="0" anchor="t" bIns="0" lIns="0" spcFirstLastPara="1" rIns="0" wrap="square" tIns="54000">
            <a:noAutofit/>
          </a:bodyPr>
          <a:lstStyle>
            <a:lvl1pPr lvl="0" rtl="0" algn="l">
              <a:lnSpc>
                <a:spcPct val="80000"/>
              </a:lnSpc>
              <a:spcBef>
                <a:spcPts val="0"/>
              </a:spcBef>
              <a:spcAft>
                <a:spcPts val="0"/>
              </a:spcAft>
              <a:buClr>
                <a:schemeClr val="dk1"/>
              </a:buClr>
              <a:buSzPts val="24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60" name="Google Shape;260;p49"/>
          <p:cNvSpPr txBox="1"/>
          <p:nvPr>
            <p:ph idx="1" type="body"/>
          </p:nvPr>
        </p:nvSpPr>
        <p:spPr>
          <a:xfrm>
            <a:off x="392855" y="1050362"/>
            <a:ext cx="6730800" cy="3342600"/>
          </a:xfrm>
          <a:prstGeom prst="rect">
            <a:avLst/>
          </a:prstGeom>
          <a:noFill/>
          <a:ln>
            <a:noFill/>
          </a:ln>
        </p:spPr>
        <p:txBody>
          <a:bodyPr anchorCtr="0" anchor="t" bIns="0" lIns="0" spcFirstLastPara="1" rIns="0" wrap="square" tIns="0">
            <a:noAutofit/>
          </a:bodyPr>
          <a:lstStyle>
            <a:lvl1pPr indent="-323850" lvl="0" marL="457200" rtl="0" algn="l">
              <a:lnSpc>
                <a:spcPct val="100000"/>
              </a:lnSpc>
              <a:spcBef>
                <a:spcPts val="500"/>
              </a:spcBef>
              <a:spcAft>
                <a:spcPts val="0"/>
              </a:spcAft>
              <a:buSzPts val="1500"/>
              <a:buFont typeface="Calibri"/>
              <a:buChar char="•"/>
              <a:defRPr/>
            </a:lvl1pPr>
            <a:lvl2pPr indent="-323850" lvl="1" marL="914400" rtl="0" algn="l">
              <a:lnSpc>
                <a:spcPct val="100000"/>
              </a:lnSpc>
              <a:spcBef>
                <a:spcPts val="500"/>
              </a:spcBef>
              <a:spcAft>
                <a:spcPts val="0"/>
              </a:spcAft>
              <a:buSzPts val="1500"/>
              <a:buFont typeface="Calibri"/>
              <a:buChar char="•"/>
              <a:defRPr/>
            </a:lvl2pPr>
            <a:lvl3pPr indent="-323850" lvl="2" marL="1371600" rtl="0" algn="l">
              <a:lnSpc>
                <a:spcPct val="100000"/>
              </a:lnSpc>
              <a:spcBef>
                <a:spcPts val="500"/>
              </a:spcBef>
              <a:spcAft>
                <a:spcPts val="0"/>
              </a:spcAft>
              <a:buClr>
                <a:schemeClr val="dk1"/>
              </a:buClr>
              <a:buSzPts val="1500"/>
              <a:buFont typeface="Calibri"/>
              <a:buChar char="•"/>
              <a:defRPr/>
            </a:lvl3pPr>
            <a:lvl4pPr indent="-323850" lvl="3" marL="1828800" rtl="0" algn="l">
              <a:lnSpc>
                <a:spcPct val="100000"/>
              </a:lnSpc>
              <a:spcBef>
                <a:spcPts val="500"/>
              </a:spcBef>
              <a:spcAft>
                <a:spcPts val="0"/>
              </a:spcAft>
              <a:buClr>
                <a:schemeClr val="dk1"/>
              </a:buClr>
              <a:buSzPts val="1500"/>
              <a:buFont typeface="Calibri"/>
              <a:buChar char="•"/>
              <a:defRPr/>
            </a:lvl4pPr>
            <a:lvl5pPr indent="-323850" lvl="4" marL="2286000" rtl="0" algn="l">
              <a:lnSpc>
                <a:spcPct val="100000"/>
              </a:lnSpc>
              <a:spcBef>
                <a:spcPts val="500"/>
              </a:spcBef>
              <a:spcAft>
                <a:spcPts val="0"/>
              </a:spcAft>
              <a:buSzPts val="1500"/>
              <a:buChar char="•"/>
              <a:defRPr/>
            </a:lvl5pPr>
            <a:lvl6pPr indent="-323850" lvl="5" marL="2743200" rtl="0" algn="l">
              <a:lnSpc>
                <a:spcPct val="100000"/>
              </a:lnSpc>
              <a:spcBef>
                <a:spcPts val="500"/>
              </a:spcBef>
              <a:spcAft>
                <a:spcPts val="0"/>
              </a:spcAft>
              <a:buSzPts val="1500"/>
              <a:buChar char="•"/>
              <a:defRPr/>
            </a:lvl6pPr>
            <a:lvl7pPr indent="-323850" lvl="6" marL="3200400" rtl="0" algn="l">
              <a:lnSpc>
                <a:spcPct val="100000"/>
              </a:lnSpc>
              <a:spcBef>
                <a:spcPts val="500"/>
              </a:spcBef>
              <a:spcAft>
                <a:spcPts val="0"/>
              </a:spcAft>
              <a:buClr>
                <a:schemeClr val="dk1"/>
              </a:buClr>
              <a:buSzPts val="1500"/>
              <a:buChar char="•"/>
              <a:defRPr/>
            </a:lvl7pPr>
            <a:lvl8pPr indent="-323850" lvl="7" marL="3657600" rtl="0" algn="l">
              <a:lnSpc>
                <a:spcPct val="100000"/>
              </a:lnSpc>
              <a:spcBef>
                <a:spcPts val="500"/>
              </a:spcBef>
              <a:spcAft>
                <a:spcPts val="0"/>
              </a:spcAft>
              <a:buClr>
                <a:schemeClr val="dk1"/>
              </a:buClr>
              <a:buSzPts val="1500"/>
              <a:buChar char="•"/>
              <a:defRPr/>
            </a:lvl8pPr>
            <a:lvl9pPr indent="-323850" lvl="8" marL="4114800" rtl="0" algn="l">
              <a:lnSpc>
                <a:spcPct val="100000"/>
              </a:lnSpc>
              <a:spcBef>
                <a:spcPts val="500"/>
              </a:spcBef>
              <a:spcAft>
                <a:spcPts val="500"/>
              </a:spcAft>
              <a:buClr>
                <a:schemeClr val="dk1"/>
              </a:buClr>
              <a:buSzPts val="1500"/>
              <a:buChar char="•"/>
              <a:defRPr/>
            </a:lvl9pPr>
          </a:lstStyle>
          <a:p/>
        </p:txBody>
      </p:sp>
      <p:sp>
        <p:nvSpPr>
          <p:cNvPr id="261" name="Google Shape;261;p49"/>
          <p:cNvSpPr txBox="1"/>
          <p:nvPr/>
        </p:nvSpPr>
        <p:spPr>
          <a:xfrm>
            <a:off x="3776996" y="-664284"/>
            <a:ext cx="1590000" cy="411300"/>
          </a:xfrm>
          <a:prstGeom prst="rect">
            <a:avLst/>
          </a:prstGeom>
          <a:solidFill>
            <a:schemeClr val="lt1"/>
          </a:solidFill>
          <a:ln>
            <a:noFill/>
          </a:ln>
        </p:spPr>
        <p:txBody>
          <a:bodyPr anchorCtr="0" anchor="t" bIns="135000" lIns="270000" spcFirstLastPara="1" rIns="270000" wrap="square" tIns="135000">
            <a:spAutoFit/>
          </a:bodyPr>
          <a:lstStyle/>
          <a:p>
            <a:pPr indent="0" lvl="0" marL="0" marR="0" rtl="0" algn="ctr">
              <a:spcBef>
                <a:spcPts val="0"/>
              </a:spcBef>
              <a:spcAft>
                <a:spcPts val="0"/>
              </a:spcAft>
              <a:buNone/>
            </a:pPr>
            <a:r>
              <a:rPr b="0" i="0" lang="en" sz="900" u="none" cap="none" strike="noStrike">
                <a:solidFill>
                  <a:srgbClr val="212121"/>
                </a:solidFill>
                <a:latin typeface="Calibri"/>
                <a:ea typeface="Calibri"/>
                <a:cs typeface="Calibri"/>
                <a:sym typeface="Calibri"/>
              </a:rPr>
              <a:t>TEKST DIA (100%)</a:t>
            </a:r>
            <a:endParaRPr sz="1100"/>
          </a:p>
        </p:txBody>
      </p:sp>
      <p:sp>
        <p:nvSpPr>
          <p:cNvPr id="262" name="Google Shape;262;p49"/>
          <p:cNvSpPr txBox="1"/>
          <p:nvPr>
            <p:ph idx="2" type="body"/>
          </p:nvPr>
        </p:nvSpPr>
        <p:spPr>
          <a:xfrm>
            <a:off x="7315552" y="0"/>
            <a:ext cx="1439400" cy="5143500"/>
          </a:xfrm>
          <a:prstGeom prst="rect">
            <a:avLst/>
          </a:prstGeom>
          <a:solidFill>
            <a:schemeClr val="accent1"/>
          </a:solidFill>
          <a:ln>
            <a:noFill/>
          </a:ln>
        </p:spPr>
        <p:txBody>
          <a:bodyPr anchorCtr="0" anchor="t" bIns="0" lIns="0" spcFirstLastPara="1" rIns="0" wrap="square" tIns="0">
            <a:noAutofit/>
          </a:bodyPr>
          <a:lstStyle>
            <a:lvl1pPr indent="-228600" lvl="0" marL="457200" rtl="0" algn="l">
              <a:lnSpc>
                <a:spcPct val="100000"/>
              </a:lnSpc>
              <a:spcBef>
                <a:spcPts val="500"/>
              </a:spcBef>
              <a:spcAft>
                <a:spcPts val="0"/>
              </a:spcAft>
              <a:buSzPts val="100"/>
              <a:buFont typeface="Calibri"/>
              <a:buNone/>
              <a:defRPr sz="100">
                <a:solidFill>
                  <a:schemeClr val="dk1"/>
                </a:solidFill>
              </a:defRPr>
            </a:lvl1pPr>
            <a:lvl2pPr indent="-317500" lvl="1" marL="914400" rtl="0" algn="l">
              <a:lnSpc>
                <a:spcPct val="100000"/>
              </a:lnSpc>
              <a:spcBef>
                <a:spcPts val="500"/>
              </a:spcBef>
              <a:spcAft>
                <a:spcPts val="0"/>
              </a:spcAft>
              <a:buSzPts val="1400"/>
              <a:buChar char="•"/>
              <a:defRPr/>
            </a:lvl2pPr>
            <a:lvl3pPr indent="-317500" lvl="2" marL="1371600" rtl="0" algn="l">
              <a:lnSpc>
                <a:spcPct val="100000"/>
              </a:lnSpc>
              <a:spcBef>
                <a:spcPts val="500"/>
              </a:spcBef>
              <a:spcAft>
                <a:spcPts val="0"/>
              </a:spcAft>
              <a:buClr>
                <a:schemeClr val="dk1"/>
              </a:buClr>
              <a:buSzPts val="1400"/>
              <a:buChar char="•"/>
              <a:defRPr/>
            </a:lvl3pPr>
            <a:lvl4pPr indent="-317500" lvl="3" marL="1828800" rtl="0" algn="l">
              <a:lnSpc>
                <a:spcPct val="100000"/>
              </a:lnSpc>
              <a:spcBef>
                <a:spcPts val="500"/>
              </a:spcBef>
              <a:spcAft>
                <a:spcPts val="0"/>
              </a:spcAft>
              <a:buClr>
                <a:schemeClr val="dk1"/>
              </a:buClr>
              <a:buSzPts val="1400"/>
              <a:buChar char="•"/>
              <a:defRPr/>
            </a:lvl4pPr>
            <a:lvl5pPr indent="-317500" lvl="4" marL="2286000" rtl="0" algn="l">
              <a:lnSpc>
                <a:spcPct val="100000"/>
              </a:lnSpc>
              <a:spcBef>
                <a:spcPts val="500"/>
              </a:spcBef>
              <a:spcAft>
                <a:spcPts val="0"/>
              </a:spcAft>
              <a:buSzPts val="1400"/>
              <a:buChar char="•"/>
              <a:defRPr/>
            </a:lvl5pPr>
            <a:lvl6pPr indent="-317500" lvl="5" marL="2743200" rtl="0" algn="l">
              <a:lnSpc>
                <a:spcPct val="100000"/>
              </a:lnSpc>
              <a:spcBef>
                <a:spcPts val="500"/>
              </a:spcBef>
              <a:spcAft>
                <a:spcPts val="0"/>
              </a:spcAft>
              <a:buSzPts val="1400"/>
              <a:buChar char="•"/>
              <a:defRPr/>
            </a:lvl6pPr>
            <a:lvl7pPr indent="-317500" lvl="6" marL="3200400" rtl="0" algn="l">
              <a:lnSpc>
                <a:spcPct val="100000"/>
              </a:lnSpc>
              <a:spcBef>
                <a:spcPts val="500"/>
              </a:spcBef>
              <a:spcAft>
                <a:spcPts val="0"/>
              </a:spcAft>
              <a:buClr>
                <a:schemeClr val="dk1"/>
              </a:buClr>
              <a:buSzPts val="1400"/>
              <a:buChar char="•"/>
              <a:defRPr/>
            </a:lvl7pPr>
            <a:lvl8pPr indent="-317500" lvl="7" marL="3657600" rtl="0" algn="l">
              <a:lnSpc>
                <a:spcPct val="100000"/>
              </a:lnSpc>
              <a:spcBef>
                <a:spcPts val="500"/>
              </a:spcBef>
              <a:spcAft>
                <a:spcPts val="0"/>
              </a:spcAft>
              <a:buClr>
                <a:schemeClr val="dk1"/>
              </a:buClr>
              <a:buSzPts val="1400"/>
              <a:buChar char="•"/>
              <a:defRPr/>
            </a:lvl8pPr>
            <a:lvl9pPr indent="-317500" lvl="8" marL="4114800" rtl="0" algn="l">
              <a:lnSpc>
                <a:spcPct val="100000"/>
              </a:lnSpc>
              <a:spcBef>
                <a:spcPts val="500"/>
              </a:spcBef>
              <a:spcAft>
                <a:spcPts val="500"/>
              </a:spcAft>
              <a:buClr>
                <a:schemeClr val="dk1"/>
              </a:buClr>
              <a:buSzPts val="1400"/>
              <a:buChar char="•"/>
              <a:defRPr/>
            </a:lvl9pPr>
          </a:lstStyle>
          <a:p/>
        </p:txBody>
      </p:sp>
      <p:sp>
        <p:nvSpPr>
          <p:cNvPr id="263" name="Google Shape;263;p49"/>
          <p:cNvSpPr txBox="1"/>
          <p:nvPr>
            <p:ph idx="12" type="sldNum"/>
          </p:nvPr>
        </p:nvSpPr>
        <p:spPr>
          <a:xfrm>
            <a:off x="387272" y="4782046"/>
            <a:ext cx="294600" cy="162600"/>
          </a:xfrm>
          <a:prstGeom prst="rect">
            <a:avLst/>
          </a:prstGeom>
          <a:noFill/>
          <a:ln>
            <a:noFill/>
          </a:ln>
        </p:spPr>
        <p:txBody>
          <a:bodyPr anchorCtr="0" anchor="ctr" bIns="0" lIns="0" spcFirstLastPara="1" rIns="0" wrap="square" tIns="0">
            <a:noAutofit/>
          </a:bodyPr>
          <a:lstStyle>
            <a:lvl1pPr indent="0" lvl="0" marL="0" rtl="0" algn="l">
              <a:spcBef>
                <a:spcPts val="0"/>
              </a:spcBef>
              <a:buNone/>
              <a:defRPr/>
            </a:lvl1pPr>
            <a:lvl2pPr indent="0" lvl="1" marL="0" rtl="0" algn="l">
              <a:spcBef>
                <a:spcPts val="0"/>
              </a:spcBef>
              <a:buNone/>
              <a:defRPr/>
            </a:lvl2pPr>
            <a:lvl3pPr indent="0" lvl="2" marL="0" rtl="0" algn="l">
              <a:spcBef>
                <a:spcPts val="0"/>
              </a:spcBef>
              <a:buNone/>
              <a:defRPr/>
            </a:lvl3pPr>
            <a:lvl4pPr indent="0" lvl="3" marL="0" rtl="0" algn="l">
              <a:spcBef>
                <a:spcPts val="0"/>
              </a:spcBef>
              <a:buNone/>
              <a:defRPr/>
            </a:lvl4pPr>
            <a:lvl5pPr indent="0" lvl="4" marL="0" rtl="0" algn="l">
              <a:spcBef>
                <a:spcPts val="0"/>
              </a:spcBef>
              <a:buNone/>
              <a:defRPr/>
            </a:lvl5pPr>
            <a:lvl6pPr indent="0" lvl="5" marL="0" rtl="0" algn="l">
              <a:spcBef>
                <a:spcPts val="0"/>
              </a:spcBef>
              <a:buNone/>
              <a:defRPr/>
            </a:lvl6pPr>
            <a:lvl7pPr indent="0" lvl="6" marL="0" rtl="0" algn="l">
              <a:spcBef>
                <a:spcPts val="0"/>
              </a:spcBef>
              <a:buNone/>
              <a:defRPr/>
            </a:lvl7pPr>
            <a:lvl8pPr indent="0" lvl="7" marL="0" rtl="0" algn="l">
              <a:spcBef>
                <a:spcPts val="0"/>
              </a:spcBef>
              <a:buNone/>
              <a:defRPr/>
            </a:lvl8pPr>
            <a:lvl9pPr indent="0" lvl="8" marL="0" rtl="0" algn="l">
              <a:spcBef>
                <a:spcPts val="0"/>
              </a:spcBef>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transition spd="slow">
    <p:fade/>
  </p:transition>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2" showMasterSp="0">
  <p:cSld name="TITLE_AND_BODY_1">
    <p:spTree>
      <p:nvGrpSpPr>
        <p:cNvPr id="264" name="Shape 264"/>
        <p:cNvGrpSpPr/>
        <p:nvPr/>
      </p:nvGrpSpPr>
      <p:grpSpPr>
        <a:xfrm>
          <a:off x="0" y="0"/>
          <a:ext cx="0" cy="0"/>
          <a:chOff x="0" y="0"/>
          <a:chExt cx="0" cy="0"/>
        </a:xfrm>
      </p:grpSpPr>
      <p:sp>
        <p:nvSpPr>
          <p:cNvPr id="265" name="Google Shape;265;p50"/>
          <p:cNvSpPr txBox="1"/>
          <p:nvPr>
            <p:ph idx="12" type="sldNum"/>
          </p:nvPr>
        </p:nvSpPr>
        <p:spPr>
          <a:xfrm>
            <a:off x="7084712" y="4848077"/>
            <a:ext cx="146400" cy="141300"/>
          </a:xfrm>
          <a:prstGeom prst="rect">
            <a:avLst/>
          </a:prstGeom>
          <a:noFill/>
          <a:ln>
            <a:noFill/>
          </a:ln>
        </p:spPr>
        <p:txBody>
          <a:bodyPr anchorCtr="0" anchor="ctr" bIns="0" lIns="0" spcFirstLastPara="1" rIns="0" wrap="square" tIns="0">
            <a:noAutofit/>
          </a:bodyPr>
          <a:lstStyle>
            <a:lvl1pPr indent="0" lvl="0" marL="0" rtl="0" algn="l">
              <a:spcBef>
                <a:spcPts val="0"/>
              </a:spcBef>
              <a:buNone/>
              <a:defRPr b="1" sz="900">
                <a:solidFill>
                  <a:schemeClr val="dk1"/>
                </a:solidFill>
              </a:defRPr>
            </a:lvl1pPr>
            <a:lvl2pPr indent="0" lvl="1" marL="0" rtl="0" algn="l">
              <a:spcBef>
                <a:spcPts val="0"/>
              </a:spcBef>
              <a:buNone/>
              <a:defRPr b="1" sz="900">
                <a:solidFill>
                  <a:schemeClr val="dk1"/>
                </a:solidFill>
              </a:defRPr>
            </a:lvl2pPr>
            <a:lvl3pPr indent="0" lvl="2" marL="0" rtl="0" algn="l">
              <a:spcBef>
                <a:spcPts val="0"/>
              </a:spcBef>
              <a:buNone/>
              <a:defRPr b="1" sz="900">
                <a:solidFill>
                  <a:schemeClr val="dk1"/>
                </a:solidFill>
              </a:defRPr>
            </a:lvl3pPr>
            <a:lvl4pPr indent="0" lvl="3" marL="0" rtl="0" algn="l">
              <a:spcBef>
                <a:spcPts val="0"/>
              </a:spcBef>
              <a:buNone/>
              <a:defRPr b="1" sz="900">
                <a:solidFill>
                  <a:schemeClr val="dk1"/>
                </a:solidFill>
              </a:defRPr>
            </a:lvl4pPr>
            <a:lvl5pPr indent="0" lvl="4" marL="0" rtl="0" algn="l">
              <a:spcBef>
                <a:spcPts val="0"/>
              </a:spcBef>
              <a:buNone/>
              <a:defRPr b="1" sz="900">
                <a:solidFill>
                  <a:schemeClr val="dk1"/>
                </a:solidFill>
              </a:defRPr>
            </a:lvl5pPr>
            <a:lvl6pPr indent="0" lvl="5" marL="0" rtl="0" algn="l">
              <a:spcBef>
                <a:spcPts val="0"/>
              </a:spcBef>
              <a:buNone/>
              <a:defRPr b="1" sz="900">
                <a:solidFill>
                  <a:schemeClr val="dk1"/>
                </a:solidFill>
              </a:defRPr>
            </a:lvl6pPr>
            <a:lvl7pPr indent="0" lvl="6" marL="0" rtl="0" algn="l">
              <a:spcBef>
                <a:spcPts val="0"/>
              </a:spcBef>
              <a:buNone/>
              <a:defRPr b="1" sz="900">
                <a:solidFill>
                  <a:schemeClr val="dk1"/>
                </a:solidFill>
              </a:defRPr>
            </a:lvl7pPr>
            <a:lvl8pPr indent="0" lvl="7" marL="0" rtl="0" algn="l">
              <a:spcBef>
                <a:spcPts val="0"/>
              </a:spcBef>
              <a:buNone/>
              <a:defRPr b="1" sz="900">
                <a:solidFill>
                  <a:schemeClr val="dk1"/>
                </a:solidFill>
              </a:defRPr>
            </a:lvl8pPr>
            <a:lvl9pPr indent="0" lvl="8" marL="0" rtl="0" algn="l">
              <a:spcBef>
                <a:spcPts val="0"/>
              </a:spcBef>
              <a:buNone/>
              <a:defRPr b="1" sz="900">
                <a:solidFill>
                  <a:schemeClr val="dk1"/>
                </a:solidFill>
              </a:defRPr>
            </a:lvl9pPr>
          </a:lstStyle>
          <a:p>
            <a:pPr indent="0" lvl="0" marL="0" rtl="0" algn="l">
              <a:spcBef>
                <a:spcPts val="0"/>
              </a:spcBef>
              <a:spcAft>
                <a:spcPts val="0"/>
              </a:spcAft>
              <a:buNone/>
            </a:pPr>
            <a:fld id="{00000000-1234-1234-1234-123412341234}" type="slidenum">
              <a:rPr lang="en"/>
              <a:t>‹#›</a:t>
            </a:fld>
            <a:endParaRPr b="0" sz="675">
              <a:solidFill>
                <a:srgbClr val="888888"/>
              </a:solidFil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LLEEN TITEL">
  <p:cSld name="ALLEEN TITEL">
    <p:spTree>
      <p:nvGrpSpPr>
        <p:cNvPr id="266" name="Shape 266"/>
        <p:cNvGrpSpPr/>
        <p:nvPr/>
      </p:nvGrpSpPr>
      <p:grpSpPr>
        <a:xfrm>
          <a:off x="0" y="0"/>
          <a:ext cx="0" cy="0"/>
          <a:chOff x="0" y="0"/>
          <a:chExt cx="0" cy="0"/>
        </a:xfrm>
      </p:grpSpPr>
      <p:sp>
        <p:nvSpPr>
          <p:cNvPr id="267" name="Google Shape;267;p51"/>
          <p:cNvSpPr txBox="1"/>
          <p:nvPr>
            <p:ph idx="10" type="dt"/>
          </p:nvPr>
        </p:nvSpPr>
        <p:spPr>
          <a:xfrm>
            <a:off x="5734280" y="5255920"/>
            <a:ext cx="2355300" cy="162600"/>
          </a:xfrm>
          <a:prstGeom prst="rect">
            <a:avLst/>
          </a:prstGeom>
          <a:noFill/>
          <a:ln>
            <a:noFill/>
          </a:ln>
        </p:spPr>
        <p:txBody>
          <a:bodyPr anchorCtr="0" anchor="ctr" bIns="0" lIns="0" spcFirstLastPara="1" rIns="0" wrap="square" tIns="0">
            <a:noAutofit/>
          </a:bodyPr>
          <a:lstStyle>
            <a:lvl1pPr lvl="0" rtl="0" algn="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268" name="Google Shape;268;p51"/>
          <p:cNvSpPr txBox="1"/>
          <p:nvPr>
            <p:ph idx="11" type="ftr"/>
          </p:nvPr>
        </p:nvSpPr>
        <p:spPr>
          <a:xfrm>
            <a:off x="695183" y="5255920"/>
            <a:ext cx="5039100" cy="162600"/>
          </a:xfrm>
          <a:prstGeom prst="rect">
            <a:avLst/>
          </a:prstGeom>
          <a:noFill/>
          <a:ln>
            <a:noFill/>
          </a:ln>
        </p:spPr>
        <p:txBody>
          <a:bodyPr anchorCtr="0" anchor="ctr" bIns="0" lIns="0" spcFirstLastPara="1" rIns="0" wrap="square" tIns="0">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269" name="Google Shape;269;p51"/>
          <p:cNvSpPr txBox="1"/>
          <p:nvPr>
            <p:ph idx="12" type="sldNum"/>
          </p:nvPr>
        </p:nvSpPr>
        <p:spPr>
          <a:xfrm>
            <a:off x="387272" y="4782046"/>
            <a:ext cx="294600" cy="162600"/>
          </a:xfrm>
          <a:prstGeom prst="rect">
            <a:avLst/>
          </a:prstGeom>
          <a:noFill/>
          <a:ln>
            <a:noFill/>
          </a:ln>
        </p:spPr>
        <p:txBody>
          <a:bodyPr anchorCtr="0" anchor="ctr" bIns="0" lIns="0" spcFirstLastPara="1" rIns="0" wrap="square" tIns="0">
            <a:noAutofit/>
          </a:bodyPr>
          <a:lstStyle>
            <a:lvl1pPr indent="0" lvl="0" marL="0" rtl="0" algn="l">
              <a:spcBef>
                <a:spcPts val="0"/>
              </a:spcBef>
              <a:buNone/>
              <a:defRPr/>
            </a:lvl1pPr>
            <a:lvl2pPr indent="0" lvl="1" marL="0" rtl="0" algn="l">
              <a:spcBef>
                <a:spcPts val="0"/>
              </a:spcBef>
              <a:buNone/>
              <a:defRPr/>
            </a:lvl2pPr>
            <a:lvl3pPr indent="0" lvl="2" marL="0" rtl="0" algn="l">
              <a:spcBef>
                <a:spcPts val="0"/>
              </a:spcBef>
              <a:buNone/>
              <a:defRPr/>
            </a:lvl3pPr>
            <a:lvl4pPr indent="0" lvl="3" marL="0" rtl="0" algn="l">
              <a:spcBef>
                <a:spcPts val="0"/>
              </a:spcBef>
              <a:buNone/>
              <a:defRPr/>
            </a:lvl4pPr>
            <a:lvl5pPr indent="0" lvl="4" marL="0" rtl="0" algn="l">
              <a:spcBef>
                <a:spcPts val="0"/>
              </a:spcBef>
              <a:buNone/>
              <a:defRPr/>
            </a:lvl5pPr>
            <a:lvl6pPr indent="0" lvl="5" marL="0" rtl="0" algn="l">
              <a:spcBef>
                <a:spcPts val="0"/>
              </a:spcBef>
              <a:buNone/>
              <a:defRPr/>
            </a:lvl6pPr>
            <a:lvl7pPr indent="0" lvl="6" marL="0" rtl="0" algn="l">
              <a:spcBef>
                <a:spcPts val="0"/>
              </a:spcBef>
              <a:buNone/>
              <a:defRPr/>
            </a:lvl7pPr>
            <a:lvl8pPr indent="0" lvl="7" marL="0" rtl="0" algn="l">
              <a:spcBef>
                <a:spcPts val="0"/>
              </a:spcBef>
              <a:buNone/>
              <a:defRPr/>
            </a:lvl8pPr>
            <a:lvl9pPr indent="0" lvl="8" marL="0" rtl="0" algn="l">
              <a:spcBef>
                <a:spcPts val="0"/>
              </a:spcBef>
              <a:buNone/>
              <a:defRPr/>
            </a:lvl9pPr>
          </a:lstStyle>
          <a:p>
            <a:pPr indent="0" lvl="0" marL="0" rtl="0" algn="l">
              <a:spcBef>
                <a:spcPts val="0"/>
              </a:spcBef>
              <a:spcAft>
                <a:spcPts val="0"/>
              </a:spcAft>
              <a:buNone/>
            </a:pPr>
            <a:fld id="{00000000-1234-1234-1234-123412341234}" type="slidenum">
              <a:rPr lang="en"/>
              <a:t>‹#›</a:t>
            </a:fld>
            <a:endParaRPr/>
          </a:p>
        </p:txBody>
      </p:sp>
      <p:sp>
        <p:nvSpPr>
          <p:cNvPr id="270" name="Google Shape;270;p51"/>
          <p:cNvSpPr txBox="1"/>
          <p:nvPr/>
        </p:nvSpPr>
        <p:spPr>
          <a:xfrm>
            <a:off x="3958538" y="-664284"/>
            <a:ext cx="1227000" cy="411300"/>
          </a:xfrm>
          <a:prstGeom prst="rect">
            <a:avLst/>
          </a:prstGeom>
          <a:solidFill>
            <a:schemeClr val="lt1"/>
          </a:solidFill>
          <a:ln>
            <a:noFill/>
          </a:ln>
        </p:spPr>
        <p:txBody>
          <a:bodyPr anchorCtr="0" anchor="t" bIns="135000" lIns="270000" spcFirstLastPara="1" rIns="270000" wrap="square" tIns="135000">
            <a:spAutoFit/>
          </a:bodyPr>
          <a:lstStyle/>
          <a:p>
            <a:pPr indent="0" lvl="0" marL="0" marR="0" rtl="0" algn="ctr">
              <a:spcBef>
                <a:spcPts val="0"/>
              </a:spcBef>
              <a:spcAft>
                <a:spcPts val="0"/>
              </a:spcAft>
              <a:buNone/>
            </a:pPr>
            <a:r>
              <a:rPr b="0" lang="en" sz="900">
                <a:solidFill>
                  <a:srgbClr val="212121"/>
                </a:solidFill>
                <a:latin typeface="Calibri"/>
                <a:ea typeface="Calibri"/>
                <a:cs typeface="Calibri"/>
                <a:sym typeface="Calibri"/>
              </a:rPr>
              <a:t>ALLEEN TITEL</a:t>
            </a:r>
            <a:endParaRPr sz="1100"/>
          </a:p>
        </p:txBody>
      </p:sp>
      <p:sp>
        <p:nvSpPr>
          <p:cNvPr id="271" name="Google Shape;271;p51"/>
          <p:cNvSpPr txBox="1"/>
          <p:nvPr>
            <p:ph type="title"/>
          </p:nvPr>
        </p:nvSpPr>
        <p:spPr>
          <a:xfrm>
            <a:off x="391397" y="204133"/>
            <a:ext cx="8359800" cy="450600"/>
          </a:xfrm>
          <a:prstGeom prst="rect">
            <a:avLst/>
          </a:prstGeom>
          <a:noFill/>
          <a:ln>
            <a:noFill/>
          </a:ln>
        </p:spPr>
        <p:txBody>
          <a:bodyPr anchorCtr="0" anchor="t" bIns="0" lIns="0" spcFirstLastPara="1" rIns="0" wrap="square" tIns="54000">
            <a:noAutofit/>
          </a:bodyPr>
          <a:lstStyle>
            <a:lvl1pPr lvl="0" rtl="0" algn="l">
              <a:lnSpc>
                <a:spcPct val="80000"/>
              </a:lnSpc>
              <a:spcBef>
                <a:spcPts val="0"/>
              </a:spcBef>
              <a:spcAft>
                <a:spcPts val="0"/>
              </a:spcAft>
              <a:buClr>
                <a:schemeClr val="dk1"/>
              </a:buClr>
              <a:buSzPts val="24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72" name="Google Shape;272;p51"/>
          <p:cNvSpPr/>
          <p:nvPr/>
        </p:nvSpPr>
        <p:spPr>
          <a:xfrm>
            <a:off x="-1880" y="5089455"/>
            <a:ext cx="9144000" cy="57600"/>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p:cSld name="Custom Layout_2">
    <p:spTree>
      <p:nvGrpSpPr>
        <p:cNvPr id="273" name="Shape 273"/>
        <p:cNvGrpSpPr/>
        <p:nvPr/>
      </p:nvGrpSpPr>
      <p:grpSpPr>
        <a:xfrm>
          <a:off x="0" y="0"/>
          <a:ext cx="0" cy="0"/>
          <a:chOff x="0" y="0"/>
          <a:chExt cx="0" cy="0"/>
        </a:xfrm>
      </p:grpSpPr>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2_Custom Layout">
  <p:cSld name="22_Custom Layout">
    <p:spTree>
      <p:nvGrpSpPr>
        <p:cNvPr id="274" name="Shape 274"/>
        <p:cNvGrpSpPr/>
        <p:nvPr/>
      </p:nvGrpSpPr>
      <p:grpSpPr>
        <a:xfrm>
          <a:off x="0" y="0"/>
          <a:ext cx="0" cy="0"/>
          <a:chOff x="0" y="0"/>
          <a:chExt cx="0" cy="0"/>
        </a:xfrm>
      </p:grpSpPr>
      <p:pic>
        <p:nvPicPr>
          <p:cNvPr id="275" name="Google Shape;275;p53"/>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276" name="Google Shape;276;p53"/>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pic>
        <p:nvPicPr>
          <p:cNvPr id="277" name="Google Shape;277;p53"/>
          <p:cNvPicPr preferRelativeResize="0"/>
          <p:nvPr/>
        </p:nvPicPr>
        <p:blipFill rotWithShape="1">
          <a:blip r:embed="rId3">
            <a:alphaModFix/>
          </a:blip>
          <a:srcRect b="18334" l="0" r="0" t="0"/>
          <a:stretch/>
        </p:blipFill>
        <p:spPr>
          <a:xfrm>
            <a:off x="8090390" y="4553525"/>
            <a:ext cx="824271" cy="383577"/>
          </a:xfrm>
          <a:prstGeom prst="rect">
            <a:avLst/>
          </a:prstGeom>
          <a:noFill/>
          <a:ln>
            <a:noFill/>
          </a:ln>
        </p:spPr>
      </p:pic>
      <p:sp>
        <p:nvSpPr>
          <p:cNvPr id="278" name="Google Shape;278;p53"/>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rm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279" name="Google Shape;279;p53"/>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6_Custom Layout">
  <p:cSld name="16_Custom Layout">
    <p:spTree>
      <p:nvGrpSpPr>
        <p:cNvPr id="280" name="Shape 280"/>
        <p:cNvGrpSpPr/>
        <p:nvPr/>
      </p:nvGrpSpPr>
      <p:grpSpPr>
        <a:xfrm>
          <a:off x="0" y="0"/>
          <a:ext cx="0" cy="0"/>
          <a:chOff x="0" y="0"/>
          <a:chExt cx="0" cy="0"/>
        </a:xfrm>
      </p:grpSpPr>
      <p:pic>
        <p:nvPicPr>
          <p:cNvPr id="281" name="Google Shape;281;p54"/>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282" name="Google Shape;282;p54"/>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pic>
        <p:nvPicPr>
          <p:cNvPr id="283" name="Google Shape;283;p54"/>
          <p:cNvPicPr preferRelativeResize="0"/>
          <p:nvPr/>
        </p:nvPicPr>
        <p:blipFill rotWithShape="1">
          <a:blip r:embed="rId3">
            <a:alphaModFix/>
          </a:blip>
          <a:srcRect b="18334" l="0" r="0" t="0"/>
          <a:stretch/>
        </p:blipFill>
        <p:spPr>
          <a:xfrm>
            <a:off x="8090390" y="4553525"/>
            <a:ext cx="824271" cy="383577"/>
          </a:xfrm>
          <a:prstGeom prst="rect">
            <a:avLst/>
          </a:prstGeom>
          <a:noFill/>
          <a:ln>
            <a:noFill/>
          </a:ln>
        </p:spPr>
      </p:pic>
      <p:sp>
        <p:nvSpPr>
          <p:cNvPr id="284" name="Google Shape;284;p54"/>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rm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285" name="Google Shape;285;p54"/>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1_Custom Layout">
  <p:cSld name="21_Custom Layout">
    <p:spTree>
      <p:nvGrpSpPr>
        <p:cNvPr id="286" name="Shape 286"/>
        <p:cNvGrpSpPr/>
        <p:nvPr/>
      </p:nvGrpSpPr>
      <p:grpSpPr>
        <a:xfrm>
          <a:off x="0" y="0"/>
          <a:ext cx="0" cy="0"/>
          <a:chOff x="0" y="0"/>
          <a:chExt cx="0" cy="0"/>
        </a:xfrm>
      </p:grpSpPr>
      <p:pic>
        <p:nvPicPr>
          <p:cNvPr id="287" name="Google Shape;287;p55"/>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288" name="Google Shape;288;p55"/>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pic>
        <p:nvPicPr>
          <p:cNvPr id="289" name="Google Shape;289;p55"/>
          <p:cNvPicPr preferRelativeResize="0"/>
          <p:nvPr/>
        </p:nvPicPr>
        <p:blipFill rotWithShape="1">
          <a:blip r:embed="rId3">
            <a:alphaModFix/>
          </a:blip>
          <a:srcRect b="18334" l="0" r="0" t="0"/>
          <a:stretch/>
        </p:blipFill>
        <p:spPr>
          <a:xfrm>
            <a:off x="8090390" y="4553525"/>
            <a:ext cx="824271" cy="383577"/>
          </a:xfrm>
          <a:prstGeom prst="rect">
            <a:avLst/>
          </a:prstGeom>
          <a:noFill/>
          <a:ln>
            <a:noFill/>
          </a:ln>
        </p:spPr>
      </p:pic>
      <p:sp>
        <p:nvSpPr>
          <p:cNvPr id="290" name="Google Shape;290;p55"/>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rm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291" name="Google Shape;291;p55"/>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p:cSld name="Custom Layout_3">
    <p:spTree>
      <p:nvGrpSpPr>
        <p:cNvPr id="292" name="Shape 292"/>
        <p:cNvGrpSpPr/>
        <p:nvPr/>
      </p:nvGrpSpPr>
      <p:grpSpPr>
        <a:xfrm>
          <a:off x="0" y="0"/>
          <a:ext cx="0" cy="0"/>
          <a:chOff x="0" y="0"/>
          <a:chExt cx="0" cy="0"/>
        </a:xfrm>
      </p:grpSpPr>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1">
  <p:cSld name="blank">
    <p:spTree>
      <p:nvGrpSpPr>
        <p:cNvPr id="293" name="Shape 293"/>
        <p:cNvGrpSpPr/>
        <p:nvPr/>
      </p:nvGrpSpPr>
      <p:grpSpPr>
        <a:xfrm>
          <a:off x="0" y="0"/>
          <a:ext cx="0" cy="0"/>
          <a:chOff x="0" y="0"/>
          <a:chExt cx="0" cy="0"/>
        </a:xfrm>
      </p:grpSpPr>
      <p:sp>
        <p:nvSpPr>
          <p:cNvPr id="294" name="Google Shape;294;p57"/>
          <p:cNvSpPr txBox="1"/>
          <p:nvPr>
            <p:ph type="title"/>
          </p:nvPr>
        </p:nvSpPr>
        <p:spPr>
          <a:xfrm>
            <a:off x="340894" y="292719"/>
            <a:ext cx="7042800" cy="5646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1F4270"/>
              </a:buClr>
              <a:buSzPts val="1800"/>
              <a:buFont typeface="Calibri"/>
              <a:buNone/>
              <a:defRPr b="1" sz="1800" cap="none">
                <a:solidFill>
                  <a:srgbClr val="1F4270"/>
                </a:solidFill>
                <a:latin typeface="Calibri"/>
                <a:ea typeface="Calibri"/>
                <a:cs typeface="Calibri"/>
                <a:sym typeface="Calibri"/>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295" name="Google Shape;295;p57"/>
          <p:cNvSpPr txBox="1"/>
          <p:nvPr>
            <p:ph idx="12" type="sldNum"/>
          </p:nvPr>
        </p:nvSpPr>
        <p:spPr>
          <a:xfrm>
            <a:off x="8589506" y="4876615"/>
            <a:ext cx="427200" cy="240900"/>
          </a:xfrm>
          <a:prstGeom prst="rect">
            <a:avLst/>
          </a:prstGeom>
          <a:noFill/>
          <a:ln>
            <a:noFill/>
          </a:ln>
        </p:spPr>
        <p:txBody>
          <a:bodyPr anchorCtr="0" anchor="t" bIns="34275" lIns="68575" spcFirstLastPara="1" rIns="68575" wrap="square" tIns="34275">
            <a:noAutofit/>
          </a:bodyPr>
          <a:lstStyle>
            <a:lvl1pPr indent="0" lvl="0" marL="0" marR="0" rtl="0" algn="r">
              <a:lnSpc>
                <a:spcPct val="100000"/>
              </a:lnSpc>
              <a:spcBef>
                <a:spcPts val="0"/>
              </a:spcBef>
              <a:spcAft>
                <a:spcPts val="0"/>
              </a:spcAft>
              <a:buClr>
                <a:schemeClr val="lt1"/>
              </a:buClr>
              <a:buSzPts val="1100"/>
              <a:buFont typeface="Calibri"/>
              <a:buNone/>
              <a:defRPr b="0" i="0" sz="1100" u="none" cap="none" strike="noStrike">
                <a:solidFill>
                  <a:schemeClr val="lt1"/>
                </a:solidFill>
                <a:latin typeface="Calibri"/>
                <a:ea typeface="Calibri"/>
                <a:cs typeface="Calibri"/>
                <a:sym typeface="Calibri"/>
              </a:defRPr>
            </a:lvl1pPr>
            <a:lvl2pPr indent="0" lvl="1" marL="0" marR="0" rtl="0" algn="r">
              <a:lnSpc>
                <a:spcPct val="100000"/>
              </a:lnSpc>
              <a:spcBef>
                <a:spcPts val="0"/>
              </a:spcBef>
              <a:spcAft>
                <a:spcPts val="0"/>
              </a:spcAft>
              <a:buClr>
                <a:schemeClr val="lt1"/>
              </a:buClr>
              <a:buSzPts val="1100"/>
              <a:buFont typeface="Calibri"/>
              <a:buNone/>
              <a:defRPr b="0" i="0" sz="1100" u="none" cap="none" strike="noStrike">
                <a:solidFill>
                  <a:schemeClr val="lt1"/>
                </a:solidFill>
                <a:latin typeface="Calibri"/>
                <a:ea typeface="Calibri"/>
                <a:cs typeface="Calibri"/>
                <a:sym typeface="Calibri"/>
              </a:defRPr>
            </a:lvl2pPr>
            <a:lvl3pPr indent="0" lvl="2" marL="0" marR="0" rtl="0" algn="r">
              <a:lnSpc>
                <a:spcPct val="100000"/>
              </a:lnSpc>
              <a:spcBef>
                <a:spcPts val="0"/>
              </a:spcBef>
              <a:spcAft>
                <a:spcPts val="0"/>
              </a:spcAft>
              <a:buClr>
                <a:schemeClr val="lt1"/>
              </a:buClr>
              <a:buSzPts val="1100"/>
              <a:buFont typeface="Calibri"/>
              <a:buNone/>
              <a:defRPr b="0" i="0" sz="1100" u="none" cap="none" strike="noStrike">
                <a:solidFill>
                  <a:schemeClr val="lt1"/>
                </a:solidFill>
                <a:latin typeface="Calibri"/>
                <a:ea typeface="Calibri"/>
                <a:cs typeface="Calibri"/>
                <a:sym typeface="Calibri"/>
              </a:defRPr>
            </a:lvl3pPr>
            <a:lvl4pPr indent="0" lvl="3" marL="0" marR="0" rtl="0" algn="r">
              <a:lnSpc>
                <a:spcPct val="100000"/>
              </a:lnSpc>
              <a:spcBef>
                <a:spcPts val="0"/>
              </a:spcBef>
              <a:spcAft>
                <a:spcPts val="0"/>
              </a:spcAft>
              <a:buClr>
                <a:schemeClr val="lt1"/>
              </a:buClr>
              <a:buSzPts val="1100"/>
              <a:buFont typeface="Calibri"/>
              <a:buNone/>
              <a:defRPr b="0" i="0" sz="1100" u="none" cap="none" strike="noStrike">
                <a:solidFill>
                  <a:schemeClr val="lt1"/>
                </a:solidFill>
                <a:latin typeface="Calibri"/>
                <a:ea typeface="Calibri"/>
                <a:cs typeface="Calibri"/>
                <a:sym typeface="Calibri"/>
              </a:defRPr>
            </a:lvl4pPr>
            <a:lvl5pPr indent="0" lvl="4" marL="0" marR="0" rtl="0" algn="r">
              <a:lnSpc>
                <a:spcPct val="100000"/>
              </a:lnSpc>
              <a:spcBef>
                <a:spcPts val="0"/>
              </a:spcBef>
              <a:spcAft>
                <a:spcPts val="0"/>
              </a:spcAft>
              <a:buClr>
                <a:schemeClr val="lt1"/>
              </a:buClr>
              <a:buSzPts val="1100"/>
              <a:buFont typeface="Calibri"/>
              <a:buNone/>
              <a:defRPr b="0" i="0" sz="1100" u="none" cap="none" strike="noStrike">
                <a:solidFill>
                  <a:schemeClr val="lt1"/>
                </a:solidFill>
                <a:latin typeface="Calibri"/>
                <a:ea typeface="Calibri"/>
                <a:cs typeface="Calibri"/>
                <a:sym typeface="Calibri"/>
              </a:defRPr>
            </a:lvl5pPr>
            <a:lvl6pPr indent="0" lvl="5" marL="0" marR="0" rtl="0" algn="r">
              <a:lnSpc>
                <a:spcPct val="100000"/>
              </a:lnSpc>
              <a:spcBef>
                <a:spcPts val="0"/>
              </a:spcBef>
              <a:spcAft>
                <a:spcPts val="0"/>
              </a:spcAft>
              <a:buClr>
                <a:schemeClr val="lt1"/>
              </a:buClr>
              <a:buSzPts val="1100"/>
              <a:buFont typeface="Calibri"/>
              <a:buNone/>
              <a:defRPr b="0" i="0" sz="1100" u="none" cap="none" strike="noStrike">
                <a:solidFill>
                  <a:schemeClr val="lt1"/>
                </a:solidFill>
                <a:latin typeface="Calibri"/>
                <a:ea typeface="Calibri"/>
                <a:cs typeface="Calibri"/>
                <a:sym typeface="Calibri"/>
              </a:defRPr>
            </a:lvl6pPr>
            <a:lvl7pPr indent="0" lvl="6" marL="0" marR="0" rtl="0" algn="r">
              <a:lnSpc>
                <a:spcPct val="100000"/>
              </a:lnSpc>
              <a:spcBef>
                <a:spcPts val="0"/>
              </a:spcBef>
              <a:spcAft>
                <a:spcPts val="0"/>
              </a:spcAft>
              <a:buClr>
                <a:schemeClr val="lt1"/>
              </a:buClr>
              <a:buSzPts val="1100"/>
              <a:buFont typeface="Calibri"/>
              <a:buNone/>
              <a:defRPr b="0" i="0" sz="1100" u="none" cap="none" strike="noStrike">
                <a:solidFill>
                  <a:schemeClr val="lt1"/>
                </a:solidFill>
                <a:latin typeface="Calibri"/>
                <a:ea typeface="Calibri"/>
                <a:cs typeface="Calibri"/>
                <a:sym typeface="Calibri"/>
              </a:defRPr>
            </a:lvl7pPr>
            <a:lvl8pPr indent="0" lvl="7" marL="0" marR="0" rtl="0" algn="r">
              <a:lnSpc>
                <a:spcPct val="100000"/>
              </a:lnSpc>
              <a:spcBef>
                <a:spcPts val="0"/>
              </a:spcBef>
              <a:spcAft>
                <a:spcPts val="0"/>
              </a:spcAft>
              <a:buClr>
                <a:schemeClr val="lt1"/>
              </a:buClr>
              <a:buSzPts val="1100"/>
              <a:buFont typeface="Calibri"/>
              <a:buNone/>
              <a:defRPr b="0" i="0" sz="1100" u="none" cap="none" strike="noStrike">
                <a:solidFill>
                  <a:schemeClr val="lt1"/>
                </a:solidFill>
                <a:latin typeface="Calibri"/>
                <a:ea typeface="Calibri"/>
                <a:cs typeface="Calibri"/>
                <a:sym typeface="Calibri"/>
              </a:defRPr>
            </a:lvl8pPr>
            <a:lvl9pPr indent="0" lvl="8" marL="0" marR="0" rtl="0" algn="r">
              <a:lnSpc>
                <a:spcPct val="100000"/>
              </a:lnSpc>
              <a:spcBef>
                <a:spcPts val="0"/>
              </a:spcBef>
              <a:spcAft>
                <a:spcPts val="0"/>
              </a:spcAft>
              <a:buClr>
                <a:schemeClr val="lt1"/>
              </a:buClr>
              <a:buSzPts val="1100"/>
              <a:buFont typeface="Calibri"/>
              <a:buNone/>
              <a:defRPr b="0" i="0" sz="1100" u="none" cap="none" strike="noStrike">
                <a:solidFill>
                  <a:schemeClr val="l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296" name="Google Shape;296;p57"/>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rgbClr val="1E4E79"/>
              </a:buClr>
              <a:buSzPts val="1400"/>
              <a:buChar char="•"/>
              <a:defRPr/>
            </a:lvl1pPr>
            <a:lvl2pPr indent="-317500" lvl="1" marL="914400" rtl="0" algn="l">
              <a:lnSpc>
                <a:spcPct val="90000"/>
              </a:lnSpc>
              <a:spcBef>
                <a:spcPts val="400"/>
              </a:spcBef>
              <a:spcAft>
                <a:spcPts val="0"/>
              </a:spcAft>
              <a:buClr>
                <a:srgbClr val="1E4E79"/>
              </a:buClr>
              <a:buSzPts val="1400"/>
              <a:buChar char="•"/>
              <a:defRPr/>
            </a:lvl2pPr>
            <a:lvl3pPr indent="-317500" lvl="2" marL="1371600" rtl="0" algn="l">
              <a:lnSpc>
                <a:spcPct val="90000"/>
              </a:lnSpc>
              <a:spcBef>
                <a:spcPts val="400"/>
              </a:spcBef>
              <a:spcAft>
                <a:spcPts val="0"/>
              </a:spcAft>
              <a:buClr>
                <a:srgbClr val="1E4E79"/>
              </a:buClr>
              <a:buSzPts val="1400"/>
              <a:buChar char="•"/>
              <a:defRPr/>
            </a:lvl3pPr>
            <a:lvl4pPr indent="-317500" lvl="3" marL="1828800" rtl="0" algn="l">
              <a:lnSpc>
                <a:spcPct val="90000"/>
              </a:lnSpc>
              <a:spcBef>
                <a:spcPts val="400"/>
              </a:spcBef>
              <a:spcAft>
                <a:spcPts val="0"/>
              </a:spcAft>
              <a:buClr>
                <a:srgbClr val="1E4E79"/>
              </a:buClr>
              <a:buSzPts val="1400"/>
              <a:buChar char="•"/>
              <a:defRPr/>
            </a:lvl4pPr>
            <a:lvl5pPr indent="-317500" lvl="4" marL="2286000" rtl="0" algn="l">
              <a:lnSpc>
                <a:spcPct val="90000"/>
              </a:lnSpc>
              <a:spcBef>
                <a:spcPts val="400"/>
              </a:spcBef>
              <a:spcAft>
                <a:spcPts val="0"/>
              </a:spcAft>
              <a:buClr>
                <a:srgbClr val="1E4E79"/>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304" name="Shape 304"/>
        <p:cNvGrpSpPr/>
        <p:nvPr/>
      </p:nvGrpSpPr>
      <p:grpSpPr>
        <a:xfrm>
          <a:off x="0" y="0"/>
          <a:ext cx="0" cy="0"/>
          <a:chOff x="0" y="0"/>
          <a:chExt cx="0" cy="0"/>
        </a:xfrm>
      </p:grpSpPr>
      <p:pic>
        <p:nvPicPr>
          <p:cNvPr id="305" name="Google Shape;305;p59"/>
          <p:cNvPicPr preferRelativeResize="0"/>
          <p:nvPr/>
        </p:nvPicPr>
        <p:blipFill rotWithShape="1">
          <a:blip r:embed="rId2">
            <a:alphaModFix/>
          </a:blip>
          <a:srcRect b="18334" l="0" r="0" t="0"/>
          <a:stretch/>
        </p:blipFill>
        <p:spPr>
          <a:xfrm>
            <a:off x="8090389" y="4553525"/>
            <a:ext cx="824271" cy="383577"/>
          </a:xfrm>
          <a:prstGeom prst="rect">
            <a:avLst/>
          </a:prstGeom>
          <a:noFill/>
          <a:ln>
            <a:noFill/>
          </a:ln>
        </p:spPr>
      </p:pic>
      <p:sp>
        <p:nvSpPr>
          <p:cNvPr id="306" name="Google Shape;306;p59"/>
          <p:cNvSpPr txBox="1"/>
          <p:nvPr>
            <p:ph type="title"/>
          </p:nvPr>
        </p:nvSpPr>
        <p:spPr>
          <a:xfrm>
            <a:off x="749171" y="688893"/>
            <a:ext cx="7421042" cy="32318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76092A"/>
              </a:buClr>
              <a:buSzPts val="2100"/>
              <a:buFont typeface="Calibri"/>
              <a:buNone/>
              <a:defRPr sz="21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07" name="Google Shape;307;p59"/>
          <p:cNvSpPr txBox="1"/>
          <p:nvPr>
            <p:ph idx="1" type="body"/>
          </p:nvPr>
        </p:nvSpPr>
        <p:spPr>
          <a:xfrm>
            <a:off x="749171" y="1175722"/>
            <a:ext cx="7421165" cy="3377803"/>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rgbClr val="76092A"/>
              </a:buClr>
              <a:buSzPts val="1400"/>
              <a:buChar char="•"/>
              <a:defRPr/>
            </a:lvl1pPr>
            <a:lvl2pPr indent="-317500" lvl="1" marL="914400" algn="l">
              <a:lnSpc>
                <a:spcPct val="90000"/>
              </a:lnSpc>
              <a:spcBef>
                <a:spcPts val="400"/>
              </a:spcBef>
              <a:spcAft>
                <a:spcPts val="0"/>
              </a:spcAft>
              <a:buClr>
                <a:srgbClr val="76092A"/>
              </a:buClr>
              <a:buSzPts val="1400"/>
              <a:buChar char="•"/>
              <a:defRPr/>
            </a:lvl2pPr>
            <a:lvl3pPr indent="-317500" lvl="2" marL="1371600" algn="l">
              <a:lnSpc>
                <a:spcPct val="90000"/>
              </a:lnSpc>
              <a:spcBef>
                <a:spcPts val="400"/>
              </a:spcBef>
              <a:spcAft>
                <a:spcPts val="0"/>
              </a:spcAft>
              <a:buClr>
                <a:srgbClr val="76092A"/>
              </a:buClr>
              <a:buSzPts val="1400"/>
              <a:buChar char="•"/>
              <a:defRPr/>
            </a:lvl3pPr>
            <a:lvl4pPr indent="-317500" lvl="3" marL="1828800" algn="l">
              <a:lnSpc>
                <a:spcPct val="90000"/>
              </a:lnSpc>
              <a:spcBef>
                <a:spcPts val="400"/>
              </a:spcBef>
              <a:spcAft>
                <a:spcPts val="0"/>
              </a:spcAft>
              <a:buClr>
                <a:srgbClr val="76092A"/>
              </a:buClr>
              <a:buSzPts val="1400"/>
              <a:buChar char="•"/>
              <a:defRPr/>
            </a:lvl4pPr>
            <a:lvl5pPr indent="-317500" lvl="4" marL="2286000" algn="l">
              <a:lnSpc>
                <a:spcPct val="90000"/>
              </a:lnSpc>
              <a:spcBef>
                <a:spcPts val="400"/>
              </a:spcBef>
              <a:spcAft>
                <a:spcPts val="0"/>
              </a:spcAft>
              <a:buClr>
                <a:srgbClr val="76092A"/>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Custom Layout">
  <p:cSld name="2_Custom Layout">
    <p:spTree>
      <p:nvGrpSpPr>
        <p:cNvPr id="308" name="Shape 308"/>
        <p:cNvGrpSpPr/>
        <p:nvPr/>
      </p:nvGrpSpPr>
      <p:grpSpPr>
        <a:xfrm>
          <a:off x="0" y="0"/>
          <a:ext cx="0" cy="0"/>
          <a:chOff x="0" y="0"/>
          <a:chExt cx="0" cy="0"/>
        </a:xfrm>
      </p:grpSpPr>
      <p:pic>
        <p:nvPicPr>
          <p:cNvPr id="309" name="Google Shape;309;p60"/>
          <p:cNvPicPr preferRelativeResize="0"/>
          <p:nvPr/>
        </p:nvPicPr>
        <p:blipFill rotWithShape="1">
          <a:blip r:embed="rId2">
            <a:alphaModFix/>
          </a:blip>
          <a:srcRect b="18334" l="0" r="0" t="0"/>
          <a:stretch/>
        </p:blipFill>
        <p:spPr>
          <a:xfrm>
            <a:off x="8090389" y="4553525"/>
            <a:ext cx="824271" cy="383577"/>
          </a:xfrm>
          <a:prstGeom prst="rect">
            <a:avLst/>
          </a:prstGeom>
          <a:noFill/>
          <a:ln>
            <a:noFill/>
          </a:ln>
        </p:spPr>
      </p:pic>
      <p:sp>
        <p:nvSpPr>
          <p:cNvPr id="310" name="Google Shape;310;p60"/>
          <p:cNvSpPr txBox="1"/>
          <p:nvPr>
            <p:ph type="title"/>
          </p:nvPr>
        </p:nvSpPr>
        <p:spPr>
          <a:xfrm>
            <a:off x="749171" y="688893"/>
            <a:ext cx="7421042" cy="32318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rgbClr val="76092A"/>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11" name="Google Shape;311;p60"/>
          <p:cNvSpPr txBox="1"/>
          <p:nvPr>
            <p:ph idx="1" type="body"/>
          </p:nvPr>
        </p:nvSpPr>
        <p:spPr>
          <a:xfrm>
            <a:off x="749171" y="1175722"/>
            <a:ext cx="7421165" cy="3377803"/>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rgbClr val="76092A"/>
              </a:buClr>
              <a:buSzPts val="1400"/>
              <a:buChar char="•"/>
              <a:defRPr/>
            </a:lvl1pPr>
            <a:lvl2pPr indent="-317500" lvl="1" marL="914400" algn="l">
              <a:lnSpc>
                <a:spcPct val="90000"/>
              </a:lnSpc>
              <a:spcBef>
                <a:spcPts val="400"/>
              </a:spcBef>
              <a:spcAft>
                <a:spcPts val="0"/>
              </a:spcAft>
              <a:buClr>
                <a:srgbClr val="76092A"/>
              </a:buClr>
              <a:buSzPts val="1400"/>
              <a:buChar char="•"/>
              <a:defRPr/>
            </a:lvl2pPr>
            <a:lvl3pPr indent="-317500" lvl="2" marL="1371600" algn="l">
              <a:lnSpc>
                <a:spcPct val="90000"/>
              </a:lnSpc>
              <a:spcBef>
                <a:spcPts val="400"/>
              </a:spcBef>
              <a:spcAft>
                <a:spcPts val="0"/>
              </a:spcAft>
              <a:buClr>
                <a:srgbClr val="76092A"/>
              </a:buClr>
              <a:buSzPts val="1400"/>
              <a:buChar char="•"/>
              <a:defRPr/>
            </a:lvl3pPr>
            <a:lvl4pPr indent="-317500" lvl="3" marL="1828800" algn="l">
              <a:lnSpc>
                <a:spcPct val="90000"/>
              </a:lnSpc>
              <a:spcBef>
                <a:spcPts val="400"/>
              </a:spcBef>
              <a:spcAft>
                <a:spcPts val="0"/>
              </a:spcAft>
              <a:buClr>
                <a:srgbClr val="76092A"/>
              </a:buClr>
              <a:buSzPts val="1400"/>
              <a:buChar char="•"/>
              <a:defRPr/>
            </a:lvl4pPr>
            <a:lvl5pPr indent="-317500" lvl="4" marL="2286000" algn="l">
              <a:lnSpc>
                <a:spcPct val="90000"/>
              </a:lnSpc>
              <a:spcBef>
                <a:spcPts val="400"/>
              </a:spcBef>
              <a:spcAft>
                <a:spcPts val="0"/>
              </a:spcAft>
              <a:buClr>
                <a:srgbClr val="76092A"/>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319" name="Shape 319"/>
        <p:cNvGrpSpPr/>
        <p:nvPr/>
      </p:nvGrpSpPr>
      <p:grpSpPr>
        <a:xfrm>
          <a:off x="0" y="0"/>
          <a:ext cx="0" cy="0"/>
          <a:chOff x="0" y="0"/>
          <a:chExt cx="0" cy="0"/>
        </a:xfrm>
      </p:grpSpPr>
      <p:pic>
        <p:nvPicPr>
          <p:cNvPr id="320" name="Google Shape;320;p62"/>
          <p:cNvPicPr preferRelativeResize="0"/>
          <p:nvPr/>
        </p:nvPicPr>
        <p:blipFill rotWithShape="1">
          <a:blip r:embed="rId2">
            <a:alphaModFix/>
          </a:blip>
          <a:srcRect b="18334" l="0" r="0" t="0"/>
          <a:stretch/>
        </p:blipFill>
        <p:spPr>
          <a:xfrm>
            <a:off x="8090390" y="4553525"/>
            <a:ext cx="824271" cy="383577"/>
          </a:xfrm>
          <a:prstGeom prst="rect">
            <a:avLst/>
          </a:prstGeom>
          <a:noFill/>
          <a:ln>
            <a:noFill/>
          </a:ln>
        </p:spPr>
      </p:pic>
      <p:sp>
        <p:nvSpPr>
          <p:cNvPr id="321" name="Google Shape;321;p62"/>
          <p:cNvSpPr txBox="1"/>
          <p:nvPr>
            <p:ph type="title"/>
          </p:nvPr>
        </p:nvSpPr>
        <p:spPr>
          <a:xfrm>
            <a:off x="749171" y="688893"/>
            <a:ext cx="74211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76092A"/>
              </a:buClr>
              <a:buSzPts val="2100"/>
              <a:buFont typeface="Calibri"/>
              <a:buNone/>
              <a:defRPr sz="21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322" name="Google Shape;322;p62"/>
          <p:cNvSpPr txBox="1"/>
          <p:nvPr>
            <p:ph idx="1" type="body"/>
          </p:nvPr>
        </p:nvSpPr>
        <p:spPr>
          <a:xfrm>
            <a:off x="749171" y="1175722"/>
            <a:ext cx="7421100" cy="33777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rgbClr val="76092A"/>
              </a:buClr>
              <a:buSzPts val="1400"/>
              <a:buChar char="•"/>
              <a:defRPr/>
            </a:lvl1pPr>
            <a:lvl2pPr indent="-317500" lvl="1" marL="914400" rtl="0" algn="l">
              <a:lnSpc>
                <a:spcPct val="90000"/>
              </a:lnSpc>
              <a:spcBef>
                <a:spcPts val="400"/>
              </a:spcBef>
              <a:spcAft>
                <a:spcPts val="0"/>
              </a:spcAft>
              <a:buClr>
                <a:srgbClr val="76092A"/>
              </a:buClr>
              <a:buSzPts val="1400"/>
              <a:buChar char="•"/>
              <a:defRPr/>
            </a:lvl2pPr>
            <a:lvl3pPr indent="-317500" lvl="2" marL="1371600" rtl="0" algn="l">
              <a:lnSpc>
                <a:spcPct val="90000"/>
              </a:lnSpc>
              <a:spcBef>
                <a:spcPts val="400"/>
              </a:spcBef>
              <a:spcAft>
                <a:spcPts val="0"/>
              </a:spcAft>
              <a:buClr>
                <a:srgbClr val="76092A"/>
              </a:buClr>
              <a:buSzPts val="1400"/>
              <a:buChar char="•"/>
              <a:defRPr/>
            </a:lvl3pPr>
            <a:lvl4pPr indent="-317500" lvl="3" marL="1828800" rtl="0" algn="l">
              <a:lnSpc>
                <a:spcPct val="90000"/>
              </a:lnSpc>
              <a:spcBef>
                <a:spcPts val="400"/>
              </a:spcBef>
              <a:spcAft>
                <a:spcPts val="0"/>
              </a:spcAft>
              <a:buClr>
                <a:srgbClr val="76092A"/>
              </a:buClr>
              <a:buSzPts val="1400"/>
              <a:buChar char="•"/>
              <a:defRPr/>
            </a:lvl4pPr>
            <a:lvl5pPr indent="-317500" lvl="4" marL="2286000" rtl="0" algn="l">
              <a:lnSpc>
                <a:spcPct val="90000"/>
              </a:lnSpc>
              <a:spcBef>
                <a:spcPts val="400"/>
              </a:spcBef>
              <a:spcAft>
                <a:spcPts val="0"/>
              </a:spcAft>
              <a:buClr>
                <a:srgbClr val="76092A"/>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Custom Layout">
  <p:cSld name="2_Custom Layout">
    <p:spTree>
      <p:nvGrpSpPr>
        <p:cNvPr id="323" name="Shape 323"/>
        <p:cNvGrpSpPr/>
        <p:nvPr/>
      </p:nvGrpSpPr>
      <p:grpSpPr>
        <a:xfrm>
          <a:off x="0" y="0"/>
          <a:ext cx="0" cy="0"/>
          <a:chOff x="0" y="0"/>
          <a:chExt cx="0" cy="0"/>
        </a:xfrm>
      </p:grpSpPr>
      <p:pic>
        <p:nvPicPr>
          <p:cNvPr id="324" name="Google Shape;324;p63"/>
          <p:cNvPicPr preferRelativeResize="0"/>
          <p:nvPr/>
        </p:nvPicPr>
        <p:blipFill rotWithShape="1">
          <a:blip r:embed="rId2">
            <a:alphaModFix/>
          </a:blip>
          <a:srcRect b="18334" l="0" r="0" t="0"/>
          <a:stretch/>
        </p:blipFill>
        <p:spPr>
          <a:xfrm>
            <a:off x="8090390" y="4553525"/>
            <a:ext cx="824271" cy="383577"/>
          </a:xfrm>
          <a:prstGeom prst="rect">
            <a:avLst/>
          </a:prstGeom>
          <a:noFill/>
          <a:ln>
            <a:noFill/>
          </a:ln>
        </p:spPr>
      </p:pic>
      <p:sp>
        <p:nvSpPr>
          <p:cNvPr id="325" name="Google Shape;325;p63"/>
          <p:cNvSpPr txBox="1"/>
          <p:nvPr>
            <p:ph type="title"/>
          </p:nvPr>
        </p:nvSpPr>
        <p:spPr>
          <a:xfrm>
            <a:off x="749171" y="688893"/>
            <a:ext cx="7421100" cy="3231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76092A"/>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326" name="Google Shape;326;p63"/>
          <p:cNvSpPr txBox="1"/>
          <p:nvPr>
            <p:ph idx="1" type="body"/>
          </p:nvPr>
        </p:nvSpPr>
        <p:spPr>
          <a:xfrm>
            <a:off x="749171" y="1175722"/>
            <a:ext cx="7421100" cy="33777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rgbClr val="76092A"/>
              </a:buClr>
              <a:buSzPts val="1400"/>
              <a:buChar char="•"/>
              <a:defRPr/>
            </a:lvl1pPr>
            <a:lvl2pPr indent="-317500" lvl="1" marL="914400" rtl="0" algn="l">
              <a:lnSpc>
                <a:spcPct val="90000"/>
              </a:lnSpc>
              <a:spcBef>
                <a:spcPts val="400"/>
              </a:spcBef>
              <a:spcAft>
                <a:spcPts val="0"/>
              </a:spcAft>
              <a:buClr>
                <a:srgbClr val="76092A"/>
              </a:buClr>
              <a:buSzPts val="1400"/>
              <a:buChar char="•"/>
              <a:defRPr/>
            </a:lvl2pPr>
            <a:lvl3pPr indent="-317500" lvl="2" marL="1371600" rtl="0" algn="l">
              <a:lnSpc>
                <a:spcPct val="90000"/>
              </a:lnSpc>
              <a:spcBef>
                <a:spcPts val="400"/>
              </a:spcBef>
              <a:spcAft>
                <a:spcPts val="0"/>
              </a:spcAft>
              <a:buClr>
                <a:srgbClr val="76092A"/>
              </a:buClr>
              <a:buSzPts val="1400"/>
              <a:buChar char="•"/>
              <a:defRPr/>
            </a:lvl3pPr>
            <a:lvl4pPr indent="-317500" lvl="3" marL="1828800" rtl="0" algn="l">
              <a:lnSpc>
                <a:spcPct val="90000"/>
              </a:lnSpc>
              <a:spcBef>
                <a:spcPts val="400"/>
              </a:spcBef>
              <a:spcAft>
                <a:spcPts val="0"/>
              </a:spcAft>
              <a:buClr>
                <a:srgbClr val="76092A"/>
              </a:buClr>
              <a:buSzPts val="1400"/>
              <a:buChar char="•"/>
              <a:defRPr/>
            </a:lvl4pPr>
            <a:lvl5pPr indent="-317500" lvl="4" marL="2286000" rtl="0" algn="l">
              <a:lnSpc>
                <a:spcPct val="90000"/>
              </a:lnSpc>
              <a:spcBef>
                <a:spcPts val="400"/>
              </a:spcBef>
              <a:spcAft>
                <a:spcPts val="0"/>
              </a:spcAft>
              <a:buClr>
                <a:srgbClr val="76092A"/>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27" name="Shape 327"/>
        <p:cNvGrpSpPr/>
        <p:nvPr/>
      </p:nvGrpSpPr>
      <p:grpSpPr>
        <a:xfrm>
          <a:off x="0" y="0"/>
          <a:ext cx="0" cy="0"/>
          <a:chOff x="0" y="0"/>
          <a:chExt cx="0" cy="0"/>
        </a:xfrm>
      </p:grpSpPr>
      <p:sp>
        <p:nvSpPr>
          <p:cNvPr id="328" name="Google Shape;328;p64"/>
          <p:cNvSpPr txBox="1"/>
          <p:nvPr>
            <p:ph idx="10" type="dt"/>
          </p:nvPr>
        </p:nvSpPr>
        <p:spPr>
          <a:xfrm>
            <a:off x="0" y="0"/>
            <a:ext cx="2250000" cy="2250000"/>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329" name="Google Shape;329;p64"/>
          <p:cNvSpPr txBox="1"/>
          <p:nvPr>
            <p:ph idx="11" type="ftr"/>
          </p:nvPr>
        </p:nvSpPr>
        <p:spPr>
          <a:xfrm>
            <a:off x="0" y="0"/>
            <a:ext cx="2250000" cy="2250000"/>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330" name="Google Shape;330;p64"/>
          <p:cNvSpPr txBox="1"/>
          <p:nvPr>
            <p:ph idx="12" type="sldNum"/>
          </p:nvPr>
        </p:nvSpPr>
        <p:spPr>
          <a:xfrm>
            <a:off x="0" y="0"/>
            <a:ext cx="2250000" cy="2250000"/>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b="0" i="0" sz="1400" u="none" cap="none" strike="noStrike">
                <a:solidFill>
                  <a:schemeClr val="dk1"/>
                </a:solidFill>
                <a:latin typeface="Calibri"/>
                <a:ea typeface="Calibri"/>
                <a:cs typeface="Calibri"/>
                <a:sym typeface="Calibri"/>
              </a:defRPr>
            </a:lvl1pPr>
            <a:lvl2pPr indent="0" lvl="1" marL="0" marR="0" rtl="0" algn="l">
              <a:spcBef>
                <a:spcPts val="0"/>
              </a:spcBef>
              <a:buNone/>
              <a:defRPr b="0" i="0" sz="1400" u="none" cap="none" strike="noStrike">
                <a:solidFill>
                  <a:schemeClr val="dk1"/>
                </a:solidFill>
                <a:latin typeface="Calibri"/>
                <a:ea typeface="Calibri"/>
                <a:cs typeface="Calibri"/>
                <a:sym typeface="Calibri"/>
              </a:defRPr>
            </a:lvl2pPr>
            <a:lvl3pPr indent="0" lvl="2" marL="0" marR="0" rtl="0" algn="l">
              <a:spcBef>
                <a:spcPts val="0"/>
              </a:spcBef>
              <a:buNone/>
              <a:defRPr b="0" i="0" sz="1400" u="none" cap="none" strike="noStrike">
                <a:solidFill>
                  <a:schemeClr val="dk1"/>
                </a:solidFill>
                <a:latin typeface="Calibri"/>
                <a:ea typeface="Calibri"/>
                <a:cs typeface="Calibri"/>
                <a:sym typeface="Calibri"/>
              </a:defRPr>
            </a:lvl3pPr>
            <a:lvl4pPr indent="0" lvl="3" marL="0" marR="0" rtl="0" algn="l">
              <a:spcBef>
                <a:spcPts val="0"/>
              </a:spcBef>
              <a:buNone/>
              <a:defRPr b="0" i="0" sz="1400" u="none" cap="none" strike="noStrike">
                <a:solidFill>
                  <a:schemeClr val="dk1"/>
                </a:solidFill>
                <a:latin typeface="Calibri"/>
                <a:ea typeface="Calibri"/>
                <a:cs typeface="Calibri"/>
                <a:sym typeface="Calibri"/>
              </a:defRPr>
            </a:lvl4pPr>
            <a:lvl5pPr indent="0" lvl="4" marL="0" marR="0" rtl="0" algn="l">
              <a:spcBef>
                <a:spcPts val="0"/>
              </a:spcBef>
              <a:buNone/>
              <a:defRPr b="0" i="0" sz="1400" u="none" cap="none" strike="noStrike">
                <a:solidFill>
                  <a:schemeClr val="dk1"/>
                </a:solidFill>
                <a:latin typeface="Calibri"/>
                <a:ea typeface="Calibri"/>
                <a:cs typeface="Calibri"/>
                <a:sym typeface="Calibri"/>
              </a:defRPr>
            </a:lvl5pPr>
            <a:lvl6pPr indent="0" lvl="5" marL="0" marR="0" rtl="0" algn="l">
              <a:spcBef>
                <a:spcPts val="0"/>
              </a:spcBef>
              <a:buNone/>
              <a:defRPr b="0" i="0" sz="1400" u="none" cap="none" strike="noStrike">
                <a:solidFill>
                  <a:schemeClr val="dk1"/>
                </a:solidFill>
                <a:latin typeface="Calibri"/>
                <a:ea typeface="Calibri"/>
                <a:cs typeface="Calibri"/>
                <a:sym typeface="Calibri"/>
              </a:defRPr>
            </a:lvl6pPr>
            <a:lvl7pPr indent="0" lvl="6" marL="0" marR="0" rtl="0" algn="l">
              <a:spcBef>
                <a:spcPts val="0"/>
              </a:spcBef>
              <a:buNone/>
              <a:defRPr b="0" i="0" sz="1400" u="none" cap="none" strike="noStrike">
                <a:solidFill>
                  <a:schemeClr val="dk1"/>
                </a:solidFill>
                <a:latin typeface="Calibri"/>
                <a:ea typeface="Calibri"/>
                <a:cs typeface="Calibri"/>
                <a:sym typeface="Calibri"/>
              </a:defRPr>
            </a:lvl7pPr>
            <a:lvl8pPr indent="0" lvl="7" marL="0" marR="0" rtl="0" algn="l">
              <a:spcBef>
                <a:spcPts val="0"/>
              </a:spcBef>
              <a:buNone/>
              <a:defRPr b="0" i="0" sz="1400" u="none" cap="none" strike="noStrike">
                <a:solidFill>
                  <a:schemeClr val="dk1"/>
                </a:solidFill>
                <a:latin typeface="Calibri"/>
                <a:ea typeface="Calibri"/>
                <a:cs typeface="Calibri"/>
                <a:sym typeface="Calibri"/>
              </a:defRPr>
            </a:lvl8pPr>
            <a:lvl9pPr indent="0" lvl="8" marL="0" marR="0" rtl="0" algn="l">
              <a:spcBef>
                <a:spcPts val="0"/>
              </a:spcBef>
              <a:buNone/>
              <a:defRPr b="0" i="0" sz="1400" u="none" cap="none" strike="noStrike">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8_Custom Layout">
  <p:cSld name="28_Custom Layout">
    <p:spTree>
      <p:nvGrpSpPr>
        <p:cNvPr id="331" name="Shape 331"/>
        <p:cNvGrpSpPr/>
        <p:nvPr/>
      </p:nvGrpSpPr>
      <p:grpSpPr>
        <a:xfrm>
          <a:off x="0" y="0"/>
          <a:ext cx="0" cy="0"/>
          <a:chOff x="0" y="0"/>
          <a:chExt cx="0" cy="0"/>
        </a:xfrm>
      </p:grpSpPr>
      <p:pic>
        <p:nvPicPr>
          <p:cNvPr id="332" name="Google Shape;332;p65"/>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333" name="Google Shape;333;p65"/>
          <p:cNvSpPr txBox="1"/>
          <p:nvPr>
            <p:ph type="title"/>
          </p:nvPr>
        </p:nvSpPr>
        <p:spPr>
          <a:xfrm>
            <a:off x="749171" y="688893"/>
            <a:ext cx="74424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76092A"/>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334" name="Google Shape;334;p65"/>
          <p:cNvSpPr txBox="1"/>
          <p:nvPr>
            <p:ph idx="1" type="body"/>
          </p:nvPr>
        </p:nvSpPr>
        <p:spPr>
          <a:xfrm>
            <a:off x="1172240" y="1031514"/>
            <a:ext cx="6475200" cy="3263400"/>
          </a:xfrm>
          <a:prstGeom prst="rect">
            <a:avLst/>
          </a:prstGeom>
          <a:noFill/>
          <a:ln>
            <a:noFill/>
          </a:ln>
        </p:spPr>
        <p:txBody>
          <a:bodyPr anchorCtr="0" anchor="t" bIns="34275" lIns="68575" spcFirstLastPara="1" rIns="68575" wrap="square" tIns="34275">
            <a:normAutofit/>
          </a:bodyPr>
          <a:lstStyle>
            <a:lvl1pPr indent="-342900" lvl="0" marL="457200" rtl="0" algn="l">
              <a:lnSpc>
                <a:spcPct val="90000"/>
              </a:lnSpc>
              <a:spcBef>
                <a:spcPts val="800"/>
              </a:spcBef>
              <a:spcAft>
                <a:spcPts val="0"/>
              </a:spcAft>
              <a:buClr>
                <a:srgbClr val="76092A"/>
              </a:buClr>
              <a:buSzPts val="1800"/>
              <a:buChar char="•"/>
              <a:defRPr>
                <a:solidFill>
                  <a:srgbClr val="76092A"/>
                </a:solidFill>
              </a:defRPr>
            </a:lvl1pPr>
            <a:lvl2pPr indent="-336550" lvl="1" marL="914400" rtl="0" algn="l">
              <a:lnSpc>
                <a:spcPct val="90000"/>
              </a:lnSpc>
              <a:spcBef>
                <a:spcPts val="400"/>
              </a:spcBef>
              <a:spcAft>
                <a:spcPts val="0"/>
              </a:spcAft>
              <a:buClr>
                <a:srgbClr val="76092A"/>
              </a:buClr>
              <a:buSzPts val="1700"/>
              <a:buChar char="•"/>
              <a:defRPr>
                <a:solidFill>
                  <a:srgbClr val="76092A"/>
                </a:solidFill>
              </a:defRPr>
            </a:lvl2pPr>
            <a:lvl3pPr indent="-323850" lvl="2" marL="1371600" rtl="0" algn="l">
              <a:lnSpc>
                <a:spcPct val="90000"/>
              </a:lnSpc>
              <a:spcBef>
                <a:spcPts val="400"/>
              </a:spcBef>
              <a:spcAft>
                <a:spcPts val="0"/>
              </a:spcAft>
              <a:buClr>
                <a:srgbClr val="76092A"/>
              </a:buClr>
              <a:buSzPts val="1500"/>
              <a:buChar char="•"/>
              <a:defRPr>
                <a:solidFill>
                  <a:srgbClr val="76092A"/>
                </a:solidFill>
              </a:defRPr>
            </a:lvl3pPr>
            <a:lvl4pPr indent="-317500" lvl="3" marL="1828800" rtl="0" algn="l">
              <a:lnSpc>
                <a:spcPct val="90000"/>
              </a:lnSpc>
              <a:spcBef>
                <a:spcPts val="400"/>
              </a:spcBef>
              <a:spcAft>
                <a:spcPts val="0"/>
              </a:spcAft>
              <a:buClr>
                <a:srgbClr val="76092A"/>
              </a:buClr>
              <a:buSzPts val="1400"/>
              <a:buChar char="•"/>
              <a:defRPr>
                <a:solidFill>
                  <a:srgbClr val="76092A"/>
                </a:solidFill>
              </a:defRPr>
            </a:lvl4pPr>
            <a:lvl5pPr indent="-317500" lvl="4" marL="2286000" rtl="0" algn="l">
              <a:lnSpc>
                <a:spcPct val="90000"/>
              </a:lnSpc>
              <a:spcBef>
                <a:spcPts val="400"/>
              </a:spcBef>
              <a:spcAft>
                <a:spcPts val="0"/>
              </a:spcAft>
              <a:buClr>
                <a:srgbClr val="76092A"/>
              </a:buClr>
              <a:buSzPts val="1400"/>
              <a:buChar char="•"/>
              <a:defRPr>
                <a:solidFill>
                  <a:srgbClr val="76092A"/>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pic>
        <p:nvPicPr>
          <p:cNvPr id="335" name="Google Shape;335;p65"/>
          <p:cNvPicPr preferRelativeResize="0"/>
          <p:nvPr/>
        </p:nvPicPr>
        <p:blipFill rotWithShape="1">
          <a:blip r:embed="rId3">
            <a:alphaModFix/>
          </a:blip>
          <a:srcRect b="18334" l="0" r="0" t="0"/>
          <a:stretch/>
        </p:blipFill>
        <p:spPr>
          <a:xfrm>
            <a:off x="8090390" y="4553525"/>
            <a:ext cx="824271" cy="383577"/>
          </a:xfrm>
          <a:prstGeom prst="rect">
            <a:avLst/>
          </a:prstGeom>
          <a:noFill/>
          <a:ln>
            <a:noFill/>
          </a:ln>
        </p:spPr>
      </p:pic>
      <p:sp>
        <p:nvSpPr>
          <p:cNvPr id="336" name="Google Shape;336;p65"/>
          <p:cNvSpPr txBox="1"/>
          <p:nvPr/>
        </p:nvSpPr>
        <p:spPr>
          <a:xfrm>
            <a:off x="6588893" y="4738170"/>
            <a:ext cx="1149900" cy="249000"/>
          </a:xfrm>
          <a:prstGeom prst="rect">
            <a:avLst/>
          </a:prstGeom>
          <a:noFill/>
          <a:ln>
            <a:noFill/>
          </a:ln>
        </p:spPr>
        <p:txBody>
          <a:bodyPr anchorCtr="0" anchor="t" bIns="34275" lIns="68575" spcFirstLastPara="1" rIns="68575" wrap="square" tIns="34275">
            <a:noAutofit/>
          </a:bodyPr>
          <a:lstStyle/>
          <a:p>
            <a:pPr indent="0" lvl="0" marL="0" marR="0" rtl="0" algn="r">
              <a:lnSpc>
                <a:spcPct val="100000"/>
              </a:lnSpc>
              <a:spcBef>
                <a:spcPts val="0"/>
              </a:spcBef>
              <a:spcAft>
                <a:spcPts val="0"/>
              </a:spcAft>
              <a:buClr>
                <a:srgbClr val="03435F"/>
              </a:buClr>
              <a:buSzPts val="900"/>
              <a:buFont typeface="Arial"/>
              <a:buNone/>
            </a:pPr>
            <a:r>
              <a:rPr b="0" i="0" lang="en" sz="900" u="none" cap="none" strike="noStrike">
                <a:solidFill>
                  <a:srgbClr val="03435F"/>
                </a:solidFill>
                <a:latin typeface="Calibri"/>
                <a:ea typeface="Calibri"/>
                <a:cs typeface="Calibri"/>
                <a:sym typeface="Calibri"/>
              </a:rPr>
              <a:t>www.geant.org</a:t>
            </a:r>
            <a:endParaRPr b="0" i="0" sz="900" u="none" cap="none" strike="noStrike">
              <a:solidFill>
                <a:srgbClr val="03435F"/>
              </a:solidFill>
              <a:latin typeface="Calibri"/>
              <a:ea typeface="Calibri"/>
              <a:cs typeface="Calibri"/>
              <a:sym typeface="Calibri"/>
            </a:endParaRPr>
          </a:p>
        </p:txBody>
      </p:sp>
      <p:sp>
        <p:nvSpPr>
          <p:cNvPr id="337" name="Google Shape;337;p65"/>
          <p:cNvSpPr txBox="1"/>
          <p:nvPr>
            <p:ph idx="12" type="sldNum"/>
          </p:nvPr>
        </p:nvSpPr>
        <p:spPr>
          <a:xfrm>
            <a:off x="6373883" y="4738169"/>
            <a:ext cx="502800" cy="2490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888888"/>
              </a:buClr>
              <a:buSzPts val="900"/>
              <a:buFont typeface="Calibri"/>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900"/>
              <a:buFont typeface="Calibri"/>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900"/>
              <a:buFont typeface="Calibri"/>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900"/>
              <a:buFont typeface="Calibri"/>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900"/>
              <a:buFont typeface="Calibri"/>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900"/>
              <a:buFont typeface="Calibri"/>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900"/>
              <a:buFont typeface="Calibri"/>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900"/>
              <a:buFont typeface="Calibri"/>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900"/>
              <a:buFont typeface="Calibri"/>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sz="1100">
              <a:solidFill>
                <a:srgbClr val="000000"/>
              </a:solidFill>
              <a:latin typeface="Arial"/>
              <a:ea typeface="Arial"/>
              <a:cs typeface="Arial"/>
              <a:sym typeface="Arial"/>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338" name="Shape 338"/>
        <p:cNvGrpSpPr/>
        <p:nvPr/>
      </p:nvGrpSpPr>
      <p:grpSpPr>
        <a:xfrm>
          <a:off x="0" y="0"/>
          <a:ext cx="0" cy="0"/>
          <a:chOff x="0" y="0"/>
          <a:chExt cx="0" cy="0"/>
        </a:xfrm>
      </p:grpSpPr>
      <p:sp>
        <p:nvSpPr>
          <p:cNvPr id="339" name="Google Shape;339;p66"/>
          <p:cNvSpPr txBox="1"/>
          <p:nvPr>
            <p:ph type="title"/>
          </p:nvPr>
        </p:nvSpPr>
        <p:spPr>
          <a:xfrm>
            <a:off x="749171" y="688893"/>
            <a:ext cx="74424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76092A"/>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340" name="Google Shape;340;p66"/>
          <p:cNvSpPr txBox="1"/>
          <p:nvPr>
            <p:ph idx="1" type="body"/>
          </p:nvPr>
        </p:nvSpPr>
        <p:spPr>
          <a:xfrm>
            <a:off x="749171" y="1174793"/>
            <a:ext cx="74424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rgbClr val="76092A"/>
              </a:buClr>
              <a:buSzPts val="1400"/>
              <a:buChar char="•"/>
              <a:defRPr/>
            </a:lvl1pPr>
            <a:lvl2pPr indent="-317500" lvl="1" marL="914400" rtl="0" algn="l">
              <a:lnSpc>
                <a:spcPct val="90000"/>
              </a:lnSpc>
              <a:spcBef>
                <a:spcPts val="400"/>
              </a:spcBef>
              <a:spcAft>
                <a:spcPts val="0"/>
              </a:spcAft>
              <a:buClr>
                <a:srgbClr val="76092A"/>
              </a:buClr>
              <a:buSzPts val="1400"/>
              <a:buChar char="•"/>
              <a:defRPr/>
            </a:lvl2pPr>
            <a:lvl3pPr indent="-317500" lvl="2" marL="1371600" rtl="0" algn="l">
              <a:lnSpc>
                <a:spcPct val="90000"/>
              </a:lnSpc>
              <a:spcBef>
                <a:spcPts val="400"/>
              </a:spcBef>
              <a:spcAft>
                <a:spcPts val="0"/>
              </a:spcAft>
              <a:buClr>
                <a:srgbClr val="76092A"/>
              </a:buClr>
              <a:buSzPts val="1400"/>
              <a:buChar char="•"/>
              <a:defRPr/>
            </a:lvl3pPr>
            <a:lvl4pPr indent="-317500" lvl="3" marL="1828800" rtl="0" algn="l">
              <a:lnSpc>
                <a:spcPct val="90000"/>
              </a:lnSpc>
              <a:spcBef>
                <a:spcPts val="400"/>
              </a:spcBef>
              <a:spcAft>
                <a:spcPts val="0"/>
              </a:spcAft>
              <a:buClr>
                <a:srgbClr val="76092A"/>
              </a:buClr>
              <a:buSzPts val="1400"/>
              <a:buChar char="•"/>
              <a:defRPr/>
            </a:lvl4pPr>
            <a:lvl5pPr indent="-317500" lvl="4" marL="2286000" rtl="0" algn="l">
              <a:lnSpc>
                <a:spcPct val="90000"/>
              </a:lnSpc>
              <a:spcBef>
                <a:spcPts val="400"/>
              </a:spcBef>
              <a:spcAft>
                <a:spcPts val="0"/>
              </a:spcAft>
              <a:buClr>
                <a:srgbClr val="76092A"/>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341" name="Google Shape;341;p66"/>
          <p:cNvSpPr txBox="1"/>
          <p:nvPr>
            <p:ph idx="10" type="dt"/>
          </p:nvPr>
        </p:nvSpPr>
        <p:spPr>
          <a:xfrm>
            <a:off x="0" y="0"/>
            <a:ext cx="2250000" cy="2250000"/>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sz="1400">
                <a:solidFill>
                  <a:schemeClr val="dk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342" name="Google Shape;342;p66"/>
          <p:cNvSpPr txBox="1"/>
          <p:nvPr>
            <p:ph idx="11" type="ftr"/>
          </p:nvPr>
        </p:nvSpPr>
        <p:spPr>
          <a:xfrm>
            <a:off x="0" y="0"/>
            <a:ext cx="2250000" cy="2250000"/>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sz="1400">
                <a:solidFill>
                  <a:schemeClr val="dk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343" name="Google Shape;343;p66"/>
          <p:cNvSpPr txBox="1"/>
          <p:nvPr>
            <p:ph idx="12" type="sldNum"/>
          </p:nvPr>
        </p:nvSpPr>
        <p:spPr>
          <a:xfrm>
            <a:off x="0" y="0"/>
            <a:ext cx="2250000" cy="2250000"/>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sz="1400">
                <a:solidFill>
                  <a:schemeClr val="dk1"/>
                </a:solidFill>
                <a:latin typeface="Calibri"/>
                <a:ea typeface="Calibri"/>
                <a:cs typeface="Calibri"/>
                <a:sym typeface="Calibri"/>
              </a:defRPr>
            </a:lvl1pPr>
            <a:lvl2pPr indent="0" lvl="1" marL="0" marR="0" rtl="0" algn="l">
              <a:spcBef>
                <a:spcPts val="0"/>
              </a:spcBef>
              <a:buNone/>
              <a:defRPr sz="1400">
                <a:solidFill>
                  <a:schemeClr val="dk1"/>
                </a:solidFill>
                <a:latin typeface="Calibri"/>
                <a:ea typeface="Calibri"/>
                <a:cs typeface="Calibri"/>
                <a:sym typeface="Calibri"/>
              </a:defRPr>
            </a:lvl2pPr>
            <a:lvl3pPr indent="0" lvl="2" marL="0" marR="0" rtl="0" algn="l">
              <a:spcBef>
                <a:spcPts val="0"/>
              </a:spcBef>
              <a:buNone/>
              <a:defRPr sz="1400">
                <a:solidFill>
                  <a:schemeClr val="dk1"/>
                </a:solidFill>
                <a:latin typeface="Calibri"/>
                <a:ea typeface="Calibri"/>
                <a:cs typeface="Calibri"/>
                <a:sym typeface="Calibri"/>
              </a:defRPr>
            </a:lvl3pPr>
            <a:lvl4pPr indent="0" lvl="3" marL="0" marR="0" rtl="0" algn="l">
              <a:spcBef>
                <a:spcPts val="0"/>
              </a:spcBef>
              <a:buNone/>
              <a:defRPr sz="1400">
                <a:solidFill>
                  <a:schemeClr val="dk1"/>
                </a:solidFill>
                <a:latin typeface="Calibri"/>
                <a:ea typeface="Calibri"/>
                <a:cs typeface="Calibri"/>
                <a:sym typeface="Calibri"/>
              </a:defRPr>
            </a:lvl4pPr>
            <a:lvl5pPr indent="0" lvl="4" marL="0" marR="0" rtl="0" algn="l">
              <a:spcBef>
                <a:spcPts val="0"/>
              </a:spcBef>
              <a:buNone/>
              <a:defRPr sz="1400">
                <a:solidFill>
                  <a:schemeClr val="dk1"/>
                </a:solidFill>
                <a:latin typeface="Calibri"/>
                <a:ea typeface="Calibri"/>
                <a:cs typeface="Calibri"/>
                <a:sym typeface="Calibri"/>
              </a:defRPr>
            </a:lvl5pPr>
            <a:lvl6pPr indent="0" lvl="5" marL="0" marR="0" rtl="0" algn="l">
              <a:spcBef>
                <a:spcPts val="0"/>
              </a:spcBef>
              <a:buNone/>
              <a:defRPr sz="1400">
                <a:solidFill>
                  <a:schemeClr val="dk1"/>
                </a:solidFill>
                <a:latin typeface="Calibri"/>
                <a:ea typeface="Calibri"/>
                <a:cs typeface="Calibri"/>
                <a:sym typeface="Calibri"/>
              </a:defRPr>
            </a:lvl6pPr>
            <a:lvl7pPr indent="0" lvl="6" marL="0" marR="0" rtl="0" algn="l">
              <a:spcBef>
                <a:spcPts val="0"/>
              </a:spcBef>
              <a:buNone/>
              <a:defRPr sz="1400">
                <a:solidFill>
                  <a:schemeClr val="dk1"/>
                </a:solidFill>
                <a:latin typeface="Calibri"/>
                <a:ea typeface="Calibri"/>
                <a:cs typeface="Calibri"/>
                <a:sym typeface="Calibri"/>
              </a:defRPr>
            </a:lvl7pPr>
            <a:lvl8pPr indent="0" lvl="7" marL="0" marR="0" rtl="0" algn="l">
              <a:spcBef>
                <a:spcPts val="0"/>
              </a:spcBef>
              <a:buNone/>
              <a:defRPr sz="1400">
                <a:solidFill>
                  <a:schemeClr val="dk1"/>
                </a:solidFill>
                <a:latin typeface="Calibri"/>
                <a:ea typeface="Calibri"/>
                <a:cs typeface="Calibri"/>
                <a:sym typeface="Calibri"/>
              </a:defRPr>
            </a:lvl8pPr>
            <a:lvl9pPr indent="0" lvl="8" marL="0" marR="0" rtl="0" algn="l">
              <a:spcBef>
                <a:spcPts val="0"/>
              </a:spcBef>
              <a:buNone/>
              <a:defRPr sz="14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mc:AlternateContent>
    <mc:Choice Requires="p14">
      <p:transition spd="slow" p14:dur="2000">
        <p:fade/>
      </p:transition>
    </mc:Choice>
    <mc:Fallback>
      <p:transition spd="slow">
        <p:fade/>
      </p:transition>
    </mc:Fallback>
  </mc:AlternateContent>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mpty">
  <p:cSld name="empty">
    <p:spTree>
      <p:nvGrpSpPr>
        <p:cNvPr id="344" name="Shape 344"/>
        <p:cNvGrpSpPr/>
        <p:nvPr/>
      </p:nvGrpSpPr>
      <p:grpSpPr>
        <a:xfrm>
          <a:off x="0" y="0"/>
          <a:ext cx="0" cy="0"/>
          <a:chOff x="0" y="0"/>
          <a:chExt cx="0" cy="0"/>
        </a:xfrm>
      </p:grpSpPr>
      <p:sp>
        <p:nvSpPr>
          <p:cNvPr id="345" name="Google Shape;345;p67"/>
          <p:cNvSpPr txBox="1"/>
          <p:nvPr>
            <p:ph type="title"/>
          </p:nvPr>
        </p:nvSpPr>
        <p:spPr>
          <a:xfrm>
            <a:off x="340894" y="389869"/>
            <a:ext cx="7042800" cy="2928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FFC000"/>
              </a:buClr>
              <a:buSzPts val="1800"/>
              <a:buFont typeface="Calibri"/>
              <a:buNone/>
              <a:defRPr b="1" sz="1800" cap="none">
                <a:solidFill>
                  <a:srgbClr val="FFC000"/>
                </a:solidFill>
                <a:latin typeface="Calibri"/>
                <a:ea typeface="Calibri"/>
                <a:cs typeface="Calibri"/>
                <a:sym typeface="Calibri"/>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ustom Layout">
  <p:cSld name="1_Custom Layout">
    <p:spTree>
      <p:nvGrpSpPr>
        <p:cNvPr id="346" name="Shape 346"/>
        <p:cNvGrpSpPr/>
        <p:nvPr/>
      </p:nvGrpSpPr>
      <p:grpSpPr>
        <a:xfrm>
          <a:off x="0" y="0"/>
          <a:ext cx="0" cy="0"/>
          <a:chOff x="0" y="0"/>
          <a:chExt cx="0" cy="0"/>
        </a:xfrm>
      </p:grpSpPr>
      <p:pic>
        <p:nvPicPr>
          <p:cNvPr id="347" name="Google Shape;347;p68"/>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pic>
        <p:nvPicPr>
          <p:cNvPr id="348" name="Google Shape;348;p68"/>
          <p:cNvPicPr preferRelativeResize="0"/>
          <p:nvPr/>
        </p:nvPicPr>
        <p:blipFill rotWithShape="1">
          <a:blip r:embed="rId3">
            <a:alphaModFix/>
          </a:blip>
          <a:srcRect b="18334" l="0" r="0" t="0"/>
          <a:stretch/>
        </p:blipFill>
        <p:spPr>
          <a:xfrm>
            <a:off x="8090390" y="4553525"/>
            <a:ext cx="824271" cy="383577"/>
          </a:xfrm>
          <a:prstGeom prst="rect">
            <a:avLst/>
          </a:prstGeom>
          <a:noFill/>
          <a:ln>
            <a:noFill/>
          </a:ln>
        </p:spPr>
      </p:pic>
      <p:sp>
        <p:nvSpPr>
          <p:cNvPr id="349" name="Google Shape;349;p68"/>
          <p:cNvSpPr txBox="1"/>
          <p:nvPr>
            <p:ph idx="1" type="body"/>
          </p:nvPr>
        </p:nvSpPr>
        <p:spPr>
          <a:xfrm>
            <a:off x="1172240" y="1071038"/>
            <a:ext cx="6475200" cy="3263400"/>
          </a:xfrm>
          <a:prstGeom prst="rect">
            <a:avLst/>
          </a:prstGeom>
          <a:noFill/>
          <a:ln>
            <a:noFill/>
          </a:ln>
        </p:spPr>
        <p:txBody>
          <a:bodyPr anchorCtr="0" anchor="t" bIns="34275" lIns="68575" spcFirstLastPara="1" rIns="68575" wrap="square" tIns="34275">
            <a:normAutofit/>
          </a:bodyPr>
          <a:lstStyle>
            <a:lvl1pPr indent="-342900" lvl="0" marL="457200" rtl="0" algn="l">
              <a:lnSpc>
                <a:spcPct val="90000"/>
              </a:lnSpc>
              <a:spcBef>
                <a:spcPts val="800"/>
              </a:spcBef>
              <a:spcAft>
                <a:spcPts val="0"/>
              </a:spcAft>
              <a:buClr>
                <a:srgbClr val="76092A"/>
              </a:buClr>
              <a:buSzPts val="1800"/>
              <a:buChar char="•"/>
              <a:defRPr>
                <a:solidFill>
                  <a:srgbClr val="76092A"/>
                </a:solidFill>
              </a:defRPr>
            </a:lvl1pPr>
            <a:lvl2pPr indent="-336550" lvl="1" marL="914400" rtl="0" algn="l">
              <a:lnSpc>
                <a:spcPct val="90000"/>
              </a:lnSpc>
              <a:spcBef>
                <a:spcPts val="400"/>
              </a:spcBef>
              <a:spcAft>
                <a:spcPts val="0"/>
              </a:spcAft>
              <a:buClr>
                <a:srgbClr val="76092A"/>
              </a:buClr>
              <a:buSzPts val="1700"/>
              <a:buChar char="•"/>
              <a:defRPr>
                <a:solidFill>
                  <a:srgbClr val="76092A"/>
                </a:solidFill>
              </a:defRPr>
            </a:lvl2pPr>
            <a:lvl3pPr indent="-323850" lvl="2" marL="1371600" rtl="0" algn="l">
              <a:lnSpc>
                <a:spcPct val="90000"/>
              </a:lnSpc>
              <a:spcBef>
                <a:spcPts val="400"/>
              </a:spcBef>
              <a:spcAft>
                <a:spcPts val="0"/>
              </a:spcAft>
              <a:buClr>
                <a:srgbClr val="76092A"/>
              </a:buClr>
              <a:buSzPts val="1500"/>
              <a:buChar char="•"/>
              <a:defRPr>
                <a:solidFill>
                  <a:srgbClr val="76092A"/>
                </a:solidFill>
              </a:defRPr>
            </a:lvl3pPr>
            <a:lvl4pPr indent="-317500" lvl="3" marL="1828800" rtl="0" algn="l">
              <a:lnSpc>
                <a:spcPct val="90000"/>
              </a:lnSpc>
              <a:spcBef>
                <a:spcPts val="400"/>
              </a:spcBef>
              <a:spcAft>
                <a:spcPts val="0"/>
              </a:spcAft>
              <a:buClr>
                <a:srgbClr val="76092A"/>
              </a:buClr>
              <a:buSzPts val="1400"/>
              <a:buChar char="•"/>
              <a:defRPr>
                <a:solidFill>
                  <a:srgbClr val="76092A"/>
                </a:solidFill>
              </a:defRPr>
            </a:lvl4pPr>
            <a:lvl5pPr indent="-317500" lvl="4" marL="2286000" rtl="0" algn="l">
              <a:lnSpc>
                <a:spcPct val="90000"/>
              </a:lnSpc>
              <a:spcBef>
                <a:spcPts val="400"/>
              </a:spcBef>
              <a:spcAft>
                <a:spcPts val="0"/>
              </a:spcAft>
              <a:buClr>
                <a:srgbClr val="76092A"/>
              </a:buClr>
              <a:buSzPts val="1400"/>
              <a:buChar char="•"/>
              <a:defRPr>
                <a:solidFill>
                  <a:srgbClr val="76092A"/>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350" name="Google Shape;350;p68"/>
          <p:cNvSpPr txBox="1"/>
          <p:nvPr>
            <p:ph type="title"/>
          </p:nvPr>
        </p:nvSpPr>
        <p:spPr>
          <a:xfrm>
            <a:off x="1172240" y="528873"/>
            <a:ext cx="7421100" cy="3231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76092A"/>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351" name="Google Shape;351;p68"/>
          <p:cNvSpPr txBox="1"/>
          <p:nvPr/>
        </p:nvSpPr>
        <p:spPr>
          <a:xfrm>
            <a:off x="6588893" y="4738170"/>
            <a:ext cx="1149900" cy="249000"/>
          </a:xfrm>
          <a:prstGeom prst="rect">
            <a:avLst/>
          </a:prstGeom>
          <a:noFill/>
          <a:ln>
            <a:noFill/>
          </a:ln>
        </p:spPr>
        <p:txBody>
          <a:bodyPr anchorCtr="0" anchor="t" bIns="34275" lIns="68575" spcFirstLastPara="1" rIns="68575" wrap="square" tIns="34275">
            <a:noAutofit/>
          </a:bodyPr>
          <a:lstStyle/>
          <a:p>
            <a:pPr indent="0" lvl="0" marL="0" marR="0" rtl="0" algn="r">
              <a:lnSpc>
                <a:spcPct val="100000"/>
              </a:lnSpc>
              <a:spcBef>
                <a:spcPts val="0"/>
              </a:spcBef>
              <a:spcAft>
                <a:spcPts val="0"/>
              </a:spcAft>
              <a:buClr>
                <a:srgbClr val="03435F"/>
              </a:buClr>
              <a:buSzPts val="900"/>
              <a:buFont typeface="Arial"/>
              <a:buNone/>
            </a:pPr>
            <a:r>
              <a:rPr b="0" lang="en" sz="900">
                <a:solidFill>
                  <a:srgbClr val="03435F"/>
                </a:solidFill>
                <a:latin typeface="Calibri"/>
                <a:ea typeface="Calibri"/>
                <a:cs typeface="Calibri"/>
                <a:sym typeface="Calibri"/>
              </a:rPr>
              <a:t>www.geant.org</a:t>
            </a:r>
            <a:endParaRPr b="0" sz="900">
              <a:solidFill>
                <a:srgbClr val="03435F"/>
              </a:solidFill>
              <a:latin typeface="Calibri"/>
              <a:ea typeface="Calibri"/>
              <a:cs typeface="Calibri"/>
              <a:sym typeface="Calibri"/>
            </a:endParaRPr>
          </a:p>
        </p:txBody>
      </p:sp>
      <p:sp>
        <p:nvSpPr>
          <p:cNvPr id="352" name="Google Shape;352;p68"/>
          <p:cNvSpPr txBox="1"/>
          <p:nvPr>
            <p:ph idx="12" type="sldNum"/>
          </p:nvPr>
        </p:nvSpPr>
        <p:spPr>
          <a:xfrm>
            <a:off x="6373883" y="4738169"/>
            <a:ext cx="502800" cy="2490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sz="1100">
              <a:solidFill>
                <a:srgbClr val="000000"/>
              </a:solidFill>
              <a:latin typeface="Arial"/>
              <a:ea typeface="Arial"/>
              <a:cs typeface="Arial"/>
              <a:sym typeface="Aria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53" name="Shape 353"/>
        <p:cNvGrpSpPr/>
        <p:nvPr/>
      </p:nvGrpSpPr>
      <p:grpSpPr>
        <a:xfrm>
          <a:off x="0" y="0"/>
          <a:ext cx="0" cy="0"/>
          <a:chOff x="0" y="0"/>
          <a:chExt cx="0" cy="0"/>
        </a:xfrm>
      </p:grpSpPr>
      <p:sp>
        <p:nvSpPr>
          <p:cNvPr id="354" name="Google Shape;354;p69"/>
          <p:cNvSpPr txBox="1"/>
          <p:nvPr>
            <p:ph type="title"/>
          </p:nvPr>
        </p:nvSpPr>
        <p:spPr>
          <a:xfrm>
            <a:off x="749171" y="688893"/>
            <a:ext cx="74424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76092A"/>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355" name="Google Shape;355;p69"/>
          <p:cNvSpPr txBox="1"/>
          <p:nvPr>
            <p:ph idx="10" type="dt"/>
          </p:nvPr>
        </p:nvSpPr>
        <p:spPr>
          <a:xfrm>
            <a:off x="0" y="0"/>
            <a:ext cx="2250000" cy="2250000"/>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sz="1400">
                <a:solidFill>
                  <a:schemeClr val="dk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356" name="Google Shape;356;p69"/>
          <p:cNvSpPr txBox="1"/>
          <p:nvPr>
            <p:ph idx="11" type="ftr"/>
          </p:nvPr>
        </p:nvSpPr>
        <p:spPr>
          <a:xfrm>
            <a:off x="0" y="0"/>
            <a:ext cx="2250000" cy="2250000"/>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sz="1400">
                <a:solidFill>
                  <a:schemeClr val="dk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357" name="Google Shape;357;p69"/>
          <p:cNvSpPr txBox="1"/>
          <p:nvPr>
            <p:ph idx="12" type="sldNum"/>
          </p:nvPr>
        </p:nvSpPr>
        <p:spPr>
          <a:xfrm>
            <a:off x="0" y="0"/>
            <a:ext cx="2250000" cy="2250000"/>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sz="1400">
                <a:solidFill>
                  <a:schemeClr val="dk1"/>
                </a:solidFill>
                <a:latin typeface="Calibri"/>
                <a:ea typeface="Calibri"/>
                <a:cs typeface="Calibri"/>
                <a:sym typeface="Calibri"/>
              </a:defRPr>
            </a:lvl1pPr>
            <a:lvl2pPr indent="0" lvl="1" marL="0" marR="0" rtl="0" algn="l">
              <a:spcBef>
                <a:spcPts val="0"/>
              </a:spcBef>
              <a:buNone/>
              <a:defRPr sz="1400">
                <a:solidFill>
                  <a:schemeClr val="dk1"/>
                </a:solidFill>
                <a:latin typeface="Calibri"/>
                <a:ea typeface="Calibri"/>
                <a:cs typeface="Calibri"/>
                <a:sym typeface="Calibri"/>
              </a:defRPr>
            </a:lvl2pPr>
            <a:lvl3pPr indent="0" lvl="2" marL="0" marR="0" rtl="0" algn="l">
              <a:spcBef>
                <a:spcPts val="0"/>
              </a:spcBef>
              <a:buNone/>
              <a:defRPr sz="1400">
                <a:solidFill>
                  <a:schemeClr val="dk1"/>
                </a:solidFill>
                <a:latin typeface="Calibri"/>
                <a:ea typeface="Calibri"/>
                <a:cs typeface="Calibri"/>
                <a:sym typeface="Calibri"/>
              </a:defRPr>
            </a:lvl3pPr>
            <a:lvl4pPr indent="0" lvl="3" marL="0" marR="0" rtl="0" algn="l">
              <a:spcBef>
                <a:spcPts val="0"/>
              </a:spcBef>
              <a:buNone/>
              <a:defRPr sz="1400">
                <a:solidFill>
                  <a:schemeClr val="dk1"/>
                </a:solidFill>
                <a:latin typeface="Calibri"/>
                <a:ea typeface="Calibri"/>
                <a:cs typeface="Calibri"/>
                <a:sym typeface="Calibri"/>
              </a:defRPr>
            </a:lvl4pPr>
            <a:lvl5pPr indent="0" lvl="4" marL="0" marR="0" rtl="0" algn="l">
              <a:spcBef>
                <a:spcPts val="0"/>
              </a:spcBef>
              <a:buNone/>
              <a:defRPr sz="1400">
                <a:solidFill>
                  <a:schemeClr val="dk1"/>
                </a:solidFill>
                <a:latin typeface="Calibri"/>
                <a:ea typeface="Calibri"/>
                <a:cs typeface="Calibri"/>
                <a:sym typeface="Calibri"/>
              </a:defRPr>
            </a:lvl5pPr>
            <a:lvl6pPr indent="0" lvl="5" marL="0" marR="0" rtl="0" algn="l">
              <a:spcBef>
                <a:spcPts val="0"/>
              </a:spcBef>
              <a:buNone/>
              <a:defRPr sz="1400">
                <a:solidFill>
                  <a:schemeClr val="dk1"/>
                </a:solidFill>
                <a:latin typeface="Calibri"/>
                <a:ea typeface="Calibri"/>
                <a:cs typeface="Calibri"/>
                <a:sym typeface="Calibri"/>
              </a:defRPr>
            </a:lvl6pPr>
            <a:lvl7pPr indent="0" lvl="6" marL="0" marR="0" rtl="0" algn="l">
              <a:spcBef>
                <a:spcPts val="0"/>
              </a:spcBef>
              <a:buNone/>
              <a:defRPr sz="1400">
                <a:solidFill>
                  <a:schemeClr val="dk1"/>
                </a:solidFill>
                <a:latin typeface="Calibri"/>
                <a:ea typeface="Calibri"/>
                <a:cs typeface="Calibri"/>
                <a:sym typeface="Calibri"/>
              </a:defRPr>
            </a:lvl7pPr>
            <a:lvl8pPr indent="0" lvl="7" marL="0" marR="0" rtl="0" algn="l">
              <a:spcBef>
                <a:spcPts val="0"/>
              </a:spcBef>
              <a:buNone/>
              <a:defRPr sz="1400">
                <a:solidFill>
                  <a:schemeClr val="dk1"/>
                </a:solidFill>
                <a:latin typeface="Calibri"/>
                <a:ea typeface="Calibri"/>
                <a:cs typeface="Calibri"/>
                <a:sym typeface="Calibri"/>
              </a:defRPr>
            </a:lvl8pPr>
            <a:lvl9pPr indent="0" lvl="8" marL="0" marR="0" rtl="0" algn="l">
              <a:spcBef>
                <a:spcPts val="0"/>
              </a:spcBef>
              <a:buNone/>
              <a:defRPr sz="14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40" Type="http://schemas.openxmlformats.org/officeDocument/2006/relationships/slideLayout" Target="../slideLayouts/slideLayout49.xml"/><Relationship Id="rId20" Type="http://schemas.openxmlformats.org/officeDocument/2006/relationships/slideLayout" Target="../slideLayouts/slideLayout29.xml"/><Relationship Id="rId42" Type="http://schemas.openxmlformats.org/officeDocument/2006/relationships/slideLayout" Target="../slideLayouts/slideLayout51.xml"/><Relationship Id="rId41" Type="http://schemas.openxmlformats.org/officeDocument/2006/relationships/slideLayout" Target="../slideLayouts/slideLayout50.xml"/><Relationship Id="rId22" Type="http://schemas.openxmlformats.org/officeDocument/2006/relationships/slideLayout" Target="../slideLayouts/slideLayout31.xml"/><Relationship Id="rId44" Type="http://schemas.openxmlformats.org/officeDocument/2006/relationships/slideLayout" Target="../slideLayouts/slideLayout53.xml"/><Relationship Id="rId21" Type="http://schemas.openxmlformats.org/officeDocument/2006/relationships/slideLayout" Target="../slideLayouts/slideLayout30.xml"/><Relationship Id="rId43" Type="http://schemas.openxmlformats.org/officeDocument/2006/relationships/slideLayout" Target="../slideLayouts/slideLayout52.xml"/><Relationship Id="rId24" Type="http://schemas.openxmlformats.org/officeDocument/2006/relationships/slideLayout" Target="../slideLayouts/slideLayout33.xml"/><Relationship Id="rId46" Type="http://schemas.openxmlformats.org/officeDocument/2006/relationships/slideLayout" Target="../slideLayouts/slideLayout55.xml"/><Relationship Id="rId23" Type="http://schemas.openxmlformats.org/officeDocument/2006/relationships/slideLayout" Target="../slideLayouts/slideLayout32.xml"/><Relationship Id="rId45" Type="http://schemas.openxmlformats.org/officeDocument/2006/relationships/slideLayout" Target="../slideLayouts/slideLayout54.xml"/><Relationship Id="rId1" Type="http://schemas.openxmlformats.org/officeDocument/2006/relationships/image" Target="../media/image6.jpg"/><Relationship Id="rId2" Type="http://schemas.openxmlformats.org/officeDocument/2006/relationships/image" Target="../media/image1.jpg"/><Relationship Id="rId3" Type="http://schemas.openxmlformats.org/officeDocument/2006/relationships/slideLayout" Target="../slideLayouts/slideLayout12.xml"/><Relationship Id="rId4" Type="http://schemas.openxmlformats.org/officeDocument/2006/relationships/slideLayout" Target="../slideLayouts/slideLayout13.xml"/><Relationship Id="rId9" Type="http://schemas.openxmlformats.org/officeDocument/2006/relationships/slideLayout" Target="../slideLayouts/slideLayout18.xml"/><Relationship Id="rId26" Type="http://schemas.openxmlformats.org/officeDocument/2006/relationships/slideLayout" Target="../slideLayouts/slideLayout35.xml"/><Relationship Id="rId25" Type="http://schemas.openxmlformats.org/officeDocument/2006/relationships/slideLayout" Target="../slideLayouts/slideLayout34.xml"/><Relationship Id="rId47" Type="http://schemas.openxmlformats.org/officeDocument/2006/relationships/theme" Target="../theme/theme2.xml"/><Relationship Id="rId28" Type="http://schemas.openxmlformats.org/officeDocument/2006/relationships/slideLayout" Target="../slideLayouts/slideLayout37.xml"/><Relationship Id="rId27" Type="http://schemas.openxmlformats.org/officeDocument/2006/relationships/slideLayout" Target="../slideLayouts/slideLayout36.xml"/><Relationship Id="rId5" Type="http://schemas.openxmlformats.org/officeDocument/2006/relationships/slideLayout" Target="../slideLayouts/slideLayout14.xml"/><Relationship Id="rId6" Type="http://schemas.openxmlformats.org/officeDocument/2006/relationships/slideLayout" Target="../slideLayouts/slideLayout15.xml"/><Relationship Id="rId29" Type="http://schemas.openxmlformats.org/officeDocument/2006/relationships/slideLayout" Target="../slideLayouts/slideLayout38.xml"/><Relationship Id="rId7" Type="http://schemas.openxmlformats.org/officeDocument/2006/relationships/slideLayout" Target="../slideLayouts/slideLayout16.xml"/><Relationship Id="rId8" Type="http://schemas.openxmlformats.org/officeDocument/2006/relationships/slideLayout" Target="../slideLayouts/slideLayout17.xml"/><Relationship Id="rId31" Type="http://schemas.openxmlformats.org/officeDocument/2006/relationships/slideLayout" Target="../slideLayouts/slideLayout40.xml"/><Relationship Id="rId30" Type="http://schemas.openxmlformats.org/officeDocument/2006/relationships/slideLayout" Target="../slideLayouts/slideLayout39.xml"/><Relationship Id="rId11" Type="http://schemas.openxmlformats.org/officeDocument/2006/relationships/slideLayout" Target="../slideLayouts/slideLayout20.xml"/><Relationship Id="rId33" Type="http://schemas.openxmlformats.org/officeDocument/2006/relationships/slideLayout" Target="../slideLayouts/slideLayout42.xml"/><Relationship Id="rId10" Type="http://schemas.openxmlformats.org/officeDocument/2006/relationships/slideLayout" Target="../slideLayouts/slideLayout19.xml"/><Relationship Id="rId32" Type="http://schemas.openxmlformats.org/officeDocument/2006/relationships/slideLayout" Target="../slideLayouts/slideLayout41.xml"/><Relationship Id="rId13" Type="http://schemas.openxmlformats.org/officeDocument/2006/relationships/slideLayout" Target="../slideLayouts/slideLayout22.xml"/><Relationship Id="rId35" Type="http://schemas.openxmlformats.org/officeDocument/2006/relationships/slideLayout" Target="../slideLayouts/slideLayout44.xml"/><Relationship Id="rId12" Type="http://schemas.openxmlformats.org/officeDocument/2006/relationships/slideLayout" Target="../slideLayouts/slideLayout21.xml"/><Relationship Id="rId34" Type="http://schemas.openxmlformats.org/officeDocument/2006/relationships/slideLayout" Target="../slideLayouts/slideLayout43.xml"/><Relationship Id="rId15" Type="http://schemas.openxmlformats.org/officeDocument/2006/relationships/slideLayout" Target="../slideLayouts/slideLayout24.xml"/><Relationship Id="rId37" Type="http://schemas.openxmlformats.org/officeDocument/2006/relationships/slideLayout" Target="../slideLayouts/slideLayout46.xml"/><Relationship Id="rId14" Type="http://schemas.openxmlformats.org/officeDocument/2006/relationships/slideLayout" Target="../slideLayouts/slideLayout23.xml"/><Relationship Id="rId36" Type="http://schemas.openxmlformats.org/officeDocument/2006/relationships/slideLayout" Target="../slideLayouts/slideLayout45.xml"/><Relationship Id="rId17" Type="http://schemas.openxmlformats.org/officeDocument/2006/relationships/slideLayout" Target="../slideLayouts/slideLayout26.xml"/><Relationship Id="rId39" Type="http://schemas.openxmlformats.org/officeDocument/2006/relationships/slideLayout" Target="../slideLayouts/slideLayout48.xml"/><Relationship Id="rId16" Type="http://schemas.openxmlformats.org/officeDocument/2006/relationships/slideLayout" Target="../slideLayouts/slideLayout25.xml"/><Relationship Id="rId38" Type="http://schemas.openxmlformats.org/officeDocument/2006/relationships/slideLayout" Target="../slideLayouts/slideLayout47.xml"/><Relationship Id="rId19" Type="http://schemas.openxmlformats.org/officeDocument/2006/relationships/slideLayout" Target="../slideLayouts/slideLayout28.xml"/><Relationship Id="rId18"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1" Type="http://schemas.openxmlformats.org/officeDocument/2006/relationships/image" Target="../media/image312.png"/><Relationship Id="rId2" Type="http://schemas.openxmlformats.org/officeDocument/2006/relationships/slideLayout" Target="../slideLayouts/slideLayout56.xml"/><Relationship Id="rId3" Type="http://schemas.openxmlformats.org/officeDocument/2006/relationships/slideLayout" Target="../slideLayouts/slideLayout57.xml"/><Relationship Id="rId4" Type="http://schemas.openxmlformats.org/officeDocument/2006/relationships/theme" Target="../theme/theme1.xml"/></Relationships>
</file>

<file path=ppt/slideMasters/_rels/slideMaster4.xml.rels><?xml version="1.0" encoding="UTF-8" standalone="yes"?><Relationships xmlns="http://schemas.openxmlformats.org/package/2006/relationships"><Relationship Id="rId1" Type="http://schemas.openxmlformats.org/officeDocument/2006/relationships/image" Target="../media/image312.png"/><Relationship Id="rId2" Type="http://schemas.openxmlformats.org/officeDocument/2006/relationships/slideLayout" Target="../slideLayouts/slideLayout58.xml"/><Relationship Id="rId3" Type="http://schemas.openxmlformats.org/officeDocument/2006/relationships/slideLayout" Target="../slideLayouts/slideLayout59.xml"/><Relationship Id="rId4" Type="http://schemas.openxmlformats.org/officeDocument/2006/relationships/slideLayout" Target="../slideLayouts/slideLayout60.xml"/><Relationship Id="rId9" Type="http://schemas.openxmlformats.org/officeDocument/2006/relationships/slideLayout" Target="../slideLayouts/slideLayout65.xml"/><Relationship Id="rId5" Type="http://schemas.openxmlformats.org/officeDocument/2006/relationships/slideLayout" Target="../slideLayouts/slideLayout61.xml"/><Relationship Id="rId6" Type="http://schemas.openxmlformats.org/officeDocument/2006/relationships/slideLayout" Target="../slideLayouts/slideLayout62.xml"/><Relationship Id="rId7" Type="http://schemas.openxmlformats.org/officeDocument/2006/relationships/slideLayout" Target="../slideLayouts/slideLayout63.xml"/><Relationship Id="rId8" Type="http://schemas.openxmlformats.org/officeDocument/2006/relationships/slideLayout" Target="../slideLayouts/slideLayout64.xml"/><Relationship Id="rId10"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50201" y="152400"/>
            <a:ext cx="6780600" cy="6957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rgbClr val="004361"/>
              </a:buClr>
              <a:buSzPts val="1400"/>
              <a:buFont typeface="Calibri"/>
              <a:buNone/>
              <a:defRPr b="1" i="0" sz="1800" u="none" cap="none" strike="noStrike">
                <a:solidFill>
                  <a:srgbClr val="004361"/>
                </a:solidFill>
                <a:latin typeface="Calibri"/>
                <a:ea typeface="Calibri"/>
                <a:cs typeface="Calibri"/>
                <a:sym typeface="Calibri"/>
              </a:defRPr>
            </a:lvl1pPr>
            <a:lvl2pPr indent="0" lvl="1" rtl="0">
              <a:spcBef>
                <a:spcPts val="0"/>
              </a:spcBef>
              <a:spcAft>
                <a:spcPts val="0"/>
              </a:spcAft>
              <a:buSzPts val="1400"/>
              <a:buNone/>
              <a:defRPr sz="1800"/>
            </a:lvl2pPr>
            <a:lvl3pPr indent="0" lvl="2" rtl="0">
              <a:spcBef>
                <a:spcPts val="0"/>
              </a:spcBef>
              <a:spcAft>
                <a:spcPts val="0"/>
              </a:spcAft>
              <a:buSzPts val="1400"/>
              <a:buNone/>
              <a:defRPr sz="1800"/>
            </a:lvl3pPr>
            <a:lvl4pPr indent="0" lvl="3" rtl="0">
              <a:spcBef>
                <a:spcPts val="0"/>
              </a:spcBef>
              <a:spcAft>
                <a:spcPts val="0"/>
              </a:spcAft>
              <a:buSzPts val="1400"/>
              <a:buNone/>
              <a:defRPr sz="1800"/>
            </a:lvl4pPr>
            <a:lvl5pPr indent="0" lvl="4" rtl="0">
              <a:spcBef>
                <a:spcPts val="0"/>
              </a:spcBef>
              <a:spcAft>
                <a:spcPts val="0"/>
              </a:spcAft>
              <a:buSzPts val="1400"/>
              <a:buNone/>
              <a:defRPr sz="1800"/>
            </a:lvl5pPr>
            <a:lvl6pPr indent="0" lvl="5" rtl="0">
              <a:spcBef>
                <a:spcPts val="0"/>
              </a:spcBef>
              <a:spcAft>
                <a:spcPts val="0"/>
              </a:spcAft>
              <a:buSzPts val="1400"/>
              <a:buNone/>
              <a:defRPr sz="1800"/>
            </a:lvl6pPr>
            <a:lvl7pPr indent="0" lvl="6" rtl="0">
              <a:spcBef>
                <a:spcPts val="0"/>
              </a:spcBef>
              <a:spcAft>
                <a:spcPts val="0"/>
              </a:spcAft>
              <a:buSzPts val="1400"/>
              <a:buNone/>
              <a:defRPr sz="1800"/>
            </a:lvl7pPr>
            <a:lvl8pPr indent="0" lvl="7" rtl="0">
              <a:spcBef>
                <a:spcPts val="0"/>
              </a:spcBef>
              <a:spcAft>
                <a:spcPts val="0"/>
              </a:spcAft>
              <a:buSzPts val="1400"/>
              <a:buNone/>
              <a:defRPr sz="1800"/>
            </a:lvl8pPr>
            <a:lvl9pPr indent="0" lvl="8" rtl="0">
              <a:spcBef>
                <a:spcPts val="0"/>
              </a:spcBef>
              <a:spcAft>
                <a:spcPts val="0"/>
              </a:spcAft>
              <a:buSzPts val="1400"/>
              <a:buNone/>
              <a:defRPr sz="1800"/>
            </a:lvl9pPr>
          </a:lstStyle>
          <a:p/>
        </p:txBody>
      </p:sp>
      <p:sp>
        <p:nvSpPr>
          <p:cNvPr id="52" name="Google Shape;52;p13"/>
          <p:cNvSpPr txBox="1"/>
          <p:nvPr>
            <p:ph idx="1" type="body"/>
          </p:nvPr>
        </p:nvSpPr>
        <p:spPr>
          <a:xfrm>
            <a:off x="333377" y="1143003"/>
            <a:ext cx="8181900" cy="3489600"/>
          </a:xfrm>
          <a:prstGeom prst="rect">
            <a:avLst/>
          </a:prstGeom>
          <a:noFill/>
          <a:ln>
            <a:noFill/>
          </a:ln>
        </p:spPr>
        <p:txBody>
          <a:bodyPr anchorCtr="0" anchor="t" bIns="91425" lIns="91425" spcFirstLastPara="1" rIns="91425" wrap="square" tIns="91425">
            <a:noAutofit/>
          </a:bodyPr>
          <a:lstStyle>
            <a:lvl1pPr indent="-323850" lvl="0" marL="457200" marR="0" rtl="0" algn="l">
              <a:lnSpc>
                <a:spcPct val="90000"/>
              </a:lnSpc>
              <a:spcBef>
                <a:spcPts val="750"/>
              </a:spcBef>
              <a:spcAft>
                <a:spcPts val="0"/>
              </a:spcAft>
              <a:buClr>
                <a:srgbClr val="004360"/>
              </a:buClr>
              <a:buSzPts val="1500"/>
              <a:buFont typeface="Arial"/>
              <a:buChar char="•"/>
              <a:defRPr b="0" i="0" sz="1500" u="none" cap="none" strike="noStrike">
                <a:solidFill>
                  <a:srgbClr val="004360"/>
                </a:solidFill>
                <a:latin typeface="Calibri"/>
                <a:ea typeface="Calibri"/>
                <a:cs typeface="Calibri"/>
                <a:sym typeface="Calibri"/>
              </a:defRPr>
            </a:lvl1pPr>
            <a:lvl2pPr indent="-314325" lvl="1" marL="914400" marR="0" rtl="0" algn="l">
              <a:lnSpc>
                <a:spcPct val="90000"/>
              </a:lnSpc>
              <a:spcBef>
                <a:spcPts val="375"/>
              </a:spcBef>
              <a:spcAft>
                <a:spcPts val="0"/>
              </a:spcAft>
              <a:buClr>
                <a:srgbClr val="004361"/>
              </a:buClr>
              <a:buSzPts val="1350"/>
              <a:buFont typeface="Arial"/>
              <a:buChar char="•"/>
              <a:defRPr b="0" i="0" sz="1350" u="none" cap="none" strike="noStrike">
                <a:solidFill>
                  <a:srgbClr val="004361"/>
                </a:solidFill>
                <a:latin typeface="Calibri"/>
                <a:ea typeface="Calibri"/>
                <a:cs typeface="Calibri"/>
                <a:sym typeface="Calibri"/>
              </a:defRPr>
            </a:lvl2pPr>
            <a:lvl3pPr indent="-304800" lvl="2" marL="1371600" marR="0" rtl="0" algn="l">
              <a:lnSpc>
                <a:spcPct val="90000"/>
              </a:lnSpc>
              <a:spcBef>
                <a:spcPts val="375"/>
              </a:spcBef>
              <a:spcAft>
                <a:spcPts val="0"/>
              </a:spcAft>
              <a:buClr>
                <a:srgbClr val="003F5E"/>
              </a:buClr>
              <a:buSzPts val="1200"/>
              <a:buFont typeface="Arial"/>
              <a:buChar char="•"/>
              <a:defRPr b="0" i="0" sz="1200" u="none" cap="none" strike="noStrike">
                <a:solidFill>
                  <a:srgbClr val="003F5E"/>
                </a:solidFill>
                <a:latin typeface="Calibri"/>
                <a:ea typeface="Calibri"/>
                <a:cs typeface="Calibri"/>
                <a:sym typeface="Calibri"/>
              </a:defRPr>
            </a:lvl3pPr>
            <a:lvl4pPr indent="-304800" lvl="3" marL="18288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4pPr>
            <a:lvl5pPr indent="-304800" lvl="4" marL="2286000" marR="0" rtl="0" algn="l">
              <a:lnSpc>
                <a:spcPct val="90000"/>
              </a:lnSpc>
              <a:spcBef>
                <a:spcPts val="375"/>
              </a:spcBef>
              <a:spcAft>
                <a:spcPts val="0"/>
              </a:spcAft>
              <a:buClr>
                <a:srgbClr val="004360"/>
              </a:buClr>
              <a:buSzPts val="1200"/>
              <a:buFont typeface="Arial"/>
              <a:buChar char="•"/>
              <a:defRPr b="0" i="0" sz="1200" u="none" cap="none" strike="noStrike">
                <a:solidFill>
                  <a:srgbClr val="004360"/>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53" name="Google Shape;53;p13"/>
          <p:cNvSpPr txBox="1"/>
          <p:nvPr>
            <p:ph idx="12" type="sldNum"/>
          </p:nvPr>
        </p:nvSpPr>
        <p:spPr>
          <a:xfrm>
            <a:off x="8296359" y="4804515"/>
            <a:ext cx="555900" cy="206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675" u="none" cap="none" strike="noStrike">
                <a:solidFill>
                  <a:srgbClr val="888888"/>
                </a:solidFill>
                <a:latin typeface="Calibri"/>
                <a:ea typeface="Calibri"/>
                <a:cs typeface="Calibri"/>
                <a:sym typeface="Calibri"/>
              </a:defRPr>
            </a:lvl1pPr>
            <a:lvl2pPr indent="0" lvl="1" marL="0" marR="0" rtl="0" algn="r">
              <a:spcBef>
                <a:spcPts val="0"/>
              </a:spcBef>
              <a:buNone/>
              <a:defRPr b="0" i="0" sz="675" u="none" cap="none" strike="noStrike">
                <a:solidFill>
                  <a:srgbClr val="888888"/>
                </a:solidFill>
                <a:latin typeface="Calibri"/>
                <a:ea typeface="Calibri"/>
                <a:cs typeface="Calibri"/>
                <a:sym typeface="Calibri"/>
              </a:defRPr>
            </a:lvl2pPr>
            <a:lvl3pPr indent="0" lvl="2" marL="0" marR="0" rtl="0" algn="r">
              <a:spcBef>
                <a:spcPts val="0"/>
              </a:spcBef>
              <a:buNone/>
              <a:defRPr b="0" i="0" sz="675" u="none" cap="none" strike="noStrike">
                <a:solidFill>
                  <a:srgbClr val="888888"/>
                </a:solidFill>
                <a:latin typeface="Calibri"/>
                <a:ea typeface="Calibri"/>
                <a:cs typeface="Calibri"/>
                <a:sym typeface="Calibri"/>
              </a:defRPr>
            </a:lvl3pPr>
            <a:lvl4pPr indent="0" lvl="3" marL="0" marR="0" rtl="0" algn="r">
              <a:spcBef>
                <a:spcPts val="0"/>
              </a:spcBef>
              <a:buNone/>
              <a:defRPr b="0" i="0" sz="675" u="none" cap="none" strike="noStrike">
                <a:solidFill>
                  <a:srgbClr val="888888"/>
                </a:solidFill>
                <a:latin typeface="Calibri"/>
                <a:ea typeface="Calibri"/>
                <a:cs typeface="Calibri"/>
                <a:sym typeface="Calibri"/>
              </a:defRPr>
            </a:lvl4pPr>
            <a:lvl5pPr indent="0" lvl="4" marL="0" marR="0" rtl="0" algn="r">
              <a:spcBef>
                <a:spcPts val="0"/>
              </a:spcBef>
              <a:buNone/>
              <a:defRPr b="0" i="0" sz="675" u="none" cap="none" strike="noStrike">
                <a:solidFill>
                  <a:srgbClr val="888888"/>
                </a:solidFill>
                <a:latin typeface="Calibri"/>
                <a:ea typeface="Calibri"/>
                <a:cs typeface="Calibri"/>
                <a:sym typeface="Calibri"/>
              </a:defRPr>
            </a:lvl5pPr>
            <a:lvl6pPr indent="0" lvl="5" marL="0" marR="0" rtl="0" algn="r">
              <a:spcBef>
                <a:spcPts val="0"/>
              </a:spcBef>
              <a:buNone/>
              <a:defRPr b="0" i="0" sz="675" u="none" cap="none" strike="noStrike">
                <a:solidFill>
                  <a:srgbClr val="888888"/>
                </a:solidFill>
                <a:latin typeface="Calibri"/>
                <a:ea typeface="Calibri"/>
                <a:cs typeface="Calibri"/>
                <a:sym typeface="Calibri"/>
              </a:defRPr>
            </a:lvl6pPr>
            <a:lvl7pPr indent="0" lvl="6" marL="0" marR="0" rtl="0" algn="r">
              <a:spcBef>
                <a:spcPts val="0"/>
              </a:spcBef>
              <a:buNone/>
              <a:defRPr b="0" i="0" sz="675" u="none" cap="none" strike="noStrike">
                <a:solidFill>
                  <a:srgbClr val="888888"/>
                </a:solidFill>
                <a:latin typeface="Calibri"/>
                <a:ea typeface="Calibri"/>
                <a:cs typeface="Calibri"/>
                <a:sym typeface="Calibri"/>
              </a:defRPr>
            </a:lvl7pPr>
            <a:lvl8pPr indent="0" lvl="7" marL="0" marR="0" rtl="0" algn="r">
              <a:spcBef>
                <a:spcPts val="0"/>
              </a:spcBef>
              <a:buNone/>
              <a:defRPr b="0" i="0" sz="675" u="none" cap="none" strike="noStrike">
                <a:solidFill>
                  <a:srgbClr val="888888"/>
                </a:solidFill>
                <a:latin typeface="Calibri"/>
                <a:ea typeface="Calibri"/>
                <a:cs typeface="Calibri"/>
                <a:sym typeface="Calibri"/>
              </a:defRPr>
            </a:lvl8pPr>
            <a:lvl9pPr indent="0" lvl="8" marL="0" marR="0" rtl="0" algn="r">
              <a:spcBef>
                <a:spcPts val="0"/>
              </a:spcBef>
              <a:buNone/>
              <a:defRPr b="0" i="0" sz="67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cxnSp>
        <p:nvCxnSpPr>
          <p:cNvPr id="54" name="Google Shape;54;p13"/>
          <p:cNvCxnSpPr/>
          <p:nvPr/>
        </p:nvCxnSpPr>
        <p:spPr>
          <a:xfrm>
            <a:off x="426877" y="4809935"/>
            <a:ext cx="8362500" cy="0"/>
          </a:xfrm>
          <a:prstGeom prst="straightConnector1">
            <a:avLst/>
          </a:prstGeom>
          <a:noFill/>
          <a:ln cap="rnd" cmpd="sng" w="12700">
            <a:solidFill>
              <a:srgbClr val="ED1556"/>
            </a:solidFill>
            <a:prstDash val="solid"/>
            <a:miter lim="8000"/>
            <a:headEnd len="sm" w="sm" type="none"/>
            <a:tailEnd len="sm" w="sm" type="none"/>
          </a:ln>
        </p:spPr>
      </p:cxnSp>
      <p:sp>
        <p:nvSpPr>
          <p:cNvPr id="55" name="Google Shape;55;p13"/>
          <p:cNvSpPr txBox="1"/>
          <p:nvPr/>
        </p:nvSpPr>
        <p:spPr>
          <a:xfrm>
            <a:off x="355599" y="4843418"/>
            <a:ext cx="3115800" cy="323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3F5E"/>
              </a:buClr>
              <a:buFont typeface="Calibri"/>
              <a:buNone/>
            </a:pPr>
            <a:r>
              <a:rPr b="0" i="0" lang="en" sz="750" u="none" cap="none" strike="noStrike">
                <a:solidFill>
                  <a:srgbClr val="003F5E"/>
                </a:solidFill>
                <a:latin typeface="Calibri"/>
                <a:ea typeface="Calibri"/>
                <a:cs typeface="Calibri"/>
                <a:sym typeface="Calibri"/>
              </a:rPr>
              <a:t>Networks ∙ Services ∙ People           </a:t>
            </a:r>
            <a:r>
              <a:rPr b="0" i="1" lang="en" sz="750" u="none" cap="none" strike="noStrike">
                <a:solidFill>
                  <a:srgbClr val="004361"/>
                </a:solidFill>
                <a:latin typeface="Calibri"/>
                <a:ea typeface="Calibri"/>
                <a:cs typeface="Calibri"/>
                <a:sym typeface="Calibri"/>
              </a:rPr>
              <a:t>www.geant.org</a:t>
            </a:r>
            <a:endParaRPr/>
          </a:p>
          <a:p>
            <a:pPr indent="0" lvl="0" marL="0" marR="0" rtl="0" algn="l">
              <a:spcBef>
                <a:spcPts val="0"/>
              </a:spcBef>
              <a:spcAft>
                <a:spcPts val="0"/>
              </a:spcAft>
              <a:buNone/>
            </a:pPr>
            <a:r>
              <a:rPr b="0" i="0" lang="en" sz="750" u="none" cap="none" strike="noStrike">
                <a:solidFill>
                  <a:srgbClr val="003F5E"/>
                </a:solidFill>
                <a:latin typeface="Calibri"/>
                <a:ea typeface="Calibri"/>
                <a:cs typeface="Calibri"/>
                <a:sym typeface="Calibri"/>
              </a:rPr>
              <a:t> </a:t>
            </a:r>
            <a:endParaRPr sz="750">
              <a:solidFill>
                <a:srgbClr val="003F5E"/>
              </a:solidFill>
              <a:latin typeface="Calibri"/>
              <a:ea typeface="Calibri"/>
              <a:cs typeface="Calibri"/>
              <a:sym typeface="Calibri"/>
            </a:endParaRPr>
          </a:p>
        </p:txBody>
      </p:sp>
      <p:pic>
        <p:nvPicPr>
          <p:cNvPr id="56" name="Google Shape;56;p13"/>
          <p:cNvPicPr preferRelativeResize="0"/>
          <p:nvPr/>
        </p:nvPicPr>
        <p:blipFill rotWithShape="1">
          <a:blip r:embed="rId1">
            <a:alphaModFix/>
          </a:blip>
          <a:srcRect b="0" l="0" r="0" t="0"/>
          <a:stretch/>
        </p:blipFill>
        <p:spPr>
          <a:xfrm>
            <a:off x="224590" y="761759"/>
            <a:ext cx="8678700" cy="235500"/>
          </a:xfrm>
          <a:prstGeom prst="rect">
            <a:avLst/>
          </a:prstGeom>
          <a:noFill/>
          <a:ln>
            <a:noFill/>
          </a:ln>
        </p:spPr>
      </p:pic>
      <p:pic>
        <p:nvPicPr>
          <p:cNvPr id="57" name="Google Shape;57;p13"/>
          <p:cNvPicPr preferRelativeResize="0"/>
          <p:nvPr/>
        </p:nvPicPr>
        <p:blipFill rotWithShape="1">
          <a:blip r:embed="rId2">
            <a:alphaModFix/>
          </a:blip>
          <a:srcRect b="0" l="0" r="0" t="0"/>
          <a:stretch/>
        </p:blipFill>
        <p:spPr>
          <a:xfrm>
            <a:off x="7579894" y="164736"/>
            <a:ext cx="1268700" cy="570000"/>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 id="2147483681" r:id="rId25"/>
    <p:sldLayoutId id="2147483682" r:id="rId26"/>
    <p:sldLayoutId id="2147483683" r:id="rId27"/>
    <p:sldLayoutId id="2147483684" r:id="rId28"/>
    <p:sldLayoutId id="2147483685" r:id="rId29"/>
    <p:sldLayoutId id="2147483686" r:id="rId30"/>
    <p:sldLayoutId id="2147483687" r:id="rId31"/>
    <p:sldLayoutId id="2147483688" r:id="rId32"/>
    <p:sldLayoutId id="2147483689" r:id="rId33"/>
    <p:sldLayoutId id="2147483690" r:id="rId34"/>
    <p:sldLayoutId id="2147483691" r:id="rId35"/>
    <p:sldLayoutId id="2147483692" r:id="rId36"/>
    <p:sldLayoutId id="2147483693" r:id="rId37"/>
    <p:sldLayoutId id="2147483694" r:id="rId38"/>
    <p:sldLayoutId id="2147483695" r:id="rId39"/>
    <p:sldLayoutId id="2147483696" r:id="rId40"/>
    <p:sldLayoutId id="2147483697" r:id="rId41"/>
    <p:sldLayoutId id="2147483698" r:id="rId42"/>
    <p:sldLayoutId id="2147483699" r:id="rId43"/>
    <p:sldLayoutId id="2147483700" r:id="rId44"/>
    <p:sldLayoutId id="2147483701" r:id="rId45"/>
    <p:sldLayoutId id="2147483702" r:id="rId46"/>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97" name="Shape 297"/>
        <p:cNvGrpSpPr/>
        <p:nvPr/>
      </p:nvGrpSpPr>
      <p:grpSpPr>
        <a:xfrm>
          <a:off x="0" y="0"/>
          <a:ext cx="0" cy="0"/>
          <a:chOff x="0" y="0"/>
          <a:chExt cx="0" cy="0"/>
        </a:xfrm>
      </p:grpSpPr>
      <p:sp>
        <p:nvSpPr>
          <p:cNvPr id="298" name="Google Shape;298;p58"/>
          <p:cNvSpPr txBox="1"/>
          <p:nvPr>
            <p:ph type="title"/>
          </p:nvPr>
        </p:nvSpPr>
        <p:spPr>
          <a:xfrm>
            <a:off x="749171" y="688893"/>
            <a:ext cx="7442329" cy="323182"/>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rgbClr val="76092A"/>
              </a:buClr>
              <a:buSzPts val="2100"/>
              <a:buFont typeface="Calibri"/>
              <a:buNone/>
              <a:defRPr b="1" i="0" sz="2100" u="none" cap="none" strike="noStrike">
                <a:solidFill>
                  <a:srgbClr val="76092A"/>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99" name="Google Shape;299;p58"/>
          <p:cNvSpPr txBox="1"/>
          <p:nvPr>
            <p:ph idx="1" type="body"/>
          </p:nvPr>
        </p:nvSpPr>
        <p:spPr>
          <a:xfrm>
            <a:off x="749171" y="1174793"/>
            <a:ext cx="7442329" cy="3263504"/>
          </a:xfrm>
          <a:prstGeom prst="rect">
            <a:avLst/>
          </a:prstGeom>
          <a:noFill/>
          <a:ln>
            <a:noFill/>
          </a:ln>
        </p:spPr>
        <p:txBody>
          <a:bodyPr anchorCtr="0" anchor="t" bIns="34275" lIns="68575" spcFirstLastPara="1" rIns="68575" wrap="square" tIns="34275">
            <a:normAutofit/>
          </a:bodyPr>
          <a:lstStyle>
            <a:lvl1pPr indent="-342900" lvl="0" marL="457200" marR="0" rtl="0" algn="l">
              <a:lnSpc>
                <a:spcPct val="90000"/>
              </a:lnSpc>
              <a:spcBef>
                <a:spcPts val="800"/>
              </a:spcBef>
              <a:spcAft>
                <a:spcPts val="0"/>
              </a:spcAft>
              <a:buClr>
                <a:srgbClr val="76092A"/>
              </a:buClr>
              <a:buSzPts val="1800"/>
              <a:buFont typeface="Arial"/>
              <a:buChar char="•"/>
              <a:defRPr b="0" i="0" sz="1800" u="none" cap="none" strike="noStrike">
                <a:solidFill>
                  <a:srgbClr val="76092A"/>
                </a:solidFill>
                <a:latin typeface="Calibri"/>
                <a:ea typeface="Calibri"/>
                <a:cs typeface="Calibri"/>
                <a:sym typeface="Calibri"/>
              </a:defRPr>
            </a:lvl1pPr>
            <a:lvl2pPr indent="-336550" lvl="1" marL="914400" marR="0" rtl="0" algn="l">
              <a:lnSpc>
                <a:spcPct val="90000"/>
              </a:lnSpc>
              <a:spcBef>
                <a:spcPts val="400"/>
              </a:spcBef>
              <a:spcAft>
                <a:spcPts val="0"/>
              </a:spcAft>
              <a:buClr>
                <a:srgbClr val="76092A"/>
              </a:buClr>
              <a:buSzPts val="1700"/>
              <a:buFont typeface="Arial"/>
              <a:buChar char="•"/>
              <a:defRPr b="0" i="0" sz="1700" u="none" cap="none" strike="noStrike">
                <a:solidFill>
                  <a:srgbClr val="76092A"/>
                </a:solidFill>
                <a:latin typeface="Calibri"/>
                <a:ea typeface="Calibri"/>
                <a:cs typeface="Calibri"/>
                <a:sym typeface="Calibri"/>
              </a:defRPr>
            </a:lvl2pPr>
            <a:lvl3pPr indent="-323850" lvl="2" marL="1371600" marR="0" rtl="0" algn="l">
              <a:lnSpc>
                <a:spcPct val="90000"/>
              </a:lnSpc>
              <a:spcBef>
                <a:spcPts val="400"/>
              </a:spcBef>
              <a:spcAft>
                <a:spcPts val="0"/>
              </a:spcAft>
              <a:buClr>
                <a:srgbClr val="76092A"/>
              </a:buClr>
              <a:buSzPts val="1500"/>
              <a:buFont typeface="Arial"/>
              <a:buChar char="•"/>
              <a:defRPr b="0" i="0" sz="1500" u="none" cap="none" strike="noStrike">
                <a:solidFill>
                  <a:srgbClr val="76092A"/>
                </a:solidFill>
                <a:latin typeface="Calibri"/>
                <a:ea typeface="Calibri"/>
                <a:cs typeface="Calibri"/>
                <a:sym typeface="Calibri"/>
              </a:defRPr>
            </a:lvl3pPr>
            <a:lvl4pPr indent="-317500" lvl="3" marL="1828800" marR="0" rtl="0" algn="l">
              <a:lnSpc>
                <a:spcPct val="90000"/>
              </a:lnSpc>
              <a:spcBef>
                <a:spcPts val="400"/>
              </a:spcBef>
              <a:spcAft>
                <a:spcPts val="0"/>
              </a:spcAft>
              <a:buClr>
                <a:srgbClr val="76092A"/>
              </a:buClr>
              <a:buSzPts val="1400"/>
              <a:buFont typeface="Arial"/>
              <a:buChar char="•"/>
              <a:defRPr b="0" i="0" sz="1400" u="none" cap="none" strike="noStrike">
                <a:solidFill>
                  <a:srgbClr val="76092A"/>
                </a:solidFill>
                <a:latin typeface="Calibri"/>
                <a:ea typeface="Calibri"/>
                <a:cs typeface="Calibri"/>
                <a:sym typeface="Calibri"/>
              </a:defRPr>
            </a:lvl4pPr>
            <a:lvl5pPr indent="-317500" lvl="4" marL="2286000" marR="0" rtl="0" algn="l">
              <a:lnSpc>
                <a:spcPct val="90000"/>
              </a:lnSpc>
              <a:spcBef>
                <a:spcPts val="400"/>
              </a:spcBef>
              <a:spcAft>
                <a:spcPts val="0"/>
              </a:spcAft>
              <a:buClr>
                <a:srgbClr val="76092A"/>
              </a:buClr>
              <a:buSzPts val="1400"/>
              <a:buFont typeface="Arial"/>
              <a:buChar char="•"/>
              <a:defRPr b="0" i="0" sz="1400" u="none" cap="none" strike="noStrike">
                <a:solidFill>
                  <a:srgbClr val="76092A"/>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300" name="Google Shape;300;p58"/>
          <p:cNvSpPr/>
          <p:nvPr/>
        </p:nvSpPr>
        <p:spPr>
          <a:xfrm>
            <a:off x="0" y="-28735"/>
            <a:ext cx="9144000" cy="445090"/>
          </a:xfrm>
          <a:prstGeom prst="rect">
            <a:avLst/>
          </a:prstGeom>
          <a:solidFill>
            <a:srgbClr val="1D286B"/>
          </a:solidFill>
          <a:ln>
            <a:noFill/>
          </a:ln>
        </p:spPr>
        <p:txBody>
          <a:bodyPr anchorCtr="0" anchor="ctr" bIns="34275" lIns="68575" spcFirstLastPara="1" rIns="68575" wrap="square" tIns="34275">
            <a:noAutofit/>
          </a:bodyPr>
          <a:lstStyle/>
          <a:p>
            <a:pPr indent="0" lvl="0" marL="0" marR="0" rtl="0" algn="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301" name="Google Shape;301;p58"/>
          <p:cNvSpPr txBox="1"/>
          <p:nvPr/>
        </p:nvSpPr>
        <p:spPr>
          <a:xfrm>
            <a:off x="7789172" y="79008"/>
            <a:ext cx="502920" cy="249039"/>
          </a:xfrm>
          <a:prstGeom prst="rect">
            <a:avLst/>
          </a:prstGeom>
          <a:noFill/>
          <a:ln>
            <a:noFill/>
          </a:ln>
        </p:spPr>
        <p:txBody>
          <a:bodyPr anchorCtr="0" anchor="ctr" bIns="34275" lIns="68575" spcFirstLastPara="1" rIns="68575" wrap="square" tIns="34275">
            <a:noAutofit/>
          </a:bodyPr>
          <a:lstStyle/>
          <a:p>
            <a:pPr indent="0" lvl="0" marL="0" marR="0" rtl="0" algn="r">
              <a:spcBef>
                <a:spcPts val="0"/>
              </a:spcBef>
              <a:spcAft>
                <a:spcPts val="0"/>
              </a:spcAft>
              <a:buNone/>
            </a:pPr>
            <a:fld id="{00000000-1234-1234-1234-123412341234}" type="slidenum">
              <a:rPr b="0" i="0" lang="en" sz="900" u="none" cap="none" strike="noStrike">
                <a:solidFill>
                  <a:srgbClr val="F47199"/>
                </a:solidFill>
                <a:latin typeface="Calibri"/>
                <a:ea typeface="Calibri"/>
                <a:cs typeface="Calibri"/>
                <a:sym typeface="Calibri"/>
              </a:rPr>
              <a:t>‹#›</a:t>
            </a:fld>
            <a:r>
              <a:rPr b="0" i="0" lang="en" sz="900" u="none" cap="none" strike="noStrike">
                <a:solidFill>
                  <a:srgbClr val="F47199"/>
                </a:solidFill>
                <a:latin typeface="Calibri"/>
                <a:ea typeface="Calibri"/>
                <a:cs typeface="Calibri"/>
                <a:sym typeface="Calibri"/>
              </a:rPr>
              <a:t>     |</a:t>
            </a:r>
            <a:endParaRPr sz="1100"/>
          </a:p>
        </p:txBody>
      </p:sp>
      <p:sp>
        <p:nvSpPr>
          <p:cNvPr id="302" name="Google Shape;302;p58"/>
          <p:cNvSpPr txBox="1"/>
          <p:nvPr/>
        </p:nvSpPr>
        <p:spPr>
          <a:xfrm>
            <a:off x="8266691" y="104759"/>
            <a:ext cx="951619" cy="218208"/>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rgbClr val="F47199"/>
              </a:buClr>
              <a:buSzPts val="900"/>
              <a:buFont typeface="Arial"/>
              <a:buNone/>
            </a:pPr>
            <a:r>
              <a:rPr b="0" i="0" lang="en" sz="900" u="none" cap="none" strike="noStrike">
                <a:solidFill>
                  <a:srgbClr val="F47199"/>
                </a:solidFill>
                <a:latin typeface="Calibri"/>
                <a:ea typeface="Calibri"/>
                <a:cs typeface="Calibri"/>
                <a:sym typeface="Calibri"/>
              </a:rPr>
              <a:t>GEANT.ORG</a:t>
            </a:r>
            <a:endParaRPr b="0" i="0" sz="900" u="none" cap="none" strike="noStrike">
              <a:solidFill>
                <a:srgbClr val="F47199"/>
              </a:solidFill>
              <a:latin typeface="Calibri"/>
              <a:ea typeface="Calibri"/>
              <a:cs typeface="Calibri"/>
              <a:sym typeface="Calibri"/>
            </a:endParaRPr>
          </a:p>
        </p:txBody>
      </p:sp>
      <p:pic>
        <p:nvPicPr>
          <p:cNvPr descr="A picture containing aircraft&#10;&#10;Description automatically generated" id="303" name="Google Shape;303;p58"/>
          <p:cNvPicPr preferRelativeResize="0"/>
          <p:nvPr/>
        </p:nvPicPr>
        <p:blipFill rotWithShape="1">
          <a:blip r:embed="rId1">
            <a:alphaModFix/>
          </a:blip>
          <a:srcRect b="24138" l="10540" r="16055" t="70685"/>
          <a:stretch/>
        </p:blipFill>
        <p:spPr>
          <a:xfrm flipH="1">
            <a:off x="0" y="-28735"/>
            <a:ext cx="7714862" cy="445089"/>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703" r:id="rId2"/>
    <p:sldLayoutId id="2147483704" r:id="rId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12" name="Shape 312"/>
        <p:cNvGrpSpPr/>
        <p:nvPr/>
      </p:nvGrpSpPr>
      <p:grpSpPr>
        <a:xfrm>
          <a:off x="0" y="0"/>
          <a:ext cx="0" cy="0"/>
          <a:chOff x="0" y="0"/>
          <a:chExt cx="0" cy="0"/>
        </a:xfrm>
      </p:grpSpPr>
      <p:sp>
        <p:nvSpPr>
          <p:cNvPr id="313" name="Google Shape;313;p61"/>
          <p:cNvSpPr txBox="1"/>
          <p:nvPr>
            <p:ph type="title"/>
          </p:nvPr>
        </p:nvSpPr>
        <p:spPr>
          <a:xfrm>
            <a:off x="749171" y="688893"/>
            <a:ext cx="7442400" cy="323100"/>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rgbClr val="76092A"/>
              </a:buClr>
              <a:buSzPts val="2100"/>
              <a:buFont typeface="Calibri"/>
              <a:buNone/>
              <a:defRPr b="1" i="0" sz="2100" u="none" cap="none" strike="noStrike">
                <a:solidFill>
                  <a:srgbClr val="76092A"/>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314" name="Google Shape;314;p61"/>
          <p:cNvSpPr txBox="1"/>
          <p:nvPr>
            <p:ph idx="1" type="body"/>
          </p:nvPr>
        </p:nvSpPr>
        <p:spPr>
          <a:xfrm>
            <a:off x="749171" y="1174793"/>
            <a:ext cx="7442400" cy="3263400"/>
          </a:xfrm>
          <a:prstGeom prst="rect">
            <a:avLst/>
          </a:prstGeom>
          <a:noFill/>
          <a:ln>
            <a:noFill/>
          </a:ln>
        </p:spPr>
        <p:txBody>
          <a:bodyPr anchorCtr="0" anchor="t" bIns="34275" lIns="68575" spcFirstLastPara="1" rIns="68575" wrap="square" tIns="34275">
            <a:normAutofit/>
          </a:bodyPr>
          <a:lstStyle>
            <a:lvl1pPr indent="-342900" lvl="0" marL="457200" marR="0" rtl="0" algn="l">
              <a:lnSpc>
                <a:spcPct val="90000"/>
              </a:lnSpc>
              <a:spcBef>
                <a:spcPts val="800"/>
              </a:spcBef>
              <a:spcAft>
                <a:spcPts val="0"/>
              </a:spcAft>
              <a:buClr>
                <a:srgbClr val="76092A"/>
              </a:buClr>
              <a:buSzPts val="1800"/>
              <a:buFont typeface="Arial"/>
              <a:buChar char="•"/>
              <a:defRPr b="0" i="0" sz="1800" u="none" cap="none" strike="noStrike">
                <a:solidFill>
                  <a:srgbClr val="76092A"/>
                </a:solidFill>
                <a:latin typeface="Calibri"/>
                <a:ea typeface="Calibri"/>
                <a:cs typeface="Calibri"/>
                <a:sym typeface="Calibri"/>
              </a:defRPr>
            </a:lvl1pPr>
            <a:lvl2pPr indent="-336550" lvl="1" marL="914400" marR="0" rtl="0" algn="l">
              <a:lnSpc>
                <a:spcPct val="90000"/>
              </a:lnSpc>
              <a:spcBef>
                <a:spcPts val="400"/>
              </a:spcBef>
              <a:spcAft>
                <a:spcPts val="0"/>
              </a:spcAft>
              <a:buClr>
                <a:srgbClr val="76092A"/>
              </a:buClr>
              <a:buSzPts val="1700"/>
              <a:buFont typeface="Arial"/>
              <a:buChar char="•"/>
              <a:defRPr b="0" i="0" sz="1700" u="none" cap="none" strike="noStrike">
                <a:solidFill>
                  <a:srgbClr val="76092A"/>
                </a:solidFill>
                <a:latin typeface="Calibri"/>
                <a:ea typeface="Calibri"/>
                <a:cs typeface="Calibri"/>
                <a:sym typeface="Calibri"/>
              </a:defRPr>
            </a:lvl2pPr>
            <a:lvl3pPr indent="-323850" lvl="2" marL="1371600" marR="0" rtl="0" algn="l">
              <a:lnSpc>
                <a:spcPct val="90000"/>
              </a:lnSpc>
              <a:spcBef>
                <a:spcPts val="400"/>
              </a:spcBef>
              <a:spcAft>
                <a:spcPts val="0"/>
              </a:spcAft>
              <a:buClr>
                <a:srgbClr val="76092A"/>
              </a:buClr>
              <a:buSzPts val="1500"/>
              <a:buFont typeface="Arial"/>
              <a:buChar char="•"/>
              <a:defRPr b="0" i="0" sz="1500" u="none" cap="none" strike="noStrike">
                <a:solidFill>
                  <a:srgbClr val="76092A"/>
                </a:solidFill>
                <a:latin typeface="Calibri"/>
                <a:ea typeface="Calibri"/>
                <a:cs typeface="Calibri"/>
                <a:sym typeface="Calibri"/>
              </a:defRPr>
            </a:lvl3pPr>
            <a:lvl4pPr indent="-317500" lvl="3" marL="1828800" marR="0" rtl="0" algn="l">
              <a:lnSpc>
                <a:spcPct val="90000"/>
              </a:lnSpc>
              <a:spcBef>
                <a:spcPts val="400"/>
              </a:spcBef>
              <a:spcAft>
                <a:spcPts val="0"/>
              </a:spcAft>
              <a:buClr>
                <a:srgbClr val="76092A"/>
              </a:buClr>
              <a:buSzPts val="1400"/>
              <a:buFont typeface="Arial"/>
              <a:buChar char="•"/>
              <a:defRPr b="0" i="0" sz="1400" u="none" cap="none" strike="noStrike">
                <a:solidFill>
                  <a:srgbClr val="76092A"/>
                </a:solidFill>
                <a:latin typeface="Calibri"/>
                <a:ea typeface="Calibri"/>
                <a:cs typeface="Calibri"/>
                <a:sym typeface="Calibri"/>
              </a:defRPr>
            </a:lvl4pPr>
            <a:lvl5pPr indent="-317500" lvl="4" marL="2286000" marR="0" rtl="0" algn="l">
              <a:lnSpc>
                <a:spcPct val="90000"/>
              </a:lnSpc>
              <a:spcBef>
                <a:spcPts val="400"/>
              </a:spcBef>
              <a:spcAft>
                <a:spcPts val="0"/>
              </a:spcAft>
              <a:buClr>
                <a:srgbClr val="76092A"/>
              </a:buClr>
              <a:buSzPts val="1400"/>
              <a:buFont typeface="Arial"/>
              <a:buChar char="•"/>
              <a:defRPr b="0" i="0" sz="1400" u="none" cap="none" strike="noStrike">
                <a:solidFill>
                  <a:srgbClr val="76092A"/>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315" name="Google Shape;315;p61"/>
          <p:cNvSpPr/>
          <p:nvPr/>
        </p:nvSpPr>
        <p:spPr>
          <a:xfrm>
            <a:off x="0" y="-28736"/>
            <a:ext cx="9144000" cy="445200"/>
          </a:xfrm>
          <a:prstGeom prst="rect">
            <a:avLst/>
          </a:prstGeom>
          <a:solidFill>
            <a:srgbClr val="1D286B"/>
          </a:solidFill>
          <a:ln>
            <a:noFill/>
          </a:ln>
        </p:spPr>
        <p:txBody>
          <a:bodyPr anchorCtr="0" anchor="ctr" bIns="34275" lIns="68575" spcFirstLastPara="1" rIns="68575" wrap="square" tIns="34275">
            <a:noAutofit/>
          </a:bodyPr>
          <a:lstStyle/>
          <a:p>
            <a:pPr indent="0" lvl="0" marL="0" marR="0" rtl="0" algn="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316" name="Google Shape;316;p61"/>
          <p:cNvSpPr txBox="1"/>
          <p:nvPr/>
        </p:nvSpPr>
        <p:spPr>
          <a:xfrm>
            <a:off x="7789172" y="79008"/>
            <a:ext cx="502800" cy="249000"/>
          </a:xfrm>
          <a:prstGeom prst="rect">
            <a:avLst/>
          </a:prstGeom>
          <a:noFill/>
          <a:ln>
            <a:noFill/>
          </a:ln>
        </p:spPr>
        <p:txBody>
          <a:bodyPr anchorCtr="0" anchor="ctr" bIns="34275" lIns="68575" spcFirstLastPara="1" rIns="68575" wrap="square" tIns="34275">
            <a:noAutofit/>
          </a:bodyPr>
          <a:lstStyle/>
          <a:p>
            <a:pPr indent="0" lvl="0" marL="0" marR="0" rtl="0" algn="r">
              <a:spcBef>
                <a:spcPts val="0"/>
              </a:spcBef>
              <a:spcAft>
                <a:spcPts val="0"/>
              </a:spcAft>
              <a:buNone/>
            </a:pPr>
            <a:fld id="{00000000-1234-1234-1234-123412341234}" type="slidenum">
              <a:rPr b="0" i="0" lang="en" sz="900" u="none" cap="none" strike="noStrike">
                <a:solidFill>
                  <a:srgbClr val="F47199"/>
                </a:solidFill>
                <a:latin typeface="Calibri"/>
                <a:ea typeface="Calibri"/>
                <a:cs typeface="Calibri"/>
                <a:sym typeface="Calibri"/>
              </a:rPr>
              <a:t>‹#›</a:t>
            </a:fld>
            <a:r>
              <a:rPr b="0" i="0" lang="en" sz="900" u="none" cap="none" strike="noStrike">
                <a:solidFill>
                  <a:srgbClr val="F47199"/>
                </a:solidFill>
                <a:latin typeface="Calibri"/>
                <a:ea typeface="Calibri"/>
                <a:cs typeface="Calibri"/>
                <a:sym typeface="Calibri"/>
              </a:rPr>
              <a:t>     |</a:t>
            </a:r>
            <a:endParaRPr sz="1100"/>
          </a:p>
        </p:txBody>
      </p:sp>
      <p:sp>
        <p:nvSpPr>
          <p:cNvPr id="317" name="Google Shape;317;p61"/>
          <p:cNvSpPr txBox="1"/>
          <p:nvPr/>
        </p:nvSpPr>
        <p:spPr>
          <a:xfrm>
            <a:off x="8266691" y="104759"/>
            <a:ext cx="951600" cy="218400"/>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rgbClr val="F47199"/>
              </a:buClr>
              <a:buSzPts val="900"/>
              <a:buFont typeface="Arial"/>
              <a:buNone/>
            </a:pPr>
            <a:r>
              <a:rPr b="0" i="0" lang="en" sz="900" u="none" cap="none" strike="noStrike">
                <a:solidFill>
                  <a:srgbClr val="F47199"/>
                </a:solidFill>
                <a:latin typeface="Calibri"/>
                <a:ea typeface="Calibri"/>
                <a:cs typeface="Calibri"/>
                <a:sym typeface="Calibri"/>
              </a:rPr>
              <a:t>GEANT.ORG</a:t>
            </a:r>
            <a:endParaRPr b="0" i="0" sz="900" u="none" cap="none" strike="noStrike">
              <a:solidFill>
                <a:srgbClr val="F47199"/>
              </a:solidFill>
              <a:latin typeface="Calibri"/>
              <a:ea typeface="Calibri"/>
              <a:cs typeface="Calibri"/>
              <a:sym typeface="Calibri"/>
            </a:endParaRPr>
          </a:p>
        </p:txBody>
      </p:sp>
      <p:pic>
        <p:nvPicPr>
          <p:cNvPr descr="A picture containing aircraft&#10;&#10;Description automatically generated" id="318" name="Google Shape;318;p61"/>
          <p:cNvPicPr preferRelativeResize="0"/>
          <p:nvPr/>
        </p:nvPicPr>
        <p:blipFill rotWithShape="1">
          <a:blip r:embed="rId1">
            <a:alphaModFix/>
          </a:blip>
          <a:srcRect b="24138" l="10540" r="16053" t="70685"/>
          <a:stretch/>
        </p:blipFill>
        <p:spPr>
          <a:xfrm flipH="1">
            <a:off x="4" y="-28735"/>
            <a:ext cx="7714857" cy="445086"/>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1.xml"/><Relationship Id="rId3" Type="http://schemas.openxmlformats.org/officeDocument/2006/relationships/image" Target="../media/image310.png"/><Relationship Id="rId4" Type="http://schemas.openxmlformats.org/officeDocument/2006/relationships/image" Target="../media/image2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0.xml"/><Relationship Id="rId3" Type="http://schemas.openxmlformats.org/officeDocument/2006/relationships/image" Target="../media/image8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1.xml"/><Relationship Id="rId3" Type="http://schemas.openxmlformats.org/officeDocument/2006/relationships/image" Target="../media/image9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notesSlide" Target="../notesSlides/notesSlide12.xml"/><Relationship Id="rId3" Type="http://schemas.openxmlformats.org/officeDocument/2006/relationships/image" Target="../media/image29.png"/><Relationship Id="rId4" Type="http://schemas.openxmlformats.org/officeDocument/2006/relationships/image" Target="../media/image90.png"/><Relationship Id="rId9" Type="http://schemas.openxmlformats.org/officeDocument/2006/relationships/image" Target="../media/image94.png"/><Relationship Id="rId5" Type="http://schemas.openxmlformats.org/officeDocument/2006/relationships/image" Target="../media/image91.png"/><Relationship Id="rId6" Type="http://schemas.openxmlformats.org/officeDocument/2006/relationships/image" Target="../media/image92.png"/><Relationship Id="rId7" Type="http://schemas.openxmlformats.org/officeDocument/2006/relationships/image" Target="../media/image93.png"/><Relationship Id="rId8" Type="http://schemas.openxmlformats.org/officeDocument/2006/relationships/image" Target="../media/image9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notesSlide" Target="../notesSlides/notesSlide13.xml"/><Relationship Id="rId3" Type="http://schemas.openxmlformats.org/officeDocument/2006/relationships/image" Target="../media/image90.png"/><Relationship Id="rId4" Type="http://schemas.openxmlformats.org/officeDocument/2006/relationships/image" Target="../media/image91.png"/><Relationship Id="rId5" Type="http://schemas.openxmlformats.org/officeDocument/2006/relationships/image" Target="../media/image100.png"/><Relationship Id="rId6" Type="http://schemas.openxmlformats.org/officeDocument/2006/relationships/image" Target="../media/image9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14.xml"/><Relationship Id="rId3" Type="http://schemas.openxmlformats.org/officeDocument/2006/relationships/image" Target="../media/image106.png"/><Relationship Id="rId4" Type="http://schemas.openxmlformats.org/officeDocument/2006/relationships/image" Target="../media/image116.png"/><Relationship Id="rId5" Type="http://schemas.openxmlformats.org/officeDocument/2006/relationships/image" Target="../media/image107.png"/><Relationship Id="rId6" Type="http://schemas.openxmlformats.org/officeDocument/2006/relationships/image" Target="../media/image102.png"/><Relationship Id="rId7" Type="http://schemas.openxmlformats.org/officeDocument/2006/relationships/image" Target="../media/image10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15.xml"/><Relationship Id="rId3" Type="http://schemas.openxmlformats.org/officeDocument/2006/relationships/image" Target="../media/image2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2.xml"/><Relationship Id="rId2" Type="http://schemas.openxmlformats.org/officeDocument/2006/relationships/notesSlide" Target="../notesSlides/notesSlide16.xml"/><Relationship Id="rId3" Type="http://schemas.openxmlformats.org/officeDocument/2006/relationships/image" Target="../media/image101.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3.xml"/><Relationship Id="rId2" Type="http://schemas.openxmlformats.org/officeDocument/2006/relationships/notesSlide" Target="../notesSlides/notesSlide17.xml"/><Relationship Id="rId3" Type="http://schemas.openxmlformats.org/officeDocument/2006/relationships/image" Target="../media/image104.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2.xml"/><Relationship Id="rId2" Type="http://schemas.openxmlformats.org/officeDocument/2006/relationships/notesSlide" Target="../notesSlides/notesSlide18.xml"/><Relationship Id="rId3" Type="http://schemas.openxmlformats.org/officeDocument/2006/relationships/image" Target="../media/image119.jpg"/><Relationship Id="rId4" Type="http://schemas.openxmlformats.org/officeDocument/2006/relationships/image" Target="../media/image114.jpg"/><Relationship Id="rId9" Type="http://schemas.openxmlformats.org/officeDocument/2006/relationships/image" Target="../media/image111.jpg"/><Relationship Id="rId5" Type="http://schemas.openxmlformats.org/officeDocument/2006/relationships/image" Target="../media/image108.jpg"/><Relationship Id="rId6" Type="http://schemas.openxmlformats.org/officeDocument/2006/relationships/image" Target="../media/image105.jpg"/><Relationship Id="rId7" Type="http://schemas.openxmlformats.org/officeDocument/2006/relationships/image" Target="../media/image109.jpg"/><Relationship Id="rId8" Type="http://schemas.openxmlformats.org/officeDocument/2006/relationships/image" Target="../media/image112.jpg"/><Relationship Id="rId10" Type="http://schemas.openxmlformats.org/officeDocument/2006/relationships/image" Target="../media/image110.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9.xml"/><Relationship Id="rId3" Type="http://schemas.openxmlformats.org/officeDocument/2006/relationships/image" Target="../media/image9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35.png"/><Relationship Id="rId4" Type="http://schemas.openxmlformats.org/officeDocument/2006/relationships/image" Target="../media/image32.png"/><Relationship Id="rId5" Type="http://schemas.openxmlformats.org/officeDocument/2006/relationships/image" Target="../media/image34.png"/><Relationship Id="rId6" Type="http://schemas.openxmlformats.org/officeDocument/2006/relationships/image" Target="../media/image3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20.xml"/><Relationship Id="rId3" Type="http://schemas.openxmlformats.org/officeDocument/2006/relationships/image" Target="../media/image113.png"/><Relationship Id="rId4" Type="http://schemas.openxmlformats.org/officeDocument/2006/relationships/image" Target="../media/image123.png"/><Relationship Id="rId5" Type="http://schemas.openxmlformats.org/officeDocument/2006/relationships/image" Target="../media/image76.png"/><Relationship Id="rId6" Type="http://schemas.openxmlformats.org/officeDocument/2006/relationships/image" Target="../media/image8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21.xml"/><Relationship Id="rId3" Type="http://schemas.openxmlformats.org/officeDocument/2006/relationships/image" Target="../media/image120.png"/><Relationship Id="rId4" Type="http://schemas.openxmlformats.org/officeDocument/2006/relationships/image" Target="../media/image117.png"/><Relationship Id="rId5" Type="http://schemas.openxmlformats.org/officeDocument/2006/relationships/hyperlink" Target="https://wiki.geant.org/display/TCSNT/TCS+wiki+%282020%29+Sectigo" TargetMode="External"/><Relationship Id="rId6" Type="http://schemas.openxmlformats.org/officeDocument/2006/relationships/image" Target="../media/image118.png"/><Relationship Id="rId7" Type="http://schemas.openxmlformats.org/officeDocument/2006/relationships/image" Target="../media/image12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22.xml"/><Relationship Id="rId3" Type="http://schemas.openxmlformats.org/officeDocument/2006/relationships/image" Target="../media/image120.png"/><Relationship Id="rId4" Type="http://schemas.openxmlformats.org/officeDocument/2006/relationships/image" Target="../media/image117.png"/><Relationship Id="rId9" Type="http://schemas.openxmlformats.org/officeDocument/2006/relationships/image" Target="../media/image122.png"/><Relationship Id="rId5" Type="http://schemas.openxmlformats.org/officeDocument/2006/relationships/image" Target="../media/image118.png"/><Relationship Id="rId6" Type="http://schemas.openxmlformats.org/officeDocument/2006/relationships/image" Target="../media/image125.png"/><Relationship Id="rId7" Type="http://schemas.openxmlformats.org/officeDocument/2006/relationships/image" Target="../media/image128.png"/><Relationship Id="rId8" Type="http://schemas.openxmlformats.org/officeDocument/2006/relationships/image" Target="../media/image12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23.xml"/><Relationship Id="rId3" Type="http://schemas.openxmlformats.org/officeDocument/2006/relationships/image" Target="../media/image129.png"/><Relationship Id="rId4" Type="http://schemas.openxmlformats.org/officeDocument/2006/relationships/image" Target="../media/image138.png"/><Relationship Id="rId5" Type="http://schemas.openxmlformats.org/officeDocument/2006/relationships/image" Target="../media/image9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24.xml"/><Relationship Id="rId3" Type="http://schemas.openxmlformats.org/officeDocument/2006/relationships/image" Target="../media/image144.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25.xml"/><Relationship Id="rId3" Type="http://schemas.openxmlformats.org/officeDocument/2006/relationships/image" Target="../media/image133.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notesSlide" Target="../notesSlides/notesSlide26.xml"/><Relationship Id="rId3" Type="http://schemas.openxmlformats.org/officeDocument/2006/relationships/image" Target="../media/image13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27.xml"/><Relationship Id="rId3" Type="http://schemas.openxmlformats.org/officeDocument/2006/relationships/image" Target="../media/image127.png"/><Relationship Id="rId4" Type="http://schemas.openxmlformats.org/officeDocument/2006/relationships/image" Target="../media/image132.png"/><Relationship Id="rId5" Type="http://schemas.openxmlformats.org/officeDocument/2006/relationships/image" Target="../media/image134.png"/><Relationship Id="rId6" Type="http://schemas.openxmlformats.org/officeDocument/2006/relationships/image" Target="../media/image12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28.xml"/><Relationship Id="rId3" Type="http://schemas.openxmlformats.org/officeDocument/2006/relationships/image" Target="../media/image137.png"/></Relationships>
</file>

<file path=ppt/slides/_rels/slide29.xml.rels><?xml version="1.0" encoding="UTF-8" standalone="yes"?><Relationships xmlns="http://schemas.openxmlformats.org/package/2006/relationships"><Relationship Id="rId40" Type="http://schemas.openxmlformats.org/officeDocument/2006/relationships/image" Target="../media/image178.png"/><Relationship Id="rId20" Type="http://schemas.openxmlformats.org/officeDocument/2006/relationships/image" Target="../media/image148.png"/><Relationship Id="rId42" Type="http://schemas.openxmlformats.org/officeDocument/2006/relationships/image" Target="../media/image187.png"/><Relationship Id="rId41" Type="http://schemas.openxmlformats.org/officeDocument/2006/relationships/image" Target="../media/image172.png"/><Relationship Id="rId22" Type="http://schemas.openxmlformats.org/officeDocument/2006/relationships/image" Target="../media/image157.png"/><Relationship Id="rId44" Type="http://schemas.openxmlformats.org/officeDocument/2006/relationships/image" Target="../media/image180.png"/><Relationship Id="rId21" Type="http://schemas.openxmlformats.org/officeDocument/2006/relationships/image" Target="../media/image150.png"/><Relationship Id="rId43" Type="http://schemas.openxmlformats.org/officeDocument/2006/relationships/image" Target="../media/image167.png"/><Relationship Id="rId24" Type="http://schemas.openxmlformats.org/officeDocument/2006/relationships/image" Target="../media/image162.png"/><Relationship Id="rId46" Type="http://schemas.openxmlformats.org/officeDocument/2006/relationships/image" Target="../media/image177.jpg"/><Relationship Id="rId23" Type="http://schemas.openxmlformats.org/officeDocument/2006/relationships/image" Target="../media/image155.png"/><Relationship Id="rId45" Type="http://schemas.openxmlformats.org/officeDocument/2006/relationships/image" Target="../media/image182.png"/><Relationship Id="rId1" Type="http://schemas.openxmlformats.org/officeDocument/2006/relationships/slideLayout" Target="../slideLayouts/slideLayout38.xml"/><Relationship Id="rId2" Type="http://schemas.openxmlformats.org/officeDocument/2006/relationships/notesSlide" Target="../notesSlides/notesSlide29.xml"/><Relationship Id="rId3" Type="http://schemas.openxmlformats.org/officeDocument/2006/relationships/image" Target="../media/image135.png"/><Relationship Id="rId4" Type="http://schemas.openxmlformats.org/officeDocument/2006/relationships/image" Target="../media/image139.png"/><Relationship Id="rId9" Type="http://schemas.openxmlformats.org/officeDocument/2006/relationships/image" Target="../media/image147.png"/><Relationship Id="rId26" Type="http://schemas.openxmlformats.org/officeDocument/2006/relationships/image" Target="../media/image165.png"/><Relationship Id="rId48" Type="http://schemas.openxmlformats.org/officeDocument/2006/relationships/image" Target="../media/image175.png"/><Relationship Id="rId25" Type="http://schemas.openxmlformats.org/officeDocument/2006/relationships/image" Target="../media/image151.png"/><Relationship Id="rId47" Type="http://schemas.openxmlformats.org/officeDocument/2006/relationships/image" Target="../media/image176.png"/><Relationship Id="rId28" Type="http://schemas.openxmlformats.org/officeDocument/2006/relationships/image" Target="../media/image170.png"/><Relationship Id="rId27" Type="http://schemas.openxmlformats.org/officeDocument/2006/relationships/image" Target="../media/image164.png"/><Relationship Id="rId5" Type="http://schemas.openxmlformats.org/officeDocument/2006/relationships/image" Target="../media/image149.png"/><Relationship Id="rId6" Type="http://schemas.openxmlformats.org/officeDocument/2006/relationships/image" Target="../media/image225.png"/><Relationship Id="rId29" Type="http://schemas.openxmlformats.org/officeDocument/2006/relationships/image" Target="../media/image163.png"/><Relationship Id="rId7" Type="http://schemas.openxmlformats.org/officeDocument/2006/relationships/image" Target="../media/image145.png"/><Relationship Id="rId8" Type="http://schemas.openxmlformats.org/officeDocument/2006/relationships/image" Target="../media/image142.png"/><Relationship Id="rId31" Type="http://schemas.openxmlformats.org/officeDocument/2006/relationships/image" Target="../media/image159.png"/><Relationship Id="rId30" Type="http://schemas.openxmlformats.org/officeDocument/2006/relationships/image" Target="../media/image158.png"/><Relationship Id="rId11" Type="http://schemas.openxmlformats.org/officeDocument/2006/relationships/image" Target="../media/image136.jpg"/><Relationship Id="rId33" Type="http://schemas.openxmlformats.org/officeDocument/2006/relationships/image" Target="../media/image160.png"/><Relationship Id="rId10" Type="http://schemas.openxmlformats.org/officeDocument/2006/relationships/image" Target="../media/image152.png"/><Relationship Id="rId32" Type="http://schemas.openxmlformats.org/officeDocument/2006/relationships/image" Target="../media/image166.png"/><Relationship Id="rId13" Type="http://schemas.openxmlformats.org/officeDocument/2006/relationships/image" Target="../media/image141.png"/><Relationship Id="rId35" Type="http://schemas.openxmlformats.org/officeDocument/2006/relationships/image" Target="../media/image171.jpg"/><Relationship Id="rId12" Type="http://schemas.openxmlformats.org/officeDocument/2006/relationships/image" Target="../media/image140.png"/><Relationship Id="rId34" Type="http://schemas.openxmlformats.org/officeDocument/2006/relationships/image" Target="../media/image168.jpg"/><Relationship Id="rId15" Type="http://schemas.openxmlformats.org/officeDocument/2006/relationships/image" Target="../media/image156.png"/><Relationship Id="rId37" Type="http://schemas.openxmlformats.org/officeDocument/2006/relationships/image" Target="../media/image173.png"/><Relationship Id="rId14" Type="http://schemas.openxmlformats.org/officeDocument/2006/relationships/image" Target="../media/image146.png"/><Relationship Id="rId36" Type="http://schemas.openxmlformats.org/officeDocument/2006/relationships/image" Target="../media/image161.png"/><Relationship Id="rId17" Type="http://schemas.openxmlformats.org/officeDocument/2006/relationships/image" Target="../media/image154.png"/><Relationship Id="rId39" Type="http://schemas.openxmlformats.org/officeDocument/2006/relationships/image" Target="../media/image169.jpg"/><Relationship Id="rId16" Type="http://schemas.openxmlformats.org/officeDocument/2006/relationships/image" Target="../media/image308.png"/><Relationship Id="rId38" Type="http://schemas.openxmlformats.org/officeDocument/2006/relationships/image" Target="../media/image179.png"/><Relationship Id="rId19" Type="http://schemas.openxmlformats.org/officeDocument/2006/relationships/image" Target="../media/image153.png"/><Relationship Id="rId18" Type="http://schemas.openxmlformats.org/officeDocument/2006/relationships/image" Target="../media/image143.png"/></Relationships>
</file>

<file path=ppt/slides/_rels/slide3.xml.rels><?xml version="1.0" encoding="UTF-8" standalone="yes"?><Relationships xmlns="http://schemas.openxmlformats.org/package/2006/relationships"><Relationship Id="rId40" Type="http://schemas.openxmlformats.org/officeDocument/2006/relationships/image" Target="../media/image65.jpg"/><Relationship Id="rId20" Type="http://schemas.openxmlformats.org/officeDocument/2006/relationships/image" Target="../media/image52.png"/><Relationship Id="rId42" Type="http://schemas.openxmlformats.org/officeDocument/2006/relationships/image" Target="../media/image80.png"/><Relationship Id="rId41" Type="http://schemas.openxmlformats.org/officeDocument/2006/relationships/image" Target="../media/image70.jpg"/><Relationship Id="rId22" Type="http://schemas.openxmlformats.org/officeDocument/2006/relationships/image" Target="../media/image51.jpg"/><Relationship Id="rId21" Type="http://schemas.openxmlformats.org/officeDocument/2006/relationships/image" Target="../media/image66.png"/><Relationship Id="rId24" Type="http://schemas.openxmlformats.org/officeDocument/2006/relationships/image" Target="../media/image59.jpg"/><Relationship Id="rId23" Type="http://schemas.openxmlformats.org/officeDocument/2006/relationships/image" Target="../media/image54.png"/><Relationship Id="rId1" Type="http://schemas.openxmlformats.org/officeDocument/2006/relationships/slideLayout" Target="../slideLayouts/slideLayout38.xml"/><Relationship Id="rId2" Type="http://schemas.openxmlformats.org/officeDocument/2006/relationships/notesSlide" Target="../notesSlides/notesSlide3.xml"/><Relationship Id="rId3" Type="http://schemas.openxmlformats.org/officeDocument/2006/relationships/image" Target="../media/image29.png"/><Relationship Id="rId4" Type="http://schemas.openxmlformats.org/officeDocument/2006/relationships/image" Target="../media/image31.png"/><Relationship Id="rId9" Type="http://schemas.openxmlformats.org/officeDocument/2006/relationships/image" Target="../media/image38.gif"/><Relationship Id="rId26" Type="http://schemas.openxmlformats.org/officeDocument/2006/relationships/image" Target="../media/image56.png"/><Relationship Id="rId25" Type="http://schemas.openxmlformats.org/officeDocument/2006/relationships/image" Target="../media/image61.png"/><Relationship Id="rId28" Type="http://schemas.openxmlformats.org/officeDocument/2006/relationships/image" Target="../media/image58.png"/><Relationship Id="rId27" Type="http://schemas.openxmlformats.org/officeDocument/2006/relationships/image" Target="../media/image64.png"/><Relationship Id="rId5" Type="http://schemas.openxmlformats.org/officeDocument/2006/relationships/image" Target="../media/image27.gif"/><Relationship Id="rId6" Type="http://schemas.openxmlformats.org/officeDocument/2006/relationships/image" Target="../media/image39.png"/><Relationship Id="rId29" Type="http://schemas.openxmlformats.org/officeDocument/2006/relationships/image" Target="../media/image48.png"/><Relationship Id="rId7" Type="http://schemas.openxmlformats.org/officeDocument/2006/relationships/image" Target="../media/image36.jpg"/><Relationship Id="rId8" Type="http://schemas.openxmlformats.org/officeDocument/2006/relationships/image" Target="../media/image50.jpg"/><Relationship Id="rId31" Type="http://schemas.openxmlformats.org/officeDocument/2006/relationships/image" Target="../media/image62.png"/><Relationship Id="rId30" Type="http://schemas.openxmlformats.org/officeDocument/2006/relationships/image" Target="../media/image73.png"/><Relationship Id="rId11" Type="http://schemas.openxmlformats.org/officeDocument/2006/relationships/image" Target="../media/image53.gif"/><Relationship Id="rId33" Type="http://schemas.openxmlformats.org/officeDocument/2006/relationships/image" Target="../media/image57.gif"/><Relationship Id="rId10" Type="http://schemas.openxmlformats.org/officeDocument/2006/relationships/image" Target="../media/image37.jpg"/><Relationship Id="rId32" Type="http://schemas.openxmlformats.org/officeDocument/2006/relationships/image" Target="../media/image60.png"/><Relationship Id="rId13" Type="http://schemas.openxmlformats.org/officeDocument/2006/relationships/image" Target="../media/image44.gif"/><Relationship Id="rId35" Type="http://schemas.openxmlformats.org/officeDocument/2006/relationships/image" Target="../media/image78.jpg"/><Relationship Id="rId12" Type="http://schemas.openxmlformats.org/officeDocument/2006/relationships/image" Target="../media/image55.gif"/><Relationship Id="rId34" Type="http://schemas.openxmlformats.org/officeDocument/2006/relationships/image" Target="../media/image69.jpg"/><Relationship Id="rId15" Type="http://schemas.openxmlformats.org/officeDocument/2006/relationships/image" Target="../media/image42.gif"/><Relationship Id="rId37" Type="http://schemas.openxmlformats.org/officeDocument/2006/relationships/image" Target="../media/image77.gif"/><Relationship Id="rId14" Type="http://schemas.openxmlformats.org/officeDocument/2006/relationships/image" Target="../media/image45.gif"/><Relationship Id="rId36" Type="http://schemas.openxmlformats.org/officeDocument/2006/relationships/image" Target="../media/image72.png"/><Relationship Id="rId17" Type="http://schemas.openxmlformats.org/officeDocument/2006/relationships/image" Target="../media/image40.jpg"/><Relationship Id="rId39" Type="http://schemas.openxmlformats.org/officeDocument/2006/relationships/image" Target="../media/image63.png"/><Relationship Id="rId16" Type="http://schemas.openxmlformats.org/officeDocument/2006/relationships/image" Target="../media/image46.png"/><Relationship Id="rId38" Type="http://schemas.openxmlformats.org/officeDocument/2006/relationships/image" Target="../media/image67.png"/><Relationship Id="rId19" Type="http://schemas.openxmlformats.org/officeDocument/2006/relationships/image" Target="../media/image47.png"/><Relationship Id="rId18" Type="http://schemas.openxmlformats.org/officeDocument/2006/relationships/image" Target="../media/image4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31.xml"/><Relationship Id="rId3" Type="http://schemas.openxmlformats.org/officeDocument/2006/relationships/image" Target="../media/image23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32.xml"/><Relationship Id="rId3" Type="http://schemas.openxmlformats.org/officeDocument/2006/relationships/image" Target="../media/image249.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33.xml"/><Relationship Id="rId3" Type="http://schemas.openxmlformats.org/officeDocument/2006/relationships/image" Target="../media/image19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34.xml"/><Relationship Id="rId3" Type="http://schemas.openxmlformats.org/officeDocument/2006/relationships/image" Target="../media/image36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35.xml"/><Relationship Id="rId3" Type="http://schemas.openxmlformats.org/officeDocument/2006/relationships/image" Target="../media/image183.png"/><Relationship Id="rId4" Type="http://schemas.openxmlformats.org/officeDocument/2006/relationships/hyperlink" Target="https://events.geant.org" TargetMode="External"/><Relationship Id="rId5" Type="http://schemas.openxmlformats.org/officeDocument/2006/relationships/hyperlink" Target="https://events.geant.org"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36.xml"/><Relationship Id="rId3" Type="http://schemas.openxmlformats.org/officeDocument/2006/relationships/image" Target="../media/image184.png"/><Relationship Id="rId4" Type="http://schemas.openxmlformats.org/officeDocument/2006/relationships/image" Target="../media/image207.png"/><Relationship Id="rId9" Type="http://schemas.openxmlformats.org/officeDocument/2006/relationships/image" Target="../media/image64.png"/><Relationship Id="rId5" Type="http://schemas.openxmlformats.org/officeDocument/2006/relationships/image" Target="../media/image197.gif"/><Relationship Id="rId6" Type="http://schemas.openxmlformats.org/officeDocument/2006/relationships/image" Target="../media/image189.gif"/><Relationship Id="rId7" Type="http://schemas.openxmlformats.org/officeDocument/2006/relationships/image" Target="../media/image185.gif"/><Relationship Id="rId8" Type="http://schemas.openxmlformats.org/officeDocument/2006/relationships/image" Target="../media/image188.gif"/><Relationship Id="rId11" Type="http://schemas.openxmlformats.org/officeDocument/2006/relationships/image" Target="../media/image190.gif"/><Relationship Id="rId10" Type="http://schemas.openxmlformats.org/officeDocument/2006/relationships/image" Target="../media/image208.png"/><Relationship Id="rId12" Type="http://schemas.openxmlformats.org/officeDocument/2006/relationships/image" Target="../media/image19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37.xml"/><Relationship Id="rId3" Type="http://schemas.openxmlformats.org/officeDocument/2006/relationships/image" Target="../media/image193.jpg"/><Relationship Id="rId4" Type="http://schemas.openxmlformats.org/officeDocument/2006/relationships/image" Target="../media/image207.png"/><Relationship Id="rId9" Type="http://schemas.openxmlformats.org/officeDocument/2006/relationships/image" Target="../media/image199.png"/><Relationship Id="rId5" Type="http://schemas.openxmlformats.org/officeDocument/2006/relationships/image" Target="../media/image188.gif"/><Relationship Id="rId6" Type="http://schemas.openxmlformats.org/officeDocument/2006/relationships/image" Target="../media/image64.png"/><Relationship Id="rId7" Type="http://schemas.openxmlformats.org/officeDocument/2006/relationships/image" Target="../media/image196.jpg"/><Relationship Id="rId8" Type="http://schemas.openxmlformats.org/officeDocument/2006/relationships/image" Target="../media/image198.png"/><Relationship Id="rId11" Type="http://schemas.openxmlformats.org/officeDocument/2006/relationships/image" Target="../media/image195.png"/><Relationship Id="rId10" Type="http://schemas.openxmlformats.org/officeDocument/2006/relationships/image" Target="../media/image190.gif"/><Relationship Id="rId12" Type="http://schemas.openxmlformats.org/officeDocument/2006/relationships/image" Target="../media/image205.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38.xml"/><Relationship Id="rId3" Type="http://schemas.openxmlformats.org/officeDocument/2006/relationships/image" Target="../media/image204.png"/><Relationship Id="rId4" Type="http://schemas.openxmlformats.org/officeDocument/2006/relationships/image" Target="../media/image210.png"/><Relationship Id="rId9" Type="http://schemas.openxmlformats.org/officeDocument/2006/relationships/image" Target="../media/image211.jpg"/><Relationship Id="rId5" Type="http://schemas.openxmlformats.org/officeDocument/2006/relationships/image" Target="../media/image207.png"/><Relationship Id="rId6" Type="http://schemas.openxmlformats.org/officeDocument/2006/relationships/image" Target="../media/image222.png"/><Relationship Id="rId7" Type="http://schemas.openxmlformats.org/officeDocument/2006/relationships/image" Target="../media/image212.png"/><Relationship Id="rId8" Type="http://schemas.openxmlformats.org/officeDocument/2006/relationships/image" Target="../media/image213.png"/><Relationship Id="rId11" Type="http://schemas.openxmlformats.org/officeDocument/2006/relationships/image" Target="../media/image214.jpg"/><Relationship Id="rId10" Type="http://schemas.openxmlformats.org/officeDocument/2006/relationships/image" Target="../media/image215.png"/><Relationship Id="rId12" Type="http://schemas.openxmlformats.org/officeDocument/2006/relationships/image" Target="../media/image217.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39.xml"/><Relationship Id="rId3" Type="http://schemas.openxmlformats.org/officeDocument/2006/relationships/hyperlink" Target="https://internationalnetworking.iu.edu/projects/NEA3R/index.html" TargetMode="External"/><Relationship Id="rId4" Type="http://schemas.openxmlformats.org/officeDocument/2006/relationships/hyperlink" Target="http://portal.netsage.global/" TargetMode="External"/><Relationship Id="rId5" Type="http://schemas.openxmlformats.org/officeDocument/2006/relationships/image" Target="../media/image216.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notesSlide" Target="../notesSlides/notesSlide4.xml"/><Relationship Id="rId3" Type="http://schemas.openxmlformats.org/officeDocument/2006/relationships/image" Target="../media/image29.png"/><Relationship Id="rId4" Type="http://schemas.openxmlformats.org/officeDocument/2006/relationships/image" Target="../media/image349.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0.xml"/><Relationship Id="rId3" Type="http://schemas.openxmlformats.org/officeDocument/2006/relationships/image" Target="../media/image220.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notesSlide" Target="../notesSlides/notesSlide41.xml"/><Relationship Id="rId3" Type="http://schemas.openxmlformats.org/officeDocument/2006/relationships/image" Target="../media/image273.png"/><Relationship Id="rId4" Type="http://schemas.openxmlformats.org/officeDocument/2006/relationships/image" Target="../media/image342.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notesSlide" Target="../notesSlides/notesSlide42.xml"/><Relationship Id="rId3" Type="http://schemas.openxmlformats.org/officeDocument/2006/relationships/image" Target="../media/image223.png"/><Relationship Id="rId4" Type="http://schemas.openxmlformats.org/officeDocument/2006/relationships/image" Target="../media/image218.png"/><Relationship Id="rId5" Type="http://schemas.openxmlformats.org/officeDocument/2006/relationships/image" Target="../media/image224.png"/><Relationship Id="rId6" Type="http://schemas.openxmlformats.org/officeDocument/2006/relationships/image" Target="../media/image219.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notesSlide" Target="../notesSlides/notesSlide43.xml"/><Relationship Id="rId3" Type="http://schemas.openxmlformats.org/officeDocument/2006/relationships/image" Target="../media/image239.jp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notesSlide" Target="../notesSlides/notesSlide44.xml"/><Relationship Id="rId3" Type="http://schemas.openxmlformats.org/officeDocument/2006/relationships/image" Target="../media/image316.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5.xml"/><Relationship Id="rId3" Type="http://schemas.openxmlformats.org/officeDocument/2006/relationships/image" Target="../media/image22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46.xml"/><Relationship Id="rId3" Type="http://schemas.openxmlformats.org/officeDocument/2006/relationships/image" Target="../media/image229.png"/><Relationship Id="rId4" Type="http://schemas.openxmlformats.org/officeDocument/2006/relationships/image" Target="../media/image241.png"/><Relationship Id="rId5" Type="http://schemas.openxmlformats.org/officeDocument/2006/relationships/image" Target="../media/image226.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47.xml"/><Relationship Id="rId3" Type="http://schemas.openxmlformats.org/officeDocument/2006/relationships/image" Target="../media/image238.png"/><Relationship Id="rId4" Type="http://schemas.openxmlformats.org/officeDocument/2006/relationships/image" Target="../media/image228.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48.xml"/><Relationship Id="rId3" Type="http://schemas.openxmlformats.org/officeDocument/2006/relationships/image" Target="../media/image227.png"/><Relationship Id="rId4" Type="http://schemas.openxmlformats.org/officeDocument/2006/relationships/image" Target="../media/image32.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49.xml"/><Relationship Id="rId3" Type="http://schemas.openxmlformats.org/officeDocument/2006/relationships/hyperlink" Target="https://www.linkedin.com/feed/hashtag/?keywords=eduroam&amp;highlightedUpdateUrns=urn%3Ali%3Aactivity%3A7155567820607471617" TargetMode="External"/><Relationship Id="rId4" Type="http://schemas.openxmlformats.org/officeDocument/2006/relationships/hyperlink" Target="https://eduroam.org/where/" TargetMode="External"/><Relationship Id="rId9" Type="http://schemas.openxmlformats.org/officeDocument/2006/relationships/hyperlink" Target="https://www.linkedin.com/feed/hashtag/?keywords=highereducation&amp;highlightedUpdateUrns=urn%3Ali%3Aactivity%3A7155567820607471617" TargetMode="External"/><Relationship Id="rId5" Type="http://schemas.openxmlformats.org/officeDocument/2006/relationships/hyperlink" Target="https://www.linkedin.com/feed/hashtag/?keywords=love2eduroam&amp;highlightedUpdateUrns=urn%3Ali%3Aactivity%3A7155567820607471617" TargetMode="External"/><Relationship Id="rId6" Type="http://schemas.openxmlformats.org/officeDocument/2006/relationships/hyperlink" Target="https://www.linkedin.com/feed/hashtag/?keywords=research&amp;highlightedUpdateUrns=urn%3Ali%3Aactivity%3A7155567820607471617" TargetMode="External"/><Relationship Id="rId7" Type="http://schemas.openxmlformats.org/officeDocument/2006/relationships/hyperlink" Target="https://www.linkedin.com/feed/hashtag/?keywords=education&amp;highlightedUpdateUrns=urn%3Ali%3Aactivity%3A7155567820607471617" TargetMode="External"/><Relationship Id="rId8" Type="http://schemas.openxmlformats.org/officeDocument/2006/relationships/hyperlink" Target="https://www.linkedin.com/feed/hashtag/?keywords=academia&amp;highlightedUpdateUrns=urn%3Ali%3Aactivity%3A7155567820607471617" TargetMode="External"/><Relationship Id="rId11" Type="http://schemas.openxmlformats.org/officeDocument/2006/relationships/hyperlink" Target="https://www.linkedin.com/feed/hashtag/?keywords=students&amp;highlightedUpdateUrns=urn%3Ali%3Aactivity%3A7155567820607471617" TargetMode="External"/><Relationship Id="rId10" Type="http://schemas.openxmlformats.org/officeDocument/2006/relationships/hyperlink" Target="https://www.linkedin.com/feed/hashtag/?keywords=connectivity&amp;highlightedUpdateUrns=urn%3Ali%3Aactivity%3A7155567820607471617" TargetMode="External"/><Relationship Id="rId13" Type="http://schemas.openxmlformats.org/officeDocument/2006/relationships/hyperlink" Target="https://www.linkedin.com/feed/hashtag/?keywords=universities&amp;highlightedUpdateUrns=urn%3Ali%3Aactivity%3A7155567820607471617" TargetMode="External"/><Relationship Id="rId12" Type="http://schemas.openxmlformats.org/officeDocument/2006/relationships/hyperlink" Target="https://www.linkedin.com/feed/hashtag/?keywords=university&amp;highlightedUpdateUrns=urn%3Ali%3Aactivity%3A7155567820607471617" TargetMode="External"/><Relationship Id="rId15" Type="http://schemas.openxmlformats.org/officeDocument/2006/relationships/image" Target="../media/image248.png"/><Relationship Id="rId14" Type="http://schemas.openxmlformats.org/officeDocument/2006/relationships/hyperlink" Target="https://www.linkedin.com/feed/hashtag/?keywords=nrens&amp;highlightedUpdateUrns=urn%3Ali%3Aactivity%3A7155567820607471617" TargetMode="External"/><Relationship Id="rId17" Type="http://schemas.openxmlformats.org/officeDocument/2006/relationships/image" Target="../media/image32.png"/><Relationship Id="rId16" Type="http://schemas.openxmlformats.org/officeDocument/2006/relationships/image" Target="../media/image23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5.xml"/><Relationship Id="rId3" Type="http://schemas.openxmlformats.org/officeDocument/2006/relationships/image" Target="../media/image174.png"/><Relationship Id="rId4" Type="http://schemas.openxmlformats.org/officeDocument/2006/relationships/image" Target="../media/image71.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notesSlide" Target="../notesSlides/notesSlide50.xml"/><Relationship Id="rId3" Type="http://schemas.openxmlformats.org/officeDocument/2006/relationships/image" Target="../media/image230.png"/><Relationship Id="rId4" Type="http://schemas.openxmlformats.org/officeDocument/2006/relationships/image" Target="../media/image32.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notesSlide" Target="../notesSlides/notesSlide51.xml"/><Relationship Id="rId3" Type="http://schemas.openxmlformats.org/officeDocument/2006/relationships/image" Target="../media/image235.png"/><Relationship Id="rId4" Type="http://schemas.openxmlformats.org/officeDocument/2006/relationships/image" Target="../media/image32.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notesSlide" Target="../notesSlides/notesSlide52.xml"/><Relationship Id="rId3" Type="http://schemas.openxmlformats.org/officeDocument/2006/relationships/image" Target="../media/image231.png"/><Relationship Id="rId4" Type="http://schemas.openxmlformats.org/officeDocument/2006/relationships/image" Target="../media/image32.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notesSlide" Target="../notesSlides/notesSlide53.xml"/><Relationship Id="rId3" Type="http://schemas.openxmlformats.org/officeDocument/2006/relationships/image" Target="../media/image237.png"/><Relationship Id="rId4" Type="http://schemas.openxmlformats.org/officeDocument/2006/relationships/image" Target="../media/image32.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notesSlide" Target="../notesSlides/notesSlide54.xml"/><Relationship Id="rId3" Type="http://schemas.openxmlformats.org/officeDocument/2006/relationships/image" Target="../media/image233.png"/><Relationship Id="rId4" Type="http://schemas.openxmlformats.org/officeDocument/2006/relationships/image" Target="../media/image32.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55.xml"/><Relationship Id="rId3" Type="http://schemas.openxmlformats.org/officeDocument/2006/relationships/image" Target="../media/image32.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56.xml"/><Relationship Id="rId3" Type="http://schemas.openxmlformats.org/officeDocument/2006/relationships/image" Target="../media/image32.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57.xml"/><Relationship Id="rId3" Type="http://schemas.openxmlformats.org/officeDocument/2006/relationships/image" Target="../media/image32.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notesSlide" Target="../notesSlides/notesSlide58.xml"/><Relationship Id="rId3" Type="http://schemas.openxmlformats.org/officeDocument/2006/relationships/image" Target="../media/image237.png"/><Relationship Id="rId4" Type="http://schemas.openxmlformats.org/officeDocument/2006/relationships/image" Target="../media/image253.png"/><Relationship Id="rId5" Type="http://schemas.openxmlformats.org/officeDocument/2006/relationships/image" Target="../media/image32.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59.xml"/><Relationship Id="rId3" Type="http://schemas.openxmlformats.org/officeDocument/2006/relationships/image" Target="../media/image243.jpg"/><Relationship Id="rId4" Type="http://schemas.openxmlformats.org/officeDocument/2006/relationships/image" Target="../media/image3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notesSlide" Target="../notesSlides/notesSlide6.xml"/><Relationship Id="rId3" Type="http://schemas.openxmlformats.org/officeDocument/2006/relationships/image" Target="../media/image79.png"/><Relationship Id="rId4" Type="http://schemas.openxmlformats.org/officeDocument/2006/relationships/image" Target="../media/image29.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60.xml"/><Relationship Id="rId3" Type="http://schemas.openxmlformats.org/officeDocument/2006/relationships/image" Target="../media/image242.jpg"/><Relationship Id="rId4" Type="http://schemas.openxmlformats.org/officeDocument/2006/relationships/image" Target="../media/image32.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61.xml"/><Relationship Id="rId3" Type="http://schemas.openxmlformats.org/officeDocument/2006/relationships/image" Target="../media/image240.jpg"/><Relationship Id="rId4" Type="http://schemas.openxmlformats.org/officeDocument/2006/relationships/image" Target="../media/image32.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notesSlide" Target="../notesSlides/notesSlide62.xml"/><Relationship Id="rId3" Type="http://schemas.openxmlformats.org/officeDocument/2006/relationships/image" Target="../media/image246.png"/><Relationship Id="rId4" Type="http://schemas.openxmlformats.org/officeDocument/2006/relationships/image" Target="../media/image32.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63.xml"/><Relationship Id="rId3" Type="http://schemas.openxmlformats.org/officeDocument/2006/relationships/image" Target="../media/image247.png"/><Relationship Id="rId4" Type="http://schemas.openxmlformats.org/officeDocument/2006/relationships/image" Target="../media/image32.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64.xml"/><Relationship Id="rId3" Type="http://schemas.openxmlformats.org/officeDocument/2006/relationships/image" Target="../media/image244.png"/><Relationship Id="rId4" Type="http://schemas.openxmlformats.org/officeDocument/2006/relationships/image" Target="../media/image245.png"/><Relationship Id="rId5" Type="http://schemas.openxmlformats.org/officeDocument/2006/relationships/image" Target="../media/image32.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65.xml"/><Relationship Id="rId3" Type="http://schemas.openxmlformats.org/officeDocument/2006/relationships/image" Target="../media/image254.png"/><Relationship Id="rId4" Type="http://schemas.openxmlformats.org/officeDocument/2006/relationships/image" Target="../media/image32.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66.xml"/><Relationship Id="rId3" Type="http://schemas.openxmlformats.org/officeDocument/2006/relationships/image" Target="../media/image258.png"/><Relationship Id="rId4" Type="http://schemas.openxmlformats.org/officeDocument/2006/relationships/image" Target="../media/image250.png"/><Relationship Id="rId5" Type="http://schemas.openxmlformats.org/officeDocument/2006/relationships/image" Target="../media/image252.png"/><Relationship Id="rId6" Type="http://schemas.openxmlformats.org/officeDocument/2006/relationships/image" Target="../media/image32.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67.xml"/><Relationship Id="rId3" Type="http://schemas.openxmlformats.org/officeDocument/2006/relationships/image" Target="../media/image257.png"/><Relationship Id="rId4" Type="http://schemas.openxmlformats.org/officeDocument/2006/relationships/image" Target="../media/image32.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68.xml"/><Relationship Id="rId3" Type="http://schemas.openxmlformats.org/officeDocument/2006/relationships/image" Target="../media/image256.png"/><Relationship Id="rId4" Type="http://schemas.openxmlformats.org/officeDocument/2006/relationships/image" Target="../media/image32.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69.xml"/><Relationship Id="rId3" Type="http://schemas.openxmlformats.org/officeDocument/2006/relationships/image" Target="../media/image3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7.xml"/><Relationship Id="rId3" Type="http://schemas.openxmlformats.org/officeDocument/2006/relationships/image" Target="../media/image68.png"/><Relationship Id="rId4" Type="http://schemas.openxmlformats.org/officeDocument/2006/relationships/image" Target="../media/image81.png"/><Relationship Id="rId5" Type="http://schemas.openxmlformats.org/officeDocument/2006/relationships/image" Target="../media/image76.png"/><Relationship Id="rId6" Type="http://schemas.openxmlformats.org/officeDocument/2006/relationships/image" Target="../media/image75.png"/><Relationship Id="rId7" Type="http://schemas.openxmlformats.org/officeDocument/2006/relationships/image" Target="../media/image74.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70.xml"/><Relationship Id="rId3" Type="http://schemas.openxmlformats.org/officeDocument/2006/relationships/image" Target="../media/image294.png"/><Relationship Id="rId4" Type="http://schemas.openxmlformats.org/officeDocument/2006/relationships/image" Target="../media/image34.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71.xml"/><Relationship Id="rId3" Type="http://schemas.openxmlformats.org/officeDocument/2006/relationships/image" Target="../media/image34.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72.xml"/><Relationship Id="rId3" Type="http://schemas.openxmlformats.org/officeDocument/2006/relationships/hyperlink" Target="https://inacademia.org/technical-overview/" TargetMode="External"/><Relationship Id="rId4" Type="http://schemas.openxmlformats.org/officeDocument/2006/relationships/hyperlink" Target="https://inacademia.org/inacademia-for-identity-federations/" TargetMode="External"/><Relationship Id="rId5" Type="http://schemas.openxmlformats.org/officeDocument/2006/relationships/image" Target="../media/image255.png"/><Relationship Id="rId6" Type="http://schemas.openxmlformats.org/officeDocument/2006/relationships/image" Target="../media/image269.png"/><Relationship Id="rId7" Type="http://schemas.openxmlformats.org/officeDocument/2006/relationships/image" Target="../media/image34.png"/></Relationships>
</file>

<file path=ppt/slides/_rels/slide73.xml.rels><?xml version="1.0" encoding="UTF-8" standalone="yes"?><Relationships xmlns="http://schemas.openxmlformats.org/package/2006/relationships"><Relationship Id="rId20" Type="http://schemas.openxmlformats.org/officeDocument/2006/relationships/image" Target="../media/image276.png"/><Relationship Id="rId22" Type="http://schemas.openxmlformats.org/officeDocument/2006/relationships/image" Target="../media/image283.png"/><Relationship Id="rId21" Type="http://schemas.openxmlformats.org/officeDocument/2006/relationships/image" Target="../media/image302.png"/><Relationship Id="rId24" Type="http://schemas.openxmlformats.org/officeDocument/2006/relationships/image" Target="../media/image279.png"/><Relationship Id="rId23" Type="http://schemas.openxmlformats.org/officeDocument/2006/relationships/image" Target="../media/image287.png"/><Relationship Id="rId1" Type="http://schemas.openxmlformats.org/officeDocument/2006/relationships/slideLayout" Target="../slideLayouts/slideLayout33.xml"/><Relationship Id="rId2" Type="http://schemas.openxmlformats.org/officeDocument/2006/relationships/notesSlide" Target="../notesSlides/notesSlide73.xml"/><Relationship Id="rId3" Type="http://schemas.openxmlformats.org/officeDocument/2006/relationships/image" Target="../media/image259.png"/><Relationship Id="rId4" Type="http://schemas.openxmlformats.org/officeDocument/2006/relationships/image" Target="../media/image260.png"/><Relationship Id="rId9" Type="http://schemas.openxmlformats.org/officeDocument/2006/relationships/image" Target="../media/image275.png"/><Relationship Id="rId26" Type="http://schemas.openxmlformats.org/officeDocument/2006/relationships/image" Target="../media/image285.png"/><Relationship Id="rId25" Type="http://schemas.openxmlformats.org/officeDocument/2006/relationships/image" Target="../media/image280.png"/><Relationship Id="rId28" Type="http://schemas.openxmlformats.org/officeDocument/2006/relationships/image" Target="../media/image281.png"/><Relationship Id="rId27" Type="http://schemas.openxmlformats.org/officeDocument/2006/relationships/image" Target="../media/image284.png"/><Relationship Id="rId5" Type="http://schemas.openxmlformats.org/officeDocument/2006/relationships/image" Target="../media/image268.png"/><Relationship Id="rId6" Type="http://schemas.openxmlformats.org/officeDocument/2006/relationships/image" Target="../media/image264.png"/><Relationship Id="rId29" Type="http://schemas.openxmlformats.org/officeDocument/2006/relationships/image" Target="../media/image34.png"/><Relationship Id="rId7" Type="http://schemas.openxmlformats.org/officeDocument/2006/relationships/image" Target="../media/image263.png"/><Relationship Id="rId8" Type="http://schemas.openxmlformats.org/officeDocument/2006/relationships/image" Target="../media/image261.png"/><Relationship Id="rId11" Type="http://schemas.openxmlformats.org/officeDocument/2006/relationships/image" Target="../media/image274.png"/><Relationship Id="rId10" Type="http://schemas.openxmlformats.org/officeDocument/2006/relationships/image" Target="../media/image266.png"/><Relationship Id="rId13" Type="http://schemas.openxmlformats.org/officeDocument/2006/relationships/image" Target="../media/image265.png"/><Relationship Id="rId12" Type="http://schemas.openxmlformats.org/officeDocument/2006/relationships/image" Target="../media/image262.png"/><Relationship Id="rId15" Type="http://schemas.openxmlformats.org/officeDocument/2006/relationships/image" Target="../media/image267.png"/><Relationship Id="rId14" Type="http://schemas.openxmlformats.org/officeDocument/2006/relationships/image" Target="../media/image272.png"/><Relationship Id="rId17" Type="http://schemas.openxmlformats.org/officeDocument/2006/relationships/image" Target="../media/image270.png"/><Relationship Id="rId16" Type="http://schemas.openxmlformats.org/officeDocument/2006/relationships/image" Target="../media/image271.png"/><Relationship Id="rId19" Type="http://schemas.openxmlformats.org/officeDocument/2006/relationships/image" Target="../media/image277.png"/><Relationship Id="rId18" Type="http://schemas.openxmlformats.org/officeDocument/2006/relationships/image" Target="../media/image278.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74.xml"/><Relationship Id="rId3" Type="http://schemas.openxmlformats.org/officeDocument/2006/relationships/image" Target="../media/image286.png"/><Relationship Id="rId4" Type="http://schemas.openxmlformats.org/officeDocument/2006/relationships/image" Target="../media/image34.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5.xml"/><Relationship Id="rId3" Type="http://schemas.openxmlformats.org/officeDocument/2006/relationships/image" Target="../media/image299.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6.xml"/><Relationship Id="rId3" Type="http://schemas.openxmlformats.org/officeDocument/2006/relationships/image" Target="../media/image290.png"/><Relationship Id="rId4" Type="http://schemas.openxmlformats.org/officeDocument/2006/relationships/image" Target="../media/image282.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0.xml"/><Relationship Id="rId2" Type="http://schemas.openxmlformats.org/officeDocument/2006/relationships/notesSlide" Target="../notesSlides/notesSlide77.xml"/><Relationship Id="rId3" Type="http://schemas.openxmlformats.org/officeDocument/2006/relationships/image" Target="../media/image282.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8.xml"/><Relationship Id="rId3" Type="http://schemas.openxmlformats.org/officeDocument/2006/relationships/image" Target="../media/image313.png"/><Relationship Id="rId4" Type="http://schemas.openxmlformats.org/officeDocument/2006/relationships/image" Target="../media/image309.png"/><Relationship Id="rId5" Type="http://schemas.openxmlformats.org/officeDocument/2006/relationships/image" Target="../media/image282.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9.xml"/><Relationship Id="rId3" Type="http://schemas.openxmlformats.org/officeDocument/2006/relationships/image" Target="../media/image292.png"/><Relationship Id="rId4" Type="http://schemas.openxmlformats.org/officeDocument/2006/relationships/image" Target="../media/image28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8.xml"/><Relationship Id="rId3" Type="http://schemas.openxmlformats.org/officeDocument/2006/relationships/image" Target="../media/image84.png"/><Relationship Id="rId4" Type="http://schemas.openxmlformats.org/officeDocument/2006/relationships/image" Target="../media/image83.png"/></Relationships>
</file>

<file path=ppt/slides/_rels/slide80.xml.rels><?xml version="1.0" encoding="UTF-8" standalone="yes"?><Relationships xmlns="http://schemas.openxmlformats.org/package/2006/relationships"><Relationship Id="rId40" Type="http://schemas.openxmlformats.org/officeDocument/2006/relationships/image" Target="../media/image334.png"/><Relationship Id="rId20" Type="http://schemas.openxmlformats.org/officeDocument/2006/relationships/image" Target="../media/image311.png"/><Relationship Id="rId42" Type="http://schemas.openxmlformats.org/officeDocument/2006/relationships/image" Target="../media/image340.png"/><Relationship Id="rId41" Type="http://schemas.openxmlformats.org/officeDocument/2006/relationships/image" Target="../media/image335.png"/><Relationship Id="rId22" Type="http://schemas.openxmlformats.org/officeDocument/2006/relationships/image" Target="../media/image321.png"/><Relationship Id="rId21" Type="http://schemas.openxmlformats.org/officeDocument/2006/relationships/image" Target="../media/image304.png"/><Relationship Id="rId43" Type="http://schemas.openxmlformats.org/officeDocument/2006/relationships/image" Target="../media/image338.png"/><Relationship Id="rId24" Type="http://schemas.openxmlformats.org/officeDocument/2006/relationships/image" Target="../media/image315.png"/><Relationship Id="rId23" Type="http://schemas.openxmlformats.org/officeDocument/2006/relationships/image" Target="../media/image325.png"/><Relationship Id="rId1" Type="http://schemas.openxmlformats.org/officeDocument/2006/relationships/slideLayout" Target="../slideLayouts/slideLayout13.xml"/><Relationship Id="rId2" Type="http://schemas.openxmlformats.org/officeDocument/2006/relationships/notesSlide" Target="../notesSlides/notesSlide80.xml"/><Relationship Id="rId3" Type="http://schemas.openxmlformats.org/officeDocument/2006/relationships/image" Target="../media/image301.png"/><Relationship Id="rId4" Type="http://schemas.openxmlformats.org/officeDocument/2006/relationships/image" Target="../media/image288.png"/><Relationship Id="rId9" Type="http://schemas.openxmlformats.org/officeDocument/2006/relationships/image" Target="../media/image291.png"/><Relationship Id="rId26" Type="http://schemas.openxmlformats.org/officeDocument/2006/relationships/image" Target="../media/image318.png"/><Relationship Id="rId25" Type="http://schemas.openxmlformats.org/officeDocument/2006/relationships/image" Target="../media/image327.png"/><Relationship Id="rId28" Type="http://schemas.openxmlformats.org/officeDocument/2006/relationships/image" Target="../media/image319.png"/><Relationship Id="rId27" Type="http://schemas.openxmlformats.org/officeDocument/2006/relationships/image" Target="../media/image317.png"/><Relationship Id="rId5" Type="http://schemas.openxmlformats.org/officeDocument/2006/relationships/image" Target="../media/image282.png"/><Relationship Id="rId6" Type="http://schemas.openxmlformats.org/officeDocument/2006/relationships/image" Target="../media/image293.png"/><Relationship Id="rId29" Type="http://schemas.openxmlformats.org/officeDocument/2006/relationships/image" Target="../media/image320.png"/><Relationship Id="rId7" Type="http://schemas.openxmlformats.org/officeDocument/2006/relationships/image" Target="../media/image289.png"/><Relationship Id="rId8" Type="http://schemas.openxmlformats.org/officeDocument/2006/relationships/image" Target="../media/image295.png"/><Relationship Id="rId31" Type="http://schemas.openxmlformats.org/officeDocument/2006/relationships/image" Target="../media/image326.png"/><Relationship Id="rId30" Type="http://schemas.openxmlformats.org/officeDocument/2006/relationships/image" Target="../media/image339.png"/><Relationship Id="rId11" Type="http://schemas.openxmlformats.org/officeDocument/2006/relationships/image" Target="../media/image314.png"/><Relationship Id="rId33" Type="http://schemas.openxmlformats.org/officeDocument/2006/relationships/image" Target="../media/image322.png"/><Relationship Id="rId10" Type="http://schemas.openxmlformats.org/officeDocument/2006/relationships/image" Target="../media/image298.png"/><Relationship Id="rId32" Type="http://schemas.openxmlformats.org/officeDocument/2006/relationships/image" Target="../media/image333.png"/><Relationship Id="rId13" Type="http://schemas.openxmlformats.org/officeDocument/2006/relationships/hyperlink" Target="http://wayf.dk/" TargetMode="External"/><Relationship Id="rId35" Type="http://schemas.openxmlformats.org/officeDocument/2006/relationships/image" Target="../media/image328.png"/><Relationship Id="rId12" Type="http://schemas.openxmlformats.org/officeDocument/2006/relationships/image" Target="../media/image296.png"/><Relationship Id="rId34" Type="http://schemas.openxmlformats.org/officeDocument/2006/relationships/image" Target="../media/image324.png"/><Relationship Id="rId15" Type="http://schemas.openxmlformats.org/officeDocument/2006/relationships/image" Target="../media/image300.png"/><Relationship Id="rId37" Type="http://schemas.openxmlformats.org/officeDocument/2006/relationships/image" Target="../media/image329.png"/><Relationship Id="rId14" Type="http://schemas.openxmlformats.org/officeDocument/2006/relationships/image" Target="../media/image305.png"/><Relationship Id="rId36" Type="http://schemas.openxmlformats.org/officeDocument/2006/relationships/image" Target="../media/image332.png"/><Relationship Id="rId17" Type="http://schemas.openxmlformats.org/officeDocument/2006/relationships/image" Target="../media/image307.png"/><Relationship Id="rId39" Type="http://schemas.openxmlformats.org/officeDocument/2006/relationships/image" Target="../media/image323.png"/><Relationship Id="rId16" Type="http://schemas.openxmlformats.org/officeDocument/2006/relationships/image" Target="../media/image297.png"/><Relationship Id="rId38" Type="http://schemas.openxmlformats.org/officeDocument/2006/relationships/image" Target="../media/image330.png"/><Relationship Id="rId19" Type="http://schemas.openxmlformats.org/officeDocument/2006/relationships/image" Target="../media/image303.png"/><Relationship Id="rId18" Type="http://schemas.openxmlformats.org/officeDocument/2006/relationships/image" Target="../media/image306.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1.xml"/><Relationship Id="rId3" Type="http://schemas.openxmlformats.org/officeDocument/2006/relationships/image" Target="../media/image127.png"/><Relationship Id="rId4" Type="http://schemas.openxmlformats.org/officeDocument/2006/relationships/image" Target="../media/image282.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82.xml"/><Relationship Id="rId3" Type="http://schemas.openxmlformats.org/officeDocument/2006/relationships/image" Target="../media/image331.png"/><Relationship Id="rId4" Type="http://schemas.openxmlformats.org/officeDocument/2006/relationships/image" Target="../media/image282.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83.xml"/><Relationship Id="rId3" Type="http://schemas.openxmlformats.org/officeDocument/2006/relationships/image" Target="../media/image337.pn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84.xml"/><Relationship Id="rId3" Type="http://schemas.openxmlformats.org/officeDocument/2006/relationships/image" Target="../media/image352.png"/><Relationship Id="rId4" Type="http://schemas.openxmlformats.org/officeDocument/2006/relationships/hyperlink" Target="https://wiki.geant.org/display/GSPP/How+to+connect+a+new+service+to+the+Geant+AAI+Service" TargetMode="Externa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85.xml"/><Relationship Id="rId3" Type="http://schemas.openxmlformats.org/officeDocument/2006/relationships/image" Target="../media/image336.png"/><Relationship Id="rId4" Type="http://schemas.openxmlformats.org/officeDocument/2006/relationships/image" Target="../media/image23.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86.xml"/><Relationship Id="rId3" Type="http://schemas.openxmlformats.org/officeDocument/2006/relationships/image" Target="../media/image359.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8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notesSlide" Target="../notesSlides/notesSlide88.xml"/><Relationship Id="rId3" Type="http://schemas.openxmlformats.org/officeDocument/2006/relationships/image" Target="../media/image356.png"/><Relationship Id="rId4" Type="http://schemas.openxmlformats.org/officeDocument/2006/relationships/image" Target="../media/image357.png"/><Relationship Id="rId5" Type="http://schemas.openxmlformats.org/officeDocument/2006/relationships/image" Target="../media/image361.png"/><Relationship Id="rId6" Type="http://schemas.openxmlformats.org/officeDocument/2006/relationships/image" Target="../media/image362.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9.xml"/><Relationship Id="rId3" Type="http://schemas.openxmlformats.org/officeDocument/2006/relationships/image" Target="../media/image344.png"/><Relationship Id="rId4" Type="http://schemas.openxmlformats.org/officeDocument/2006/relationships/image" Target="../media/image34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9.xml"/><Relationship Id="rId3" Type="http://schemas.openxmlformats.org/officeDocument/2006/relationships/image" Target="../media/image115.jpg"/><Relationship Id="rId4" Type="http://schemas.openxmlformats.org/officeDocument/2006/relationships/image" Target="../media/image82.png"/><Relationship Id="rId9" Type="http://schemas.openxmlformats.org/officeDocument/2006/relationships/image" Target="../media/image88.jpg"/><Relationship Id="rId5" Type="http://schemas.openxmlformats.org/officeDocument/2006/relationships/image" Target="../media/image85.png"/><Relationship Id="rId6" Type="http://schemas.openxmlformats.org/officeDocument/2006/relationships/image" Target="../media/image95.jpg"/><Relationship Id="rId7" Type="http://schemas.openxmlformats.org/officeDocument/2006/relationships/image" Target="../media/image96.png"/><Relationship Id="rId8" Type="http://schemas.openxmlformats.org/officeDocument/2006/relationships/image" Target="../media/image87.jpg"/><Relationship Id="rId10" Type="http://schemas.openxmlformats.org/officeDocument/2006/relationships/image" Target="../media/image86.jp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0.xml"/><Relationship Id="rId3" Type="http://schemas.openxmlformats.org/officeDocument/2006/relationships/image" Target="../media/image344.png"/><Relationship Id="rId4" Type="http://schemas.openxmlformats.org/officeDocument/2006/relationships/image" Target="../media/image341.png"/></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notesSlide" Target="../notesSlides/notesSlide91.xml"/><Relationship Id="rId3" Type="http://schemas.openxmlformats.org/officeDocument/2006/relationships/image" Target="../media/image358.png"/><Relationship Id="rId4" Type="http://schemas.openxmlformats.org/officeDocument/2006/relationships/image" Target="../media/image351.png"/><Relationship Id="rId5" Type="http://schemas.openxmlformats.org/officeDocument/2006/relationships/image" Target="../media/image347.pn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92.xml"/><Relationship Id="rId3" Type="http://schemas.openxmlformats.org/officeDocument/2006/relationships/image" Target="../media/image348.pn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notesSlide" Target="../notesSlides/notesSlide93.xml"/><Relationship Id="rId3" Type="http://schemas.openxmlformats.org/officeDocument/2006/relationships/image" Target="../media/image345.png"/></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notesSlide" Target="../notesSlides/notesSlide94.xml"/><Relationship Id="rId3" Type="http://schemas.openxmlformats.org/officeDocument/2006/relationships/image" Target="../media/image355.png"/></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95.xml"/><Relationship Id="rId3" Type="http://schemas.openxmlformats.org/officeDocument/2006/relationships/image" Target="../media/image363.png"/><Relationship Id="rId4" Type="http://schemas.openxmlformats.org/officeDocument/2006/relationships/image" Target="../media/image350.png"/><Relationship Id="rId5" Type="http://schemas.openxmlformats.org/officeDocument/2006/relationships/image" Target="../media/image354.png"/></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96.xml"/><Relationship Id="rId3" Type="http://schemas.openxmlformats.org/officeDocument/2006/relationships/image" Target="../media/image360.png"/></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97.xml"/><Relationship Id="rId3" Type="http://schemas.openxmlformats.org/officeDocument/2006/relationships/image" Target="../media/image229.png"/><Relationship Id="rId4" Type="http://schemas.openxmlformats.org/officeDocument/2006/relationships/image" Target="../media/image241.png"/><Relationship Id="rId5" Type="http://schemas.openxmlformats.org/officeDocument/2006/relationships/image" Target="../media/image226.png"/></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98.xml"/><Relationship Id="rId3" Type="http://schemas.openxmlformats.org/officeDocument/2006/relationships/image" Target="../media/image310.png"/><Relationship Id="rId4" Type="http://schemas.openxmlformats.org/officeDocument/2006/relationships/image" Target="../media/image23.png"/><Relationship Id="rId5" Type="http://schemas.openxmlformats.org/officeDocument/2006/relationships/image" Target="../media/image353.png"/><Relationship Id="rId6" Type="http://schemas.openxmlformats.org/officeDocument/2006/relationships/hyperlink" Target="mailto:mario.reale@geant.org"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361" name="Shape 361"/>
        <p:cNvGrpSpPr/>
        <p:nvPr/>
      </p:nvGrpSpPr>
      <p:grpSpPr>
        <a:xfrm>
          <a:off x="0" y="0"/>
          <a:ext cx="0" cy="0"/>
          <a:chOff x="0" y="0"/>
          <a:chExt cx="0" cy="0"/>
        </a:xfrm>
      </p:grpSpPr>
      <p:sp>
        <p:nvSpPr>
          <p:cNvPr id="362" name="Google Shape;362;p70"/>
          <p:cNvSpPr/>
          <p:nvPr/>
        </p:nvSpPr>
        <p:spPr>
          <a:xfrm>
            <a:off x="0" y="-16726"/>
            <a:ext cx="9144000" cy="5132100"/>
          </a:xfrm>
          <a:prstGeom prst="rect">
            <a:avLst/>
          </a:prstGeom>
          <a:solidFill>
            <a:srgbClr val="30348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pic>
        <p:nvPicPr>
          <p:cNvPr id="363" name="Google Shape;363;p70"/>
          <p:cNvPicPr preferRelativeResize="0"/>
          <p:nvPr/>
        </p:nvPicPr>
        <p:blipFill rotWithShape="1">
          <a:blip r:embed="rId3">
            <a:alphaModFix/>
          </a:blip>
          <a:srcRect b="7999" l="13285" r="43126" t="60628"/>
          <a:stretch/>
        </p:blipFill>
        <p:spPr>
          <a:xfrm>
            <a:off x="533399" y="-16726"/>
            <a:ext cx="8610599" cy="4368903"/>
          </a:xfrm>
          <a:prstGeom prst="rect">
            <a:avLst/>
          </a:prstGeom>
          <a:noFill/>
          <a:ln>
            <a:noFill/>
          </a:ln>
        </p:spPr>
      </p:pic>
      <p:sp>
        <p:nvSpPr>
          <p:cNvPr id="364" name="Google Shape;364;p70"/>
          <p:cNvSpPr txBox="1"/>
          <p:nvPr/>
        </p:nvSpPr>
        <p:spPr>
          <a:xfrm>
            <a:off x="941627" y="1214600"/>
            <a:ext cx="7042500" cy="552900"/>
          </a:xfrm>
          <a:prstGeom prst="rect">
            <a:avLst/>
          </a:prstGeom>
          <a:noFill/>
          <a:ln>
            <a:noFill/>
          </a:ln>
        </p:spPr>
        <p:txBody>
          <a:bodyPr anchorCtr="0" anchor="t" bIns="34275" lIns="68575" spcFirstLastPara="1" rIns="68575" wrap="square" tIns="34275">
            <a:noAutofit/>
          </a:bodyPr>
          <a:lstStyle/>
          <a:p>
            <a:pPr indent="-400050" lvl="0" marL="457200" rtl="0" algn="l">
              <a:lnSpc>
                <a:spcPct val="90000"/>
              </a:lnSpc>
              <a:spcBef>
                <a:spcPts val="0"/>
              </a:spcBef>
              <a:spcAft>
                <a:spcPts val="0"/>
              </a:spcAft>
              <a:buClr>
                <a:schemeClr val="lt1"/>
              </a:buClr>
              <a:buSzPts val="2700"/>
              <a:buFont typeface="Calibri"/>
              <a:buChar char="●"/>
            </a:pPr>
            <a:r>
              <a:rPr b="1" lang="en" sz="2700">
                <a:solidFill>
                  <a:schemeClr val="lt1"/>
                </a:solidFill>
                <a:latin typeface="Calibri"/>
                <a:ea typeface="Calibri"/>
                <a:cs typeface="Calibri"/>
                <a:sym typeface="Calibri"/>
              </a:rPr>
              <a:t>Introduction to GÉANT</a:t>
            </a:r>
            <a:endParaRPr b="1" sz="2700">
              <a:solidFill>
                <a:schemeClr val="lt1"/>
              </a:solidFill>
              <a:latin typeface="Calibri"/>
              <a:ea typeface="Calibri"/>
              <a:cs typeface="Calibri"/>
              <a:sym typeface="Calibri"/>
            </a:endParaRPr>
          </a:p>
          <a:p>
            <a:pPr indent="-400050" lvl="0" marL="457200" rtl="0" algn="l">
              <a:lnSpc>
                <a:spcPct val="90000"/>
              </a:lnSpc>
              <a:spcBef>
                <a:spcPts val="0"/>
              </a:spcBef>
              <a:spcAft>
                <a:spcPts val="0"/>
              </a:spcAft>
              <a:buClr>
                <a:schemeClr val="lt1"/>
              </a:buClr>
              <a:buSzPts val="2700"/>
              <a:buFont typeface="Calibri"/>
              <a:buChar char="●"/>
            </a:pPr>
            <a:r>
              <a:rPr b="1" lang="en" sz="2700">
                <a:solidFill>
                  <a:schemeClr val="lt1"/>
                </a:solidFill>
                <a:latin typeface="Calibri"/>
                <a:ea typeface="Calibri"/>
                <a:cs typeface="Calibri"/>
                <a:sym typeface="Calibri"/>
              </a:rPr>
              <a:t>GÉANT Trust and Identity services</a:t>
            </a:r>
            <a:endParaRPr b="1" sz="2700">
              <a:solidFill>
                <a:schemeClr val="lt1"/>
              </a:solidFill>
              <a:latin typeface="Calibri"/>
              <a:ea typeface="Calibri"/>
              <a:cs typeface="Calibri"/>
              <a:sym typeface="Calibri"/>
            </a:endParaRPr>
          </a:p>
          <a:p>
            <a:pPr indent="-400050" lvl="0" marL="457200" rtl="0" algn="l">
              <a:lnSpc>
                <a:spcPct val="90000"/>
              </a:lnSpc>
              <a:spcBef>
                <a:spcPts val="0"/>
              </a:spcBef>
              <a:spcAft>
                <a:spcPts val="0"/>
              </a:spcAft>
              <a:buClr>
                <a:schemeClr val="lt1"/>
              </a:buClr>
              <a:buSzPts val="2700"/>
              <a:buFont typeface="Calibri"/>
              <a:buChar char="●"/>
            </a:pPr>
            <a:r>
              <a:rPr b="1" lang="en" sz="2700">
                <a:solidFill>
                  <a:schemeClr val="lt1"/>
                </a:solidFill>
                <a:latin typeface="Calibri"/>
                <a:ea typeface="Calibri"/>
                <a:cs typeface="Calibri"/>
                <a:sym typeface="Calibri"/>
              </a:rPr>
              <a:t>Short outlook on the Future </a:t>
            </a:r>
            <a:endParaRPr b="1" sz="2300">
              <a:solidFill>
                <a:schemeClr val="lt1"/>
              </a:solidFill>
              <a:latin typeface="Calibri"/>
              <a:ea typeface="Calibri"/>
              <a:cs typeface="Calibri"/>
              <a:sym typeface="Calibri"/>
            </a:endParaRPr>
          </a:p>
        </p:txBody>
      </p:sp>
      <p:pic>
        <p:nvPicPr>
          <p:cNvPr id="365" name="Google Shape;365;p70"/>
          <p:cNvPicPr preferRelativeResize="0"/>
          <p:nvPr/>
        </p:nvPicPr>
        <p:blipFill rotWithShape="1">
          <a:blip r:embed="rId4">
            <a:alphaModFix/>
          </a:blip>
          <a:srcRect b="15504" l="0" r="0" t="0"/>
          <a:stretch/>
        </p:blipFill>
        <p:spPr>
          <a:xfrm>
            <a:off x="1014772" y="511619"/>
            <a:ext cx="1074337" cy="517280"/>
          </a:xfrm>
          <a:prstGeom prst="rect">
            <a:avLst/>
          </a:prstGeom>
          <a:noFill/>
          <a:ln>
            <a:noFill/>
          </a:ln>
        </p:spPr>
      </p:pic>
      <p:sp>
        <p:nvSpPr>
          <p:cNvPr id="366" name="Google Shape;366;p70"/>
          <p:cNvSpPr txBox="1"/>
          <p:nvPr/>
        </p:nvSpPr>
        <p:spPr>
          <a:xfrm>
            <a:off x="941621" y="4441709"/>
            <a:ext cx="1860600" cy="461100"/>
          </a:xfrm>
          <a:prstGeom prst="rect">
            <a:avLst/>
          </a:prstGeom>
          <a:noFill/>
          <a:ln>
            <a:noFill/>
          </a:ln>
        </p:spPr>
        <p:txBody>
          <a:bodyPr anchorCtr="0" anchor="ctr" bIns="34275" lIns="68575" spcFirstLastPara="1" rIns="68575" wrap="square" tIns="34275">
            <a:noAutofit/>
          </a:bodyPr>
          <a:lstStyle/>
          <a:p>
            <a:pPr indent="0" lvl="0" marL="0" marR="0" rtl="0" algn="l">
              <a:lnSpc>
                <a:spcPct val="150000"/>
              </a:lnSpc>
              <a:spcBef>
                <a:spcPts val="0"/>
              </a:spcBef>
              <a:spcAft>
                <a:spcPts val="0"/>
              </a:spcAft>
              <a:buNone/>
            </a:pPr>
            <a:r>
              <a:rPr lang="en" sz="900">
                <a:solidFill>
                  <a:schemeClr val="lt1"/>
                </a:solidFill>
                <a:latin typeface="Calibri"/>
                <a:ea typeface="Calibri"/>
                <a:cs typeface="Calibri"/>
                <a:sym typeface="Calibri"/>
              </a:rPr>
              <a:t>Addis Ababa, January 29, 2024</a:t>
            </a:r>
            <a:br>
              <a:rPr lang="en" sz="900">
                <a:solidFill>
                  <a:schemeClr val="lt1"/>
                </a:solidFill>
                <a:latin typeface="Calibri"/>
                <a:ea typeface="Calibri"/>
                <a:cs typeface="Calibri"/>
                <a:sym typeface="Calibri"/>
              </a:rPr>
            </a:br>
            <a:r>
              <a:rPr lang="en" sz="900">
                <a:solidFill>
                  <a:schemeClr val="lt1"/>
                </a:solidFill>
                <a:latin typeface="Calibri"/>
                <a:ea typeface="Calibri"/>
                <a:cs typeface="Calibri"/>
                <a:sym typeface="Calibri"/>
              </a:rPr>
              <a:t>Untunet FedOps Training</a:t>
            </a:r>
            <a:endParaRPr b="0" i="0" sz="900" u="none" cap="none" strike="noStrike">
              <a:solidFill>
                <a:schemeClr val="lt1"/>
              </a:solidFill>
              <a:latin typeface="Calibri"/>
              <a:ea typeface="Calibri"/>
              <a:cs typeface="Calibri"/>
              <a:sym typeface="Calibri"/>
            </a:endParaRPr>
          </a:p>
          <a:p>
            <a:pPr indent="0" lvl="0" marL="0" marR="0" rtl="0" algn="l">
              <a:lnSpc>
                <a:spcPct val="150000"/>
              </a:lnSpc>
              <a:spcBef>
                <a:spcPts val="0"/>
              </a:spcBef>
              <a:spcAft>
                <a:spcPts val="0"/>
              </a:spcAft>
              <a:buNone/>
            </a:pPr>
            <a:r>
              <a:t/>
            </a:r>
            <a:endParaRPr b="0" i="0" sz="900" u="none" cap="none" strike="noStrike">
              <a:solidFill>
                <a:schemeClr val="lt1"/>
              </a:solidFill>
              <a:latin typeface="Calibri"/>
              <a:ea typeface="Calibri"/>
              <a:cs typeface="Calibri"/>
              <a:sym typeface="Calibri"/>
            </a:endParaRPr>
          </a:p>
        </p:txBody>
      </p:sp>
      <p:sp>
        <p:nvSpPr>
          <p:cNvPr id="367" name="Google Shape;367;p70"/>
          <p:cNvSpPr txBox="1"/>
          <p:nvPr/>
        </p:nvSpPr>
        <p:spPr>
          <a:xfrm>
            <a:off x="669325" y="2952055"/>
            <a:ext cx="4623000" cy="14868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lt1"/>
              </a:buClr>
              <a:buSzPts val="1700"/>
              <a:buFont typeface="Arial"/>
              <a:buNone/>
            </a:pPr>
            <a:r>
              <a:rPr b="1" i="0" lang="en" sz="1700" u="none" cap="none" strike="noStrike">
                <a:solidFill>
                  <a:schemeClr val="lt1"/>
                </a:solidFill>
                <a:latin typeface="Calibri"/>
                <a:ea typeface="Calibri"/>
                <a:cs typeface="Calibri"/>
                <a:sym typeface="Calibri"/>
              </a:rPr>
              <a:t>Mario Reale</a:t>
            </a:r>
            <a:endParaRPr b="0" i="1" sz="15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chemeClr val="lt1"/>
              </a:buClr>
              <a:buSzPts val="1500"/>
              <a:buFont typeface="Arial"/>
              <a:buNone/>
            </a:pPr>
            <a:r>
              <a:rPr b="0" i="1" lang="en" sz="1500" u="none" cap="none" strike="noStrike">
                <a:solidFill>
                  <a:schemeClr val="lt1"/>
                </a:solidFill>
                <a:latin typeface="Calibri"/>
                <a:ea typeface="Calibri"/>
                <a:cs typeface="Calibri"/>
                <a:sym typeface="Calibri"/>
              </a:rPr>
              <a:t>GÉANT </a:t>
            </a:r>
            <a:endParaRPr sz="1100"/>
          </a:p>
          <a:p>
            <a:pPr indent="0" lvl="0" marL="0" marR="0" rtl="0" algn="l">
              <a:lnSpc>
                <a:spcPct val="100000"/>
              </a:lnSpc>
              <a:spcBef>
                <a:spcPts val="0"/>
              </a:spcBef>
              <a:spcAft>
                <a:spcPts val="0"/>
              </a:spcAft>
              <a:buClr>
                <a:schemeClr val="lt1"/>
              </a:buClr>
              <a:buSzPts val="1100"/>
              <a:buFont typeface="Arial"/>
              <a:buNone/>
            </a:pPr>
            <a:r>
              <a:rPr i="1" lang="en" sz="1100">
                <a:solidFill>
                  <a:schemeClr val="lt1"/>
                </a:solidFill>
                <a:latin typeface="Calibri"/>
                <a:ea typeface="Calibri"/>
                <a:cs typeface="Calibri"/>
                <a:sym typeface="Calibri"/>
              </a:rPr>
              <a:t>SENIOR </a:t>
            </a:r>
            <a:r>
              <a:rPr b="0" i="1" lang="en" sz="1100" u="none" cap="none" strike="noStrike">
                <a:solidFill>
                  <a:schemeClr val="lt1"/>
                </a:solidFill>
                <a:latin typeface="Calibri"/>
                <a:ea typeface="Calibri"/>
                <a:cs typeface="Calibri"/>
                <a:sym typeface="Calibri"/>
              </a:rPr>
              <a:t>RESEARCH  ENGAGEMENT </a:t>
            </a:r>
            <a:r>
              <a:rPr i="1" lang="en" sz="1100">
                <a:solidFill>
                  <a:schemeClr val="lt1"/>
                </a:solidFill>
                <a:latin typeface="Calibri"/>
                <a:ea typeface="Calibri"/>
                <a:cs typeface="Calibri"/>
                <a:sym typeface="Calibri"/>
              </a:rPr>
              <a:t>MANAGER</a:t>
            </a:r>
            <a:br>
              <a:rPr i="1" lang="en" sz="1100">
                <a:solidFill>
                  <a:schemeClr val="lt1"/>
                </a:solidFill>
                <a:latin typeface="Calibri"/>
                <a:ea typeface="Calibri"/>
                <a:cs typeface="Calibri"/>
                <a:sym typeface="Calibri"/>
              </a:rPr>
            </a:br>
            <a:r>
              <a:rPr i="1" lang="en" sz="1100">
                <a:solidFill>
                  <a:schemeClr val="lt1"/>
                </a:solidFill>
                <a:latin typeface="Calibri"/>
                <a:ea typeface="Calibri"/>
                <a:cs typeface="Calibri"/>
                <a:sym typeface="Calibri"/>
              </a:rPr>
              <a:t>GN5-1 WP5.1 eduGAIN Business Development Task &amp; </a:t>
            </a:r>
            <a:r>
              <a:rPr i="1" lang="en" sz="1100">
                <a:solidFill>
                  <a:schemeClr val="lt1"/>
                </a:solidFill>
                <a:latin typeface="Calibri"/>
                <a:ea typeface="Calibri"/>
                <a:cs typeface="Calibri"/>
                <a:sym typeface="Calibri"/>
              </a:rPr>
              <a:t>Africa Connect3 WP2.2</a:t>
            </a:r>
            <a:endParaRPr b="0" i="1" sz="1100" u="none" cap="none" strike="noStrike">
              <a:solidFill>
                <a:schemeClr val="lt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7" name="Shape 567"/>
        <p:cNvGrpSpPr/>
        <p:nvPr/>
      </p:nvGrpSpPr>
      <p:grpSpPr>
        <a:xfrm>
          <a:off x="0" y="0"/>
          <a:ext cx="0" cy="0"/>
          <a:chOff x="0" y="0"/>
          <a:chExt cx="0" cy="0"/>
        </a:xfrm>
      </p:grpSpPr>
      <p:sp>
        <p:nvSpPr>
          <p:cNvPr id="568" name="Google Shape;568;p79"/>
          <p:cNvSpPr txBox="1"/>
          <p:nvPr>
            <p:ph type="title"/>
          </p:nvPr>
        </p:nvSpPr>
        <p:spPr>
          <a:xfrm>
            <a:off x="471488" y="205383"/>
            <a:ext cx="5915100" cy="7458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rgbClr val="1E4E79"/>
              </a:buClr>
              <a:buSzPts val="2100"/>
              <a:buFont typeface="Calibri"/>
              <a:buNone/>
            </a:pPr>
            <a:r>
              <a:rPr lang="en"/>
              <a:t>GÉANT </a:t>
            </a:r>
            <a:r>
              <a:rPr lang="en"/>
              <a:t>Staff</a:t>
            </a:r>
            <a:endParaRPr/>
          </a:p>
        </p:txBody>
      </p:sp>
      <p:sp>
        <p:nvSpPr>
          <p:cNvPr id="569" name="Google Shape;569;p79"/>
          <p:cNvSpPr txBox="1"/>
          <p:nvPr/>
        </p:nvSpPr>
        <p:spPr>
          <a:xfrm>
            <a:off x="461451" y="1671503"/>
            <a:ext cx="2193300" cy="9312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 sz="1400">
                <a:solidFill>
                  <a:srgbClr val="1F3864"/>
                </a:solidFill>
                <a:latin typeface="Calibri"/>
                <a:ea typeface="Calibri"/>
                <a:cs typeface="Calibri"/>
                <a:sym typeface="Calibri"/>
              </a:rPr>
              <a:t>Circa 40 in Amsterdam</a:t>
            </a:r>
            <a:endParaRPr sz="1100"/>
          </a:p>
          <a:p>
            <a:pPr indent="0" lvl="0" marL="0" marR="0" rtl="0" algn="l">
              <a:spcBef>
                <a:spcPts val="0"/>
              </a:spcBef>
              <a:spcAft>
                <a:spcPts val="0"/>
              </a:spcAft>
              <a:buNone/>
            </a:pPr>
            <a:r>
              <a:rPr lang="en" sz="1400">
                <a:solidFill>
                  <a:srgbClr val="1F3864"/>
                </a:solidFill>
                <a:latin typeface="Calibri"/>
                <a:ea typeface="Calibri"/>
                <a:cs typeface="Calibri"/>
                <a:sym typeface="Calibri"/>
              </a:rPr>
              <a:t>Circa 105 in Cambridge</a:t>
            </a:r>
            <a:endParaRPr sz="1100"/>
          </a:p>
          <a:p>
            <a:pPr indent="0" lvl="0" marL="0" marR="0" rtl="0" algn="l">
              <a:spcBef>
                <a:spcPts val="0"/>
              </a:spcBef>
              <a:spcAft>
                <a:spcPts val="0"/>
              </a:spcAft>
              <a:buNone/>
            </a:pPr>
            <a:r>
              <a:rPr lang="en" sz="1400">
                <a:solidFill>
                  <a:srgbClr val="1F3864"/>
                </a:solidFill>
                <a:latin typeface="Calibri"/>
                <a:ea typeface="Calibri"/>
                <a:cs typeface="Calibri"/>
                <a:sym typeface="Calibri"/>
              </a:rPr>
              <a:t>Plus active recruitment to reach circa 150</a:t>
            </a:r>
            <a:endParaRPr sz="1100"/>
          </a:p>
        </p:txBody>
      </p:sp>
      <p:pic>
        <p:nvPicPr>
          <p:cNvPr id="570" name="Google Shape;570;p79"/>
          <p:cNvPicPr preferRelativeResize="0"/>
          <p:nvPr/>
        </p:nvPicPr>
        <p:blipFill rotWithShape="1">
          <a:blip r:embed="rId3">
            <a:alphaModFix/>
          </a:blip>
          <a:srcRect b="0" l="0" r="0" t="0"/>
          <a:stretch/>
        </p:blipFill>
        <p:spPr>
          <a:xfrm>
            <a:off x="2582935" y="774209"/>
            <a:ext cx="5658340" cy="398941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4" name="Shape 574"/>
        <p:cNvGrpSpPr/>
        <p:nvPr/>
      </p:nvGrpSpPr>
      <p:grpSpPr>
        <a:xfrm>
          <a:off x="0" y="0"/>
          <a:ext cx="0" cy="0"/>
          <a:chOff x="0" y="0"/>
          <a:chExt cx="0" cy="0"/>
        </a:xfrm>
      </p:grpSpPr>
      <p:sp>
        <p:nvSpPr>
          <p:cNvPr id="575" name="Google Shape;575;p80"/>
          <p:cNvSpPr txBox="1"/>
          <p:nvPr>
            <p:ph type="title"/>
          </p:nvPr>
        </p:nvSpPr>
        <p:spPr>
          <a:xfrm>
            <a:off x="549566" y="1673526"/>
            <a:ext cx="7421100" cy="323100"/>
          </a:xfrm>
          <a:prstGeom prst="rect">
            <a:avLst/>
          </a:prstGeom>
          <a:noFill/>
          <a:ln>
            <a:noFill/>
          </a:ln>
        </p:spPr>
        <p:txBody>
          <a:bodyPr anchorCtr="0" anchor="ctr" bIns="34275" lIns="68575" spcFirstLastPara="1" rIns="68575" wrap="square" tIns="34275">
            <a:noAutofit/>
          </a:bodyPr>
          <a:lstStyle/>
          <a:p>
            <a:pPr indent="0" lvl="0" marL="0" rtl="0" algn="ctr">
              <a:lnSpc>
                <a:spcPct val="90000"/>
              </a:lnSpc>
              <a:spcBef>
                <a:spcPts val="0"/>
              </a:spcBef>
              <a:spcAft>
                <a:spcPts val="0"/>
              </a:spcAft>
              <a:buClr>
                <a:srgbClr val="76092A"/>
              </a:buClr>
              <a:buSzPts val="4500"/>
              <a:buFont typeface="Calibri"/>
              <a:buNone/>
            </a:pPr>
            <a:r>
              <a:rPr lang="en" sz="4500"/>
              <a:t>GÉANT </a:t>
            </a:r>
            <a:r>
              <a:rPr lang="en" sz="4500"/>
              <a:t>Strategy and Values</a:t>
            </a:r>
            <a:endParaRPr/>
          </a:p>
        </p:txBody>
      </p:sp>
      <p:pic>
        <p:nvPicPr>
          <p:cNvPr id="576" name="Google Shape;576;p80"/>
          <p:cNvPicPr preferRelativeResize="0"/>
          <p:nvPr/>
        </p:nvPicPr>
        <p:blipFill>
          <a:blip r:embed="rId3">
            <a:alphaModFix/>
          </a:blip>
          <a:stretch>
            <a:fillRect/>
          </a:stretch>
        </p:blipFill>
        <p:spPr>
          <a:xfrm>
            <a:off x="1441412" y="2402325"/>
            <a:ext cx="5114774" cy="21336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0" name="Shape 580"/>
        <p:cNvGrpSpPr/>
        <p:nvPr/>
      </p:nvGrpSpPr>
      <p:grpSpPr>
        <a:xfrm>
          <a:off x="0" y="0"/>
          <a:ext cx="0" cy="0"/>
          <a:chOff x="0" y="0"/>
          <a:chExt cx="0" cy="0"/>
        </a:xfrm>
      </p:grpSpPr>
      <p:cxnSp>
        <p:nvCxnSpPr>
          <p:cNvPr id="581" name="Google Shape;581;p81"/>
          <p:cNvCxnSpPr/>
          <p:nvPr/>
        </p:nvCxnSpPr>
        <p:spPr>
          <a:xfrm rot="10800000">
            <a:off x="2772170" y="2616650"/>
            <a:ext cx="2430900" cy="1200"/>
          </a:xfrm>
          <a:prstGeom prst="straightConnector1">
            <a:avLst/>
          </a:prstGeom>
          <a:noFill/>
          <a:ln cap="rnd" cmpd="sng" w="76200">
            <a:solidFill>
              <a:srgbClr val="D8D8D8"/>
            </a:solidFill>
            <a:prstDash val="solid"/>
            <a:miter lim="800000"/>
            <a:headEnd len="sm" w="sm" type="none"/>
            <a:tailEnd len="sm" w="sm" type="none"/>
          </a:ln>
        </p:spPr>
      </p:cxnSp>
      <p:sp>
        <p:nvSpPr>
          <p:cNvPr id="582" name="Google Shape;582;p81"/>
          <p:cNvSpPr txBox="1"/>
          <p:nvPr>
            <p:ph idx="4294967295" type="title"/>
          </p:nvPr>
        </p:nvSpPr>
        <p:spPr>
          <a:xfrm>
            <a:off x="62663" y="325446"/>
            <a:ext cx="3615000" cy="3237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rgbClr val="76092A"/>
              </a:buClr>
              <a:buSzPts val="2700"/>
              <a:buFont typeface="Calibri"/>
              <a:buNone/>
            </a:pPr>
            <a:r>
              <a:rPr b="1" lang="en" sz="2700"/>
              <a:t>Stronger Together</a:t>
            </a:r>
            <a:endParaRPr/>
          </a:p>
        </p:txBody>
      </p:sp>
      <p:grpSp>
        <p:nvGrpSpPr>
          <p:cNvPr id="583" name="Google Shape;583;p81"/>
          <p:cNvGrpSpPr/>
          <p:nvPr/>
        </p:nvGrpSpPr>
        <p:grpSpPr>
          <a:xfrm>
            <a:off x="8269154" y="4711483"/>
            <a:ext cx="679555" cy="288663"/>
            <a:chOff x="11025539" y="6281978"/>
            <a:chExt cx="906074" cy="384884"/>
          </a:xfrm>
        </p:grpSpPr>
        <p:sp>
          <p:nvSpPr>
            <p:cNvPr id="584" name="Google Shape;584;p81"/>
            <p:cNvSpPr txBox="1"/>
            <p:nvPr/>
          </p:nvSpPr>
          <p:spPr>
            <a:xfrm>
              <a:off x="11025539" y="6334762"/>
              <a:ext cx="670500" cy="332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Calibri"/>
                  <a:ea typeface="Calibri"/>
                  <a:cs typeface="Calibri"/>
                  <a:sym typeface="Calibri"/>
                </a:rPr>
                <a:t>‹#›</a:t>
              </a:fld>
              <a:r>
                <a:rPr lang="en" sz="800">
                  <a:solidFill>
                    <a:schemeClr val="dk1"/>
                  </a:solidFill>
                  <a:latin typeface="Calibri"/>
                  <a:ea typeface="Calibri"/>
                  <a:cs typeface="Calibri"/>
                  <a:sym typeface="Calibri"/>
                </a:rPr>
                <a:t>  |</a:t>
              </a:r>
              <a:endParaRPr sz="1100"/>
            </a:p>
          </p:txBody>
        </p:sp>
        <p:pic>
          <p:nvPicPr>
            <p:cNvPr id="585" name="Google Shape;585;p81"/>
            <p:cNvPicPr preferRelativeResize="0"/>
            <p:nvPr/>
          </p:nvPicPr>
          <p:blipFill rotWithShape="1">
            <a:blip r:embed="rId3">
              <a:alphaModFix/>
            </a:blip>
            <a:srcRect b="0" l="0" r="0" t="0"/>
            <a:stretch/>
          </p:blipFill>
          <p:spPr>
            <a:xfrm>
              <a:off x="11420748" y="6281978"/>
              <a:ext cx="510865" cy="221790"/>
            </a:xfrm>
            <a:prstGeom prst="rect">
              <a:avLst/>
            </a:prstGeom>
            <a:noFill/>
            <a:ln>
              <a:noFill/>
            </a:ln>
          </p:spPr>
        </p:pic>
      </p:grpSp>
      <p:sp>
        <p:nvSpPr>
          <p:cNvPr id="586" name="Google Shape;586;p81"/>
          <p:cNvSpPr txBox="1"/>
          <p:nvPr/>
        </p:nvSpPr>
        <p:spPr>
          <a:xfrm>
            <a:off x="985392" y="-979096"/>
            <a:ext cx="7420200" cy="323700"/>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rgbClr val="76092A"/>
              </a:buClr>
              <a:buSzPts val="2700"/>
              <a:buFont typeface="Calibri"/>
              <a:buNone/>
            </a:pPr>
            <a:r>
              <a:t/>
            </a:r>
            <a:endParaRPr b="1" sz="2700">
              <a:solidFill>
                <a:srgbClr val="76092A"/>
              </a:solidFill>
              <a:latin typeface="Calibri"/>
              <a:ea typeface="Calibri"/>
              <a:cs typeface="Calibri"/>
              <a:sym typeface="Calibri"/>
            </a:endParaRPr>
          </a:p>
        </p:txBody>
      </p:sp>
      <p:pic>
        <p:nvPicPr>
          <p:cNvPr id="587" name="Google Shape;587;p81"/>
          <p:cNvPicPr preferRelativeResize="0"/>
          <p:nvPr/>
        </p:nvPicPr>
        <p:blipFill rotWithShape="1">
          <a:blip r:embed="rId3">
            <a:alphaModFix/>
          </a:blip>
          <a:srcRect b="0" l="0" r="0" t="0"/>
          <a:stretch/>
        </p:blipFill>
        <p:spPr>
          <a:xfrm>
            <a:off x="732509" y="1996067"/>
            <a:ext cx="1834413" cy="796405"/>
          </a:xfrm>
          <a:prstGeom prst="rect">
            <a:avLst/>
          </a:prstGeom>
          <a:noFill/>
          <a:ln>
            <a:noFill/>
          </a:ln>
        </p:spPr>
      </p:pic>
      <p:cxnSp>
        <p:nvCxnSpPr>
          <p:cNvPr id="588" name="Google Shape;588;p81"/>
          <p:cNvCxnSpPr/>
          <p:nvPr/>
        </p:nvCxnSpPr>
        <p:spPr>
          <a:xfrm rot="10800000">
            <a:off x="2772179" y="2757749"/>
            <a:ext cx="1544400" cy="859800"/>
          </a:xfrm>
          <a:prstGeom prst="bentConnector3">
            <a:avLst>
              <a:gd fmla="val 2124" name="adj1"/>
            </a:avLst>
          </a:prstGeom>
          <a:noFill/>
          <a:ln cap="rnd" cmpd="sng" w="76200">
            <a:solidFill>
              <a:srgbClr val="D8D8D8"/>
            </a:solidFill>
            <a:prstDash val="solid"/>
            <a:miter lim="800000"/>
            <a:headEnd len="sm" w="sm" type="none"/>
            <a:tailEnd len="sm" w="sm" type="none"/>
          </a:ln>
        </p:spPr>
      </p:cxnSp>
      <p:cxnSp>
        <p:nvCxnSpPr>
          <p:cNvPr id="589" name="Google Shape;589;p81"/>
          <p:cNvCxnSpPr/>
          <p:nvPr/>
        </p:nvCxnSpPr>
        <p:spPr>
          <a:xfrm flipH="1">
            <a:off x="2772289" y="1521932"/>
            <a:ext cx="1510200" cy="948300"/>
          </a:xfrm>
          <a:prstGeom prst="bentConnector3">
            <a:avLst>
              <a:gd fmla="val 1043" name="adj1"/>
            </a:avLst>
          </a:prstGeom>
          <a:noFill/>
          <a:ln cap="rnd" cmpd="sng" w="76200">
            <a:solidFill>
              <a:srgbClr val="D8D8D8"/>
            </a:solidFill>
            <a:prstDash val="solid"/>
            <a:miter lim="800000"/>
            <a:headEnd len="sm" w="sm" type="none"/>
            <a:tailEnd len="sm" w="sm" type="none"/>
          </a:ln>
        </p:spPr>
      </p:cxnSp>
      <p:sp>
        <p:nvSpPr>
          <p:cNvPr id="590" name="Google Shape;590;p81"/>
          <p:cNvSpPr/>
          <p:nvPr/>
        </p:nvSpPr>
        <p:spPr>
          <a:xfrm>
            <a:off x="3756650" y="2913162"/>
            <a:ext cx="1078800" cy="1078800"/>
          </a:xfrm>
          <a:prstGeom prst="ellipse">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91" name="Google Shape;591;p81"/>
          <p:cNvSpPr/>
          <p:nvPr/>
        </p:nvSpPr>
        <p:spPr>
          <a:xfrm>
            <a:off x="5072312" y="2067398"/>
            <a:ext cx="1078800" cy="1078800"/>
          </a:xfrm>
          <a:prstGeom prst="ellipse">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92" name="Google Shape;592;p81"/>
          <p:cNvSpPr/>
          <p:nvPr/>
        </p:nvSpPr>
        <p:spPr>
          <a:xfrm>
            <a:off x="3734539" y="1202083"/>
            <a:ext cx="1078800" cy="1078800"/>
          </a:xfrm>
          <a:prstGeom prst="ellipse">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593" name="Google Shape;593;p81"/>
          <p:cNvGrpSpPr/>
          <p:nvPr/>
        </p:nvGrpSpPr>
        <p:grpSpPr>
          <a:xfrm flipH="1">
            <a:off x="5203101" y="1870088"/>
            <a:ext cx="2392015" cy="1473784"/>
            <a:chOff x="1313856" y="2264301"/>
            <a:chExt cx="3896424" cy="2400300"/>
          </a:xfrm>
        </p:grpSpPr>
        <p:sp>
          <p:nvSpPr>
            <p:cNvPr id="594" name="Google Shape;594;p81"/>
            <p:cNvSpPr/>
            <p:nvPr/>
          </p:nvSpPr>
          <p:spPr>
            <a:xfrm rot="5400000">
              <a:off x="2419977" y="2436951"/>
              <a:ext cx="2400300" cy="2055000"/>
            </a:xfrm>
            <a:prstGeom prst="trapezoid">
              <a:avLst>
                <a:gd fmla="val 25549" name="adj"/>
              </a:avLst>
            </a:prstGeom>
            <a:solidFill>
              <a:srgbClr val="B20E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95" name="Google Shape;595;p81"/>
            <p:cNvSpPr/>
            <p:nvPr/>
          </p:nvSpPr>
          <p:spPr>
            <a:xfrm>
              <a:off x="1313856" y="2264301"/>
              <a:ext cx="2289000" cy="2400300"/>
            </a:xfrm>
            <a:prstGeom prst="ellipse">
              <a:avLst/>
            </a:prstGeom>
            <a:solidFill>
              <a:schemeClr val="lt1"/>
            </a:solidFill>
            <a:ln cap="flat" cmpd="sng" w="28575">
              <a:solidFill>
                <a:srgbClr val="B20E3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96" name="Google Shape;596;p81"/>
            <p:cNvSpPr/>
            <p:nvPr/>
          </p:nvSpPr>
          <p:spPr>
            <a:xfrm>
              <a:off x="3762480" y="2766002"/>
              <a:ext cx="1447800" cy="1400400"/>
            </a:xfrm>
            <a:prstGeom prst="ellipse">
              <a:avLst/>
            </a:prstGeom>
            <a:solidFill>
              <a:srgbClr val="B20E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597" name="Google Shape;597;p81"/>
          <p:cNvGrpSpPr/>
          <p:nvPr/>
        </p:nvGrpSpPr>
        <p:grpSpPr>
          <a:xfrm flipH="1" rot="-2327692">
            <a:off x="3736012" y="589265"/>
            <a:ext cx="2220188" cy="1367695"/>
            <a:chOff x="1313856" y="2264301"/>
            <a:chExt cx="3896424" cy="2400300"/>
          </a:xfrm>
        </p:grpSpPr>
        <p:sp>
          <p:nvSpPr>
            <p:cNvPr id="598" name="Google Shape;598;p81"/>
            <p:cNvSpPr/>
            <p:nvPr/>
          </p:nvSpPr>
          <p:spPr>
            <a:xfrm rot="5400000">
              <a:off x="2419977" y="2436951"/>
              <a:ext cx="2400300" cy="2055000"/>
            </a:xfrm>
            <a:prstGeom prst="trapezoid">
              <a:avLst>
                <a:gd fmla="val 25549" name="adj"/>
              </a:avLst>
            </a:prstGeom>
            <a:solidFill>
              <a:srgbClr val="4C7F9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99" name="Google Shape;599;p81"/>
            <p:cNvSpPr/>
            <p:nvPr/>
          </p:nvSpPr>
          <p:spPr>
            <a:xfrm>
              <a:off x="1313856" y="2264301"/>
              <a:ext cx="2289000" cy="2400300"/>
            </a:xfrm>
            <a:prstGeom prst="ellipse">
              <a:avLst/>
            </a:prstGeom>
            <a:solidFill>
              <a:schemeClr val="lt1"/>
            </a:solidFill>
            <a:ln cap="flat" cmpd="sng" w="28575">
              <a:solidFill>
                <a:srgbClr val="4C7F9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00" name="Google Shape;600;p81"/>
            <p:cNvSpPr/>
            <p:nvPr/>
          </p:nvSpPr>
          <p:spPr>
            <a:xfrm>
              <a:off x="3762480" y="2766002"/>
              <a:ext cx="1447800" cy="1400400"/>
            </a:xfrm>
            <a:prstGeom prst="ellipse">
              <a:avLst/>
            </a:prstGeom>
            <a:solidFill>
              <a:srgbClr val="4C7F9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601" name="Google Shape;601;p81"/>
          <p:cNvGrpSpPr/>
          <p:nvPr/>
        </p:nvGrpSpPr>
        <p:grpSpPr>
          <a:xfrm rot="-8472308">
            <a:off x="3745225" y="3208182"/>
            <a:ext cx="2220188" cy="1367695"/>
            <a:chOff x="1313856" y="2264301"/>
            <a:chExt cx="3896424" cy="2400300"/>
          </a:xfrm>
        </p:grpSpPr>
        <p:sp>
          <p:nvSpPr>
            <p:cNvPr id="602" name="Google Shape;602;p81"/>
            <p:cNvSpPr/>
            <p:nvPr/>
          </p:nvSpPr>
          <p:spPr>
            <a:xfrm rot="5400000">
              <a:off x="2419977" y="2436951"/>
              <a:ext cx="2400300" cy="2055000"/>
            </a:xfrm>
            <a:prstGeom prst="trapezoid">
              <a:avLst>
                <a:gd fmla="val 25549" name="adj"/>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03" name="Google Shape;603;p81"/>
            <p:cNvSpPr/>
            <p:nvPr/>
          </p:nvSpPr>
          <p:spPr>
            <a:xfrm>
              <a:off x="1313856" y="2264301"/>
              <a:ext cx="2289000" cy="2400300"/>
            </a:xfrm>
            <a:prstGeom prst="ellipse">
              <a:avLst/>
            </a:prstGeom>
            <a:solidFill>
              <a:schemeClr val="lt1"/>
            </a:solidFill>
            <a:ln cap="flat" cmpd="sng" w="28575">
              <a:solidFill>
                <a:schemeClr val="accen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04" name="Google Shape;604;p81"/>
            <p:cNvSpPr/>
            <p:nvPr/>
          </p:nvSpPr>
          <p:spPr>
            <a:xfrm>
              <a:off x="3762480" y="2766002"/>
              <a:ext cx="1447800" cy="1400400"/>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pic>
        <p:nvPicPr>
          <p:cNvPr id="605" name="Google Shape;605;p81"/>
          <p:cNvPicPr preferRelativeResize="0"/>
          <p:nvPr/>
        </p:nvPicPr>
        <p:blipFill rotWithShape="1">
          <a:blip r:embed="rId4">
            <a:alphaModFix/>
          </a:blip>
          <a:srcRect b="0" l="0" r="0" t="0"/>
          <a:stretch/>
        </p:blipFill>
        <p:spPr>
          <a:xfrm>
            <a:off x="5230673" y="1036396"/>
            <a:ext cx="443810" cy="443810"/>
          </a:xfrm>
          <a:prstGeom prst="rect">
            <a:avLst/>
          </a:prstGeom>
          <a:noFill/>
          <a:ln>
            <a:noFill/>
          </a:ln>
        </p:spPr>
      </p:pic>
      <p:pic>
        <p:nvPicPr>
          <p:cNvPr id="606" name="Google Shape;606;p81"/>
          <p:cNvPicPr preferRelativeResize="0"/>
          <p:nvPr/>
        </p:nvPicPr>
        <p:blipFill rotWithShape="1">
          <a:blip r:embed="rId5">
            <a:alphaModFix/>
          </a:blip>
          <a:srcRect b="0" l="0" r="0" t="0"/>
          <a:stretch/>
        </p:blipFill>
        <p:spPr>
          <a:xfrm>
            <a:off x="5230764" y="560867"/>
            <a:ext cx="462050" cy="439252"/>
          </a:xfrm>
          <a:prstGeom prst="rect">
            <a:avLst/>
          </a:prstGeom>
          <a:noFill/>
          <a:ln>
            <a:noFill/>
          </a:ln>
        </p:spPr>
      </p:pic>
      <p:pic>
        <p:nvPicPr>
          <p:cNvPr id="607" name="Google Shape;607;p81"/>
          <p:cNvPicPr preferRelativeResize="0"/>
          <p:nvPr/>
        </p:nvPicPr>
        <p:blipFill rotWithShape="1">
          <a:blip r:embed="rId6">
            <a:alphaModFix/>
          </a:blip>
          <a:srcRect b="0" l="0" r="0" t="0"/>
          <a:stretch/>
        </p:blipFill>
        <p:spPr>
          <a:xfrm>
            <a:off x="4749889" y="501351"/>
            <a:ext cx="439250" cy="439251"/>
          </a:xfrm>
          <a:prstGeom prst="rect">
            <a:avLst/>
          </a:prstGeom>
          <a:noFill/>
          <a:ln>
            <a:noFill/>
          </a:ln>
        </p:spPr>
      </p:pic>
      <p:pic>
        <p:nvPicPr>
          <p:cNvPr id="608" name="Google Shape;608;p81"/>
          <p:cNvPicPr preferRelativeResize="0"/>
          <p:nvPr/>
        </p:nvPicPr>
        <p:blipFill rotWithShape="1">
          <a:blip r:embed="rId7">
            <a:alphaModFix/>
          </a:blip>
          <a:srcRect b="0" l="0" r="0" t="0"/>
          <a:stretch/>
        </p:blipFill>
        <p:spPr>
          <a:xfrm>
            <a:off x="4747548" y="975278"/>
            <a:ext cx="433170" cy="433170"/>
          </a:xfrm>
          <a:prstGeom prst="rect">
            <a:avLst/>
          </a:prstGeom>
          <a:noFill/>
          <a:ln>
            <a:noFill/>
          </a:ln>
        </p:spPr>
      </p:pic>
      <p:pic>
        <p:nvPicPr>
          <p:cNvPr descr="Communications materials – United Nations Sustainable Development" id="609" name="Google Shape;609;p81"/>
          <p:cNvPicPr preferRelativeResize="0"/>
          <p:nvPr/>
        </p:nvPicPr>
        <p:blipFill rotWithShape="1">
          <a:blip r:embed="rId8">
            <a:alphaModFix/>
          </a:blip>
          <a:srcRect b="0" l="0" r="0" t="0"/>
          <a:stretch/>
        </p:blipFill>
        <p:spPr>
          <a:xfrm>
            <a:off x="6360523" y="2058156"/>
            <a:ext cx="1112557" cy="954946"/>
          </a:xfrm>
          <a:prstGeom prst="rect">
            <a:avLst/>
          </a:prstGeom>
          <a:noFill/>
          <a:ln>
            <a:noFill/>
          </a:ln>
        </p:spPr>
      </p:pic>
      <p:sp>
        <p:nvSpPr>
          <p:cNvPr id="610" name="Google Shape;610;p81"/>
          <p:cNvSpPr txBox="1"/>
          <p:nvPr/>
        </p:nvSpPr>
        <p:spPr>
          <a:xfrm>
            <a:off x="5928094" y="765455"/>
            <a:ext cx="1542000" cy="469500"/>
          </a:xfrm>
          <a:prstGeom prst="rect">
            <a:avLst/>
          </a:prstGeom>
          <a:noFill/>
          <a:ln>
            <a:noFill/>
          </a:ln>
        </p:spPr>
        <p:txBody>
          <a:bodyPr anchorCtr="0" anchor="t" bIns="34275" lIns="68575" spcFirstLastPara="1" rIns="68575" wrap="square" tIns="34275">
            <a:normAutofit/>
          </a:bodyPr>
          <a:lstStyle/>
          <a:p>
            <a:pPr indent="0" lvl="0" marL="0" marR="0" rtl="0" algn="l">
              <a:lnSpc>
                <a:spcPct val="90000"/>
              </a:lnSpc>
              <a:spcBef>
                <a:spcPts val="0"/>
              </a:spcBef>
              <a:spcAft>
                <a:spcPts val="0"/>
              </a:spcAft>
              <a:buClr>
                <a:srgbClr val="4C7F94"/>
              </a:buClr>
              <a:buSzPts val="2100"/>
              <a:buFont typeface="Arial"/>
              <a:buNone/>
            </a:pPr>
            <a:r>
              <a:rPr b="1" lang="en" sz="2100">
                <a:solidFill>
                  <a:srgbClr val="4C7F94"/>
                </a:solidFill>
                <a:latin typeface="Calibri"/>
                <a:ea typeface="Calibri"/>
                <a:cs typeface="Calibri"/>
                <a:sym typeface="Calibri"/>
              </a:rPr>
              <a:t>Our Values</a:t>
            </a:r>
            <a:endParaRPr sz="1100"/>
          </a:p>
        </p:txBody>
      </p:sp>
      <p:sp>
        <p:nvSpPr>
          <p:cNvPr id="611" name="Google Shape;611;p81"/>
          <p:cNvSpPr txBox="1"/>
          <p:nvPr/>
        </p:nvSpPr>
        <p:spPr>
          <a:xfrm>
            <a:off x="7690638" y="2413209"/>
            <a:ext cx="853200" cy="469500"/>
          </a:xfrm>
          <a:prstGeom prst="rect">
            <a:avLst/>
          </a:prstGeom>
          <a:noFill/>
          <a:ln>
            <a:noFill/>
          </a:ln>
        </p:spPr>
        <p:txBody>
          <a:bodyPr anchorCtr="0" anchor="t" bIns="34275" lIns="68575" spcFirstLastPara="1" rIns="68575" wrap="square" tIns="34275">
            <a:normAutofit/>
          </a:bodyPr>
          <a:lstStyle/>
          <a:p>
            <a:pPr indent="0" lvl="0" marL="0" marR="0" rtl="0" algn="l">
              <a:lnSpc>
                <a:spcPct val="90000"/>
              </a:lnSpc>
              <a:spcBef>
                <a:spcPts val="0"/>
              </a:spcBef>
              <a:spcAft>
                <a:spcPts val="0"/>
              </a:spcAft>
              <a:buClr>
                <a:srgbClr val="B20E3F"/>
              </a:buClr>
              <a:buSzPts val="2100"/>
              <a:buFont typeface="Arial"/>
              <a:buNone/>
            </a:pPr>
            <a:r>
              <a:rPr b="1" lang="en" sz="2100">
                <a:solidFill>
                  <a:srgbClr val="B20E3F"/>
                </a:solidFill>
                <a:latin typeface="Calibri"/>
                <a:ea typeface="Calibri"/>
                <a:cs typeface="Calibri"/>
                <a:sym typeface="Calibri"/>
              </a:rPr>
              <a:t>SDGs</a:t>
            </a:r>
            <a:endParaRPr sz="1100"/>
          </a:p>
        </p:txBody>
      </p:sp>
      <p:sp>
        <p:nvSpPr>
          <p:cNvPr id="612" name="Google Shape;612;p81"/>
          <p:cNvSpPr txBox="1"/>
          <p:nvPr/>
        </p:nvSpPr>
        <p:spPr>
          <a:xfrm>
            <a:off x="5951660" y="4063137"/>
            <a:ext cx="1542000" cy="469500"/>
          </a:xfrm>
          <a:prstGeom prst="rect">
            <a:avLst/>
          </a:prstGeom>
          <a:noFill/>
          <a:ln>
            <a:noFill/>
          </a:ln>
        </p:spPr>
        <p:txBody>
          <a:bodyPr anchorCtr="0" anchor="t" bIns="34275" lIns="68575" spcFirstLastPara="1" rIns="68575" wrap="square" tIns="34275">
            <a:normAutofit/>
          </a:bodyPr>
          <a:lstStyle/>
          <a:p>
            <a:pPr indent="0" lvl="0" marL="0" marR="0" rtl="0" algn="l">
              <a:lnSpc>
                <a:spcPct val="90000"/>
              </a:lnSpc>
              <a:spcBef>
                <a:spcPts val="0"/>
              </a:spcBef>
              <a:spcAft>
                <a:spcPts val="0"/>
              </a:spcAft>
              <a:buClr>
                <a:schemeClr val="accent2"/>
              </a:buClr>
              <a:buSzPts val="2100"/>
              <a:buFont typeface="Arial"/>
              <a:buNone/>
            </a:pPr>
            <a:r>
              <a:rPr b="1" lang="en" sz="2100">
                <a:solidFill>
                  <a:schemeClr val="accent2"/>
                </a:solidFill>
                <a:latin typeface="Calibri"/>
                <a:ea typeface="Calibri"/>
                <a:cs typeface="Calibri"/>
                <a:sym typeface="Calibri"/>
              </a:rPr>
              <a:t>Our Strategy</a:t>
            </a:r>
            <a:endParaRPr sz="1100"/>
          </a:p>
        </p:txBody>
      </p:sp>
      <p:sp>
        <p:nvSpPr>
          <p:cNvPr id="613" name="Google Shape;613;p81"/>
          <p:cNvSpPr/>
          <p:nvPr/>
        </p:nvSpPr>
        <p:spPr>
          <a:xfrm rot="1859757">
            <a:off x="4576436" y="3528989"/>
            <a:ext cx="1281609" cy="1281609"/>
          </a:xfrm>
          <a:prstGeom prst="ellipse">
            <a:avLst/>
          </a:prstGeom>
          <a:blipFill rotWithShape="1">
            <a:blip r:embed="rId9">
              <a:alphaModFix/>
            </a:blip>
            <a:stretch>
              <a:fillRect b="-11999" l="2999" r="3999" t="6999"/>
            </a:stretch>
          </a:blip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7" name="Shape 617"/>
        <p:cNvGrpSpPr/>
        <p:nvPr/>
      </p:nvGrpSpPr>
      <p:grpSpPr>
        <a:xfrm>
          <a:off x="0" y="0"/>
          <a:ext cx="0" cy="0"/>
          <a:chOff x="0" y="0"/>
          <a:chExt cx="0" cy="0"/>
        </a:xfrm>
      </p:grpSpPr>
      <p:sp>
        <p:nvSpPr>
          <p:cNvPr id="618" name="Google Shape;618;p82"/>
          <p:cNvSpPr txBox="1"/>
          <p:nvPr>
            <p:ph idx="4294967295" type="title"/>
          </p:nvPr>
        </p:nvSpPr>
        <p:spPr>
          <a:xfrm>
            <a:off x="423250" y="354475"/>
            <a:ext cx="5731500" cy="323700"/>
          </a:xfrm>
          <a:prstGeom prst="rect">
            <a:avLst/>
          </a:prstGeom>
          <a:noFill/>
          <a:ln>
            <a:noFill/>
          </a:ln>
        </p:spPr>
        <p:txBody>
          <a:bodyPr anchorCtr="0" anchor="ctr" bIns="34275" lIns="68575" spcFirstLastPara="1" rIns="68575" wrap="square" tIns="34275">
            <a:noAutofit/>
          </a:bodyPr>
          <a:lstStyle/>
          <a:p>
            <a:pPr indent="0" lvl="0" marL="0" rtl="0" algn="ctr">
              <a:lnSpc>
                <a:spcPct val="90000"/>
              </a:lnSpc>
              <a:spcBef>
                <a:spcPts val="0"/>
              </a:spcBef>
              <a:spcAft>
                <a:spcPts val="0"/>
              </a:spcAft>
              <a:buClr>
                <a:srgbClr val="76092A"/>
              </a:buClr>
              <a:buSzPts val="3300"/>
              <a:buFont typeface="Calibri"/>
              <a:buNone/>
            </a:pPr>
            <a:r>
              <a:rPr b="1" lang="en" sz="3300"/>
              <a:t>The GÉANT Values</a:t>
            </a:r>
            <a:endParaRPr/>
          </a:p>
        </p:txBody>
      </p:sp>
      <p:pic>
        <p:nvPicPr>
          <p:cNvPr id="619" name="Google Shape;619;p82"/>
          <p:cNvPicPr preferRelativeResize="0"/>
          <p:nvPr/>
        </p:nvPicPr>
        <p:blipFill rotWithShape="1">
          <a:blip r:embed="rId3">
            <a:alphaModFix/>
          </a:blip>
          <a:srcRect b="0" l="0" r="0" t="0"/>
          <a:stretch/>
        </p:blipFill>
        <p:spPr>
          <a:xfrm>
            <a:off x="6633280" y="2051906"/>
            <a:ext cx="1175075" cy="1175075"/>
          </a:xfrm>
          <a:prstGeom prst="rect">
            <a:avLst/>
          </a:prstGeom>
          <a:noFill/>
          <a:ln>
            <a:noFill/>
          </a:ln>
        </p:spPr>
      </p:pic>
      <p:pic>
        <p:nvPicPr>
          <p:cNvPr id="620" name="Google Shape;620;p82"/>
          <p:cNvPicPr preferRelativeResize="0"/>
          <p:nvPr/>
        </p:nvPicPr>
        <p:blipFill rotWithShape="1">
          <a:blip r:embed="rId4">
            <a:alphaModFix/>
          </a:blip>
          <a:srcRect b="0" l="0" r="0" t="0"/>
          <a:stretch/>
        </p:blipFill>
        <p:spPr>
          <a:xfrm>
            <a:off x="3097062" y="2049692"/>
            <a:ext cx="1223366" cy="1163002"/>
          </a:xfrm>
          <a:prstGeom prst="rect">
            <a:avLst/>
          </a:prstGeom>
          <a:noFill/>
          <a:ln>
            <a:noFill/>
          </a:ln>
        </p:spPr>
      </p:pic>
      <p:pic>
        <p:nvPicPr>
          <p:cNvPr id="621" name="Google Shape;621;p82"/>
          <p:cNvPicPr preferRelativeResize="0"/>
          <p:nvPr/>
        </p:nvPicPr>
        <p:blipFill rotWithShape="1">
          <a:blip r:embed="rId5">
            <a:alphaModFix/>
          </a:blip>
          <a:srcRect b="0" l="0" r="0" t="0"/>
          <a:stretch/>
        </p:blipFill>
        <p:spPr>
          <a:xfrm>
            <a:off x="1351087" y="2049692"/>
            <a:ext cx="1163003" cy="1163003"/>
          </a:xfrm>
          <a:prstGeom prst="rect">
            <a:avLst/>
          </a:prstGeom>
          <a:noFill/>
          <a:ln>
            <a:noFill/>
          </a:ln>
        </p:spPr>
      </p:pic>
      <p:pic>
        <p:nvPicPr>
          <p:cNvPr id="622" name="Google Shape;622;p82"/>
          <p:cNvPicPr preferRelativeResize="0"/>
          <p:nvPr/>
        </p:nvPicPr>
        <p:blipFill rotWithShape="1">
          <a:blip r:embed="rId6">
            <a:alphaModFix/>
          </a:blip>
          <a:srcRect b="0" l="0" r="0" t="0"/>
          <a:stretch/>
        </p:blipFill>
        <p:spPr>
          <a:xfrm>
            <a:off x="4903401" y="2046738"/>
            <a:ext cx="1146905" cy="1146905"/>
          </a:xfrm>
          <a:prstGeom prst="rect">
            <a:avLst/>
          </a:prstGeom>
          <a:noFill/>
          <a:ln>
            <a:noFill/>
          </a:ln>
        </p:spPr>
      </p:pic>
      <p:sp>
        <p:nvSpPr>
          <p:cNvPr id="623" name="Google Shape;623;p82"/>
          <p:cNvSpPr txBox="1"/>
          <p:nvPr/>
        </p:nvSpPr>
        <p:spPr>
          <a:xfrm>
            <a:off x="1089042" y="3396717"/>
            <a:ext cx="1708200" cy="32310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6092A"/>
              </a:buClr>
              <a:buSzPts val="2100"/>
              <a:buFont typeface="Calibri"/>
              <a:buNone/>
            </a:pPr>
            <a:r>
              <a:rPr b="1" lang="en" sz="2100">
                <a:solidFill>
                  <a:srgbClr val="76092A"/>
                </a:solidFill>
                <a:latin typeface="Calibri"/>
                <a:ea typeface="Calibri"/>
                <a:cs typeface="Calibri"/>
                <a:sym typeface="Calibri"/>
              </a:rPr>
              <a:t>Community</a:t>
            </a:r>
            <a:endParaRPr sz="1100"/>
          </a:p>
        </p:txBody>
      </p:sp>
      <p:sp>
        <p:nvSpPr>
          <p:cNvPr id="624" name="Google Shape;624;p82"/>
          <p:cNvSpPr txBox="1"/>
          <p:nvPr/>
        </p:nvSpPr>
        <p:spPr>
          <a:xfrm>
            <a:off x="3065163" y="3396717"/>
            <a:ext cx="1223400" cy="32310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6092A"/>
              </a:buClr>
              <a:buSzPts val="2100"/>
              <a:buFont typeface="Calibri"/>
              <a:buNone/>
            </a:pPr>
            <a:r>
              <a:rPr b="1" lang="en" sz="2100">
                <a:solidFill>
                  <a:srgbClr val="76092A"/>
                </a:solidFill>
                <a:latin typeface="Calibri"/>
                <a:ea typeface="Calibri"/>
                <a:cs typeface="Calibri"/>
                <a:sym typeface="Calibri"/>
              </a:rPr>
              <a:t>Trust</a:t>
            </a:r>
            <a:endParaRPr sz="1100"/>
          </a:p>
        </p:txBody>
      </p:sp>
      <p:sp>
        <p:nvSpPr>
          <p:cNvPr id="625" name="Google Shape;625;p82"/>
          <p:cNvSpPr txBox="1"/>
          <p:nvPr/>
        </p:nvSpPr>
        <p:spPr>
          <a:xfrm>
            <a:off x="4799650" y="3396717"/>
            <a:ext cx="1355100" cy="32310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6092A"/>
              </a:buClr>
              <a:buSzPts val="2100"/>
              <a:buFont typeface="Calibri"/>
              <a:buNone/>
            </a:pPr>
            <a:r>
              <a:rPr b="1" lang="en" sz="2100">
                <a:solidFill>
                  <a:srgbClr val="76092A"/>
                </a:solidFill>
                <a:latin typeface="Calibri"/>
                <a:ea typeface="Calibri"/>
                <a:cs typeface="Calibri"/>
                <a:sym typeface="Calibri"/>
              </a:rPr>
              <a:t>Innovation</a:t>
            </a:r>
            <a:endParaRPr sz="1100"/>
          </a:p>
        </p:txBody>
      </p:sp>
      <p:sp>
        <p:nvSpPr>
          <p:cNvPr id="626" name="Google Shape;626;p82"/>
          <p:cNvSpPr txBox="1"/>
          <p:nvPr/>
        </p:nvSpPr>
        <p:spPr>
          <a:xfrm>
            <a:off x="6640813" y="3396717"/>
            <a:ext cx="1223400" cy="32310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6092A"/>
              </a:buClr>
              <a:buSzPts val="2100"/>
              <a:buFont typeface="Calibri"/>
              <a:buNone/>
            </a:pPr>
            <a:r>
              <a:rPr b="1" lang="en" sz="2100">
                <a:solidFill>
                  <a:srgbClr val="76092A"/>
                </a:solidFill>
                <a:latin typeface="Calibri"/>
                <a:ea typeface="Calibri"/>
                <a:cs typeface="Calibri"/>
                <a:sym typeface="Calibri"/>
              </a:rPr>
              <a:t>Passion</a:t>
            </a:r>
            <a:endParaRPr sz="11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0" name="Shape 630"/>
        <p:cNvGrpSpPr/>
        <p:nvPr/>
      </p:nvGrpSpPr>
      <p:grpSpPr>
        <a:xfrm>
          <a:off x="0" y="0"/>
          <a:ext cx="0" cy="0"/>
          <a:chOff x="0" y="0"/>
          <a:chExt cx="0" cy="0"/>
        </a:xfrm>
      </p:grpSpPr>
      <p:pic>
        <p:nvPicPr>
          <p:cNvPr descr="Graphical user interface, application&#10;&#10;Description automatically generated" id="631" name="Google Shape;631;p83"/>
          <p:cNvPicPr preferRelativeResize="0"/>
          <p:nvPr/>
        </p:nvPicPr>
        <p:blipFill rotWithShape="1">
          <a:blip r:embed="rId3">
            <a:alphaModFix/>
          </a:blip>
          <a:srcRect b="0" l="0" r="0" t="0"/>
          <a:stretch/>
        </p:blipFill>
        <p:spPr>
          <a:xfrm>
            <a:off x="2511509" y="-1425343"/>
            <a:ext cx="4976036" cy="1244011"/>
          </a:xfrm>
          <a:prstGeom prst="rect">
            <a:avLst/>
          </a:prstGeom>
          <a:solidFill>
            <a:srgbClr val="FFFFFF"/>
          </a:solidFill>
          <a:ln>
            <a:noFill/>
          </a:ln>
        </p:spPr>
      </p:pic>
      <p:pic>
        <p:nvPicPr>
          <p:cNvPr descr="Goal 4 | Department of Economic and Social Affairs" id="632" name="Google Shape;632;p83"/>
          <p:cNvPicPr preferRelativeResize="0"/>
          <p:nvPr/>
        </p:nvPicPr>
        <p:blipFill rotWithShape="1">
          <a:blip r:embed="rId4">
            <a:alphaModFix/>
          </a:blip>
          <a:srcRect b="0" l="0" r="0" t="0"/>
          <a:stretch/>
        </p:blipFill>
        <p:spPr>
          <a:xfrm rot="-305704">
            <a:off x="3907959" y="870856"/>
            <a:ext cx="2281955" cy="2281955"/>
          </a:xfrm>
          <a:prstGeom prst="rect">
            <a:avLst/>
          </a:prstGeom>
          <a:noFill/>
          <a:ln>
            <a:noFill/>
          </a:ln>
          <a:effectLst>
            <a:outerShdw blurRad="50800" rotWithShape="0" algn="tl" dir="2700000" dist="38100">
              <a:srgbClr val="000000">
                <a:alpha val="40000"/>
              </a:srgbClr>
            </a:outerShdw>
          </a:effectLst>
        </p:spPr>
      </p:pic>
      <p:pic>
        <p:nvPicPr>
          <p:cNvPr descr="Sustainable Development Goal 9 - Wikipedia" id="633" name="Google Shape;633;p83"/>
          <p:cNvPicPr preferRelativeResize="0"/>
          <p:nvPr/>
        </p:nvPicPr>
        <p:blipFill rotWithShape="1">
          <a:blip r:embed="rId5">
            <a:alphaModFix/>
          </a:blip>
          <a:srcRect b="0" l="0" r="0" t="0"/>
          <a:stretch/>
        </p:blipFill>
        <p:spPr>
          <a:xfrm>
            <a:off x="5712738" y="2541434"/>
            <a:ext cx="2281955" cy="2281955"/>
          </a:xfrm>
          <a:prstGeom prst="rect">
            <a:avLst/>
          </a:prstGeom>
          <a:noFill/>
          <a:ln>
            <a:noFill/>
          </a:ln>
          <a:effectLst>
            <a:outerShdw blurRad="50800" rotWithShape="0" algn="tl" dir="2700000" dist="38100">
              <a:srgbClr val="000000">
                <a:alpha val="40000"/>
              </a:srgbClr>
            </a:outerShdw>
          </a:effectLst>
        </p:spPr>
      </p:pic>
      <p:pic>
        <p:nvPicPr>
          <p:cNvPr descr="Sustainable Development Goal 17 - Wikipedia" id="634" name="Google Shape;634;p83"/>
          <p:cNvPicPr preferRelativeResize="0"/>
          <p:nvPr/>
        </p:nvPicPr>
        <p:blipFill rotWithShape="1">
          <a:blip r:embed="rId6">
            <a:alphaModFix/>
          </a:blip>
          <a:srcRect b="0" l="0" r="0" t="0"/>
          <a:stretch/>
        </p:blipFill>
        <p:spPr>
          <a:xfrm rot="304280">
            <a:off x="6531603" y="372341"/>
            <a:ext cx="2281955" cy="2281955"/>
          </a:xfrm>
          <a:prstGeom prst="rect">
            <a:avLst/>
          </a:prstGeom>
          <a:noFill/>
          <a:ln>
            <a:noFill/>
          </a:ln>
          <a:effectLst>
            <a:outerShdw blurRad="50800" rotWithShape="0" algn="tl" dir="2700000" dist="38100">
              <a:srgbClr val="000000">
                <a:alpha val="40000"/>
              </a:srgbClr>
            </a:outerShdw>
          </a:effectLst>
        </p:spPr>
      </p:pic>
      <p:sp>
        <p:nvSpPr>
          <p:cNvPr id="635" name="Google Shape;635;p83"/>
          <p:cNvSpPr txBox="1"/>
          <p:nvPr/>
        </p:nvSpPr>
        <p:spPr>
          <a:xfrm>
            <a:off x="-2610509" y="-931907"/>
            <a:ext cx="9144000" cy="32370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6092A"/>
              </a:buClr>
              <a:buSzPts val="2700"/>
              <a:buFont typeface="Calibri"/>
              <a:buNone/>
            </a:pPr>
            <a:r>
              <a:rPr b="1" lang="en" sz="2700">
                <a:solidFill>
                  <a:srgbClr val="76092A"/>
                </a:solidFill>
                <a:latin typeface="Calibri"/>
                <a:ea typeface="Calibri"/>
                <a:cs typeface="Calibri"/>
                <a:sym typeface="Calibri"/>
              </a:rPr>
              <a:t>Sustainable Development Goals</a:t>
            </a:r>
            <a:endParaRPr sz="1100"/>
          </a:p>
        </p:txBody>
      </p:sp>
      <p:pic>
        <p:nvPicPr>
          <p:cNvPr descr="Communications materials – United Nations Sustainable Development" id="636" name="Google Shape;636;p83"/>
          <p:cNvPicPr preferRelativeResize="0"/>
          <p:nvPr/>
        </p:nvPicPr>
        <p:blipFill rotWithShape="1">
          <a:blip r:embed="rId7">
            <a:alphaModFix/>
          </a:blip>
          <a:srcRect b="0" l="0" r="0" t="0"/>
          <a:stretch/>
        </p:blipFill>
        <p:spPr>
          <a:xfrm>
            <a:off x="526039" y="1249364"/>
            <a:ext cx="3010639" cy="2584139"/>
          </a:xfrm>
          <a:prstGeom prst="rect">
            <a:avLst/>
          </a:prstGeom>
          <a:noFill/>
          <a:ln>
            <a:noFill/>
          </a:ln>
        </p:spPr>
      </p:pic>
    </p:spTree>
  </p:cSld>
  <p:clrMapOvr>
    <a:masterClrMapping/>
  </p:clrMapOvr>
  <mc:AlternateContent>
    <mc:Choice Requires="p14">
      <p:transition spd="slow" p14:dur="2000">
        <p:fade/>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0" name="Shape 640"/>
        <p:cNvGrpSpPr/>
        <p:nvPr/>
      </p:nvGrpSpPr>
      <p:grpSpPr>
        <a:xfrm>
          <a:off x="0" y="0"/>
          <a:ext cx="0" cy="0"/>
          <a:chOff x="0" y="0"/>
          <a:chExt cx="0" cy="0"/>
        </a:xfrm>
      </p:grpSpPr>
      <p:sp>
        <p:nvSpPr>
          <p:cNvPr id="641" name="Google Shape;641;p84"/>
          <p:cNvSpPr/>
          <p:nvPr/>
        </p:nvSpPr>
        <p:spPr>
          <a:xfrm>
            <a:off x="0" y="0"/>
            <a:ext cx="9144000" cy="5143500"/>
          </a:xfrm>
          <a:prstGeom prst="rect">
            <a:avLst/>
          </a:prstGeom>
          <a:solidFill>
            <a:srgbClr val="76092A"/>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642" name="Google Shape;642;p84"/>
          <p:cNvPicPr preferRelativeResize="0"/>
          <p:nvPr/>
        </p:nvPicPr>
        <p:blipFill rotWithShape="1">
          <a:blip r:embed="rId3">
            <a:alphaModFix/>
          </a:blip>
          <a:srcRect b="22438" l="0" r="0" t="0"/>
          <a:stretch/>
        </p:blipFill>
        <p:spPr>
          <a:xfrm>
            <a:off x="4131005" y="569221"/>
            <a:ext cx="866601" cy="383003"/>
          </a:xfrm>
          <a:prstGeom prst="rect">
            <a:avLst/>
          </a:prstGeom>
          <a:noFill/>
          <a:ln>
            <a:noFill/>
          </a:ln>
        </p:spPr>
      </p:pic>
      <p:sp>
        <p:nvSpPr>
          <p:cNvPr id="643" name="Google Shape;643;p84"/>
          <p:cNvSpPr txBox="1"/>
          <p:nvPr>
            <p:ph idx="1" type="body"/>
          </p:nvPr>
        </p:nvSpPr>
        <p:spPr>
          <a:xfrm>
            <a:off x="1356440" y="1387598"/>
            <a:ext cx="6431100" cy="27855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76092A"/>
              </a:buClr>
              <a:buSzPts val="1500"/>
              <a:buFont typeface="Calibri"/>
              <a:buNone/>
            </a:pPr>
            <a:r>
              <a:t/>
            </a:r>
            <a:endParaRPr b="0" i="0" sz="1900" u="none" cap="none" strike="noStrike">
              <a:solidFill>
                <a:schemeClr val="lt1"/>
              </a:solidFill>
            </a:endParaRPr>
          </a:p>
          <a:p>
            <a:pPr indent="0" lvl="0" marL="0" rtl="0" algn="ctr">
              <a:lnSpc>
                <a:spcPct val="90000"/>
              </a:lnSpc>
              <a:spcBef>
                <a:spcPts val="800"/>
              </a:spcBef>
              <a:spcAft>
                <a:spcPts val="0"/>
              </a:spcAft>
              <a:buClr>
                <a:schemeClr val="lt1"/>
              </a:buClr>
              <a:buSzPts val="1500"/>
              <a:buNone/>
            </a:pPr>
            <a:r>
              <a:rPr lang="en" sz="1900">
                <a:solidFill>
                  <a:schemeClr val="lt1"/>
                </a:solidFill>
                <a:latin typeface="Calibri"/>
                <a:ea typeface="Calibri"/>
                <a:cs typeface="Calibri"/>
                <a:sym typeface="Calibri"/>
              </a:rPr>
              <a:t>The GÉANT Association is the collaboration of European </a:t>
            </a:r>
            <a:r>
              <a:rPr lang="en" sz="1900">
                <a:solidFill>
                  <a:srgbClr val="E06666"/>
                </a:solidFill>
                <a:latin typeface="Calibri"/>
                <a:ea typeface="Calibri"/>
                <a:cs typeface="Calibri"/>
                <a:sym typeface="Calibri"/>
              </a:rPr>
              <a:t>National Research and Education Networks </a:t>
            </a:r>
            <a:r>
              <a:rPr lang="en" sz="1900">
                <a:solidFill>
                  <a:schemeClr val="lt1"/>
                </a:solidFill>
                <a:latin typeface="Calibri"/>
                <a:ea typeface="Calibri"/>
                <a:cs typeface="Calibri"/>
                <a:sym typeface="Calibri"/>
              </a:rPr>
              <a:t>(NRENs), supporting the advancement of research, education, and innovation on a global scale. </a:t>
            </a:r>
            <a:endParaRPr sz="1900"/>
          </a:p>
          <a:p>
            <a:pPr indent="0" lvl="0" marL="0" rtl="0" algn="ctr">
              <a:lnSpc>
                <a:spcPct val="90000"/>
              </a:lnSpc>
              <a:spcBef>
                <a:spcPts val="800"/>
              </a:spcBef>
              <a:spcAft>
                <a:spcPts val="0"/>
              </a:spcAft>
              <a:buClr>
                <a:schemeClr val="lt1"/>
              </a:buClr>
              <a:buSzPts val="1500"/>
              <a:buNone/>
            </a:pPr>
            <a:r>
              <a:rPr lang="en" sz="1900">
                <a:solidFill>
                  <a:schemeClr val="lt1"/>
                </a:solidFill>
                <a:latin typeface="Calibri"/>
                <a:ea typeface="Calibri"/>
                <a:cs typeface="Calibri"/>
                <a:sym typeface="Calibri"/>
              </a:rPr>
              <a:t>Together we deliver an </a:t>
            </a:r>
            <a:r>
              <a:rPr lang="en" sz="1900">
                <a:solidFill>
                  <a:srgbClr val="E06666"/>
                </a:solidFill>
                <a:latin typeface="Calibri"/>
                <a:ea typeface="Calibri"/>
                <a:cs typeface="Calibri"/>
                <a:sym typeface="Calibri"/>
              </a:rPr>
              <a:t>information ecosystem of infrastructures and services</a:t>
            </a:r>
            <a:r>
              <a:rPr lang="en" sz="1900">
                <a:solidFill>
                  <a:schemeClr val="lt1"/>
                </a:solidFill>
                <a:latin typeface="Calibri"/>
                <a:ea typeface="Calibri"/>
                <a:cs typeface="Calibri"/>
                <a:sym typeface="Calibri"/>
              </a:rPr>
              <a:t> used for communication, collaboration, exchange of data, and access to repositories, services and facilities.</a:t>
            </a:r>
            <a:endParaRPr sz="1900"/>
          </a:p>
        </p:txBody>
      </p:sp>
    </p:spTree>
  </p:cSld>
  <p:clrMapOvr>
    <a:masterClrMapping/>
  </p:clrMapOvr>
  <mc:AlternateContent>
    <mc:Choice Requires="p14">
      <p:transition spd="slow" p14:dur="2000">
        <p:fade/>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7" name="Shape 647"/>
        <p:cNvGrpSpPr/>
        <p:nvPr/>
      </p:nvGrpSpPr>
      <p:grpSpPr>
        <a:xfrm>
          <a:off x="0" y="0"/>
          <a:ext cx="0" cy="0"/>
          <a:chOff x="0" y="0"/>
          <a:chExt cx="0" cy="0"/>
        </a:xfrm>
      </p:grpSpPr>
      <p:pic>
        <p:nvPicPr>
          <p:cNvPr descr="blue eye photo" id="648" name="Google Shape;648;p85"/>
          <p:cNvPicPr preferRelativeResize="0"/>
          <p:nvPr/>
        </p:nvPicPr>
        <p:blipFill rotWithShape="1">
          <a:blip r:embed="rId3">
            <a:alphaModFix/>
          </a:blip>
          <a:srcRect b="7974" l="0" r="0" t="7814"/>
          <a:stretch/>
        </p:blipFill>
        <p:spPr>
          <a:xfrm>
            <a:off x="-13823" y="-285751"/>
            <a:ext cx="9157823" cy="5429250"/>
          </a:xfrm>
          <a:prstGeom prst="rect">
            <a:avLst/>
          </a:prstGeom>
          <a:noFill/>
          <a:ln>
            <a:noFill/>
          </a:ln>
        </p:spPr>
      </p:pic>
      <p:sp>
        <p:nvSpPr>
          <p:cNvPr id="649" name="Google Shape;649;p85"/>
          <p:cNvSpPr/>
          <p:nvPr/>
        </p:nvSpPr>
        <p:spPr>
          <a:xfrm>
            <a:off x="-13823" y="-285750"/>
            <a:ext cx="9056400" cy="5429100"/>
          </a:xfrm>
          <a:prstGeom prst="rect">
            <a:avLst/>
          </a:prstGeom>
          <a:gradFill>
            <a:gsLst>
              <a:gs pos="0">
                <a:srgbClr val="1F2D35"/>
              </a:gs>
              <a:gs pos="100000">
                <a:srgbClr val="1F2D35">
                  <a:alpha val="0"/>
                </a:srgbClr>
              </a:gs>
            </a:gsLst>
            <a:lin ang="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50" name="Google Shape;650;p85"/>
          <p:cNvSpPr txBox="1"/>
          <p:nvPr>
            <p:ph idx="4294967295" type="body"/>
          </p:nvPr>
        </p:nvSpPr>
        <p:spPr>
          <a:xfrm>
            <a:off x="1001315" y="2328182"/>
            <a:ext cx="7141200" cy="962100"/>
          </a:xfrm>
          <a:prstGeom prst="rect">
            <a:avLst/>
          </a:prstGeom>
          <a:noFill/>
          <a:ln>
            <a:noFill/>
          </a:ln>
        </p:spPr>
        <p:txBody>
          <a:bodyPr anchorCtr="0" anchor="t" bIns="34275" lIns="68575" spcFirstLastPara="1" rIns="68575" wrap="square" tIns="34275">
            <a:normAutofit/>
          </a:bodyPr>
          <a:lstStyle/>
          <a:p>
            <a:pPr indent="0" lvl="0" marL="0" rtl="0" algn="ctr">
              <a:lnSpc>
                <a:spcPct val="90000"/>
              </a:lnSpc>
              <a:spcBef>
                <a:spcPts val="0"/>
              </a:spcBef>
              <a:spcAft>
                <a:spcPts val="0"/>
              </a:spcAft>
              <a:buClr>
                <a:schemeClr val="lt1"/>
              </a:buClr>
              <a:buSzPts val="2400"/>
              <a:buNone/>
            </a:pPr>
            <a:r>
              <a:rPr b="1" i="1" lang="en" sz="2400">
                <a:solidFill>
                  <a:schemeClr val="lt1"/>
                </a:solidFill>
              </a:rPr>
              <a:t>Collaborate to deliver the infrastructures and services that enable the R&amp;E community to excel</a:t>
            </a:r>
            <a:r>
              <a:rPr b="1" lang="en" sz="2400">
                <a:solidFill>
                  <a:schemeClr val="lt1"/>
                </a:solidFill>
              </a:rPr>
              <a:t> </a:t>
            </a:r>
            <a:endParaRPr/>
          </a:p>
        </p:txBody>
      </p:sp>
      <p:sp>
        <p:nvSpPr>
          <p:cNvPr id="651" name="Google Shape;651;p85"/>
          <p:cNvSpPr txBox="1"/>
          <p:nvPr/>
        </p:nvSpPr>
        <p:spPr>
          <a:xfrm>
            <a:off x="2959768" y="1436626"/>
            <a:ext cx="3224400" cy="41670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1"/>
              </a:buClr>
              <a:buSzPts val="4500"/>
              <a:buFont typeface="Calibri"/>
              <a:buNone/>
            </a:pPr>
            <a:r>
              <a:rPr b="1" lang="en" sz="4500" cap="none">
                <a:solidFill>
                  <a:schemeClr val="lt1"/>
                </a:solidFill>
                <a:latin typeface="Calibri"/>
                <a:ea typeface="Calibri"/>
                <a:cs typeface="Calibri"/>
                <a:sym typeface="Calibri"/>
              </a:rPr>
              <a:t>VISION</a:t>
            </a:r>
            <a:endParaRPr b="1" sz="4500" cap="none">
              <a:solidFill>
                <a:schemeClr val="lt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5" name="Shape 655"/>
        <p:cNvGrpSpPr/>
        <p:nvPr/>
      </p:nvGrpSpPr>
      <p:grpSpPr>
        <a:xfrm>
          <a:off x="0" y="0"/>
          <a:ext cx="0" cy="0"/>
          <a:chOff x="0" y="0"/>
          <a:chExt cx="0" cy="0"/>
        </a:xfrm>
      </p:grpSpPr>
      <p:pic>
        <p:nvPicPr>
          <p:cNvPr descr="selective focus photography of foot print" id="656" name="Google Shape;656;p86"/>
          <p:cNvPicPr preferRelativeResize="0"/>
          <p:nvPr/>
        </p:nvPicPr>
        <p:blipFill rotWithShape="1">
          <a:blip r:embed="rId3">
            <a:alphaModFix/>
          </a:blip>
          <a:srcRect b="27436" l="8841" r="17351" t="10516"/>
          <a:stretch/>
        </p:blipFill>
        <p:spPr>
          <a:xfrm>
            <a:off x="0" y="0"/>
            <a:ext cx="9172840" cy="5143500"/>
          </a:xfrm>
          <a:prstGeom prst="rect">
            <a:avLst/>
          </a:prstGeom>
          <a:noFill/>
          <a:ln>
            <a:noFill/>
          </a:ln>
        </p:spPr>
      </p:pic>
      <p:sp>
        <p:nvSpPr>
          <p:cNvPr id="657" name="Google Shape;657;p86"/>
          <p:cNvSpPr/>
          <p:nvPr/>
        </p:nvSpPr>
        <p:spPr>
          <a:xfrm>
            <a:off x="-14071" y="0"/>
            <a:ext cx="8766300" cy="5143500"/>
          </a:xfrm>
          <a:prstGeom prst="rect">
            <a:avLst/>
          </a:prstGeom>
          <a:gradFill>
            <a:gsLst>
              <a:gs pos="0">
                <a:srgbClr val="6A4E35">
                  <a:alpha val="84705"/>
                </a:srgbClr>
              </a:gs>
              <a:gs pos="100000">
                <a:srgbClr val="6A4E35">
                  <a:alpha val="0"/>
                </a:srgbClr>
              </a:gs>
            </a:gsLst>
            <a:lin ang="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58" name="Google Shape;658;p86"/>
          <p:cNvSpPr txBox="1"/>
          <p:nvPr>
            <p:ph idx="1" type="body"/>
          </p:nvPr>
        </p:nvSpPr>
        <p:spPr>
          <a:xfrm>
            <a:off x="1010654" y="2571750"/>
            <a:ext cx="7137600" cy="1762800"/>
          </a:xfrm>
          <a:prstGeom prst="rect">
            <a:avLst/>
          </a:prstGeom>
          <a:noFill/>
          <a:ln>
            <a:noFill/>
          </a:ln>
        </p:spPr>
        <p:txBody>
          <a:bodyPr anchorCtr="0" anchor="t" bIns="34275" lIns="68575" spcFirstLastPara="1" rIns="68575" wrap="square" tIns="34275">
            <a:normAutofit/>
          </a:bodyPr>
          <a:lstStyle/>
          <a:p>
            <a:pPr indent="0" lvl="0" marL="0" rtl="0" algn="ctr">
              <a:lnSpc>
                <a:spcPct val="90000"/>
              </a:lnSpc>
              <a:spcBef>
                <a:spcPts val="0"/>
              </a:spcBef>
              <a:spcAft>
                <a:spcPts val="0"/>
              </a:spcAft>
              <a:buClr>
                <a:schemeClr val="lt1"/>
              </a:buClr>
              <a:buSzPts val="2400"/>
              <a:buNone/>
            </a:pPr>
            <a:r>
              <a:rPr b="1" i="1" lang="en" sz="2400">
                <a:solidFill>
                  <a:schemeClr val="lt1"/>
                </a:solidFill>
              </a:rPr>
              <a:t>To empower research and education with an open, innovative and trusted information ecosystem</a:t>
            </a:r>
            <a:endParaRPr b="1" sz="2400">
              <a:solidFill>
                <a:schemeClr val="lt1"/>
              </a:solidFill>
            </a:endParaRPr>
          </a:p>
        </p:txBody>
      </p:sp>
      <p:sp>
        <p:nvSpPr>
          <p:cNvPr id="659" name="Google Shape;659;p86"/>
          <p:cNvSpPr txBox="1"/>
          <p:nvPr/>
        </p:nvSpPr>
        <p:spPr>
          <a:xfrm>
            <a:off x="1275347" y="2105009"/>
            <a:ext cx="6497100" cy="32310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1"/>
              </a:buClr>
              <a:buSzPts val="4500"/>
              <a:buFont typeface="Calibri"/>
              <a:buNone/>
            </a:pPr>
            <a:r>
              <a:rPr b="1" lang="en" sz="4500" cap="none">
                <a:solidFill>
                  <a:schemeClr val="lt1"/>
                </a:solidFill>
                <a:latin typeface="Calibri"/>
                <a:ea typeface="Calibri"/>
                <a:cs typeface="Calibri"/>
                <a:sym typeface="Calibri"/>
              </a:rPr>
              <a:t>MISSION</a:t>
            </a:r>
            <a:endParaRPr b="1" sz="4500" cap="none">
              <a:solidFill>
                <a:schemeClr val="lt1"/>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4" name="Shape 664"/>
        <p:cNvGrpSpPr/>
        <p:nvPr/>
      </p:nvGrpSpPr>
      <p:grpSpPr>
        <a:xfrm>
          <a:off x="0" y="0"/>
          <a:ext cx="0" cy="0"/>
          <a:chOff x="0" y="0"/>
          <a:chExt cx="0" cy="0"/>
        </a:xfrm>
      </p:grpSpPr>
      <p:sp>
        <p:nvSpPr>
          <p:cNvPr id="665" name="Google Shape;665;p87"/>
          <p:cNvSpPr/>
          <p:nvPr/>
        </p:nvSpPr>
        <p:spPr>
          <a:xfrm>
            <a:off x="235100" y="606300"/>
            <a:ext cx="8748000" cy="4485000"/>
          </a:xfrm>
          <a:prstGeom prst="roundRect">
            <a:avLst>
              <a:gd fmla="val 16667" name="adj"/>
            </a:avLst>
          </a:prstGeom>
          <a:solidFill>
            <a:srgbClr val="EFEFE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grpSp>
        <p:nvGrpSpPr>
          <p:cNvPr id="666" name="Google Shape;666;p87"/>
          <p:cNvGrpSpPr/>
          <p:nvPr/>
        </p:nvGrpSpPr>
        <p:grpSpPr>
          <a:xfrm>
            <a:off x="630251" y="874046"/>
            <a:ext cx="3443863" cy="665281"/>
            <a:chOff x="964179" y="722055"/>
            <a:chExt cx="4591817" cy="887041"/>
          </a:xfrm>
        </p:grpSpPr>
        <p:pic>
          <p:nvPicPr>
            <p:cNvPr descr="Icon&#10;&#10;Description automatically generated" id="667" name="Google Shape;667;p87"/>
            <p:cNvPicPr preferRelativeResize="0"/>
            <p:nvPr/>
          </p:nvPicPr>
          <p:blipFill rotWithShape="1">
            <a:blip r:embed="rId3">
              <a:alphaModFix/>
            </a:blip>
            <a:srcRect b="0" l="0" r="0" t="0"/>
            <a:stretch/>
          </p:blipFill>
          <p:spPr>
            <a:xfrm>
              <a:off x="4610854" y="778636"/>
              <a:ext cx="945142" cy="830460"/>
            </a:xfrm>
            <a:prstGeom prst="rect">
              <a:avLst/>
            </a:prstGeom>
            <a:noFill/>
            <a:ln>
              <a:noFill/>
            </a:ln>
          </p:spPr>
        </p:pic>
        <p:sp>
          <p:nvSpPr>
            <p:cNvPr id="668" name="Google Shape;668;p87"/>
            <p:cNvSpPr txBox="1"/>
            <p:nvPr/>
          </p:nvSpPr>
          <p:spPr>
            <a:xfrm>
              <a:off x="964179" y="722055"/>
              <a:ext cx="3595200" cy="803100"/>
            </a:xfrm>
            <a:prstGeom prst="rect">
              <a:avLst/>
            </a:prstGeom>
            <a:noFill/>
            <a:ln>
              <a:noFill/>
            </a:ln>
          </p:spPr>
          <p:txBody>
            <a:bodyPr anchorCtr="0" anchor="t" bIns="34275" lIns="68575" spcFirstLastPara="1" rIns="68575" wrap="square" tIns="34275">
              <a:normAutofit lnSpcReduction="10000"/>
            </a:bodyPr>
            <a:lstStyle/>
            <a:p>
              <a:pPr indent="0" lvl="0" marL="0" marR="0" rtl="0" algn="r">
                <a:lnSpc>
                  <a:spcPct val="100000"/>
                </a:lnSpc>
                <a:spcBef>
                  <a:spcPts val="0"/>
                </a:spcBef>
                <a:spcAft>
                  <a:spcPts val="0"/>
                </a:spcAft>
                <a:buClr>
                  <a:srgbClr val="00B0F0"/>
                </a:buClr>
                <a:buSzPts val="1200"/>
                <a:buFont typeface="Arial"/>
                <a:buNone/>
              </a:pPr>
              <a:r>
                <a:rPr b="1" lang="en" sz="1600">
                  <a:solidFill>
                    <a:srgbClr val="00B0F0"/>
                  </a:solidFill>
                  <a:latin typeface="Calibri"/>
                  <a:ea typeface="Calibri"/>
                  <a:cs typeface="Calibri"/>
                  <a:sym typeface="Calibri"/>
                </a:rPr>
                <a:t>Network</a:t>
              </a:r>
              <a:br>
                <a:rPr b="1" lang="en" sz="1100">
                  <a:solidFill>
                    <a:srgbClr val="76092A"/>
                  </a:solidFill>
                  <a:latin typeface="Calibri"/>
                  <a:ea typeface="Calibri"/>
                  <a:cs typeface="Calibri"/>
                  <a:sym typeface="Calibri"/>
                </a:rPr>
              </a:br>
              <a:r>
                <a:rPr lang="en" sz="1100">
                  <a:solidFill>
                    <a:srgbClr val="76092A"/>
                  </a:solidFill>
                  <a:latin typeface="Calibri"/>
                  <a:ea typeface="Calibri"/>
                  <a:cs typeface="Calibri"/>
                  <a:sym typeface="Calibri"/>
                </a:rPr>
                <a:t>We are the trusted partner for pan-European and </a:t>
              </a:r>
              <a:r>
                <a:rPr b="1" lang="en" sz="1100">
                  <a:solidFill>
                    <a:srgbClr val="FF0000"/>
                  </a:solidFill>
                  <a:latin typeface="Calibri"/>
                  <a:ea typeface="Calibri"/>
                  <a:cs typeface="Calibri"/>
                  <a:sym typeface="Calibri"/>
                </a:rPr>
                <a:t>global advanced R&amp;E networking</a:t>
              </a:r>
              <a:endParaRPr b="1" sz="1100">
                <a:solidFill>
                  <a:srgbClr val="FF0000"/>
                </a:solidFill>
                <a:latin typeface="Calibri"/>
                <a:ea typeface="Calibri"/>
                <a:cs typeface="Calibri"/>
                <a:sym typeface="Calibri"/>
              </a:endParaRPr>
            </a:p>
          </p:txBody>
        </p:sp>
      </p:grpSp>
      <p:grpSp>
        <p:nvGrpSpPr>
          <p:cNvPr id="669" name="Google Shape;669;p87"/>
          <p:cNvGrpSpPr/>
          <p:nvPr/>
        </p:nvGrpSpPr>
        <p:grpSpPr>
          <a:xfrm>
            <a:off x="4940434" y="873203"/>
            <a:ext cx="3675266" cy="890325"/>
            <a:chOff x="-570663" y="2003638"/>
            <a:chExt cx="4900354" cy="1187100"/>
          </a:xfrm>
        </p:grpSpPr>
        <p:pic>
          <p:nvPicPr>
            <p:cNvPr descr="Icon&#10;&#10;Description automatically generated" id="670" name="Google Shape;670;p87"/>
            <p:cNvPicPr preferRelativeResize="0"/>
            <p:nvPr/>
          </p:nvPicPr>
          <p:blipFill rotWithShape="1">
            <a:blip r:embed="rId4">
              <a:alphaModFix/>
            </a:blip>
            <a:srcRect b="0" l="0" r="0" t="0"/>
            <a:stretch/>
          </p:blipFill>
          <p:spPr>
            <a:xfrm>
              <a:off x="-570663" y="2037419"/>
              <a:ext cx="969306" cy="844843"/>
            </a:xfrm>
            <a:prstGeom prst="rect">
              <a:avLst/>
            </a:prstGeom>
            <a:noFill/>
            <a:ln>
              <a:noFill/>
            </a:ln>
          </p:spPr>
        </p:pic>
        <p:sp>
          <p:nvSpPr>
            <p:cNvPr id="671" name="Google Shape;671;p87"/>
            <p:cNvSpPr txBox="1"/>
            <p:nvPr/>
          </p:nvSpPr>
          <p:spPr>
            <a:xfrm>
              <a:off x="383491" y="2003638"/>
              <a:ext cx="3946200" cy="1187100"/>
            </a:xfrm>
            <a:prstGeom prst="rect">
              <a:avLst/>
            </a:prstGeom>
            <a:noFill/>
            <a:ln>
              <a:noFill/>
            </a:ln>
          </p:spPr>
          <p:txBody>
            <a:bodyPr anchorCtr="0" anchor="t" bIns="34275" lIns="68575" spcFirstLastPara="1" rIns="68575" wrap="square" tIns="34275">
              <a:normAutofit/>
            </a:bodyPr>
            <a:lstStyle/>
            <a:p>
              <a:pPr indent="0" lvl="0" marL="0" marR="0" rtl="0" algn="l">
                <a:lnSpc>
                  <a:spcPct val="100000"/>
                </a:lnSpc>
                <a:spcBef>
                  <a:spcPts val="0"/>
                </a:spcBef>
                <a:spcAft>
                  <a:spcPts val="0"/>
                </a:spcAft>
                <a:buClr>
                  <a:srgbClr val="00B050"/>
                </a:buClr>
                <a:buSzPts val="1200"/>
                <a:buFont typeface="Arial"/>
                <a:buNone/>
              </a:pPr>
              <a:r>
                <a:rPr b="1" lang="en" sz="1500">
                  <a:solidFill>
                    <a:srgbClr val="00B050"/>
                  </a:solidFill>
                  <a:latin typeface="Calibri"/>
                  <a:ea typeface="Calibri"/>
                  <a:cs typeface="Calibri"/>
                  <a:sym typeface="Calibri"/>
                </a:rPr>
                <a:t>Security</a:t>
              </a:r>
              <a:br>
                <a:rPr b="1" lang="en">
                  <a:solidFill>
                    <a:srgbClr val="76092A"/>
                  </a:solidFill>
                  <a:latin typeface="Calibri"/>
                  <a:ea typeface="Calibri"/>
                  <a:cs typeface="Calibri"/>
                  <a:sym typeface="Calibri"/>
                </a:rPr>
              </a:br>
              <a:r>
                <a:rPr lang="en" sz="1100">
                  <a:solidFill>
                    <a:srgbClr val="76092A"/>
                  </a:solidFill>
                  <a:latin typeface="Calibri"/>
                  <a:ea typeface="Calibri"/>
                  <a:cs typeface="Calibri"/>
                  <a:sym typeface="Calibri"/>
                </a:rPr>
                <a:t>We provide a </a:t>
              </a:r>
              <a:r>
                <a:rPr b="1" lang="en" sz="1100">
                  <a:solidFill>
                    <a:srgbClr val="FF0000"/>
                  </a:solidFill>
                  <a:latin typeface="Calibri"/>
                  <a:ea typeface="Calibri"/>
                  <a:cs typeface="Calibri"/>
                  <a:sym typeface="Calibri"/>
                </a:rPr>
                <a:t>safe and secure information ecosystem </a:t>
              </a:r>
              <a:r>
                <a:rPr lang="en" sz="1100">
                  <a:solidFill>
                    <a:srgbClr val="76092A"/>
                  </a:solidFill>
                  <a:latin typeface="Calibri"/>
                  <a:ea typeface="Calibri"/>
                  <a:cs typeface="Calibri"/>
                  <a:sym typeface="Calibri"/>
                </a:rPr>
                <a:t>for researchers, educators, and students</a:t>
              </a:r>
              <a:endParaRPr sz="1100"/>
            </a:p>
          </p:txBody>
        </p:sp>
      </p:grpSp>
      <p:grpSp>
        <p:nvGrpSpPr>
          <p:cNvPr id="672" name="Google Shape;672;p87"/>
          <p:cNvGrpSpPr/>
          <p:nvPr/>
        </p:nvGrpSpPr>
        <p:grpSpPr>
          <a:xfrm>
            <a:off x="489371" y="4117771"/>
            <a:ext cx="3648016" cy="785458"/>
            <a:chOff x="7552799" y="702577"/>
            <a:chExt cx="4864021" cy="1047278"/>
          </a:xfrm>
        </p:grpSpPr>
        <p:pic>
          <p:nvPicPr>
            <p:cNvPr descr="A picture containing text, clipart&#10;&#10;Description automatically generated" id="673" name="Google Shape;673;p87"/>
            <p:cNvPicPr preferRelativeResize="0"/>
            <p:nvPr/>
          </p:nvPicPr>
          <p:blipFill rotWithShape="1">
            <a:blip r:embed="rId5">
              <a:alphaModFix/>
            </a:blip>
            <a:srcRect b="0" l="0" r="0" t="0"/>
            <a:stretch/>
          </p:blipFill>
          <p:spPr>
            <a:xfrm>
              <a:off x="11320369" y="702577"/>
              <a:ext cx="1096451" cy="905587"/>
            </a:xfrm>
            <a:prstGeom prst="rect">
              <a:avLst/>
            </a:prstGeom>
            <a:noFill/>
            <a:ln>
              <a:noFill/>
            </a:ln>
          </p:spPr>
        </p:pic>
        <p:sp>
          <p:nvSpPr>
            <p:cNvPr id="674" name="Google Shape;674;p87"/>
            <p:cNvSpPr txBox="1"/>
            <p:nvPr/>
          </p:nvSpPr>
          <p:spPr>
            <a:xfrm>
              <a:off x="7552799" y="722055"/>
              <a:ext cx="3709200" cy="1027800"/>
            </a:xfrm>
            <a:prstGeom prst="rect">
              <a:avLst/>
            </a:prstGeom>
            <a:noFill/>
            <a:ln>
              <a:noFill/>
            </a:ln>
          </p:spPr>
          <p:txBody>
            <a:bodyPr anchorCtr="0" anchor="t" bIns="34275" lIns="68575" spcFirstLastPara="1" rIns="68575" wrap="square" tIns="34275">
              <a:normAutofit lnSpcReduction="10000"/>
            </a:bodyPr>
            <a:lstStyle/>
            <a:p>
              <a:pPr indent="0" lvl="0" marL="0" marR="0" rtl="0" algn="r">
                <a:lnSpc>
                  <a:spcPct val="100000"/>
                </a:lnSpc>
                <a:spcBef>
                  <a:spcPts val="0"/>
                </a:spcBef>
                <a:spcAft>
                  <a:spcPts val="0"/>
                </a:spcAft>
                <a:buClr>
                  <a:srgbClr val="12A09A"/>
                </a:buClr>
                <a:buSzPts val="1200"/>
                <a:buFont typeface="Arial"/>
                <a:buNone/>
              </a:pPr>
              <a:r>
                <a:rPr b="1" lang="en" sz="1600">
                  <a:solidFill>
                    <a:srgbClr val="12A09A"/>
                  </a:solidFill>
                  <a:latin typeface="Calibri"/>
                  <a:ea typeface="Calibri"/>
                  <a:cs typeface="Calibri"/>
                  <a:sym typeface="Calibri"/>
                </a:rPr>
                <a:t>Governance</a:t>
              </a:r>
              <a:br>
                <a:rPr b="1" lang="en" sz="1100">
                  <a:solidFill>
                    <a:srgbClr val="12A09A"/>
                  </a:solidFill>
                  <a:latin typeface="Calibri"/>
                  <a:ea typeface="Calibri"/>
                  <a:cs typeface="Calibri"/>
                  <a:sym typeface="Calibri"/>
                </a:rPr>
              </a:br>
              <a:r>
                <a:rPr lang="en" sz="1100">
                  <a:solidFill>
                    <a:srgbClr val="76092A"/>
                  </a:solidFill>
                  <a:latin typeface="Calibri"/>
                  <a:ea typeface="Calibri"/>
                  <a:cs typeface="Calibri"/>
                  <a:sym typeface="Calibri"/>
                </a:rPr>
                <a:t>We have a governance structure that is </a:t>
              </a:r>
              <a:r>
                <a:rPr b="1" lang="en" sz="1100">
                  <a:solidFill>
                    <a:srgbClr val="FF0000"/>
                  </a:solidFill>
                  <a:latin typeface="Calibri"/>
                  <a:ea typeface="Calibri"/>
                  <a:cs typeface="Calibri"/>
                  <a:sym typeface="Calibri"/>
                </a:rPr>
                <a:t>agile </a:t>
              </a:r>
              <a:r>
                <a:rPr lang="en" sz="1100">
                  <a:solidFill>
                    <a:srgbClr val="76092A"/>
                  </a:solidFill>
                  <a:latin typeface="Calibri"/>
                  <a:ea typeface="Calibri"/>
                  <a:cs typeface="Calibri"/>
                  <a:sym typeface="Calibri"/>
                </a:rPr>
                <a:t>and benefits from the diversity of our membership</a:t>
              </a:r>
              <a:endParaRPr sz="1100"/>
            </a:p>
          </p:txBody>
        </p:sp>
      </p:grpSp>
      <p:grpSp>
        <p:nvGrpSpPr>
          <p:cNvPr id="675" name="Google Shape;675;p87"/>
          <p:cNvGrpSpPr/>
          <p:nvPr/>
        </p:nvGrpSpPr>
        <p:grpSpPr>
          <a:xfrm>
            <a:off x="5422262" y="3009742"/>
            <a:ext cx="3370588" cy="1023300"/>
            <a:chOff x="7321122" y="3751014"/>
            <a:chExt cx="4494118" cy="1364400"/>
          </a:xfrm>
        </p:grpSpPr>
        <p:pic>
          <p:nvPicPr>
            <p:cNvPr descr="Logo&#10;&#10;Description automatically generated" id="676" name="Google Shape;676;p87"/>
            <p:cNvPicPr preferRelativeResize="0"/>
            <p:nvPr/>
          </p:nvPicPr>
          <p:blipFill rotWithShape="1">
            <a:blip r:embed="rId6">
              <a:alphaModFix/>
            </a:blip>
            <a:srcRect b="0" l="0" r="0" t="0"/>
            <a:stretch/>
          </p:blipFill>
          <p:spPr>
            <a:xfrm>
              <a:off x="7321122" y="3765407"/>
              <a:ext cx="1086809" cy="959823"/>
            </a:xfrm>
            <a:prstGeom prst="rect">
              <a:avLst/>
            </a:prstGeom>
            <a:noFill/>
            <a:ln>
              <a:noFill/>
            </a:ln>
          </p:spPr>
        </p:pic>
        <p:sp>
          <p:nvSpPr>
            <p:cNvPr id="677" name="Google Shape;677;p87"/>
            <p:cNvSpPr txBox="1"/>
            <p:nvPr/>
          </p:nvSpPr>
          <p:spPr>
            <a:xfrm>
              <a:off x="8300440" y="3751014"/>
              <a:ext cx="3514800" cy="1364400"/>
            </a:xfrm>
            <a:prstGeom prst="rect">
              <a:avLst/>
            </a:prstGeom>
            <a:noFill/>
            <a:ln>
              <a:noFill/>
            </a:ln>
          </p:spPr>
          <p:txBody>
            <a:bodyPr anchorCtr="0" anchor="t" bIns="34275" lIns="68575" spcFirstLastPara="1" rIns="68575" wrap="square" tIns="34275">
              <a:normAutofit fontScale="92500"/>
            </a:bodyPr>
            <a:lstStyle/>
            <a:p>
              <a:pPr indent="0" lvl="0" marL="0" marR="0" rtl="0" algn="l">
                <a:lnSpc>
                  <a:spcPct val="110000"/>
                </a:lnSpc>
                <a:spcBef>
                  <a:spcPts val="0"/>
                </a:spcBef>
                <a:spcAft>
                  <a:spcPts val="0"/>
                </a:spcAft>
                <a:buClr>
                  <a:srgbClr val="0070C0"/>
                </a:buClr>
                <a:buSzPct val="80000"/>
                <a:buFont typeface="Arial"/>
                <a:buNone/>
              </a:pPr>
              <a:r>
                <a:rPr b="1" lang="en" sz="1500">
                  <a:solidFill>
                    <a:srgbClr val="0070C0"/>
                  </a:solidFill>
                  <a:latin typeface="Calibri"/>
                  <a:ea typeface="Calibri"/>
                  <a:cs typeface="Calibri"/>
                  <a:sym typeface="Calibri"/>
                </a:rPr>
                <a:t>Stakeholders</a:t>
              </a:r>
              <a:br>
                <a:rPr b="1" lang="en">
                  <a:solidFill>
                    <a:srgbClr val="76092A"/>
                  </a:solidFill>
                  <a:latin typeface="Calibri"/>
                  <a:ea typeface="Calibri"/>
                  <a:cs typeface="Calibri"/>
                  <a:sym typeface="Calibri"/>
                </a:rPr>
              </a:br>
              <a:r>
                <a:rPr lang="en" sz="1100">
                  <a:solidFill>
                    <a:srgbClr val="76092A"/>
                  </a:solidFill>
                  <a:latin typeface="Calibri"/>
                  <a:ea typeface="Calibri"/>
                  <a:cs typeface="Calibri"/>
                  <a:sym typeface="Calibri"/>
                </a:rPr>
                <a:t>We forge relationships with other </a:t>
              </a:r>
              <a:br>
                <a:rPr lang="en" sz="1100">
                  <a:solidFill>
                    <a:srgbClr val="76092A"/>
                  </a:solidFill>
                  <a:latin typeface="Calibri"/>
                  <a:ea typeface="Calibri"/>
                  <a:cs typeface="Calibri"/>
                  <a:sym typeface="Calibri"/>
                </a:rPr>
              </a:br>
              <a:r>
                <a:rPr b="1" lang="en" sz="1100">
                  <a:solidFill>
                    <a:srgbClr val="FF0000"/>
                  </a:solidFill>
                  <a:latin typeface="Calibri"/>
                  <a:ea typeface="Calibri"/>
                  <a:cs typeface="Calibri"/>
                  <a:sym typeface="Calibri"/>
                </a:rPr>
                <a:t>e-infrastructure providers, research infrastructures (RIs)</a:t>
              </a:r>
              <a:r>
                <a:rPr lang="en" sz="1100">
                  <a:solidFill>
                    <a:srgbClr val="76092A"/>
                  </a:solidFill>
                  <a:latin typeface="Calibri"/>
                  <a:ea typeface="Calibri"/>
                  <a:cs typeface="Calibri"/>
                  <a:sym typeface="Calibri"/>
                </a:rPr>
                <a:t>, and other stakeholders, to benefit the R&amp;E community</a:t>
              </a:r>
              <a:endParaRPr sz="1100"/>
            </a:p>
          </p:txBody>
        </p:sp>
      </p:grpSp>
      <p:grpSp>
        <p:nvGrpSpPr>
          <p:cNvPr id="678" name="Google Shape;678;p87"/>
          <p:cNvGrpSpPr/>
          <p:nvPr/>
        </p:nvGrpSpPr>
        <p:grpSpPr>
          <a:xfrm>
            <a:off x="5534435" y="1788949"/>
            <a:ext cx="3304774" cy="955350"/>
            <a:chOff x="6644638" y="4992897"/>
            <a:chExt cx="4650681" cy="1273800"/>
          </a:xfrm>
        </p:grpSpPr>
        <p:pic>
          <p:nvPicPr>
            <p:cNvPr descr="Icon&#10;&#10;Description automatically generated" id="679" name="Google Shape;679;p87"/>
            <p:cNvPicPr preferRelativeResize="0"/>
            <p:nvPr/>
          </p:nvPicPr>
          <p:blipFill rotWithShape="1">
            <a:blip r:embed="rId7">
              <a:alphaModFix/>
            </a:blip>
            <a:srcRect b="0" l="0" r="0" t="0"/>
            <a:stretch/>
          </p:blipFill>
          <p:spPr>
            <a:xfrm>
              <a:off x="6644638" y="5155230"/>
              <a:ext cx="1117949" cy="892806"/>
            </a:xfrm>
            <a:prstGeom prst="rect">
              <a:avLst/>
            </a:prstGeom>
            <a:noFill/>
            <a:ln>
              <a:noFill/>
            </a:ln>
          </p:spPr>
        </p:pic>
        <p:sp>
          <p:nvSpPr>
            <p:cNvPr id="680" name="Google Shape;680;p87"/>
            <p:cNvSpPr txBox="1"/>
            <p:nvPr/>
          </p:nvSpPr>
          <p:spPr>
            <a:xfrm>
              <a:off x="7811419" y="4992897"/>
              <a:ext cx="3483900" cy="1273800"/>
            </a:xfrm>
            <a:prstGeom prst="rect">
              <a:avLst/>
            </a:prstGeom>
            <a:noFill/>
            <a:ln>
              <a:noFill/>
            </a:ln>
          </p:spPr>
          <p:txBody>
            <a:bodyPr anchorCtr="0" anchor="t" bIns="34275" lIns="68575" spcFirstLastPara="1" rIns="68575" wrap="square" tIns="34275">
              <a:normAutofit lnSpcReduction="20000"/>
            </a:bodyPr>
            <a:lstStyle/>
            <a:p>
              <a:pPr indent="0" lvl="0" marL="0" marR="0" rtl="0" algn="l">
                <a:lnSpc>
                  <a:spcPct val="110000"/>
                </a:lnSpc>
                <a:spcBef>
                  <a:spcPts val="0"/>
                </a:spcBef>
                <a:spcAft>
                  <a:spcPts val="0"/>
                </a:spcAft>
                <a:buClr>
                  <a:schemeClr val="accent2"/>
                </a:buClr>
                <a:buSzPts val="1200"/>
                <a:buFont typeface="Arial"/>
                <a:buNone/>
              </a:pPr>
              <a:r>
                <a:rPr b="1" lang="en" sz="1500">
                  <a:solidFill>
                    <a:schemeClr val="accent2"/>
                  </a:solidFill>
                  <a:latin typeface="Calibri"/>
                  <a:ea typeface="Calibri"/>
                  <a:cs typeface="Calibri"/>
                  <a:sym typeface="Calibri"/>
                </a:rPr>
                <a:t>Community</a:t>
              </a:r>
              <a:br>
                <a:rPr b="1" lang="en">
                  <a:solidFill>
                    <a:srgbClr val="76092A"/>
                  </a:solidFill>
                  <a:latin typeface="Calibri"/>
                  <a:ea typeface="Calibri"/>
                  <a:cs typeface="Calibri"/>
                  <a:sym typeface="Calibri"/>
                </a:rPr>
              </a:br>
              <a:r>
                <a:rPr lang="en" sz="1100">
                  <a:solidFill>
                    <a:srgbClr val="76092A"/>
                  </a:solidFill>
                  <a:latin typeface="Calibri"/>
                  <a:ea typeface="Calibri"/>
                  <a:cs typeface="Calibri"/>
                  <a:sym typeface="Calibri"/>
                </a:rPr>
                <a:t>We are acknowledged worldwide as a leader for developing and </a:t>
              </a:r>
              <a:r>
                <a:rPr b="1" lang="en" sz="1100">
                  <a:solidFill>
                    <a:srgbClr val="FF0000"/>
                  </a:solidFill>
                  <a:latin typeface="Calibri"/>
                  <a:ea typeface="Calibri"/>
                  <a:cs typeface="Calibri"/>
                  <a:sym typeface="Calibri"/>
                </a:rPr>
                <a:t>supporting R&amp;E networking communities</a:t>
              </a:r>
              <a:r>
                <a:rPr lang="en" sz="1100">
                  <a:solidFill>
                    <a:srgbClr val="76092A"/>
                  </a:solidFill>
                  <a:latin typeface="Calibri"/>
                  <a:ea typeface="Calibri"/>
                  <a:cs typeface="Calibri"/>
                  <a:sym typeface="Calibri"/>
                </a:rPr>
                <a:t>, and global REN development</a:t>
              </a:r>
              <a:endParaRPr sz="1100"/>
            </a:p>
          </p:txBody>
        </p:sp>
      </p:grpSp>
      <p:grpSp>
        <p:nvGrpSpPr>
          <p:cNvPr id="681" name="Google Shape;681;p87"/>
          <p:cNvGrpSpPr/>
          <p:nvPr/>
        </p:nvGrpSpPr>
        <p:grpSpPr>
          <a:xfrm>
            <a:off x="208694" y="1815922"/>
            <a:ext cx="3182799" cy="955350"/>
            <a:chOff x="8620878" y="2024185"/>
            <a:chExt cx="4243732" cy="1273800"/>
          </a:xfrm>
        </p:grpSpPr>
        <p:pic>
          <p:nvPicPr>
            <p:cNvPr descr="Icon&#10;&#10;Description automatically generated" id="682" name="Google Shape;682;p87"/>
            <p:cNvPicPr preferRelativeResize="0"/>
            <p:nvPr/>
          </p:nvPicPr>
          <p:blipFill rotWithShape="1">
            <a:blip r:embed="rId8">
              <a:alphaModFix/>
            </a:blip>
            <a:srcRect b="0" l="0" r="0" t="0"/>
            <a:stretch/>
          </p:blipFill>
          <p:spPr>
            <a:xfrm>
              <a:off x="11782804" y="2116211"/>
              <a:ext cx="1081806" cy="985366"/>
            </a:xfrm>
            <a:prstGeom prst="rect">
              <a:avLst/>
            </a:prstGeom>
            <a:noFill/>
            <a:ln>
              <a:noFill/>
            </a:ln>
          </p:spPr>
        </p:pic>
        <p:sp>
          <p:nvSpPr>
            <p:cNvPr id="683" name="Google Shape;683;p87"/>
            <p:cNvSpPr txBox="1"/>
            <p:nvPr/>
          </p:nvSpPr>
          <p:spPr>
            <a:xfrm>
              <a:off x="8620878" y="2024185"/>
              <a:ext cx="3247200" cy="1273800"/>
            </a:xfrm>
            <a:prstGeom prst="rect">
              <a:avLst/>
            </a:prstGeom>
            <a:noFill/>
            <a:ln>
              <a:noFill/>
            </a:ln>
          </p:spPr>
          <p:txBody>
            <a:bodyPr anchorCtr="0" anchor="t" bIns="34275" lIns="68575" spcFirstLastPara="1" rIns="68575" wrap="square" tIns="34275">
              <a:normAutofit fontScale="70000" lnSpcReduction="10000"/>
            </a:bodyPr>
            <a:lstStyle/>
            <a:p>
              <a:pPr indent="0" lvl="0" marL="0" marR="0" rtl="0" algn="r">
                <a:lnSpc>
                  <a:spcPct val="110000"/>
                </a:lnSpc>
                <a:spcBef>
                  <a:spcPts val="0"/>
                </a:spcBef>
                <a:spcAft>
                  <a:spcPts val="0"/>
                </a:spcAft>
                <a:buClr>
                  <a:schemeClr val="accent4"/>
                </a:buClr>
                <a:buSzPct val="80952"/>
                <a:buFont typeface="Arial"/>
                <a:buNone/>
              </a:pPr>
              <a:r>
                <a:rPr b="1" lang="en" sz="2100">
                  <a:solidFill>
                    <a:schemeClr val="accent4"/>
                  </a:solidFill>
                  <a:latin typeface="Calibri"/>
                  <a:ea typeface="Calibri"/>
                  <a:cs typeface="Calibri"/>
                  <a:sym typeface="Calibri"/>
                </a:rPr>
                <a:t>Innovation</a:t>
              </a:r>
              <a:br>
                <a:rPr b="1" lang="en" sz="1700">
                  <a:solidFill>
                    <a:srgbClr val="76092A"/>
                  </a:solidFill>
                  <a:latin typeface="Calibri"/>
                  <a:ea typeface="Calibri"/>
                  <a:cs typeface="Calibri"/>
                  <a:sym typeface="Calibri"/>
                </a:rPr>
              </a:br>
              <a:r>
                <a:rPr lang="en" sz="1500">
                  <a:solidFill>
                    <a:srgbClr val="76092A"/>
                  </a:solidFill>
                  <a:latin typeface="Calibri"/>
                  <a:ea typeface="Calibri"/>
                  <a:cs typeface="Calibri"/>
                  <a:sym typeface="Calibri"/>
                </a:rPr>
                <a:t>We </a:t>
              </a:r>
              <a:r>
                <a:rPr b="1" lang="en" sz="1500">
                  <a:solidFill>
                    <a:srgbClr val="FF0000"/>
                  </a:solidFill>
                  <a:latin typeface="Calibri"/>
                  <a:ea typeface="Calibri"/>
                  <a:cs typeface="Calibri"/>
                  <a:sym typeface="Calibri"/>
                </a:rPr>
                <a:t>continually evolve </a:t>
              </a:r>
              <a:r>
                <a:rPr lang="en" sz="1500">
                  <a:solidFill>
                    <a:srgbClr val="76092A"/>
                  </a:solidFill>
                  <a:latin typeface="Calibri"/>
                  <a:ea typeface="Calibri"/>
                  <a:cs typeface="Calibri"/>
                  <a:sym typeface="Calibri"/>
                </a:rPr>
                <a:t>key infrastructures, innovate, and develop new services in order to fulfil the needs of the R&amp;E community in a sustainable way</a:t>
              </a:r>
              <a:endParaRPr sz="1100"/>
            </a:p>
          </p:txBody>
        </p:sp>
      </p:grpSp>
      <p:grpSp>
        <p:nvGrpSpPr>
          <p:cNvPr id="684" name="Google Shape;684;p87"/>
          <p:cNvGrpSpPr/>
          <p:nvPr/>
        </p:nvGrpSpPr>
        <p:grpSpPr>
          <a:xfrm>
            <a:off x="4846338" y="4153912"/>
            <a:ext cx="3769331" cy="770850"/>
            <a:chOff x="7601600" y="3679955"/>
            <a:chExt cx="5025775" cy="1027800"/>
          </a:xfrm>
        </p:grpSpPr>
        <p:pic>
          <p:nvPicPr>
            <p:cNvPr descr="A picture containing text, gambling house, room, scene&#10;&#10;Description automatically generated" id="685" name="Google Shape;685;p87"/>
            <p:cNvPicPr preferRelativeResize="0"/>
            <p:nvPr/>
          </p:nvPicPr>
          <p:blipFill rotWithShape="1">
            <a:blip r:embed="rId9">
              <a:alphaModFix/>
            </a:blip>
            <a:srcRect b="0" l="0" r="0" t="0"/>
            <a:stretch/>
          </p:blipFill>
          <p:spPr>
            <a:xfrm>
              <a:off x="7601600" y="3679955"/>
              <a:ext cx="1246626" cy="764061"/>
            </a:xfrm>
            <a:prstGeom prst="rect">
              <a:avLst/>
            </a:prstGeom>
            <a:noFill/>
            <a:ln>
              <a:noFill/>
            </a:ln>
          </p:spPr>
        </p:pic>
        <p:sp>
          <p:nvSpPr>
            <p:cNvPr id="686" name="Google Shape;686;p87"/>
            <p:cNvSpPr txBox="1"/>
            <p:nvPr/>
          </p:nvSpPr>
          <p:spPr>
            <a:xfrm>
              <a:off x="8770575" y="3679955"/>
              <a:ext cx="3856800" cy="1027800"/>
            </a:xfrm>
            <a:prstGeom prst="rect">
              <a:avLst/>
            </a:prstGeom>
            <a:noFill/>
            <a:ln>
              <a:noFill/>
            </a:ln>
          </p:spPr>
          <p:txBody>
            <a:bodyPr anchorCtr="0" anchor="t" bIns="34275" lIns="68575" spcFirstLastPara="1" rIns="68575" wrap="square" tIns="34275">
              <a:normAutofit/>
            </a:bodyPr>
            <a:lstStyle/>
            <a:p>
              <a:pPr indent="0" lvl="0" marL="0" marR="0" rtl="0" algn="l">
                <a:lnSpc>
                  <a:spcPct val="100000"/>
                </a:lnSpc>
                <a:spcBef>
                  <a:spcPts val="0"/>
                </a:spcBef>
                <a:spcAft>
                  <a:spcPts val="0"/>
                </a:spcAft>
                <a:buClr>
                  <a:srgbClr val="78898A"/>
                </a:buClr>
                <a:buSzPts val="1200"/>
                <a:buFont typeface="Arial"/>
                <a:buNone/>
              </a:pPr>
              <a:r>
                <a:rPr b="1" lang="en" sz="1600">
                  <a:solidFill>
                    <a:srgbClr val="78898A"/>
                  </a:solidFill>
                  <a:latin typeface="Calibri"/>
                  <a:ea typeface="Calibri"/>
                  <a:cs typeface="Calibri"/>
                  <a:sym typeface="Calibri"/>
                </a:rPr>
                <a:t>Funding</a:t>
              </a:r>
              <a:br>
                <a:rPr b="1" lang="en" sz="1100">
                  <a:solidFill>
                    <a:srgbClr val="76092A"/>
                  </a:solidFill>
                  <a:latin typeface="Calibri"/>
                  <a:ea typeface="Calibri"/>
                  <a:cs typeface="Calibri"/>
                  <a:sym typeface="Calibri"/>
                </a:rPr>
              </a:br>
              <a:r>
                <a:rPr lang="en" sz="1100">
                  <a:solidFill>
                    <a:srgbClr val="76092A"/>
                  </a:solidFill>
                  <a:latin typeface="Calibri"/>
                  <a:ea typeface="Calibri"/>
                  <a:cs typeface="Calibri"/>
                  <a:sym typeface="Calibri"/>
                </a:rPr>
                <a:t>We will ensure </a:t>
              </a:r>
              <a:r>
                <a:rPr b="1" lang="en" sz="1100">
                  <a:solidFill>
                    <a:srgbClr val="FF0000"/>
                  </a:solidFill>
                  <a:latin typeface="Calibri"/>
                  <a:ea typeface="Calibri"/>
                  <a:cs typeface="Calibri"/>
                  <a:sym typeface="Calibri"/>
                </a:rPr>
                <a:t>financial sustainability</a:t>
              </a:r>
              <a:r>
                <a:rPr lang="en" sz="1100">
                  <a:solidFill>
                    <a:srgbClr val="76092A"/>
                  </a:solidFill>
                  <a:latin typeface="Calibri"/>
                  <a:ea typeface="Calibri"/>
                  <a:cs typeface="Calibri"/>
                  <a:sym typeface="Calibri"/>
                </a:rPr>
                <a:t> to benefit our members</a:t>
              </a:r>
              <a:endParaRPr sz="1100"/>
            </a:p>
          </p:txBody>
        </p:sp>
      </p:grpSp>
      <p:grpSp>
        <p:nvGrpSpPr>
          <p:cNvPr id="687" name="Google Shape;687;p87"/>
          <p:cNvGrpSpPr/>
          <p:nvPr/>
        </p:nvGrpSpPr>
        <p:grpSpPr>
          <a:xfrm>
            <a:off x="173774" y="3006878"/>
            <a:ext cx="3139387" cy="770850"/>
            <a:chOff x="365566" y="3646601"/>
            <a:chExt cx="4185849" cy="1027800"/>
          </a:xfrm>
        </p:grpSpPr>
        <p:pic>
          <p:nvPicPr>
            <p:cNvPr descr="Icon&#10;&#10;Description automatically generated" id="688" name="Google Shape;688;p87"/>
            <p:cNvPicPr preferRelativeResize="0"/>
            <p:nvPr/>
          </p:nvPicPr>
          <p:blipFill rotWithShape="1">
            <a:blip r:embed="rId10">
              <a:alphaModFix/>
            </a:blip>
            <a:srcRect b="0" l="0" r="0" t="0"/>
            <a:stretch/>
          </p:blipFill>
          <p:spPr>
            <a:xfrm>
              <a:off x="3469609" y="3659675"/>
              <a:ext cx="1081806" cy="812361"/>
            </a:xfrm>
            <a:prstGeom prst="rect">
              <a:avLst/>
            </a:prstGeom>
            <a:noFill/>
            <a:ln>
              <a:noFill/>
            </a:ln>
          </p:spPr>
        </p:pic>
        <p:sp>
          <p:nvSpPr>
            <p:cNvPr id="689" name="Google Shape;689;p87"/>
            <p:cNvSpPr txBox="1"/>
            <p:nvPr/>
          </p:nvSpPr>
          <p:spPr>
            <a:xfrm>
              <a:off x="365566" y="3646601"/>
              <a:ext cx="3070200" cy="1027800"/>
            </a:xfrm>
            <a:prstGeom prst="rect">
              <a:avLst/>
            </a:prstGeom>
            <a:noFill/>
            <a:ln>
              <a:noFill/>
            </a:ln>
          </p:spPr>
          <p:txBody>
            <a:bodyPr anchorCtr="0" anchor="t" bIns="34275" lIns="68575" spcFirstLastPara="1" rIns="68575" wrap="square" tIns="34275">
              <a:normAutofit lnSpcReduction="20000"/>
            </a:bodyPr>
            <a:lstStyle/>
            <a:p>
              <a:pPr indent="0" lvl="0" marL="0" marR="0" rtl="0" algn="r">
                <a:lnSpc>
                  <a:spcPct val="100000"/>
                </a:lnSpc>
                <a:spcBef>
                  <a:spcPts val="0"/>
                </a:spcBef>
                <a:spcAft>
                  <a:spcPts val="0"/>
                </a:spcAft>
                <a:buClr>
                  <a:srgbClr val="66003D"/>
                </a:buClr>
                <a:buSzPts val="1200"/>
                <a:buFont typeface="Arial"/>
                <a:buNone/>
              </a:pPr>
              <a:r>
                <a:rPr b="1" lang="en" sz="1500">
                  <a:solidFill>
                    <a:srgbClr val="66003D"/>
                  </a:solidFill>
                  <a:latin typeface="Calibri"/>
                  <a:ea typeface="Calibri"/>
                  <a:cs typeface="Calibri"/>
                  <a:sym typeface="Calibri"/>
                </a:rPr>
                <a:t>European Union</a:t>
              </a:r>
              <a:br>
                <a:rPr b="1" lang="en" sz="1100">
                  <a:solidFill>
                    <a:srgbClr val="76092A"/>
                  </a:solidFill>
                  <a:latin typeface="Calibri"/>
                  <a:ea typeface="Calibri"/>
                  <a:cs typeface="Calibri"/>
                  <a:sym typeface="Calibri"/>
                </a:rPr>
              </a:br>
              <a:r>
                <a:rPr lang="en" sz="1100">
                  <a:solidFill>
                    <a:srgbClr val="76092A"/>
                  </a:solidFill>
                  <a:latin typeface="Calibri"/>
                  <a:ea typeface="Calibri"/>
                  <a:cs typeface="Calibri"/>
                  <a:sym typeface="Calibri"/>
                </a:rPr>
                <a:t>We are seen by the EU as an indispensable </a:t>
              </a:r>
              <a:r>
                <a:rPr b="1" lang="en" sz="1100">
                  <a:solidFill>
                    <a:srgbClr val="FF0000"/>
                  </a:solidFill>
                  <a:latin typeface="Calibri"/>
                  <a:ea typeface="Calibri"/>
                  <a:cs typeface="Calibri"/>
                  <a:sym typeface="Calibri"/>
                </a:rPr>
                <a:t>partner</a:t>
              </a:r>
              <a:r>
                <a:rPr lang="en" sz="1100">
                  <a:solidFill>
                    <a:srgbClr val="76092A"/>
                  </a:solidFill>
                  <a:latin typeface="Calibri"/>
                  <a:ea typeface="Calibri"/>
                  <a:cs typeface="Calibri"/>
                  <a:sym typeface="Calibri"/>
                </a:rPr>
                <a:t> for their vision</a:t>
              </a:r>
              <a:endParaRPr sz="1100"/>
            </a:p>
            <a:p>
              <a:pPr indent="0" lvl="0" marL="0" marR="0" rtl="0" algn="r">
                <a:lnSpc>
                  <a:spcPct val="100000"/>
                </a:lnSpc>
                <a:spcBef>
                  <a:spcPts val="800"/>
                </a:spcBef>
                <a:spcAft>
                  <a:spcPts val="0"/>
                </a:spcAft>
                <a:buClr>
                  <a:schemeClr val="dk1"/>
                </a:buClr>
                <a:buSzPts val="1100"/>
                <a:buFont typeface="Arial"/>
                <a:buNone/>
              </a:pPr>
              <a:r>
                <a:t/>
              </a:r>
              <a:endParaRPr sz="1100">
                <a:solidFill>
                  <a:srgbClr val="76092A"/>
                </a:solidFill>
                <a:latin typeface="Calibri"/>
                <a:ea typeface="Calibri"/>
                <a:cs typeface="Calibri"/>
                <a:sym typeface="Calibri"/>
              </a:endParaRPr>
            </a:p>
          </p:txBody>
        </p:sp>
      </p:grpSp>
      <p:sp>
        <p:nvSpPr>
          <p:cNvPr id="690" name="Google Shape;690;p87"/>
          <p:cNvSpPr txBox="1"/>
          <p:nvPr>
            <p:ph type="title"/>
          </p:nvPr>
        </p:nvSpPr>
        <p:spPr>
          <a:xfrm>
            <a:off x="2738536" y="2658840"/>
            <a:ext cx="3431100" cy="292800"/>
          </a:xfrm>
          <a:prstGeom prst="rect">
            <a:avLst/>
          </a:prstGeom>
          <a:noFill/>
          <a:ln>
            <a:noFill/>
          </a:ln>
        </p:spPr>
        <p:txBody>
          <a:bodyPr anchorCtr="0" anchor="ctr" bIns="34275" lIns="68575" spcFirstLastPara="1" rIns="68575" wrap="square" tIns="34275">
            <a:noAutofit/>
          </a:bodyPr>
          <a:lstStyle/>
          <a:p>
            <a:pPr indent="0" lvl="0" marL="0" rtl="0" algn="ctr">
              <a:lnSpc>
                <a:spcPct val="90000"/>
              </a:lnSpc>
              <a:spcBef>
                <a:spcPts val="0"/>
              </a:spcBef>
              <a:spcAft>
                <a:spcPts val="0"/>
              </a:spcAft>
              <a:buClr>
                <a:srgbClr val="76092A"/>
              </a:buClr>
              <a:buSzPts val="1700"/>
              <a:buFont typeface="Calibri"/>
              <a:buNone/>
            </a:pPr>
            <a:r>
              <a:rPr b="1" lang="en" sz="1700">
                <a:solidFill>
                  <a:srgbClr val="76092A"/>
                </a:solidFill>
                <a:latin typeface="Calibri"/>
                <a:ea typeface="Calibri"/>
                <a:cs typeface="Calibri"/>
                <a:sym typeface="Calibri"/>
              </a:rPr>
              <a:t>THE</a:t>
            </a:r>
            <a:br>
              <a:rPr b="1" lang="en" sz="1700">
                <a:solidFill>
                  <a:srgbClr val="76092A"/>
                </a:solidFill>
                <a:latin typeface="Calibri"/>
                <a:ea typeface="Calibri"/>
                <a:cs typeface="Calibri"/>
                <a:sym typeface="Calibri"/>
              </a:rPr>
            </a:br>
            <a:r>
              <a:rPr b="1" lang="en" sz="1700">
                <a:solidFill>
                  <a:srgbClr val="76092A"/>
                </a:solidFill>
                <a:latin typeface="Calibri"/>
                <a:ea typeface="Calibri"/>
                <a:cs typeface="Calibri"/>
                <a:sym typeface="Calibri"/>
              </a:rPr>
              <a:t>GÉANT ASSOCIATION</a:t>
            </a:r>
            <a:br>
              <a:rPr b="1" lang="en" sz="1700">
                <a:solidFill>
                  <a:srgbClr val="76092A"/>
                </a:solidFill>
                <a:latin typeface="Calibri"/>
                <a:ea typeface="Calibri"/>
                <a:cs typeface="Calibri"/>
                <a:sym typeface="Calibri"/>
              </a:rPr>
            </a:br>
            <a:r>
              <a:rPr b="1" lang="en" sz="1700">
                <a:solidFill>
                  <a:srgbClr val="76092A"/>
                </a:solidFill>
                <a:latin typeface="Calibri"/>
                <a:ea typeface="Calibri"/>
                <a:cs typeface="Calibri"/>
                <a:sym typeface="Calibri"/>
              </a:rPr>
              <a:t>IS DRIVEN BY </a:t>
            </a:r>
            <a:br>
              <a:rPr b="1" lang="en" sz="1700">
                <a:solidFill>
                  <a:srgbClr val="76092A"/>
                </a:solidFill>
                <a:latin typeface="Calibri"/>
                <a:ea typeface="Calibri"/>
                <a:cs typeface="Calibri"/>
                <a:sym typeface="Calibri"/>
              </a:rPr>
            </a:br>
            <a:r>
              <a:rPr b="1" lang="en" sz="1700">
                <a:solidFill>
                  <a:srgbClr val="76092A"/>
                </a:solidFill>
                <a:latin typeface="Calibri"/>
                <a:ea typeface="Calibri"/>
                <a:cs typeface="Calibri"/>
                <a:sym typeface="Calibri"/>
              </a:rPr>
              <a:t>EIGHT STRATEGIC </a:t>
            </a:r>
            <a:r>
              <a:rPr lang="en" sz="1700">
                <a:solidFill>
                  <a:srgbClr val="76092A"/>
                </a:solidFill>
              </a:rPr>
              <a:t>G</a:t>
            </a:r>
            <a:r>
              <a:rPr b="1" lang="en" sz="1700">
                <a:solidFill>
                  <a:srgbClr val="76092A"/>
                </a:solidFill>
                <a:latin typeface="Calibri"/>
                <a:ea typeface="Calibri"/>
                <a:cs typeface="Calibri"/>
                <a:sym typeface="Calibri"/>
              </a:rPr>
              <a:t>OALS</a:t>
            </a:r>
            <a:endParaRPr/>
          </a:p>
        </p:txBody>
      </p:sp>
      <p:cxnSp>
        <p:nvCxnSpPr>
          <p:cNvPr id="691" name="Google Shape;691;p87"/>
          <p:cNvCxnSpPr/>
          <p:nvPr/>
        </p:nvCxnSpPr>
        <p:spPr>
          <a:xfrm>
            <a:off x="4503680" y="1569316"/>
            <a:ext cx="0" cy="311400"/>
          </a:xfrm>
          <a:prstGeom prst="straightConnector1">
            <a:avLst/>
          </a:prstGeom>
          <a:noFill/>
          <a:ln cap="flat" cmpd="sng" w="25400">
            <a:solidFill>
              <a:srgbClr val="F8A0BA">
                <a:alpha val="67840"/>
              </a:srgbClr>
            </a:solidFill>
            <a:prstDash val="solid"/>
            <a:miter lim="800000"/>
            <a:headEnd len="sm" w="sm" type="none"/>
            <a:tailEnd len="sm" w="sm" type="none"/>
          </a:ln>
        </p:spPr>
      </p:cxnSp>
      <p:cxnSp>
        <p:nvCxnSpPr>
          <p:cNvPr id="692" name="Google Shape;692;p87"/>
          <p:cNvCxnSpPr/>
          <p:nvPr/>
        </p:nvCxnSpPr>
        <p:spPr>
          <a:xfrm>
            <a:off x="4503680" y="4042563"/>
            <a:ext cx="0" cy="303300"/>
          </a:xfrm>
          <a:prstGeom prst="straightConnector1">
            <a:avLst/>
          </a:prstGeom>
          <a:noFill/>
          <a:ln cap="flat" cmpd="sng" w="25400">
            <a:solidFill>
              <a:srgbClr val="F8A0BA">
                <a:alpha val="67840"/>
              </a:srgbClr>
            </a:solidFill>
            <a:prstDash val="solid"/>
            <a:miter lim="800000"/>
            <a:headEnd len="sm" w="sm" type="none"/>
            <a:tailEnd len="sm" w="sm" type="none"/>
          </a:ln>
        </p:spPr>
      </p:cxnSp>
      <p:cxnSp>
        <p:nvCxnSpPr>
          <p:cNvPr id="693" name="Google Shape;693;p87"/>
          <p:cNvCxnSpPr/>
          <p:nvPr/>
        </p:nvCxnSpPr>
        <p:spPr>
          <a:xfrm>
            <a:off x="5615346" y="2839373"/>
            <a:ext cx="333000" cy="0"/>
          </a:xfrm>
          <a:prstGeom prst="straightConnector1">
            <a:avLst/>
          </a:prstGeom>
          <a:noFill/>
          <a:ln cap="flat" cmpd="sng" w="25400">
            <a:solidFill>
              <a:srgbClr val="F8A0BA"/>
            </a:solidFill>
            <a:prstDash val="solid"/>
            <a:miter lim="800000"/>
            <a:headEnd len="sm" w="sm" type="none"/>
            <a:tailEnd len="sm" w="sm" type="none"/>
          </a:ln>
        </p:spPr>
      </p:cxnSp>
      <p:cxnSp>
        <p:nvCxnSpPr>
          <p:cNvPr id="694" name="Google Shape;694;p87"/>
          <p:cNvCxnSpPr/>
          <p:nvPr/>
        </p:nvCxnSpPr>
        <p:spPr>
          <a:xfrm flipH="1">
            <a:off x="5240387" y="1916373"/>
            <a:ext cx="204600" cy="204600"/>
          </a:xfrm>
          <a:prstGeom prst="straightConnector1">
            <a:avLst/>
          </a:prstGeom>
          <a:noFill/>
          <a:ln cap="flat" cmpd="sng" w="25400">
            <a:solidFill>
              <a:srgbClr val="F8A0BA"/>
            </a:solidFill>
            <a:prstDash val="solid"/>
            <a:miter lim="800000"/>
            <a:headEnd len="sm" w="sm" type="none"/>
            <a:tailEnd len="sm" w="sm" type="none"/>
          </a:ln>
        </p:spPr>
      </p:cxnSp>
      <p:cxnSp>
        <p:nvCxnSpPr>
          <p:cNvPr id="695" name="Google Shape;695;p87"/>
          <p:cNvCxnSpPr/>
          <p:nvPr/>
        </p:nvCxnSpPr>
        <p:spPr>
          <a:xfrm flipH="1">
            <a:off x="3498536" y="3686566"/>
            <a:ext cx="187500" cy="187500"/>
          </a:xfrm>
          <a:prstGeom prst="straightConnector1">
            <a:avLst/>
          </a:prstGeom>
          <a:noFill/>
          <a:ln cap="flat" cmpd="sng" w="25400">
            <a:solidFill>
              <a:srgbClr val="F8A0BA">
                <a:alpha val="67840"/>
              </a:srgbClr>
            </a:solidFill>
            <a:prstDash val="solid"/>
            <a:miter lim="800000"/>
            <a:headEnd len="sm" w="sm" type="none"/>
            <a:tailEnd len="sm" w="sm" type="none"/>
          </a:ln>
        </p:spPr>
      </p:cxnSp>
      <p:cxnSp>
        <p:nvCxnSpPr>
          <p:cNvPr id="696" name="Google Shape;696;p87"/>
          <p:cNvCxnSpPr/>
          <p:nvPr/>
        </p:nvCxnSpPr>
        <p:spPr>
          <a:xfrm>
            <a:off x="3498541" y="1910699"/>
            <a:ext cx="200400" cy="200400"/>
          </a:xfrm>
          <a:prstGeom prst="straightConnector1">
            <a:avLst/>
          </a:prstGeom>
          <a:noFill/>
          <a:ln cap="flat" cmpd="sng" w="25400">
            <a:solidFill>
              <a:srgbClr val="F8A0BA">
                <a:alpha val="67840"/>
              </a:srgbClr>
            </a:solidFill>
            <a:prstDash val="solid"/>
            <a:miter lim="800000"/>
            <a:headEnd len="sm" w="sm" type="none"/>
            <a:tailEnd len="sm" w="sm" type="none"/>
          </a:ln>
        </p:spPr>
      </p:cxnSp>
      <p:cxnSp>
        <p:nvCxnSpPr>
          <p:cNvPr id="697" name="Google Shape;697;p87"/>
          <p:cNvCxnSpPr/>
          <p:nvPr/>
        </p:nvCxnSpPr>
        <p:spPr>
          <a:xfrm>
            <a:off x="5218819" y="3689854"/>
            <a:ext cx="203400" cy="203400"/>
          </a:xfrm>
          <a:prstGeom prst="straightConnector1">
            <a:avLst/>
          </a:prstGeom>
          <a:noFill/>
          <a:ln cap="flat" cmpd="sng" w="25400">
            <a:solidFill>
              <a:srgbClr val="F8A0BA">
                <a:alpha val="67840"/>
              </a:srgbClr>
            </a:solidFill>
            <a:prstDash val="solid"/>
            <a:miter lim="800000"/>
            <a:headEnd len="sm" w="sm" type="none"/>
            <a:tailEnd len="sm" w="sm" type="none"/>
          </a:ln>
        </p:spPr>
      </p:cxnSp>
      <p:cxnSp>
        <p:nvCxnSpPr>
          <p:cNvPr id="698" name="Google Shape;698;p87"/>
          <p:cNvCxnSpPr/>
          <p:nvPr/>
        </p:nvCxnSpPr>
        <p:spPr>
          <a:xfrm>
            <a:off x="3042410" y="2839373"/>
            <a:ext cx="333000" cy="0"/>
          </a:xfrm>
          <a:prstGeom prst="straightConnector1">
            <a:avLst/>
          </a:prstGeom>
          <a:noFill/>
          <a:ln cap="flat" cmpd="sng" w="25400">
            <a:solidFill>
              <a:srgbClr val="F8A0BA"/>
            </a:solidFill>
            <a:prstDash val="solid"/>
            <a:miter lim="800000"/>
            <a:headEnd len="sm" w="sm" type="none"/>
            <a:tailEnd len="sm" w="sm" type="none"/>
          </a:ln>
        </p:spPr>
      </p:cxnSp>
      <p:sp>
        <p:nvSpPr>
          <p:cNvPr id="699" name="Google Shape;699;p87"/>
          <p:cNvSpPr txBox="1"/>
          <p:nvPr/>
        </p:nvSpPr>
        <p:spPr>
          <a:xfrm>
            <a:off x="8639182" y="5225276"/>
            <a:ext cx="427200" cy="2409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200">
                <a:solidFill>
                  <a:schemeClr val="lt1"/>
                </a:solidFill>
                <a:latin typeface="Calibri"/>
                <a:ea typeface="Calibri"/>
                <a:cs typeface="Calibri"/>
                <a:sym typeface="Calibri"/>
              </a:rPr>
              <a:t>8</a:t>
            </a:r>
            <a:endParaRPr sz="1100"/>
          </a:p>
        </p:txBody>
      </p:sp>
      <p:sp>
        <p:nvSpPr>
          <p:cNvPr id="700" name="Google Shape;700;p87"/>
          <p:cNvSpPr txBox="1"/>
          <p:nvPr>
            <p:ph type="title"/>
          </p:nvPr>
        </p:nvSpPr>
        <p:spPr>
          <a:xfrm>
            <a:off x="1" y="209875"/>
            <a:ext cx="6836100" cy="292800"/>
          </a:xfrm>
          <a:prstGeom prst="rect">
            <a:avLst/>
          </a:prstGeom>
          <a:noFill/>
          <a:ln>
            <a:noFill/>
          </a:ln>
        </p:spPr>
        <p:txBody>
          <a:bodyPr anchorCtr="0" anchor="ctr" bIns="34275" lIns="68575" spcFirstLastPara="1" rIns="68575" wrap="square" tIns="34275">
            <a:noAutofit/>
          </a:bodyPr>
          <a:lstStyle/>
          <a:p>
            <a:pPr indent="0" lvl="0" marL="0" rtl="0" algn="ctr">
              <a:lnSpc>
                <a:spcPct val="90000"/>
              </a:lnSpc>
              <a:spcBef>
                <a:spcPts val="0"/>
              </a:spcBef>
              <a:spcAft>
                <a:spcPts val="0"/>
              </a:spcAft>
              <a:buClr>
                <a:srgbClr val="76092A"/>
              </a:buClr>
              <a:buSzPts val="1700"/>
              <a:buFont typeface="Calibri"/>
              <a:buNone/>
            </a:pPr>
            <a:r>
              <a:rPr lang="en" sz="2300">
                <a:solidFill>
                  <a:srgbClr val="76092A"/>
                </a:solidFill>
              </a:rPr>
              <a:t>Eight Strategic goals for the GÉANT Association</a:t>
            </a:r>
            <a:endParaRPr sz="24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4" name="Shape 704"/>
        <p:cNvGrpSpPr/>
        <p:nvPr/>
      </p:nvGrpSpPr>
      <p:grpSpPr>
        <a:xfrm>
          <a:off x="0" y="0"/>
          <a:ext cx="0" cy="0"/>
          <a:chOff x="0" y="0"/>
          <a:chExt cx="0" cy="0"/>
        </a:xfrm>
      </p:grpSpPr>
      <p:sp>
        <p:nvSpPr>
          <p:cNvPr id="705" name="Google Shape;705;p88"/>
          <p:cNvSpPr txBox="1"/>
          <p:nvPr>
            <p:ph type="title"/>
          </p:nvPr>
        </p:nvSpPr>
        <p:spPr>
          <a:xfrm>
            <a:off x="667629" y="2347876"/>
            <a:ext cx="7421100" cy="323100"/>
          </a:xfrm>
          <a:prstGeom prst="rect">
            <a:avLst/>
          </a:prstGeom>
          <a:noFill/>
          <a:ln>
            <a:noFill/>
          </a:ln>
        </p:spPr>
        <p:txBody>
          <a:bodyPr anchorCtr="0" anchor="ctr" bIns="34275" lIns="68575" spcFirstLastPara="1" rIns="68575" wrap="square" tIns="34275">
            <a:noAutofit/>
          </a:bodyPr>
          <a:lstStyle/>
          <a:p>
            <a:pPr indent="0" lvl="0" marL="0" rtl="0" algn="ctr">
              <a:lnSpc>
                <a:spcPct val="90000"/>
              </a:lnSpc>
              <a:spcBef>
                <a:spcPts val="0"/>
              </a:spcBef>
              <a:spcAft>
                <a:spcPts val="0"/>
              </a:spcAft>
              <a:buClr>
                <a:srgbClr val="76092A"/>
              </a:buClr>
              <a:buSzPts val="4500"/>
              <a:buFont typeface="Calibri"/>
              <a:buNone/>
            </a:pPr>
            <a:r>
              <a:rPr lang="en" sz="4500"/>
              <a:t>GÉANT</a:t>
            </a:r>
            <a:br>
              <a:rPr lang="en" sz="4500"/>
            </a:br>
            <a:r>
              <a:rPr lang="en" sz="4500"/>
              <a:t>Projects and Services</a:t>
            </a:r>
            <a:endParaRPr/>
          </a:p>
        </p:txBody>
      </p:sp>
      <p:pic>
        <p:nvPicPr>
          <p:cNvPr id="706" name="Google Shape;706;p88"/>
          <p:cNvPicPr preferRelativeResize="0"/>
          <p:nvPr/>
        </p:nvPicPr>
        <p:blipFill>
          <a:blip r:embed="rId3">
            <a:alphaModFix/>
          </a:blip>
          <a:stretch>
            <a:fillRect/>
          </a:stretch>
        </p:blipFill>
        <p:spPr>
          <a:xfrm>
            <a:off x="3017705" y="3341850"/>
            <a:ext cx="2822051" cy="11772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1" name="Shape 371"/>
        <p:cNvGrpSpPr/>
        <p:nvPr/>
      </p:nvGrpSpPr>
      <p:grpSpPr>
        <a:xfrm>
          <a:off x="0" y="0"/>
          <a:ext cx="0" cy="0"/>
          <a:chOff x="0" y="0"/>
          <a:chExt cx="0" cy="0"/>
        </a:xfrm>
      </p:grpSpPr>
      <p:sp>
        <p:nvSpPr>
          <p:cNvPr id="372" name="Google Shape;372;p71"/>
          <p:cNvSpPr txBox="1"/>
          <p:nvPr>
            <p:ph idx="1" type="body"/>
          </p:nvPr>
        </p:nvSpPr>
        <p:spPr>
          <a:xfrm>
            <a:off x="-54850" y="1102400"/>
            <a:ext cx="9198900" cy="3489600"/>
          </a:xfrm>
          <a:prstGeom prst="rect">
            <a:avLst/>
          </a:prstGeom>
        </p:spPr>
        <p:txBody>
          <a:bodyPr anchorCtr="0" anchor="t" bIns="91425" lIns="91425" spcFirstLastPara="1" rIns="91425" wrap="square" tIns="91425">
            <a:noAutofit/>
          </a:bodyPr>
          <a:lstStyle/>
          <a:p>
            <a:pPr indent="-342900" lvl="0" marL="457200" rtl="0" algn="l">
              <a:spcBef>
                <a:spcPts val="750"/>
              </a:spcBef>
              <a:spcAft>
                <a:spcPts val="0"/>
              </a:spcAft>
              <a:buClr>
                <a:srgbClr val="1C4587"/>
              </a:buClr>
              <a:buSzPts val="1800"/>
              <a:buAutoNum type="arabicPeriod"/>
            </a:pPr>
            <a:r>
              <a:rPr b="1" lang="en" sz="1800">
                <a:solidFill>
                  <a:srgbClr val="1C4587"/>
                </a:solidFill>
              </a:rPr>
              <a:t>Introduction to GÉANT</a:t>
            </a:r>
            <a:endParaRPr b="1" sz="1800">
              <a:solidFill>
                <a:srgbClr val="1C4587"/>
              </a:solidFill>
            </a:endParaRPr>
          </a:p>
          <a:p>
            <a:pPr indent="-342900" lvl="1" marL="914400" rtl="0" algn="l">
              <a:spcBef>
                <a:spcPts val="0"/>
              </a:spcBef>
              <a:spcAft>
                <a:spcPts val="0"/>
              </a:spcAft>
              <a:buClr>
                <a:srgbClr val="1C4587"/>
              </a:buClr>
              <a:buSzPts val="1800"/>
              <a:buAutoNum type="alphaLcPeriod"/>
            </a:pPr>
            <a:r>
              <a:rPr b="1" lang="en" sz="1800">
                <a:solidFill>
                  <a:srgbClr val="1C4587"/>
                </a:solidFill>
              </a:rPr>
              <a:t>What is it</a:t>
            </a:r>
            <a:endParaRPr b="1" sz="1800">
              <a:solidFill>
                <a:srgbClr val="1C4587"/>
              </a:solidFill>
            </a:endParaRPr>
          </a:p>
          <a:p>
            <a:pPr indent="-342900" lvl="1" marL="914400" rtl="0" algn="l">
              <a:spcBef>
                <a:spcPts val="0"/>
              </a:spcBef>
              <a:spcAft>
                <a:spcPts val="0"/>
              </a:spcAft>
              <a:buClr>
                <a:srgbClr val="1C4587"/>
              </a:buClr>
              <a:buSzPts val="1800"/>
              <a:buAutoNum type="alphaLcPeriod"/>
            </a:pPr>
            <a:r>
              <a:rPr b="1" lang="en" sz="1800">
                <a:solidFill>
                  <a:srgbClr val="1C4587"/>
                </a:solidFill>
              </a:rPr>
              <a:t>What it does</a:t>
            </a:r>
            <a:endParaRPr b="1" sz="1800">
              <a:solidFill>
                <a:srgbClr val="1C4587"/>
              </a:solidFill>
            </a:endParaRPr>
          </a:p>
          <a:p>
            <a:pPr indent="-342900" lvl="1" marL="914400" rtl="0" algn="l">
              <a:spcBef>
                <a:spcPts val="0"/>
              </a:spcBef>
              <a:spcAft>
                <a:spcPts val="0"/>
              </a:spcAft>
              <a:buClr>
                <a:srgbClr val="1C4587"/>
              </a:buClr>
              <a:buSzPts val="1800"/>
              <a:buAutoNum type="alphaLcPeriod"/>
            </a:pPr>
            <a:r>
              <a:rPr b="1" lang="en" sz="1800">
                <a:solidFill>
                  <a:srgbClr val="1C4587"/>
                </a:solidFill>
              </a:rPr>
              <a:t>What services does it provide</a:t>
            </a:r>
            <a:endParaRPr b="1" sz="1800">
              <a:solidFill>
                <a:srgbClr val="1C4587"/>
              </a:solidFill>
            </a:endParaRPr>
          </a:p>
          <a:p>
            <a:pPr indent="-342900" lvl="1" marL="914400" rtl="0" algn="l">
              <a:spcBef>
                <a:spcPts val="0"/>
              </a:spcBef>
              <a:spcAft>
                <a:spcPts val="0"/>
              </a:spcAft>
              <a:buClr>
                <a:srgbClr val="1C4587"/>
              </a:buClr>
              <a:buSzPts val="1800"/>
              <a:buAutoNum type="alphaLcPeriod"/>
            </a:pPr>
            <a:r>
              <a:rPr b="1" lang="en" sz="1800">
                <a:solidFill>
                  <a:srgbClr val="1C4587"/>
                </a:solidFill>
              </a:rPr>
              <a:t>What its core values and strategy are</a:t>
            </a:r>
            <a:br>
              <a:rPr b="1" lang="en" sz="1800">
                <a:solidFill>
                  <a:srgbClr val="1C4587"/>
                </a:solidFill>
              </a:rPr>
            </a:br>
            <a:endParaRPr b="1" sz="1800">
              <a:solidFill>
                <a:srgbClr val="1C4587"/>
              </a:solidFill>
            </a:endParaRPr>
          </a:p>
          <a:p>
            <a:pPr indent="-342900" lvl="0" marL="457200" rtl="0" algn="l">
              <a:spcBef>
                <a:spcPts val="0"/>
              </a:spcBef>
              <a:spcAft>
                <a:spcPts val="0"/>
              </a:spcAft>
              <a:buClr>
                <a:srgbClr val="1C4587"/>
              </a:buClr>
              <a:buSzPts val="1800"/>
              <a:buAutoNum type="arabicPeriod"/>
            </a:pPr>
            <a:r>
              <a:rPr b="1" lang="en" sz="1800">
                <a:solidFill>
                  <a:srgbClr val="1C4587"/>
                </a:solidFill>
              </a:rPr>
              <a:t>The GÉANT Trust and Identity Services</a:t>
            </a:r>
            <a:endParaRPr b="1" sz="1800">
              <a:solidFill>
                <a:srgbClr val="1C4587"/>
              </a:solidFill>
            </a:endParaRPr>
          </a:p>
          <a:p>
            <a:pPr indent="-342900" lvl="1" marL="914400" marR="0" rtl="0" algn="l">
              <a:lnSpc>
                <a:spcPct val="90000"/>
              </a:lnSpc>
              <a:spcBef>
                <a:spcPts val="0"/>
              </a:spcBef>
              <a:spcAft>
                <a:spcPts val="0"/>
              </a:spcAft>
              <a:buClr>
                <a:srgbClr val="1C4587"/>
              </a:buClr>
              <a:buSzPts val="1800"/>
              <a:buAutoNum type="alphaLcPeriod"/>
            </a:pPr>
            <a:r>
              <a:rPr b="1" lang="en" sz="1800">
                <a:solidFill>
                  <a:srgbClr val="1C4587"/>
                </a:solidFill>
              </a:rPr>
              <a:t>eduroam</a:t>
            </a:r>
            <a:endParaRPr b="1" sz="1800">
              <a:solidFill>
                <a:srgbClr val="1C4587"/>
              </a:solidFill>
            </a:endParaRPr>
          </a:p>
          <a:p>
            <a:pPr indent="-342900" lvl="1" marL="914400" marR="0" rtl="0" algn="l">
              <a:lnSpc>
                <a:spcPct val="90000"/>
              </a:lnSpc>
              <a:spcBef>
                <a:spcPts val="0"/>
              </a:spcBef>
              <a:spcAft>
                <a:spcPts val="0"/>
              </a:spcAft>
              <a:buClr>
                <a:srgbClr val="1C4587"/>
              </a:buClr>
              <a:buSzPts val="1800"/>
              <a:buAutoNum type="alphaLcPeriod"/>
            </a:pPr>
            <a:r>
              <a:rPr b="1" lang="en" sz="1800">
                <a:solidFill>
                  <a:srgbClr val="1C4587"/>
                </a:solidFill>
              </a:rPr>
              <a:t>eduGAIN</a:t>
            </a:r>
            <a:endParaRPr b="1" sz="1800">
              <a:solidFill>
                <a:srgbClr val="1C4587"/>
              </a:solidFill>
            </a:endParaRPr>
          </a:p>
          <a:p>
            <a:pPr indent="-342900" lvl="1" marL="914400" marR="0" rtl="0" algn="l">
              <a:lnSpc>
                <a:spcPct val="90000"/>
              </a:lnSpc>
              <a:spcBef>
                <a:spcPts val="0"/>
              </a:spcBef>
              <a:spcAft>
                <a:spcPts val="0"/>
              </a:spcAft>
              <a:buClr>
                <a:srgbClr val="1C4587"/>
              </a:buClr>
              <a:buSzPts val="1800"/>
              <a:buAutoNum type="alphaLcPeriod"/>
            </a:pPr>
            <a:r>
              <a:rPr b="1" lang="en" sz="1800">
                <a:solidFill>
                  <a:srgbClr val="1C4587"/>
                </a:solidFill>
              </a:rPr>
              <a:t>InAcademia</a:t>
            </a:r>
            <a:endParaRPr b="1" sz="1800">
              <a:solidFill>
                <a:srgbClr val="1C4587"/>
              </a:solidFill>
            </a:endParaRPr>
          </a:p>
          <a:p>
            <a:pPr indent="-342900" lvl="1" marL="914400" marR="0" rtl="0" algn="l">
              <a:lnSpc>
                <a:spcPct val="90000"/>
              </a:lnSpc>
              <a:spcBef>
                <a:spcPts val="0"/>
              </a:spcBef>
              <a:spcAft>
                <a:spcPts val="0"/>
              </a:spcAft>
              <a:buClr>
                <a:srgbClr val="1C4587"/>
              </a:buClr>
              <a:buSzPts val="1800"/>
              <a:buAutoNum type="alphaLcPeriod"/>
            </a:pPr>
            <a:r>
              <a:rPr b="1" lang="en" sz="1800">
                <a:solidFill>
                  <a:srgbClr val="1C4587"/>
                </a:solidFill>
              </a:rPr>
              <a:t>GÉANT AAI</a:t>
            </a:r>
            <a:br>
              <a:rPr b="1" lang="en" sz="1800">
                <a:solidFill>
                  <a:srgbClr val="1C4587"/>
                </a:solidFill>
              </a:rPr>
            </a:br>
            <a:endParaRPr b="1" sz="1800">
              <a:solidFill>
                <a:srgbClr val="1C4587"/>
              </a:solidFill>
            </a:endParaRPr>
          </a:p>
          <a:p>
            <a:pPr indent="-342900" lvl="0" marL="457200" marR="0" rtl="0" algn="l">
              <a:lnSpc>
                <a:spcPct val="90000"/>
              </a:lnSpc>
              <a:spcBef>
                <a:spcPts val="0"/>
              </a:spcBef>
              <a:spcAft>
                <a:spcPts val="0"/>
              </a:spcAft>
              <a:buClr>
                <a:srgbClr val="1C4587"/>
              </a:buClr>
              <a:buSzPts val="1800"/>
              <a:buAutoNum type="arabicPeriod"/>
            </a:pPr>
            <a:r>
              <a:rPr b="1" lang="en" sz="1800">
                <a:solidFill>
                  <a:srgbClr val="1C4587"/>
                </a:solidFill>
              </a:rPr>
              <a:t>Short outlook on the future of T&amp;I - Core AAI </a:t>
            </a:r>
            <a:endParaRPr b="1" sz="1800">
              <a:solidFill>
                <a:srgbClr val="1C4587"/>
              </a:solidFill>
            </a:endParaRPr>
          </a:p>
        </p:txBody>
      </p:sp>
      <p:sp>
        <p:nvSpPr>
          <p:cNvPr id="373" name="Google Shape;373;p71"/>
          <p:cNvSpPr txBox="1"/>
          <p:nvPr>
            <p:ph idx="12" type="sldNum"/>
          </p:nvPr>
        </p:nvSpPr>
        <p:spPr>
          <a:xfrm>
            <a:off x="8296359" y="4804515"/>
            <a:ext cx="555900" cy="206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
              <a:t>‹#›</a:t>
            </a:fld>
            <a:endParaRPr/>
          </a:p>
        </p:txBody>
      </p:sp>
      <p:sp>
        <p:nvSpPr>
          <p:cNvPr id="374" name="Google Shape;374;p71"/>
          <p:cNvSpPr txBox="1"/>
          <p:nvPr>
            <p:ph type="title"/>
          </p:nvPr>
        </p:nvSpPr>
        <p:spPr>
          <a:xfrm>
            <a:off x="148360" y="33887"/>
            <a:ext cx="7209000" cy="994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2000">
                <a:solidFill>
                  <a:srgbClr val="A12024"/>
                </a:solidFill>
              </a:rPr>
              <a:t>Contents</a:t>
            </a:r>
            <a:endParaRPr sz="2000">
              <a:solidFill>
                <a:srgbClr val="A12024"/>
              </a:solidFill>
            </a:endParaRPr>
          </a:p>
        </p:txBody>
      </p:sp>
      <p:pic>
        <p:nvPicPr>
          <p:cNvPr id="375" name="Google Shape;375;p71"/>
          <p:cNvPicPr preferRelativeResize="0"/>
          <p:nvPr/>
        </p:nvPicPr>
        <p:blipFill>
          <a:blip r:embed="rId3">
            <a:alphaModFix/>
          </a:blip>
          <a:stretch>
            <a:fillRect/>
          </a:stretch>
        </p:blipFill>
        <p:spPr>
          <a:xfrm>
            <a:off x="4945675" y="1353875"/>
            <a:ext cx="1929175" cy="1139450"/>
          </a:xfrm>
          <a:prstGeom prst="rect">
            <a:avLst/>
          </a:prstGeom>
          <a:noFill/>
          <a:ln>
            <a:noFill/>
          </a:ln>
        </p:spPr>
      </p:pic>
      <p:pic>
        <p:nvPicPr>
          <p:cNvPr id="376" name="Google Shape;376;p71"/>
          <p:cNvPicPr preferRelativeResize="0"/>
          <p:nvPr/>
        </p:nvPicPr>
        <p:blipFill>
          <a:blip r:embed="rId4">
            <a:alphaModFix/>
          </a:blip>
          <a:stretch>
            <a:fillRect/>
          </a:stretch>
        </p:blipFill>
        <p:spPr>
          <a:xfrm>
            <a:off x="4755202" y="3455078"/>
            <a:ext cx="876500" cy="389550"/>
          </a:xfrm>
          <a:prstGeom prst="rect">
            <a:avLst/>
          </a:prstGeom>
          <a:noFill/>
          <a:ln>
            <a:noFill/>
          </a:ln>
        </p:spPr>
      </p:pic>
      <p:sp>
        <p:nvSpPr>
          <p:cNvPr id="377" name="Google Shape;377;p71"/>
          <p:cNvSpPr txBox="1"/>
          <p:nvPr>
            <p:ph type="title"/>
          </p:nvPr>
        </p:nvSpPr>
        <p:spPr>
          <a:xfrm>
            <a:off x="5883525" y="3670800"/>
            <a:ext cx="1106400" cy="300600"/>
          </a:xfrm>
          <a:prstGeom prst="rect">
            <a:avLst/>
          </a:prstGeom>
          <a:solidFill>
            <a:schemeClr val="lt2"/>
          </a:solidFill>
          <a:ln>
            <a:noFill/>
          </a:ln>
        </p:spPr>
        <p:txBody>
          <a:bodyPr anchorCtr="0" anchor="ctr" bIns="34275" lIns="68575" spcFirstLastPara="1" rIns="68575" wrap="square" tIns="34275">
            <a:noAutofit/>
          </a:bodyPr>
          <a:lstStyle/>
          <a:p>
            <a:pPr indent="0" lvl="0" marL="0" rtl="0" algn="l">
              <a:lnSpc>
                <a:spcPct val="100000"/>
              </a:lnSpc>
              <a:spcBef>
                <a:spcPts val="0"/>
              </a:spcBef>
              <a:spcAft>
                <a:spcPts val="0"/>
              </a:spcAft>
              <a:buSzPts val="1620"/>
              <a:buNone/>
            </a:pPr>
            <a:r>
              <a:rPr lang="en" sz="1550"/>
              <a:t>GÉANT AAI</a:t>
            </a:r>
            <a:endParaRPr sz="1550"/>
          </a:p>
        </p:txBody>
      </p:sp>
      <p:pic>
        <p:nvPicPr>
          <p:cNvPr id="378" name="Google Shape;378;p71"/>
          <p:cNvPicPr preferRelativeResize="0"/>
          <p:nvPr/>
        </p:nvPicPr>
        <p:blipFill>
          <a:blip r:embed="rId5">
            <a:alphaModFix/>
          </a:blip>
          <a:stretch>
            <a:fillRect/>
          </a:stretch>
        </p:blipFill>
        <p:spPr>
          <a:xfrm>
            <a:off x="5414600" y="3030950"/>
            <a:ext cx="1753974" cy="424125"/>
          </a:xfrm>
          <a:prstGeom prst="rect">
            <a:avLst/>
          </a:prstGeom>
          <a:noFill/>
          <a:ln>
            <a:noFill/>
          </a:ln>
        </p:spPr>
      </p:pic>
      <p:pic>
        <p:nvPicPr>
          <p:cNvPr id="379" name="Google Shape;379;p71"/>
          <p:cNvPicPr preferRelativeResize="0"/>
          <p:nvPr/>
        </p:nvPicPr>
        <p:blipFill>
          <a:blip r:embed="rId6">
            <a:alphaModFix/>
          </a:blip>
          <a:stretch>
            <a:fillRect/>
          </a:stretch>
        </p:blipFill>
        <p:spPr>
          <a:xfrm>
            <a:off x="7105000" y="3455075"/>
            <a:ext cx="1191350" cy="3394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0" name="Shape 710"/>
        <p:cNvGrpSpPr/>
        <p:nvPr/>
      </p:nvGrpSpPr>
      <p:grpSpPr>
        <a:xfrm>
          <a:off x="0" y="0"/>
          <a:ext cx="0" cy="0"/>
          <a:chOff x="0" y="0"/>
          <a:chExt cx="0" cy="0"/>
        </a:xfrm>
      </p:grpSpPr>
      <p:sp>
        <p:nvSpPr>
          <p:cNvPr id="711" name="Google Shape;711;p89"/>
          <p:cNvSpPr/>
          <p:nvPr/>
        </p:nvSpPr>
        <p:spPr>
          <a:xfrm>
            <a:off x="-1524561" y="2184096"/>
            <a:ext cx="12193200" cy="6397800"/>
          </a:xfrm>
          <a:prstGeom prst="ellipse">
            <a:avLst/>
          </a:prstGeom>
          <a:gradFill>
            <a:gsLst>
              <a:gs pos="0">
                <a:schemeClr val="lt1"/>
              </a:gs>
              <a:gs pos="100000">
                <a:srgbClr val="8EB1D1">
                  <a:alpha val="69411"/>
                </a:srgbClr>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712" name="Google Shape;712;p89"/>
          <p:cNvSpPr txBox="1"/>
          <p:nvPr/>
        </p:nvSpPr>
        <p:spPr>
          <a:xfrm>
            <a:off x="380936" y="344312"/>
            <a:ext cx="3043500" cy="87330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rgbClr val="005887"/>
              </a:buClr>
              <a:buSzPts val="2100"/>
              <a:buFont typeface="Arial"/>
              <a:buNone/>
            </a:pPr>
            <a:r>
              <a:rPr b="1" i="0" lang="en" sz="2100" u="none" cap="none" strike="noStrike">
                <a:solidFill>
                  <a:srgbClr val="005887"/>
                </a:solidFill>
                <a:latin typeface="Calibri"/>
                <a:ea typeface="Calibri"/>
                <a:cs typeface="Calibri"/>
                <a:sym typeface="Calibri"/>
              </a:rPr>
              <a:t>GÉANT Services</a:t>
            </a:r>
            <a:endParaRPr b="1" i="0" sz="2100" u="none" cap="none" strike="noStrike">
              <a:solidFill>
                <a:srgbClr val="005887"/>
              </a:solidFill>
              <a:latin typeface="Calibri"/>
              <a:ea typeface="Calibri"/>
              <a:cs typeface="Calibri"/>
              <a:sym typeface="Calibri"/>
            </a:endParaRPr>
          </a:p>
        </p:txBody>
      </p:sp>
      <p:grpSp>
        <p:nvGrpSpPr>
          <p:cNvPr id="713" name="Google Shape;713;p89"/>
          <p:cNvGrpSpPr/>
          <p:nvPr/>
        </p:nvGrpSpPr>
        <p:grpSpPr>
          <a:xfrm>
            <a:off x="2592205" y="2559520"/>
            <a:ext cx="1583775" cy="1348240"/>
            <a:chOff x="3119000" y="3084259"/>
            <a:chExt cx="2111700" cy="1797654"/>
          </a:xfrm>
        </p:grpSpPr>
        <p:pic>
          <p:nvPicPr>
            <p:cNvPr id="714" name="Google Shape;714;p89"/>
            <p:cNvPicPr preferRelativeResize="0"/>
            <p:nvPr/>
          </p:nvPicPr>
          <p:blipFill rotWithShape="1">
            <a:blip r:embed="rId3">
              <a:alphaModFix/>
            </a:blip>
            <a:srcRect b="0" l="0" r="0" t="0"/>
            <a:stretch/>
          </p:blipFill>
          <p:spPr>
            <a:xfrm>
              <a:off x="3670022" y="3084259"/>
              <a:ext cx="972532" cy="972533"/>
            </a:xfrm>
            <a:prstGeom prst="rect">
              <a:avLst/>
            </a:prstGeom>
            <a:noFill/>
            <a:ln>
              <a:noFill/>
            </a:ln>
          </p:spPr>
        </p:pic>
        <p:sp>
          <p:nvSpPr>
            <p:cNvPr id="715" name="Google Shape;715;p89"/>
            <p:cNvSpPr txBox="1"/>
            <p:nvPr/>
          </p:nvSpPr>
          <p:spPr>
            <a:xfrm>
              <a:off x="3119000" y="4215013"/>
              <a:ext cx="2111700" cy="6669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76092A"/>
                </a:buClr>
                <a:buSzPts val="1400"/>
                <a:buFont typeface="Calibri"/>
                <a:buNone/>
              </a:pPr>
              <a:r>
                <a:rPr b="0" i="0" lang="en" sz="1400" u="none" cap="none" strike="noStrike">
                  <a:solidFill>
                    <a:srgbClr val="76092A"/>
                  </a:solidFill>
                  <a:latin typeface="Calibri"/>
                  <a:ea typeface="Calibri"/>
                  <a:cs typeface="Calibri"/>
                  <a:sym typeface="Calibri"/>
                </a:rPr>
                <a:t>Security and </a:t>
              </a:r>
              <a:br>
                <a:rPr b="0" i="0" lang="en" sz="1400" u="none" cap="none" strike="noStrike">
                  <a:solidFill>
                    <a:srgbClr val="76092A"/>
                  </a:solidFill>
                  <a:latin typeface="Calibri"/>
                  <a:ea typeface="Calibri"/>
                  <a:cs typeface="Calibri"/>
                  <a:sym typeface="Calibri"/>
                </a:rPr>
              </a:br>
              <a:r>
                <a:rPr b="0" i="0" lang="en" sz="1400" u="none" cap="none" strike="noStrike">
                  <a:solidFill>
                    <a:srgbClr val="76092A"/>
                  </a:solidFill>
                  <a:latin typeface="Calibri"/>
                  <a:ea typeface="Calibri"/>
                  <a:cs typeface="Calibri"/>
                  <a:sym typeface="Calibri"/>
                </a:rPr>
                <a:t>Trust &amp; Identity</a:t>
              </a:r>
              <a:endParaRPr b="0" i="0" sz="1400" u="none" cap="none" strike="noStrike">
                <a:solidFill>
                  <a:srgbClr val="76092A"/>
                </a:solidFill>
                <a:latin typeface="Calibri"/>
                <a:ea typeface="Calibri"/>
                <a:cs typeface="Calibri"/>
                <a:sym typeface="Calibri"/>
              </a:endParaRPr>
            </a:p>
          </p:txBody>
        </p:sp>
      </p:grpSp>
      <p:grpSp>
        <p:nvGrpSpPr>
          <p:cNvPr id="716" name="Google Shape;716;p89"/>
          <p:cNvGrpSpPr/>
          <p:nvPr/>
        </p:nvGrpSpPr>
        <p:grpSpPr>
          <a:xfrm>
            <a:off x="4692005" y="2571750"/>
            <a:ext cx="2055375" cy="1348241"/>
            <a:chOff x="6057870" y="3326476"/>
            <a:chExt cx="2740500" cy="1797655"/>
          </a:xfrm>
        </p:grpSpPr>
        <p:pic>
          <p:nvPicPr>
            <p:cNvPr id="717" name="Google Shape;717;p89"/>
            <p:cNvPicPr preferRelativeResize="0"/>
            <p:nvPr/>
          </p:nvPicPr>
          <p:blipFill rotWithShape="1">
            <a:blip r:embed="rId4">
              <a:alphaModFix/>
            </a:blip>
            <a:srcRect b="0" l="0" r="0" t="0"/>
            <a:stretch/>
          </p:blipFill>
          <p:spPr>
            <a:xfrm>
              <a:off x="6945883" y="3326476"/>
              <a:ext cx="964560" cy="972533"/>
            </a:xfrm>
            <a:prstGeom prst="rect">
              <a:avLst/>
            </a:prstGeom>
            <a:noFill/>
            <a:ln>
              <a:noFill/>
            </a:ln>
          </p:spPr>
        </p:pic>
        <p:sp>
          <p:nvSpPr>
            <p:cNvPr id="718" name="Google Shape;718;p89"/>
            <p:cNvSpPr txBox="1"/>
            <p:nvPr/>
          </p:nvSpPr>
          <p:spPr>
            <a:xfrm>
              <a:off x="6057870" y="4457231"/>
              <a:ext cx="2740500" cy="6669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76092A"/>
                </a:buClr>
                <a:buSzPts val="1400"/>
                <a:buFont typeface="Calibri"/>
                <a:buNone/>
              </a:pPr>
              <a:r>
                <a:rPr b="0" i="0" lang="en" sz="1400" u="none" cap="none" strike="noStrike">
                  <a:solidFill>
                    <a:srgbClr val="76092A"/>
                  </a:solidFill>
                  <a:latin typeface="Calibri"/>
                  <a:ea typeface="Calibri"/>
                  <a:cs typeface="Calibri"/>
                  <a:sym typeface="Calibri"/>
                </a:rPr>
                <a:t>Community Services &amp; Procurement Services </a:t>
              </a:r>
              <a:endParaRPr sz="1100"/>
            </a:p>
          </p:txBody>
        </p:sp>
      </p:grpSp>
      <p:grpSp>
        <p:nvGrpSpPr>
          <p:cNvPr id="719" name="Google Shape;719;p89"/>
          <p:cNvGrpSpPr/>
          <p:nvPr/>
        </p:nvGrpSpPr>
        <p:grpSpPr>
          <a:xfrm>
            <a:off x="580906" y="3616537"/>
            <a:ext cx="1729125" cy="1498145"/>
            <a:chOff x="1125715" y="3171786"/>
            <a:chExt cx="2305500" cy="1997527"/>
          </a:xfrm>
        </p:grpSpPr>
        <p:sp>
          <p:nvSpPr>
            <p:cNvPr id="720" name="Google Shape;720;p89"/>
            <p:cNvSpPr txBox="1"/>
            <p:nvPr/>
          </p:nvSpPr>
          <p:spPr>
            <a:xfrm>
              <a:off x="1125715" y="4215013"/>
              <a:ext cx="2305500" cy="9543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76092A"/>
                </a:buClr>
                <a:buSzPts val="1400"/>
                <a:buFont typeface="Calibri"/>
                <a:buNone/>
              </a:pPr>
              <a:r>
                <a:rPr b="0" i="0" lang="en" sz="1400" u="none" cap="none" strike="noStrike">
                  <a:solidFill>
                    <a:srgbClr val="76092A"/>
                  </a:solidFill>
                  <a:latin typeface="Calibri"/>
                  <a:ea typeface="Calibri"/>
                  <a:cs typeface="Calibri"/>
                  <a:sym typeface="Calibri"/>
                </a:rPr>
                <a:t>Network and Network-centric services</a:t>
              </a:r>
              <a:endParaRPr sz="1100"/>
            </a:p>
          </p:txBody>
        </p:sp>
        <p:pic>
          <p:nvPicPr>
            <p:cNvPr id="721" name="Google Shape;721;p89"/>
            <p:cNvPicPr preferRelativeResize="0"/>
            <p:nvPr/>
          </p:nvPicPr>
          <p:blipFill rotWithShape="1">
            <a:blip r:embed="rId5">
              <a:alphaModFix/>
            </a:blip>
            <a:srcRect b="0" l="0" r="0" t="0"/>
            <a:stretch/>
          </p:blipFill>
          <p:spPr>
            <a:xfrm>
              <a:off x="1840647" y="3171786"/>
              <a:ext cx="964560" cy="964560"/>
            </a:xfrm>
            <a:prstGeom prst="rect">
              <a:avLst/>
            </a:prstGeom>
            <a:noFill/>
            <a:ln>
              <a:noFill/>
            </a:ln>
          </p:spPr>
        </p:pic>
      </p:grpSp>
      <p:sp>
        <p:nvSpPr>
          <p:cNvPr id="722" name="Google Shape;722;p89"/>
          <p:cNvSpPr/>
          <p:nvPr/>
        </p:nvSpPr>
        <p:spPr>
          <a:xfrm>
            <a:off x="746311" y="1054781"/>
            <a:ext cx="7408200" cy="6234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5887"/>
              </a:buClr>
              <a:buSzPts val="1800"/>
              <a:buFont typeface="Calibri"/>
              <a:buNone/>
            </a:pPr>
            <a:r>
              <a:rPr b="0" i="0" lang="en" sz="1800" u="none" cap="none" strike="noStrike">
                <a:solidFill>
                  <a:srgbClr val="005887"/>
                </a:solidFill>
                <a:latin typeface="Calibri"/>
                <a:ea typeface="Calibri"/>
                <a:cs typeface="Calibri"/>
                <a:sym typeface="Calibri"/>
              </a:rPr>
              <a:t>GÉANT develops the specialist services members need to support researchers, educators and innovators – at national, European and international levels. </a:t>
            </a:r>
            <a:endParaRPr sz="1100"/>
          </a:p>
        </p:txBody>
      </p:sp>
      <p:grpSp>
        <p:nvGrpSpPr>
          <p:cNvPr id="723" name="Google Shape;723;p89"/>
          <p:cNvGrpSpPr/>
          <p:nvPr/>
        </p:nvGrpSpPr>
        <p:grpSpPr>
          <a:xfrm>
            <a:off x="6494108" y="3628768"/>
            <a:ext cx="2214000" cy="1385627"/>
            <a:chOff x="8522489" y="4343580"/>
            <a:chExt cx="2952000" cy="1847503"/>
          </a:xfrm>
        </p:grpSpPr>
        <p:pic>
          <p:nvPicPr>
            <p:cNvPr id="724" name="Google Shape;724;p89"/>
            <p:cNvPicPr preferRelativeResize="0"/>
            <p:nvPr/>
          </p:nvPicPr>
          <p:blipFill rotWithShape="1">
            <a:blip r:embed="rId6">
              <a:alphaModFix/>
            </a:blip>
            <a:srcRect b="0" l="0" r="0" t="0"/>
            <a:stretch/>
          </p:blipFill>
          <p:spPr>
            <a:xfrm>
              <a:off x="9516139" y="4343580"/>
              <a:ext cx="964560" cy="964560"/>
            </a:xfrm>
            <a:prstGeom prst="rect">
              <a:avLst/>
            </a:prstGeom>
            <a:noFill/>
            <a:ln>
              <a:noFill/>
            </a:ln>
          </p:spPr>
        </p:pic>
        <p:sp>
          <p:nvSpPr>
            <p:cNvPr id="725" name="Google Shape;725;p89"/>
            <p:cNvSpPr txBox="1"/>
            <p:nvPr/>
          </p:nvSpPr>
          <p:spPr>
            <a:xfrm>
              <a:off x="8522489" y="5428783"/>
              <a:ext cx="2952000" cy="7623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76092A"/>
                </a:buClr>
                <a:buSzPts val="1400"/>
                <a:buFont typeface="Arial"/>
                <a:buNone/>
              </a:pPr>
              <a:r>
                <a:rPr b="0" i="0" lang="en" sz="1400" u="none" cap="none" strike="noStrike">
                  <a:solidFill>
                    <a:srgbClr val="76092A"/>
                  </a:solidFill>
                  <a:latin typeface="Calibri"/>
                  <a:ea typeface="Calibri"/>
                  <a:cs typeface="Calibri"/>
                  <a:sym typeface="Calibri"/>
                </a:rPr>
                <a:t>European</a:t>
              </a:r>
              <a:br>
                <a:rPr b="0" i="0" lang="en" sz="1400" u="none" cap="none" strike="noStrike">
                  <a:solidFill>
                    <a:srgbClr val="76092A"/>
                  </a:solidFill>
                  <a:latin typeface="Calibri"/>
                  <a:ea typeface="Calibri"/>
                  <a:cs typeface="Calibri"/>
                  <a:sym typeface="Calibri"/>
                </a:rPr>
              </a:br>
              <a:r>
                <a:rPr b="0" i="0" lang="en" sz="1400" u="none" cap="none" strike="noStrike">
                  <a:solidFill>
                    <a:srgbClr val="76092A"/>
                  </a:solidFill>
                  <a:latin typeface="Calibri"/>
                  <a:ea typeface="Calibri"/>
                  <a:cs typeface="Calibri"/>
                  <a:sym typeface="Calibri"/>
                </a:rPr>
                <a:t>e-infrastructure projects</a:t>
              </a:r>
              <a:endParaRPr sz="1100"/>
            </a:p>
          </p:txBody>
        </p: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0" name="Shape 730"/>
        <p:cNvGrpSpPr/>
        <p:nvPr/>
      </p:nvGrpSpPr>
      <p:grpSpPr>
        <a:xfrm>
          <a:off x="0" y="0"/>
          <a:ext cx="0" cy="0"/>
          <a:chOff x="0" y="0"/>
          <a:chExt cx="0" cy="0"/>
        </a:xfrm>
      </p:grpSpPr>
      <p:sp>
        <p:nvSpPr>
          <p:cNvPr id="731" name="Google Shape;731;p90"/>
          <p:cNvSpPr txBox="1"/>
          <p:nvPr>
            <p:ph type="title"/>
          </p:nvPr>
        </p:nvSpPr>
        <p:spPr>
          <a:xfrm>
            <a:off x="117369" y="69770"/>
            <a:ext cx="5323500" cy="7386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rgbClr val="005887"/>
              </a:buClr>
              <a:buSzPts val="2100"/>
              <a:buFont typeface="Calibri"/>
              <a:buNone/>
            </a:pPr>
            <a:r>
              <a:rPr b="1" lang="en" sz="2100">
                <a:solidFill>
                  <a:srgbClr val="005887"/>
                </a:solidFill>
                <a:latin typeface="Calibri"/>
                <a:ea typeface="Calibri"/>
                <a:cs typeface="Calibri"/>
                <a:sym typeface="Calibri"/>
              </a:rPr>
              <a:t>GÉANT Services</a:t>
            </a:r>
            <a:br>
              <a:rPr lang="en">
                <a:solidFill>
                  <a:srgbClr val="005887"/>
                </a:solidFill>
              </a:rPr>
            </a:br>
            <a:r>
              <a:rPr b="0" i="1" lang="en" sz="1800">
                <a:solidFill>
                  <a:srgbClr val="005887"/>
                </a:solidFill>
                <a:latin typeface="Calibri"/>
                <a:ea typeface="Calibri"/>
                <a:cs typeface="Calibri"/>
                <a:sym typeface="Calibri"/>
              </a:rPr>
              <a:t>Portfolio of in production services tailored to R&amp;E</a:t>
            </a:r>
            <a:endParaRPr sz="1800">
              <a:solidFill>
                <a:srgbClr val="005887"/>
              </a:solidFill>
              <a:latin typeface="Calibri"/>
              <a:ea typeface="Calibri"/>
              <a:cs typeface="Calibri"/>
              <a:sym typeface="Calibri"/>
            </a:endParaRPr>
          </a:p>
        </p:txBody>
      </p:sp>
      <p:grpSp>
        <p:nvGrpSpPr>
          <p:cNvPr id="732" name="Google Shape;732;p90"/>
          <p:cNvGrpSpPr/>
          <p:nvPr/>
        </p:nvGrpSpPr>
        <p:grpSpPr>
          <a:xfrm>
            <a:off x="229049" y="1239939"/>
            <a:ext cx="8742412" cy="3799997"/>
            <a:chOff x="284652" y="1488610"/>
            <a:chExt cx="11862160" cy="5156034"/>
          </a:xfrm>
        </p:grpSpPr>
        <p:sp>
          <p:nvSpPr>
            <p:cNvPr id="733" name="Google Shape;733;p90"/>
            <p:cNvSpPr/>
            <p:nvPr/>
          </p:nvSpPr>
          <p:spPr>
            <a:xfrm>
              <a:off x="3471848" y="1659294"/>
              <a:ext cx="761400" cy="761400"/>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734" name="Google Shape;734;p90"/>
            <p:cNvSpPr/>
            <p:nvPr/>
          </p:nvSpPr>
          <p:spPr>
            <a:xfrm>
              <a:off x="5881848" y="1661395"/>
              <a:ext cx="761400" cy="761400"/>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735" name="Google Shape;735;p90"/>
            <p:cNvSpPr/>
            <p:nvPr/>
          </p:nvSpPr>
          <p:spPr>
            <a:xfrm>
              <a:off x="8187228" y="1654694"/>
              <a:ext cx="761400" cy="761400"/>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736" name="Google Shape;736;p90"/>
            <p:cNvSpPr/>
            <p:nvPr/>
          </p:nvSpPr>
          <p:spPr>
            <a:xfrm>
              <a:off x="10432968" y="1654694"/>
              <a:ext cx="761400" cy="761400"/>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737" name="Google Shape;737;p90"/>
            <p:cNvSpPr/>
            <p:nvPr/>
          </p:nvSpPr>
          <p:spPr>
            <a:xfrm>
              <a:off x="995263" y="1664318"/>
              <a:ext cx="761400" cy="761400"/>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738" name="Google Shape;738;p90"/>
            <p:cNvSpPr/>
            <p:nvPr/>
          </p:nvSpPr>
          <p:spPr>
            <a:xfrm>
              <a:off x="9777582" y="2490882"/>
              <a:ext cx="2108100" cy="1555200"/>
            </a:xfrm>
            <a:prstGeom prst="roundRect">
              <a:avLst>
                <a:gd fmla="val 8782" name="adj"/>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739" name="Google Shape;739;p90"/>
            <p:cNvSpPr/>
            <p:nvPr/>
          </p:nvSpPr>
          <p:spPr>
            <a:xfrm>
              <a:off x="7622408" y="2589138"/>
              <a:ext cx="2042400" cy="3576900"/>
            </a:xfrm>
            <a:prstGeom prst="roundRect">
              <a:avLst>
                <a:gd fmla="val 8782" name="adj"/>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FFFFFF"/>
                </a:buClr>
                <a:buSzPts val="1400"/>
                <a:buFont typeface="Calibri"/>
                <a:buNone/>
              </a:pPr>
              <a:r>
                <a:rPr b="0" i="0" lang="en" sz="1400" u="none" cap="none" strike="noStrike">
                  <a:solidFill>
                    <a:srgbClr val="FFFFFF"/>
                  </a:solidFill>
                  <a:latin typeface="Calibri"/>
                  <a:ea typeface="Calibri"/>
                  <a:cs typeface="Calibri"/>
                  <a:sym typeface="Calibri"/>
                </a:rPr>
                <a:t>             </a:t>
              </a:r>
              <a:endParaRPr sz="1100"/>
            </a:p>
          </p:txBody>
        </p:sp>
        <p:sp>
          <p:nvSpPr>
            <p:cNvPr id="740" name="Google Shape;740;p90"/>
            <p:cNvSpPr/>
            <p:nvPr/>
          </p:nvSpPr>
          <p:spPr>
            <a:xfrm>
              <a:off x="5138191" y="2528529"/>
              <a:ext cx="2279100" cy="2702400"/>
            </a:xfrm>
            <a:prstGeom prst="roundRect">
              <a:avLst>
                <a:gd fmla="val 8782" name="adj"/>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741" name="Google Shape;741;p90"/>
            <p:cNvSpPr/>
            <p:nvPr/>
          </p:nvSpPr>
          <p:spPr>
            <a:xfrm>
              <a:off x="298406" y="2515682"/>
              <a:ext cx="2334300" cy="3795600"/>
            </a:xfrm>
            <a:prstGeom prst="roundRect">
              <a:avLst>
                <a:gd fmla="val 8782" name="adj"/>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742" name="Google Shape;742;p90"/>
            <p:cNvSpPr/>
            <p:nvPr/>
          </p:nvSpPr>
          <p:spPr>
            <a:xfrm>
              <a:off x="2768618" y="2507278"/>
              <a:ext cx="2224800" cy="3549600"/>
            </a:xfrm>
            <a:prstGeom prst="roundRect">
              <a:avLst>
                <a:gd fmla="val 8782" name="adj"/>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743" name="Google Shape;743;p90"/>
            <p:cNvSpPr/>
            <p:nvPr/>
          </p:nvSpPr>
          <p:spPr>
            <a:xfrm>
              <a:off x="9763828" y="2505230"/>
              <a:ext cx="2108100" cy="1324800"/>
            </a:xfrm>
            <a:prstGeom prst="roundRect">
              <a:avLst>
                <a:gd fmla="val 8782" name="adj"/>
              </a:avLst>
            </a:prstGeom>
            <a:solidFill>
              <a:srgbClr val="525DA7">
                <a:alpha val="32940"/>
              </a:srgbClr>
            </a:solidFill>
            <a:ln cap="flat" cmpd="sng" w="28575">
              <a:solidFill>
                <a:srgbClr val="525DA7"/>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744" name="Google Shape;744;p90"/>
            <p:cNvSpPr/>
            <p:nvPr/>
          </p:nvSpPr>
          <p:spPr>
            <a:xfrm>
              <a:off x="7611227" y="2551042"/>
              <a:ext cx="2042400" cy="3614700"/>
            </a:xfrm>
            <a:prstGeom prst="roundRect">
              <a:avLst>
                <a:gd fmla="val 8782" name="adj"/>
              </a:avLst>
            </a:prstGeom>
            <a:solidFill>
              <a:srgbClr val="CA444C">
                <a:alpha val="30980"/>
              </a:srgbClr>
            </a:solidFill>
            <a:ln cap="flat" cmpd="sng" w="28575">
              <a:solidFill>
                <a:srgbClr val="CA444C"/>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FFFFFF"/>
                </a:buClr>
                <a:buSzPts val="1400"/>
                <a:buFont typeface="Calibri"/>
                <a:buNone/>
              </a:pPr>
              <a:r>
                <a:rPr b="0" i="0" lang="en" sz="1400" u="none" cap="none" strike="noStrike">
                  <a:solidFill>
                    <a:srgbClr val="FFFFFF"/>
                  </a:solidFill>
                  <a:latin typeface="Calibri"/>
                  <a:ea typeface="Calibri"/>
                  <a:cs typeface="Calibri"/>
                  <a:sym typeface="Calibri"/>
                </a:rPr>
                <a:t>             </a:t>
              </a:r>
              <a:endParaRPr sz="1100"/>
            </a:p>
          </p:txBody>
        </p:sp>
        <p:sp>
          <p:nvSpPr>
            <p:cNvPr id="745" name="Google Shape;745;p90"/>
            <p:cNvSpPr/>
            <p:nvPr/>
          </p:nvSpPr>
          <p:spPr>
            <a:xfrm>
              <a:off x="5124437" y="2542876"/>
              <a:ext cx="2279100" cy="2688000"/>
            </a:xfrm>
            <a:prstGeom prst="roundRect">
              <a:avLst>
                <a:gd fmla="val 8782" name="adj"/>
              </a:avLst>
            </a:prstGeom>
            <a:solidFill>
              <a:srgbClr val="568397">
                <a:alpha val="36860"/>
              </a:srgbClr>
            </a:solidFill>
            <a:ln cap="flat" cmpd="sng" w="28575">
              <a:solidFill>
                <a:srgbClr val="568397"/>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746" name="Google Shape;746;p90"/>
            <p:cNvSpPr/>
            <p:nvPr/>
          </p:nvSpPr>
          <p:spPr>
            <a:xfrm>
              <a:off x="284652" y="2530028"/>
              <a:ext cx="2334300" cy="3999600"/>
            </a:xfrm>
            <a:prstGeom prst="roundRect">
              <a:avLst>
                <a:gd fmla="val 8782" name="adj"/>
              </a:avLst>
            </a:prstGeom>
            <a:solidFill>
              <a:srgbClr val="A13569">
                <a:alpha val="20000"/>
              </a:srgbClr>
            </a:solidFill>
            <a:ln cap="flat" cmpd="sng" w="28575">
              <a:solidFill>
                <a:srgbClr val="A13569"/>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pic>
          <p:nvPicPr>
            <p:cNvPr id="747" name="Google Shape;747;p90"/>
            <p:cNvPicPr preferRelativeResize="0"/>
            <p:nvPr/>
          </p:nvPicPr>
          <p:blipFill rotWithShape="1">
            <a:blip r:embed="rId3">
              <a:alphaModFix/>
            </a:blip>
            <a:srcRect b="0" l="0" r="0" t="0"/>
            <a:stretch/>
          </p:blipFill>
          <p:spPr>
            <a:xfrm>
              <a:off x="1083260" y="1808745"/>
              <a:ext cx="580643" cy="580642"/>
            </a:xfrm>
            <a:prstGeom prst="rect">
              <a:avLst/>
            </a:prstGeom>
            <a:noFill/>
            <a:ln>
              <a:noFill/>
            </a:ln>
          </p:spPr>
        </p:pic>
        <p:sp>
          <p:nvSpPr>
            <p:cNvPr id="748" name="Google Shape;748;p90"/>
            <p:cNvSpPr txBox="1"/>
            <p:nvPr/>
          </p:nvSpPr>
          <p:spPr>
            <a:xfrm>
              <a:off x="785623" y="1488610"/>
              <a:ext cx="1180500" cy="4614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A13569"/>
                </a:buClr>
                <a:buSzPts val="1400"/>
                <a:buFont typeface="Arial"/>
                <a:buNone/>
              </a:pPr>
              <a:r>
                <a:rPr b="1" i="0" lang="en" sz="1400" u="none" cap="none" strike="noStrike">
                  <a:solidFill>
                    <a:srgbClr val="A13569"/>
                  </a:solidFill>
                  <a:latin typeface="Calibri"/>
                  <a:ea typeface="Calibri"/>
                  <a:cs typeface="Calibri"/>
                  <a:sym typeface="Calibri"/>
                </a:rPr>
                <a:t>Network</a:t>
              </a:r>
              <a:endParaRPr sz="1100"/>
            </a:p>
          </p:txBody>
        </p:sp>
        <p:sp>
          <p:nvSpPr>
            <p:cNvPr id="749" name="Google Shape;749;p90"/>
            <p:cNvSpPr txBox="1"/>
            <p:nvPr/>
          </p:nvSpPr>
          <p:spPr>
            <a:xfrm>
              <a:off x="403029" y="2645044"/>
              <a:ext cx="2124300" cy="39996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1F3864"/>
                </a:buClr>
                <a:buSzPts val="1100"/>
                <a:buFont typeface="Arial"/>
                <a:buNone/>
              </a:pPr>
              <a:r>
                <a:rPr b="0" i="0" lang="en" sz="1100" u="none" cap="none" strike="noStrike">
                  <a:solidFill>
                    <a:srgbClr val="1F3864"/>
                  </a:solidFill>
                  <a:latin typeface="Calibri"/>
                  <a:ea typeface="Calibri"/>
                  <a:cs typeface="Calibri"/>
                  <a:sym typeface="Calibri"/>
                </a:rPr>
                <a:t>GÉANT IP</a:t>
              </a:r>
              <a:endParaRPr sz="1100"/>
            </a:p>
            <a:p>
              <a:pPr indent="0" lvl="0" marL="0" marR="0" rtl="0" algn="ctr">
                <a:lnSpc>
                  <a:spcPct val="90000"/>
                </a:lnSpc>
                <a:spcBef>
                  <a:spcPts val="800"/>
                </a:spcBef>
                <a:spcAft>
                  <a:spcPts val="0"/>
                </a:spcAft>
                <a:buClr>
                  <a:srgbClr val="1F3864"/>
                </a:buClr>
                <a:buSzPts val="1100"/>
                <a:buFont typeface="Arial"/>
                <a:buNone/>
              </a:pPr>
              <a:r>
                <a:rPr b="0" i="0" lang="en" sz="1100" u="none" cap="none" strike="noStrike">
                  <a:solidFill>
                    <a:srgbClr val="1F3864"/>
                  </a:solidFill>
                  <a:latin typeface="Calibri"/>
                  <a:ea typeface="Calibri"/>
                  <a:cs typeface="Calibri"/>
                  <a:sym typeface="Calibri"/>
                </a:rPr>
                <a:t>GÉANT Plus</a:t>
              </a:r>
              <a:endParaRPr sz="1100"/>
            </a:p>
            <a:p>
              <a:pPr indent="0" lvl="0" marL="0" marR="0" rtl="0" algn="ctr">
                <a:lnSpc>
                  <a:spcPct val="90000"/>
                </a:lnSpc>
                <a:spcBef>
                  <a:spcPts val="800"/>
                </a:spcBef>
                <a:spcAft>
                  <a:spcPts val="0"/>
                </a:spcAft>
                <a:buClr>
                  <a:srgbClr val="1F3864"/>
                </a:buClr>
                <a:buSzPts val="1100"/>
                <a:buFont typeface="Arial"/>
                <a:buNone/>
              </a:pPr>
              <a:r>
                <a:rPr b="0" i="0" lang="en" sz="1100" u="none" cap="none" strike="noStrike">
                  <a:solidFill>
                    <a:srgbClr val="1F3864"/>
                  </a:solidFill>
                  <a:latin typeface="Calibri"/>
                  <a:ea typeface="Calibri"/>
                  <a:cs typeface="Calibri"/>
                  <a:sym typeface="Calibri"/>
                </a:rPr>
                <a:t>10G Guaranteed Bandwidth</a:t>
              </a:r>
              <a:endParaRPr sz="1100"/>
            </a:p>
            <a:p>
              <a:pPr indent="0" lvl="0" marL="0" marR="0" rtl="0" algn="ctr">
                <a:lnSpc>
                  <a:spcPct val="90000"/>
                </a:lnSpc>
                <a:spcBef>
                  <a:spcPts val="800"/>
                </a:spcBef>
                <a:spcAft>
                  <a:spcPts val="0"/>
                </a:spcAft>
                <a:buClr>
                  <a:srgbClr val="1F3864"/>
                </a:buClr>
                <a:buSzPts val="1100"/>
                <a:buFont typeface="Arial"/>
                <a:buNone/>
              </a:pPr>
              <a:r>
                <a:rPr b="0" i="0" lang="en" sz="1100" u="none" cap="none" strike="noStrike">
                  <a:solidFill>
                    <a:srgbClr val="1F3864"/>
                  </a:solidFill>
                  <a:latin typeface="Calibri"/>
                  <a:ea typeface="Calibri"/>
                  <a:cs typeface="Calibri"/>
                  <a:sym typeface="Calibri"/>
                </a:rPr>
                <a:t>L3VPN</a:t>
              </a:r>
              <a:endParaRPr sz="1100"/>
            </a:p>
            <a:p>
              <a:pPr indent="0" lvl="0" marL="0" marR="0" rtl="0" algn="ctr">
                <a:lnSpc>
                  <a:spcPct val="90000"/>
                </a:lnSpc>
                <a:spcBef>
                  <a:spcPts val="800"/>
                </a:spcBef>
                <a:spcAft>
                  <a:spcPts val="0"/>
                </a:spcAft>
                <a:buClr>
                  <a:srgbClr val="1F3864"/>
                </a:buClr>
                <a:buSzPts val="1100"/>
                <a:buFont typeface="Arial"/>
                <a:buNone/>
              </a:pPr>
              <a:r>
                <a:rPr b="0" i="0" lang="en" sz="1100" u="none" cap="none" strike="noStrike">
                  <a:solidFill>
                    <a:srgbClr val="1F3864"/>
                  </a:solidFill>
                  <a:latin typeface="Calibri"/>
                  <a:ea typeface="Calibri"/>
                  <a:cs typeface="Calibri"/>
                  <a:sym typeface="Calibri"/>
                </a:rPr>
                <a:t>MD-VPN</a:t>
              </a:r>
              <a:endParaRPr sz="1100"/>
            </a:p>
            <a:p>
              <a:pPr indent="0" lvl="0" marL="0" marR="0" rtl="0" algn="ctr">
                <a:lnSpc>
                  <a:spcPct val="90000"/>
                </a:lnSpc>
                <a:spcBef>
                  <a:spcPts val="800"/>
                </a:spcBef>
                <a:spcAft>
                  <a:spcPts val="0"/>
                </a:spcAft>
                <a:buClr>
                  <a:srgbClr val="1F3864"/>
                </a:buClr>
                <a:buSzPts val="1100"/>
                <a:buFont typeface="Arial"/>
                <a:buNone/>
              </a:pPr>
              <a:r>
                <a:rPr b="1" i="0" lang="en" sz="1100" u="none" cap="none" strike="noStrike">
                  <a:solidFill>
                    <a:srgbClr val="1F3864"/>
                  </a:solidFill>
                  <a:latin typeface="Calibri"/>
                  <a:ea typeface="Calibri"/>
                  <a:cs typeface="Calibri"/>
                  <a:sym typeface="Calibri"/>
                </a:rPr>
                <a:t>Managed Wavelength</a:t>
              </a:r>
              <a:endParaRPr sz="1100"/>
            </a:p>
            <a:p>
              <a:pPr indent="0" lvl="0" marL="0" marR="0" rtl="0" algn="ctr">
                <a:lnSpc>
                  <a:spcPct val="90000"/>
                </a:lnSpc>
                <a:spcBef>
                  <a:spcPts val="800"/>
                </a:spcBef>
                <a:spcAft>
                  <a:spcPts val="0"/>
                </a:spcAft>
                <a:buClr>
                  <a:srgbClr val="1F3864"/>
                </a:buClr>
                <a:buSzPts val="1100"/>
                <a:buFont typeface="Arial"/>
                <a:buNone/>
              </a:pPr>
              <a:r>
                <a:rPr b="1" i="0" lang="en" sz="1100" u="none" cap="none" strike="noStrike">
                  <a:solidFill>
                    <a:srgbClr val="1F3864"/>
                  </a:solidFill>
                  <a:latin typeface="Calibri"/>
                  <a:ea typeface="Calibri"/>
                  <a:cs typeface="Calibri"/>
                  <a:sym typeface="Calibri"/>
                </a:rPr>
                <a:t>GÉANT Open</a:t>
              </a:r>
              <a:endParaRPr sz="1100"/>
            </a:p>
            <a:p>
              <a:pPr indent="0" lvl="0" marL="0" marR="0" rtl="0" algn="ctr">
                <a:lnSpc>
                  <a:spcPct val="90000"/>
                </a:lnSpc>
                <a:spcBef>
                  <a:spcPts val="800"/>
                </a:spcBef>
                <a:spcAft>
                  <a:spcPts val="0"/>
                </a:spcAft>
                <a:buClr>
                  <a:srgbClr val="1F3864"/>
                </a:buClr>
                <a:buSzPts val="1100"/>
                <a:buFont typeface="Arial"/>
                <a:buNone/>
              </a:pPr>
              <a:r>
                <a:rPr b="1" i="0" lang="en" sz="1100" u="none" cap="none" strike="noStrike">
                  <a:solidFill>
                    <a:srgbClr val="1F3864"/>
                  </a:solidFill>
                  <a:latin typeface="Calibri"/>
                  <a:ea typeface="Calibri"/>
                  <a:cs typeface="Calibri"/>
                  <a:sym typeface="Calibri"/>
                </a:rPr>
                <a:t>GWS</a:t>
              </a:r>
              <a:endParaRPr sz="1100"/>
            </a:p>
            <a:p>
              <a:pPr indent="0" lvl="0" marL="0" marR="0" rtl="0" algn="ctr">
                <a:lnSpc>
                  <a:spcPct val="90000"/>
                </a:lnSpc>
                <a:spcBef>
                  <a:spcPts val="800"/>
                </a:spcBef>
                <a:spcAft>
                  <a:spcPts val="0"/>
                </a:spcAft>
                <a:buClr>
                  <a:srgbClr val="1F3864"/>
                </a:buClr>
                <a:buSzPts val="1100"/>
                <a:buFont typeface="Arial"/>
                <a:buNone/>
              </a:pPr>
              <a:r>
                <a:rPr b="0" i="0" lang="en" sz="1100" u="none" cap="none" strike="noStrike">
                  <a:solidFill>
                    <a:srgbClr val="1F3864"/>
                  </a:solidFill>
                  <a:latin typeface="Calibri"/>
                  <a:ea typeface="Calibri"/>
                  <a:cs typeface="Calibri"/>
                  <a:sym typeface="Calibri"/>
                </a:rPr>
                <a:t>Commercial Peering</a:t>
              </a:r>
              <a:endParaRPr sz="1100"/>
            </a:p>
            <a:p>
              <a:pPr indent="0" lvl="0" marL="0" marR="0" rtl="0" algn="ctr">
                <a:lnSpc>
                  <a:spcPct val="90000"/>
                </a:lnSpc>
                <a:spcBef>
                  <a:spcPts val="800"/>
                </a:spcBef>
                <a:spcAft>
                  <a:spcPts val="0"/>
                </a:spcAft>
                <a:buClr>
                  <a:srgbClr val="1F3864"/>
                </a:buClr>
                <a:buSzPts val="1100"/>
                <a:buFont typeface="Arial"/>
                <a:buNone/>
              </a:pPr>
              <a:r>
                <a:rPr b="0" i="0" lang="en" sz="1100" u="none" cap="none" strike="noStrike">
                  <a:solidFill>
                    <a:srgbClr val="1F3864"/>
                  </a:solidFill>
                  <a:latin typeface="Calibri"/>
                  <a:ea typeface="Calibri"/>
                  <a:cs typeface="Calibri"/>
                  <a:sym typeface="Calibri"/>
                </a:rPr>
                <a:t>MS ExpressRoutes</a:t>
              </a:r>
              <a:endParaRPr b="0" i="0" sz="1100" u="none" cap="none" strike="noStrike">
                <a:solidFill>
                  <a:srgbClr val="1F3864"/>
                </a:solidFill>
                <a:latin typeface="Calibri"/>
                <a:ea typeface="Calibri"/>
                <a:cs typeface="Calibri"/>
                <a:sym typeface="Calibri"/>
              </a:endParaRPr>
            </a:p>
            <a:p>
              <a:pPr indent="0" lvl="0" marL="0" marR="0" rtl="0" algn="ctr">
                <a:lnSpc>
                  <a:spcPct val="90000"/>
                </a:lnSpc>
                <a:spcBef>
                  <a:spcPts val="800"/>
                </a:spcBef>
                <a:spcAft>
                  <a:spcPts val="0"/>
                </a:spcAft>
                <a:buClr>
                  <a:srgbClr val="1F3864"/>
                </a:buClr>
                <a:buSzPts val="1100"/>
                <a:buFont typeface="Arial"/>
                <a:buNone/>
              </a:pPr>
              <a:r>
                <a:rPr b="0" i="0" lang="en" sz="1100" u="none" cap="none" strike="noStrike">
                  <a:solidFill>
                    <a:srgbClr val="1F3864"/>
                  </a:solidFill>
                  <a:latin typeface="Calibri"/>
                  <a:ea typeface="Calibri"/>
                  <a:cs typeface="Calibri"/>
                  <a:sym typeface="Calibri"/>
                </a:rPr>
                <a:t>Oracle FastConnect</a:t>
              </a:r>
              <a:endParaRPr b="0" i="0" sz="1100" u="none" cap="none" strike="noStrike">
                <a:solidFill>
                  <a:srgbClr val="1F3864"/>
                </a:solidFill>
                <a:latin typeface="Calibri"/>
                <a:ea typeface="Calibri"/>
                <a:cs typeface="Calibri"/>
                <a:sym typeface="Calibri"/>
              </a:endParaRPr>
            </a:p>
          </p:txBody>
        </p:sp>
        <p:sp>
          <p:nvSpPr>
            <p:cNvPr id="750" name="Google Shape;750;p90"/>
            <p:cNvSpPr txBox="1"/>
            <p:nvPr/>
          </p:nvSpPr>
          <p:spPr>
            <a:xfrm>
              <a:off x="5626799" y="1488610"/>
              <a:ext cx="1260000" cy="381000"/>
            </a:xfrm>
            <a:prstGeom prst="rect">
              <a:avLst/>
            </a:prstGeom>
            <a:noFill/>
            <a:ln>
              <a:noFill/>
            </a:ln>
          </p:spPr>
          <p:txBody>
            <a:bodyPr anchorCtr="0" anchor="t" bIns="34275" lIns="68575" spcFirstLastPara="1" rIns="68575" wrap="square" tIns="34275">
              <a:normAutofit/>
            </a:bodyPr>
            <a:lstStyle/>
            <a:p>
              <a:pPr indent="0" lvl="0" marL="0" marR="0" rtl="0" algn="ctr">
                <a:lnSpc>
                  <a:spcPct val="90000"/>
                </a:lnSpc>
                <a:spcBef>
                  <a:spcPts val="0"/>
                </a:spcBef>
                <a:spcAft>
                  <a:spcPts val="0"/>
                </a:spcAft>
                <a:buClr>
                  <a:srgbClr val="568397"/>
                </a:buClr>
                <a:buSzPts val="1400"/>
                <a:buFont typeface="Arial"/>
                <a:buNone/>
              </a:pPr>
              <a:r>
                <a:rPr b="1" i="0" lang="en" sz="1400" u="none" cap="none" strike="noStrike">
                  <a:solidFill>
                    <a:srgbClr val="568397"/>
                  </a:solidFill>
                  <a:latin typeface="Calibri"/>
                  <a:ea typeface="Calibri"/>
                  <a:cs typeface="Calibri"/>
                  <a:sym typeface="Calibri"/>
                </a:rPr>
                <a:t>Security</a:t>
              </a:r>
              <a:endParaRPr sz="1100"/>
            </a:p>
          </p:txBody>
        </p:sp>
        <p:pic>
          <p:nvPicPr>
            <p:cNvPr id="751" name="Google Shape;751;p90"/>
            <p:cNvPicPr preferRelativeResize="0"/>
            <p:nvPr/>
          </p:nvPicPr>
          <p:blipFill rotWithShape="1">
            <a:blip r:embed="rId4">
              <a:alphaModFix/>
            </a:blip>
            <a:srcRect b="0" l="0" r="0" t="0"/>
            <a:stretch/>
          </p:blipFill>
          <p:spPr>
            <a:xfrm>
              <a:off x="5974688" y="1806847"/>
              <a:ext cx="580642" cy="580642"/>
            </a:xfrm>
            <a:prstGeom prst="rect">
              <a:avLst/>
            </a:prstGeom>
            <a:noFill/>
            <a:ln>
              <a:noFill/>
            </a:ln>
          </p:spPr>
        </p:pic>
        <p:sp>
          <p:nvSpPr>
            <p:cNvPr id="752" name="Google Shape;752;p90">
              <a:hlinkClick r:id="rId5"/>
            </p:cNvPr>
            <p:cNvSpPr txBox="1"/>
            <p:nvPr/>
          </p:nvSpPr>
          <p:spPr>
            <a:xfrm>
              <a:off x="5356374" y="2680156"/>
              <a:ext cx="1956000" cy="25944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1F3864"/>
                </a:buClr>
                <a:buSzPts val="1100"/>
                <a:buFont typeface="Arial"/>
                <a:buNone/>
              </a:pPr>
              <a:r>
                <a:rPr b="0" i="0" lang="en" sz="1100" u="none" cap="none" strike="noStrike">
                  <a:solidFill>
                    <a:srgbClr val="1F3864"/>
                  </a:solidFill>
                  <a:latin typeface="Calibri"/>
                  <a:ea typeface="Calibri"/>
                  <a:cs typeface="Calibri"/>
                  <a:sym typeface="Calibri"/>
                </a:rPr>
                <a:t>NSHaRP:</a:t>
              </a:r>
              <a:endParaRPr sz="1100"/>
            </a:p>
            <a:p>
              <a:pPr indent="0" lvl="0" marL="0" marR="0" rtl="0" algn="ctr">
                <a:lnSpc>
                  <a:spcPct val="90000"/>
                </a:lnSpc>
                <a:spcBef>
                  <a:spcPts val="800"/>
                </a:spcBef>
                <a:spcAft>
                  <a:spcPts val="0"/>
                </a:spcAft>
                <a:buClr>
                  <a:srgbClr val="1F3864"/>
                </a:buClr>
                <a:buSzPts val="1100"/>
                <a:buFont typeface="Arial"/>
                <a:buNone/>
              </a:pPr>
              <a:r>
                <a:rPr b="0" i="1" lang="en" sz="1100" u="none" cap="none" strike="noStrike">
                  <a:solidFill>
                    <a:srgbClr val="1F3864"/>
                  </a:solidFill>
                  <a:latin typeface="Calibri"/>
                  <a:ea typeface="Calibri"/>
                  <a:cs typeface="Calibri"/>
                  <a:sym typeface="Calibri"/>
                </a:rPr>
                <a:t>FoD</a:t>
              </a:r>
              <a:endParaRPr b="0" i="1" sz="1100" u="none" cap="none" strike="noStrike">
                <a:solidFill>
                  <a:srgbClr val="1F3864"/>
                </a:solidFill>
                <a:latin typeface="Calibri"/>
                <a:ea typeface="Calibri"/>
                <a:cs typeface="Calibri"/>
                <a:sym typeface="Calibri"/>
              </a:endParaRPr>
            </a:p>
            <a:p>
              <a:pPr indent="0" lvl="0" marL="0" marR="0" rtl="0" algn="ctr">
                <a:lnSpc>
                  <a:spcPct val="90000"/>
                </a:lnSpc>
                <a:spcBef>
                  <a:spcPts val="800"/>
                </a:spcBef>
                <a:spcAft>
                  <a:spcPts val="0"/>
                </a:spcAft>
                <a:buClr>
                  <a:srgbClr val="1F3864"/>
                </a:buClr>
                <a:buSzPts val="1100"/>
                <a:buFont typeface="Arial"/>
                <a:buNone/>
              </a:pPr>
              <a:r>
                <a:rPr b="0" i="1" lang="en" sz="1100" u="none" cap="none" strike="noStrike">
                  <a:solidFill>
                    <a:srgbClr val="1F3864"/>
                  </a:solidFill>
                  <a:latin typeface="Calibri"/>
                  <a:ea typeface="Calibri"/>
                  <a:cs typeface="Calibri"/>
                  <a:sym typeface="Calibri"/>
                </a:rPr>
                <a:t>RTBH (Remote </a:t>
              </a:r>
              <a:br>
                <a:rPr b="0" i="1" lang="en" sz="1100" u="none" cap="none" strike="noStrike">
                  <a:solidFill>
                    <a:srgbClr val="1F3864"/>
                  </a:solidFill>
                  <a:latin typeface="Calibri"/>
                  <a:ea typeface="Calibri"/>
                  <a:cs typeface="Calibri"/>
                  <a:sym typeface="Calibri"/>
                </a:rPr>
              </a:br>
              <a:r>
                <a:rPr b="0" i="1" lang="en" sz="1100" u="none" cap="none" strike="noStrike">
                  <a:solidFill>
                    <a:srgbClr val="1F3864"/>
                  </a:solidFill>
                  <a:latin typeface="Calibri"/>
                  <a:ea typeface="Calibri"/>
                  <a:cs typeface="Calibri"/>
                  <a:sym typeface="Calibri"/>
                </a:rPr>
                <a:t>Trigger to Black Hole)</a:t>
              </a:r>
              <a:endParaRPr sz="1100"/>
            </a:p>
            <a:p>
              <a:pPr indent="0" lvl="0" marL="0" marR="0" rtl="0" algn="ctr">
                <a:lnSpc>
                  <a:spcPct val="90000"/>
                </a:lnSpc>
                <a:spcBef>
                  <a:spcPts val="800"/>
                </a:spcBef>
                <a:spcAft>
                  <a:spcPts val="0"/>
                </a:spcAft>
                <a:buClr>
                  <a:srgbClr val="1F3864"/>
                </a:buClr>
                <a:buSzPts val="1100"/>
                <a:buFont typeface="Arial"/>
                <a:buNone/>
              </a:pPr>
              <a:r>
                <a:rPr i="1" lang="en" sz="1100">
                  <a:solidFill>
                    <a:srgbClr val="1F3864"/>
                  </a:solidFill>
                  <a:latin typeface="Calibri"/>
                  <a:ea typeface="Calibri"/>
                  <a:cs typeface="Calibri"/>
                  <a:sym typeface="Calibri"/>
                </a:rPr>
                <a:t>Anti-</a:t>
              </a:r>
              <a:r>
                <a:rPr b="0" i="1" lang="en" sz="1100" u="none" cap="none" strike="noStrike">
                  <a:solidFill>
                    <a:srgbClr val="1F3864"/>
                  </a:solidFill>
                  <a:latin typeface="Calibri"/>
                  <a:ea typeface="Calibri"/>
                  <a:cs typeface="Calibri"/>
                  <a:sym typeface="Calibri"/>
                </a:rPr>
                <a:t>DDoS</a:t>
              </a:r>
              <a:br>
                <a:rPr b="0" i="1" lang="en" sz="1100" u="none" cap="none" strike="noStrike">
                  <a:solidFill>
                    <a:srgbClr val="1F3864"/>
                  </a:solidFill>
                  <a:latin typeface="Calibri"/>
                  <a:ea typeface="Calibri"/>
                  <a:cs typeface="Calibri"/>
                  <a:sym typeface="Calibri"/>
                </a:rPr>
              </a:br>
              <a:r>
                <a:rPr b="0" i="1" lang="en" sz="1100" u="none" cap="none" strike="noStrike">
                  <a:solidFill>
                    <a:srgbClr val="1F3864"/>
                  </a:solidFill>
                  <a:latin typeface="Calibri"/>
                  <a:ea typeface="Calibri"/>
                  <a:cs typeface="Calibri"/>
                  <a:sym typeface="Calibri"/>
                </a:rPr>
                <a:t>NeMo</a:t>
              </a:r>
              <a:endParaRPr sz="1100"/>
            </a:p>
            <a:p>
              <a:pPr indent="0" lvl="0" marL="0" marR="0" rtl="0" algn="ctr">
                <a:lnSpc>
                  <a:spcPct val="90000"/>
                </a:lnSpc>
                <a:spcBef>
                  <a:spcPts val="800"/>
                </a:spcBef>
                <a:spcAft>
                  <a:spcPts val="0"/>
                </a:spcAft>
                <a:buClr>
                  <a:srgbClr val="1F3864"/>
                </a:buClr>
                <a:buSzPts val="1100"/>
                <a:buFont typeface="Arial"/>
                <a:buNone/>
              </a:pPr>
              <a:r>
                <a:rPr b="0" i="0" lang="en" sz="1100" u="none" cap="none" strike="noStrike">
                  <a:solidFill>
                    <a:srgbClr val="1F3864"/>
                  </a:solidFill>
                  <a:latin typeface="Calibri"/>
                  <a:ea typeface="Calibri"/>
                  <a:cs typeface="Calibri"/>
                  <a:sym typeface="Calibri"/>
                </a:rPr>
                <a:t>eduVPN (software)</a:t>
              </a:r>
              <a:endParaRPr sz="1100"/>
            </a:p>
            <a:p>
              <a:pPr indent="0" lvl="0" marL="0" marR="0" rtl="0" algn="ctr">
                <a:lnSpc>
                  <a:spcPct val="90000"/>
                </a:lnSpc>
                <a:spcBef>
                  <a:spcPts val="800"/>
                </a:spcBef>
                <a:spcAft>
                  <a:spcPts val="0"/>
                </a:spcAft>
                <a:buClr>
                  <a:srgbClr val="1F3864"/>
                </a:buClr>
                <a:buSzPts val="1100"/>
                <a:buFont typeface="Arial"/>
                <a:buNone/>
              </a:pPr>
              <a:r>
                <a:rPr b="1" i="0" lang="en" sz="1100" u="none" cap="none" strike="noStrike">
                  <a:solidFill>
                    <a:srgbClr val="1F3864"/>
                  </a:solidFill>
                  <a:latin typeface="Calibri"/>
                  <a:ea typeface="Calibri"/>
                  <a:cs typeface="Calibri"/>
                  <a:sym typeface="Calibri"/>
                </a:rPr>
                <a:t>Trusted Introducer</a:t>
              </a:r>
              <a:endParaRPr sz="1100"/>
            </a:p>
            <a:p>
              <a:pPr indent="0" lvl="0" marL="0" marR="0" rtl="0" algn="ctr">
                <a:lnSpc>
                  <a:spcPct val="90000"/>
                </a:lnSpc>
                <a:spcBef>
                  <a:spcPts val="800"/>
                </a:spcBef>
                <a:spcAft>
                  <a:spcPts val="0"/>
                </a:spcAft>
                <a:buClr>
                  <a:srgbClr val="1F3864"/>
                </a:buClr>
                <a:buSzPts val="1100"/>
                <a:buFont typeface="Arial"/>
                <a:buNone/>
              </a:pPr>
              <a:r>
                <a:rPr b="1" i="0" lang="en" sz="1100" u="none" cap="none" strike="noStrike">
                  <a:solidFill>
                    <a:srgbClr val="1F3864"/>
                  </a:solidFill>
                  <a:latin typeface="Calibri"/>
                  <a:ea typeface="Calibri"/>
                  <a:cs typeface="Calibri"/>
                  <a:sym typeface="Calibri"/>
                </a:rPr>
                <a:t>TCS</a:t>
              </a:r>
              <a:endParaRPr sz="1100"/>
            </a:p>
            <a:p>
              <a:pPr indent="0" lvl="0" marL="0" marR="0" rtl="0" algn="r">
                <a:lnSpc>
                  <a:spcPct val="90000"/>
                </a:lnSpc>
                <a:spcBef>
                  <a:spcPts val="800"/>
                </a:spcBef>
                <a:spcAft>
                  <a:spcPts val="0"/>
                </a:spcAft>
                <a:buClr>
                  <a:srgbClr val="76092A"/>
                </a:buClr>
                <a:buSzPts val="1100"/>
                <a:buFont typeface="Arial"/>
                <a:buNone/>
              </a:pPr>
              <a:r>
                <a:t/>
              </a:r>
              <a:endParaRPr b="1" i="0" sz="1100" u="none" cap="none" strike="noStrike">
                <a:solidFill>
                  <a:srgbClr val="1F3864"/>
                </a:solidFill>
                <a:latin typeface="Calibri"/>
                <a:ea typeface="Calibri"/>
                <a:cs typeface="Calibri"/>
                <a:sym typeface="Calibri"/>
              </a:endParaRPr>
            </a:p>
            <a:p>
              <a:pPr indent="0" lvl="0" marL="0" marR="0" rtl="0" algn="r">
                <a:lnSpc>
                  <a:spcPct val="90000"/>
                </a:lnSpc>
                <a:spcBef>
                  <a:spcPts val="800"/>
                </a:spcBef>
                <a:spcAft>
                  <a:spcPts val="0"/>
                </a:spcAft>
                <a:buClr>
                  <a:srgbClr val="76092A"/>
                </a:buClr>
                <a:buSzPts val="1100"/>
                <a:buFont typeface="Arial"/>
                <a:buNone/>
              </a:pPr>
              <a:r>
                <a:t/>
              </a:r>
              <a:endParaRPr b="0" i="0" sz="1100" u="none" cap="none" strike="noStrike">
                <a:solidFill>
                  <a:srgbClr val="1F3864"/>
                </a:solidFill>
                <a:latin typeface="Calibri"/>
                <a:ea typeface="Calibri"/>
                <a:cs typeface="Calibri"/>
                <a:sym typeface="Calibri"/>
              </a:endParaRPr>
            </a:p>
          </p:txBody>
        </p:sp>
        <p:pic>
          <p:nvPicPr>
            <p:cNvPr id="753" name="Google Shape;753;p90"/>
            <p:cNvPicPr preferRelativeResize="0"/>
            <p:nvPr/>
          </p:nvPicPr>
          <p:blipFill rotWithShape="1">
            <a:blip r:embed="rId6">
              <a:alphaModFix/>
            </a:blip>
            <a:srcRect b="0" l="0" r="0" t="0"/>
            <a:stretch/>
          </p:blipFill>
          <p:spPr>
            <a:xfrm>
              <a:off x="8303553" y="1822706"/>
              <a:ext cx="537350" cy="537350"/>
            </a:xfrm>
            <a:prstGeom prst="rect">
              <a:avLst/>
            </a:prstGeom>
            <a:noFill/>
            <a:ln>
              <a:noFill/>
            </a:ln>
          </p:spPr>
        </p:pic>
        <p:sp>
          <p:nvSpPr>
            <p:cNvPr id="754" name="Google Shape;754;p90"/>
            <p:cNvSpPr txBox="1"/>
            <p:nvPr/>
          </p:nvSpPr>
          <p:spPr>
            <a:xfrm>
              <a:off x="7595491" y="1488610"/>
              <a:ext cx="1934400" cy="381000"/>
            </a:xfrm>
            <a:prstGeom prst="rect">
              <a:avLst/>
            </a:prstGeom>
            <a:noFill/>
            <a:ln>
              <a:noFill/>
            </a:ln>
          </p:spPr>
          <p:txBody>
            <a:bodyPr anchorCtr="0" anchor="t" bIns="34275" lIns="68575" spcFirstLastPara="1" rIns="68575" wrap="square" tIns="34275">
              <a:normAutofit/>
            </a:bodyPr>
            <a:lstStyle/>
            <a:p>
              <a:pPr indent="0" lvl="0" marL="0" marR="0" rtl="0" algn="ctr">
                <a:lnSpc>
                  <a:spcPct val="90000"/>
                </a:lnSpc>
                <a:spcBef>
                  <a:spcPts val="0"/>
                </a:spcBef>
                <a:spcAft>
                  <a:spcPts val="0"/>
                </a:spcAft>
                <a:buClr>
                  <a:srgbClr val="CA444C"/>
                </a:buClr>
                <a:buSzPts val="1400"/>
                <a:buFont typeface="Arial"/>
                <a:buNone/>
              </a:pPr>
              <a:r>
                <a:rPr b="1" i="0" lang="en" sz="1400" u="none" cap="none" strike="noStrike">
                  <a:solidFill>
                    <a:srgbClr val="CA444C"/>
                  </a:solidFill>
                  <a:latin typeface="Calibri"/>
                  <a:ea typeface="Calibri"/>
                  <a:cs typeface="Calibri"/>
                  <a:sym typeface="Calibri"/>
                </a:rPr>
                <a:t>Trust &amp; Identity</a:t>
              </a:r>
              <a:endParaRPr sz="1100"/>
            </a:p>
          </p:txBody>
        </p:sp>
        <p:sp>
          <p:nvSpPr>
            <p:cNvPr id="755" name="Google Shape;755;p90"/>
            <p:cNvSpPr txBox="1"/>
            <p:nvPr/>
          </p:nvSpPr>
          <p:spPr>
            <a:xfrm>
              <a:off x="7917758" y="2646920"/>
              <a:ext cx="1407300" cy="31218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1F3864"/>
                </a:buClr>
                <a:buSzPts val="1100"/>
                <a:buFont typeface="Arial"/>
                <a:buNone/>
              </a:pPr>
              <a:r>
                <a:rPr b="0" i="0" lang="en" sz="1100" u="none" cap="none" strike="noStrike">
                  <a:solidFill>
                    <a:srgbClr val="1F3864"/>
                  </a:solidFill>
                  <a:latin typeface="Calibri"/>
                  <a:ea typeface="Calibri"/>
                  <a:cs typeface="Calibri"/>
                  <a:sym typeface="Calibri"/>
                </a:rPr>
                <a:t>eduroam:</a:t>
              </a:r>
              <a:br>
                <a:rPr b="0" i="1" lang="en" sz="1100" u="none" cap="none" strike="noStrike">
                  <a:solidFill>
                    <a:srgbClr val="1F3864"/>
                  </a:solidFill>
                  <a:latin typeface="Calibri"/>
                  <a:ea typeface="Calibri"/>
                  <a:cs typeface="Calibri"/>
                  <a:sym typeface="Calibri"/>
                </a:rPr>
              </a:br>
              <a:br>
                <a:rPr b="0" i="1" lang="en" sz="1100" u="none" cap="none" strike="noStrike">
                  <a:solidFill>
                    <a:srgbClr val="1F3864"/>
                  </a:solidFill>
                  <a:latin typeface="Calibri"/>
                  <a:ea typeface="Calibri"/>
                  <a:cs typeface="Calibri"/>
                  <a:sym typeface="Calibri"/>
                </a:rPr>
              </a:br>
              <a:r>
                <a:rPr b="0" i="1" lang="en" sz="1100" u="none" cap="none" strike="noStrike">
                  <a:solidFill>
                    <a:srgbClr val="1F3864"/>
                  </a:solidFill>
                  <a:latin typeface="Calibri"/>
                  <a:ea typeface="Calibri"/>
                  <a:cs typeface="Calibri"/>
                  <a:sym typeface="Calibri"/>
                </a:rPr>
                <a:t>Managed IdP</a:t>
              </a:r>
              <a:endParaRPr sz="1100"/>
            </a:p>
            <a:p>
              <a:pPr indent="0" lvl="0" marL="0" marR="0" rtl="0" algn="ctr">
                <a:lnSpc>
                  <a:spcPct val="90000"/>
                </a:lnSpc>
                <a:spcBef>
                  <a:spcPts val="800"/>
                </a:spcBef>
                <a:spcAft>
                  <a:spcPts val="0"/>
                </a:spcAft>
                <a:buClr>
                  <a:srgbClr val="1F3864"/>
                </a:buClr>
                <a:buSzPts val="1100"/>
                <a:buFont typeface="Arial"/>
                <a:buNone/>
              </a:pPr>
              <a:r>
                <a:rPr b="0" i="1" lang="en" sz="1100" u="none" cap="none" strike="noStrike">
                  <a:solidFill>
                    <a:srgbClr val="1F3864"/>
                  </a:solidFill>
                  <a:latin typeface="Calibri"/>
                  <a:ea typeface="Calibri"/>
                  <a:cs typeface="Calibri"/>
                  <a:sym typeface="Calibri"/>
                </a:rPr>
                <a:t>Managed SP</a:t>
              </a:r>
              <a:endParaRPr sz="1100"/>
            </a:p>
            <a:p>
              <a:pPr indent="0" lvl="0" marL="0" marR="0" rtl="0" algn="ctr">
                <a:lnSpc>
                  <a:spcPct val="90000"/>
                </a:lnSpc>
                <a:spcBef>
                  <a:spcPts val="800"/>
                </a:spcBef>
                <a:spcAft>
                  <a:spcPts val="0"/>
                </a:spcAft>
                <a:buClr>
                  <a:srgbClr val="1F3864"/>
                </a:buClr>
                <a:buSzPts val="1100"/>
                <a:buFont typeface="Arial"/>
                <a:buNone/>
              </a:pPr>
              <a:r>
                <a:rPr b="0" i="1" lang="en" sz="1100" u="none" cap="none" strike="noStrike">
                  <a:solidFill>
                    <a:srgbClr val="1F3864"/>
                  </a:solidFill>
                  <a:latin typeface="Calibri"/>
                  <a:ea typeface="Calibri"/>
                  <a:cs typeface="Calibri"/>
                  <a:sym typeface="Calibri"/>
                </a:rPr>
                <a:t>CAT</a:t>
              </a:r>
              <a:endParaRPr sz="1100"/>
            </a:p>
            <a:p>
              <a:pPr indent="0" lvl="0" marL="0" marR="0" rtl="0" algn="ctr">
                <a:lnSpc>
                  <a:spcPct val="90000"/>
                </a:lnSpc>
                <a:spcBef>
                  <a:spcPts val="800"/>
                </a:spcBef>
                <a:spcAft>
                  <a:spcPts val="0"/>
                </a:spcAft>
                <a:buClr>
                  <a:srgbClr val="1F3864"/>
                </a:buClr>
                <a:buSzPts val="1100"/>
                <a:buFont typeface="Arial"/>
                <a:buNone/>
              </a:pPr>
              <a:r>
                <a:rPr b="0" i="1" lang="en" sz="1100" u="none" cap="none" strike="noStrike">
                  <a:solidFill>
                    <a:srgbClr val="1F3864"/>
                  </a:solidFill>
                  <a:latin typeface="Calibri"/>
                  <a:ea typeface="Calibri"/>
                  <a:cs typeface="Calibri"/>
                  <a:sym typeface="Calibri"/>
                </a:rPr>
                <a:t>geteduroam</a:t>
              </a:r>
              <a:endParaRPr b="0" i="1" sz="1100" u="none" cap="none" strike="noStrike">
                <a:solidFill>
                  <a:srgbClr val="1F3864"/>
                </a:solidFill>
                <a:latin typeface="Calibri"/>
                <a:ea typeface="Calibri"/>
                <a:cs typeface="Calibri"/>
                <a:sym typeface="Calibri"/>
              </a:endParaRPr>
            </a:p>
            <a:p>
              <a:pPr indent="0" lvl="0" marL="0" marR="0" rtl="0" algn="ctr">
                <a:lnSpc>
                  <a:spcPct val="90000"/>
                </a:lnSpc>
                <a:spcBef>
                  <a:spcPts val="800"/>
                </a:spcBef>
                <a:spcAft>
                  <a:spcPts val="0"/>
                </a:spcAft>
                <a:buClr>
                  <a:srgbClr val="1F3864"/>
                </a:buClr>
                <a:buSzPts val="1100"/>
                <a:buFont typeface="Arial"/>
                <a:buNone/>
              </a:pPr>
              <a:r>
                <a:rPr b="0" i="0" lang="en" sz="1100" u="none" cap="none" strike="noStrike">
                  <a:solidFill>
                    <a:srgbClr val="1F3864"/>
                  </a:solidFill>
                  <a:latin typeface="Calibri"/>
                  <a:ea typeface="Calibri"/>
                  <a:cs typeface="Calibri"/>
                  <a:sym typeface="Calibri"/>
                </a:rPr>
                <a:t>eduGAIN</a:t>
              </a:r>
              <a:endParaRPr sz="1100"/>
            </a:p>
            <a:p>
              <a:pPr indent="0" lvl="0" marL="0" marR="0" rtl="0" algn="ctr">
                <a:lnSpc>
                  <a:spcPct val="90000"/>
                </a:lnSpc>
                <a:spcBef>
                  <a:spcPts val="800"/>
                </a:spcBef>
                <a:spcAft>
                  <a:spcPts val="0"/>
                </a:spcAft>
                <a:buClr>
                  <a:srgbClr val="1F3864"/>
                </a:buClr>
                <a:buSzPts val="1100"/>
                <a:buFont typeface="Arial"/>
                <a:buNone/>
              </a:pPr>
              <a:r>
                <a:rPr b="0" i="0" lang="en" sz="1100" u="none" cap="none" strike="noStrike">
                  <a:solidFill>
                    <a:srgbClr val="1F3864"/>
                  </a:solidFill>
                  <a:latin typeface="Calibri"/>
                  <a:ea typeface="Calibri"/>
                  <a:cs typeface="Calibri"/>
                  <a:sym typeface="Calibri"/>
                </a:rPr>
                <a:t>eduTEAMS</a:t>
              </a:r>
              <a:endParaRPr sz="1100"/>
            </a:p>
            <a:p>
              <a:pPr indent="0" lvl="0" marL="0" marR="0" rtl="0" algn="ctr">
                <a:lnSpc>
                  <a:spcPct val="90000"/>
                </a:lnSpc>
                <a:spcBef>
                  <a:spcPts val="800"/>
                </a:spcBef>
                <a:spcAft>
                  <a:spcPts val="0"/>
                </a:spcAft>
                <a:buClr>
                  <a:srgbClr val="1F3864"/>
                </a:buClr>
                <a:buSzPts val="1100"/>
                <a:buFont typeface="Arial"/>
                <a:buNone/>
              </a:pPr>
              <a:r>
                <a:rPr b="0" i="0" lang="en" sz="1100" u="none" cap="none" strike="noStrike">
                  <a:solidFill>
                    <a:srgbClr val="1F3864"/>
                  </a:solidFill>
                  <a:latin typeface="Calibri"/>
                  <a:ea typeface="Calibri"/>
                  <a:cs typeface="Calibri"/>
                  <a:sym typeface="Calibri"/>
                </a:rPr>
                <a:t>InAcademia</a:t>
              </a:r>
              <a:endParaRPr sz="1100"/>
            </a:p>
            <a:p>
              <a:pPr indent="0" lvl="0" marL="0" marR="0" rtl="0" algn="ctr">
                <a:lnSpc>
                  <a:spcPct val="90000"/>
                </a:lnSpc>
                <a:spcBef>
                  <a:spcPts val="800"/>
                </a:spcBef>
                <a:spcAft>
                  <a:spcPts val="0"/>
                </a:spcAft>
                <a:buClr>
                  <a:srgbClr val="1F3864"/>
                </a:buClr>
                <a:buSzPts val="1100"/>
                <a:buFont typeface="Arial"/>
                <a:buNone/>
              </a:pPr>
              <a:r>
                <a:rPr b="0" i="0" lang="en" sz="1100" u="none" cap="none" strike="noStrike">
                  <a:solidFill>
                    <a:srgbClr val="1F3864"/>
                  </a:solidFill>
                  <a:latin typeface="Calibri"/>
                  <a:ea typeface="Calibri"/>
                  <a:cs typeface="Calibri"/>
                  <a:sym typeface="Calibri"/>
                </a:rPr>
                <a:t>Campus IdP Toolkit (software)</a:t>
              </a:r>
              <a:endParaRPr sz="1100"/>
            </a:p>
          </p:txBody>
        </p:sp>
        <p:sp>
          <p:nvSpPr>
            <p:cNvPr id="756" name="Google Shape;756;p90"/>
            <p:cNvSpPr txBox="1"/>
            <p:nvPr/>
          </p:nvSpPr>
          <p:spPr>
            <a:xfrm>
              <a:off x="10065689" y="1488610"/>
              <a:ext cx="1503300" cy="381000"/>
            </a:xfrm>
            <a:prstGeom prst="rect">
              <a:avLst/>
            </a:prstGeom>
            <a:noFill/>
            <a:ln>
              <a:noFill/>
            </a:ln>
          </p:spPr>
          <p:txBody>
            <a:bodyPr anchorCtr="0" anchor="t" bIns="34275" lIns="68575" spcFirstLastPara="1" rIns="68575" wrap="square" tIns="34275">
              <a:normAutofit/>
            </a:bodyPr>
            <a:lstStyle/>
            <a:p>
              <a:pPr indent="0" lvl="0" marL="0" marR="0" rtl="0" algn="ctr">
                <a:lnSpc>
                  <a:spcPct val="90000"/>
                </a:lnSpc>
                <a:spcBef>
                  <a:spcPts val="0"/>
                </a:spcBef>
                <a:spcAft>
                  <a:spcPts val="0"/>
                </a:spcAft>
                <a:buClr>
                  <a:srgbClr val="2E75B5"/>
                </a:buClr>
                <a:buSzPts val="1400"/>
                <a:buFont typeface="Arial"/>
                <a:buNone/>
              </a:pPr>
              <a:r>
                <a:rPr b="1" i="0" lang="en" sz="1400" u="none" cap="none" strike="noStrike">
                  <a:solidFill>
                    <a:srgbClr val="2E75B5"/>
                  </a:solidFill>
                  <a:latin typeface="Calibri"/>
                  <a:ea typeface="Calibri"/>
                  <a:cs typeface="Calibri"/>
                  <a:sym typeface="Calibri"/>
                </a:rPr>
                <a:t>Cloud &amp; RTC</a:t>
              </a:r>
              <a:endParaRPr sz="1100"/>
            </a:p>
          </p:txBody>
        </p:sp>
        <p:pic>
          <p:nvPicPr>
            <p:cNvPr id="757" name="Google Shape;757;p90"/>
            <p:cNvPicPr preferRelativeResize="0"/>
            <p:nvPr/>
          </p:nvPicPr>
          <p:blipFill rotWithShape="1">
            <a:blip r:embed="rId7">
              <a:alphaModFix/>
            </a:blip>
            <a:srcRect b="0" l="0" r="0" t="0"/>
            <a:stretch/>
          </p:blipFill>
          <p:spPr>
            <a:xfrm>
              <a:off x="10528506" y="1805272"/>
              <a:ext cx="570305" cy="570305"/>
            </a:xfrm>
            <a:prstGeom prst="rect">
              <a:avLst/>
            </a:prstGeom>
            <a:noFill/>
            <a:ln>
              <a:noFill/>
            </a:ln>
          </p:spPr>
        </p:pic>
        <p:sp>
          <p:nvSpPr>
            <p:cNvPr id="758" name="Google Shape;758;p90"/>
            <p:cNvSpPr txBox="1"/>
            <p:nvPr/>
          </p:nvSpPr>
          <p:spPr>
            <a:xfrm>
              <a:off x="10003128" y="2672734"/>
              <a:ext cx="1698300" cy="21687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1F3864"/>
                </a:buClr>
                <a:buSzPts val="1100"/>
                <a:buFont typeface="Arial"/>
                <a:buNone/>
              </a:pPr>
              <a:r>
                <a:rPr b="0" i="0" lang="en" sz="1100" u="none" cap="none" strike="noStrike">
                  <a:solidFill>
                    <a:srgbClr val="1F3864"/>
                  </a:solidFill>
                  <a:latin typeface="Calibri"/>
                  <a:ea typeface="Calibri"/>
                  <a:cs typeface="Calibri"/>
                  <a:sym typeface="Calibri"/>
                </a:rPr>
                <a:t>Filesender Demo</a:t>
              </a:r>
              <a:endParaRPr sz="1100"/>
            </a:p>
            <a:p>
              <a:pPr indent="0" lvl="0" marL="0" marR="0" rtl="0" algn="ctr">
                <a:lnSpc>
                  <a:spcPct val="90000"/>
                </a:lnSpc>
                <a:spcBef>
                  <a:spcPts val="800"/>
                </a:spcBef>
                <a:spcAft>
                  <a:spcPts val="0"/>
                </a:spcAft>
                <a:buClr>
                  <a:srgbClr val="1F3864"/>
                </a:buClr>
                <a:buSzPts val="1100"/>
                <a:buFont typeface="Arial"/>
                <a:buNone/>
              </a:pPr>
              <a:r>
                <a:rPr b="0" i="0" lang="en" sz="1100" u="none" cap="none" strike="noStrike">
                  <a:solidFill>
                    <a:srgbClr val="1F3864"/>
                  </a:solidFill>
                  <a:latin typeface="Calibri"/>
                  <a:ea typeface="Calibri"/>
                  <a:cs typeface="Calibri"/>
                  <a:sym typeface="Calibri"/>
                </a:rPr>
                <a:t>IaaS+ Framework</a:t>
              </a:r>
              <a:endParaRPr sz="1100"/>
            </a:p>
            <a:p>
              <a:pPr indent="0" lvl="0" marL="0" marR="0" rtl="0" algn="ctr">
                <a:lnSpc>
                  <a:spcPct val="90000"/>
                </a:lnSpc>
                <a:spcBef>
                  <a:spcPts val="800"/>
                </a:spcBef>
                <a:spcAft>
                  <a:spcPts val="0"/>
                </a:spcAft>
                <a:buClr>
                  <a:srgbClr val="1F3864"/>
                </a:buClr>
                <a:buSzPts val="1100"/>
                <a:buFont typeface="Arial"/>
                <a:buNone/>
              </a:pPr>
              <a:r>
                <a:rPr b="0" i="0" lang="en" sz="1100" u="none" cap="none" strike="noStrike">
                  <a:solidFill>
                    <a:srgbClr val="1F3864"/>
                  </a:solidFill>
                  <a:latin typeface="Calibri"/>
                  <a:ea typeface="Calibri"/>
                  <a:cs typeface="Calibri"/>
                  <a:sym typeface="Calibri"/>
                </a:rPr>
                <a:t>eduMEET (software)</a:t>
              </a:r>
              <a:endParaRPr sz="1100"/>
            </a:p>
          </p:txBody>
        </p:sp>
        <p:cxnSp>
          <p:nvCxnSpPr>
            <p:cNvPr id="759" name="Google Shape;759;p90"/>
            <p:cNvCxnSpPr/>
            <p:nvPr/>
          </p:nvCxnSpPr>
          <p:spPr>
            <a:xfrm>
              <a:off x="1375827" y="2320689"/>
              <a:ext cx="0" cy="209400"/>
            </a:xfrm>
            <a:prstGeom prst="straightConnector1">
              <a:avLst/>
            </a:prstGeom>
            <a:noFill/>
            <a:ln cap="flat" cmpd="sng" w="28575">
              <a:solidFill>
                <a:srgbClr val="A13569"/>
              </a:solidFill>
              <a:prstDash val="solid"/>
              <a:miter lim="800000"/>
              <a:headEnd len="sm" w="sm" type="none"/>
              <a:tailEnd len="sm" w="sm" type="none"/>
            </a:ln>
          </p:spPr>
        </p:cxnSp>
        <p:cxnSp>
          <p:nvCxnSpPr>
            <p:cNvPr id="760" name="Google Shape;760;p90"/>
            <p:cNvCxnSpPr/>
            <p:nvPr/>
          </p:nvCxnSpPr>
          <p:spPr>
            <a:xfrm>
              <a:off x="6251654" y="2342646"/>
              <a:ext cx="0" cy="209400"/>
            </a:xfrm>
            <a:prstGeom prst="straightConnector1">
              <a:avLst/>
            </a:prstGeom>
            <a:noFill/>
            <a:ln cap="flat" cmpd="sng" w="28575">
              <a:solidFill>
                <a:srgbClr val="568397"/>
              </a:solidFill>
              <a:prstDash val="solid"/>
              <a:miter lim="800000"/>
              <a:headEnd len="sm" w="sm" type="none"/>
              <a:tailEnd len="sm" w="sm" type="none"/>
            </a:ln>
          </p:spPr>
        </p:cxnSp>
        <p:cxnSp>
          <p:nvCxnSpPr>
            <p:cNvPr id="761" name="Google Shape;761;p90"/>
            <p:cNvCxnSpPr/>
            <p:nvPr/>
          </p:nvCxnSpPr>
          <p:spPr>
            <a:xfrm>
              <a:off x="8573471" y="2312288"/>
              <a:ext cx="0" cy="209400"/>
            </a:xfrm>
            <a:prstGeom prst="straightConnector1">
              <a:avLst/>
            </a:prstGeom>
            <a:noFill/>
            <a:ln cap="flat" cmpd="sng" w="28575">
              <a:solidFill>
                <a:srgbClr val="CA444C"/>
              </a:solidFill>
              <a:prstDash val="solid"/>
              <a:miter lim="800000"/>
              <a:headEnd len="sm" w="sm" type="none"/>
              <a:tailEnd len="sm" w="sm" type="none"/>
            </a:ln>
          </p:spPr>
        </p:cxnSp>
        <p:cxnSp>
          <p:nvCxnSpPr>
            <p:cNvPr id="762" name="Google Shape;762;p90"/>
            <p:cNvCxnSpPr/>
            <p:nvPr/>
          </p:nvCxnSpPr>
          <p:spPr>
            <a:xfrm>
              <a:off x="10804194" y="2295889"/>
              <a:ext cx="0" cy="209400"/>
            </a:xfrm>
            <a:prstGeom prst="straightConnector1">
              <a:avLst/>
            </a:prstGeom>
            <a:noFill/>
            <a:ln cap="flat" cmpd="sng" w="28575">
              <a:solidFill>
                <a:srgbClr val="525DA7"/>
              </a:solidFill>
              <a:prstDash val="solid"/>
              <a:miter lim="800000"/>
              <a:headEnd len="sm" w="sm" type="none"/>
              <a:tailEnd len="sm" w="sm" type="none"/>
            </a:ln>
          </p:spPr>
        </p:cxnSp>
        <p:pic>
          <p:nvPicPr>
            <p:cNvPr id="763" name="Google Shape;763;p90"/>
            <p:cNvPicPr preferRelativeResize="0"/>
            <p:nvPr/>
          </p:nvPicPr>
          <p:blipFill rotWithShape="1">
            <a:blip r:embed="rId3">
              <a:alphaModFix/>
            </a:blip>
            <a:srcRect b="0" l="0" r="0" t="0"/>
            <a:stretch/>
          </p:blipFill>
          <p:spPr>
            <a:xfrm>
              <a:off x="3570969" y="1792856"/>
              <a:ext cx="580643" cy="580642"/>
            </a:xfrm>
            <a:prstGeom prst="rect">
              <a:avLst/>
            </a:prstGeom>
            <a:noFill/>
            <a:ln>
              <a:noFill/>
            </a:ln>
          </p:spPr>
        </p:pic>
        <p:sp>
          <p:nvSpPr>
            <p:cNvPr id="764" name="Google Shape;764;p90"/>
            <p:cNvSpPr txBox="1"/>
            <p:nvPr/>
          </p:nvSpPr>
          <p:spPr>
            <a:xfrm>
              <a:off x="2842206" y="1488610"/>
              <a:ext cx="2020800" cy="4614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A13569"/>
                </a:buClr>
                <a:buSzPts val="1400"/>
                <a:buFont typeface="Arial"/>
                <a:buNone/>
              </a:pPr>
              <a:r>
                <a:rPr b="1" i="0" lang="en" sz="1400" u="none" cap="none" strike="noStrike">
                  <a:solidFill>
                    <a:srgbClr val="A13569"/>
                  </a:solidFill>
                  <a:latin typeface="Calibri"/>
                  <a:ea typeface="Calibri"/>
                  <a:cs typeface="Calibri"/>
                  <a:sym typeface="Calibri"/>
                </a:rPr>
                <a:t>Network Support</a:t>
              </a:r>
              <a:endParaRPr sz="1100"/>
            </a:p>
          </p:txBody>
        </p:sp>
        <p:sp>
          <p:nvSpPr>
            <p:cNvPr id="765" name="Google Shape;765;p90"/>
            <p:cNvSpPr/>
            <p:nvPr/>
          </p:nvSpPr>
          <p:spPr>
            <a:xfrm>
              <a:off x="2754870" y="2521630"/>
              <a:ext cx="2224800" cy="3328500"/>
            </a:xfrm>
            <a:prstGeom prst="roundRect">
              <a:avLst>
                <a:gd fmla="val 8782" name="adj"/>
              </a:avLst>
            </a:prstGeom>
            <a:solidFill>
              <a:srgbClr val="A13569">
                <a:alpha val="21960"/>
              </a:srgbClr>
            </a:solidFill>
            <a:ln cap="flat" cmpd="sng" w="28575">
              <a:solidFill>
                <a:srgbClr val="A13569"/>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cxnSp>
          <p:nvCxnSpPr>
            <p:cNvPr id="766" name="Google Shape;766;p90"/>
            <p:cNvCxnSpPr/>
            <p:nvPr/>
          </p:nvCxnSpPr>
          <p:spPr>
            <a:xfrm>
              <a:off x="3858376" y="2295889"/>
              <a:ext cx="0" cy="209400"/>
            </a:xfrm>
            <a:prstGeom prst="straightConnector1">
              <a:avLst/>
            </a:prstGeom>
            <a:noFill/>
            <a:ln cap="flat" cmpd="sng" w="28575">
              <a:solidFill>
                <a:srgbClr val="A13569"/>
              </a:solidFill>
              <a:prstDash val="solid"/>
              <a:miter lim="800000"/>
              <a:headEnd len="sm" w="sm" type="none"/>
              <a:tailEnd len="sm" w="sm" type="none"/>
            </a:ln>
          </p:spPr>
        </p:cxnSp>
        <p:sp>
          <p:nvSpPr>
            <p:cNvPr id="767" name="Google Shape;767;p90"/>
            <p:cNvSpPr txBox="1"/>
            <p:nvPr/>
          </p:nvSpPr>
          <p:spPr>
            <a:xfrm>
              <a:off x="3025754" y="2598256"/>
              <a:ext cx="1698300" cy="30144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1F3864"/>
                </a:buClr>
                <a:buSzPts val="1100"/>
                <a:buFont typeface="Arial"/>
                <a:buNone/>
              </a:pPr>
              <a:r>
                <a:rPr b="0" i="0" lang="en" sz="1100" u="none" cap="none" strike="noStrike">
                  <a:solidFill>
                    <a:srgbClr val="1F3864"/>
                  </a:solidFill>
                  <a:latin typeface="Calibri"/>
                  <a:ea typeface="Calibri"/>
                  <a:cs typeface="Calibri"/>
                  <a:sym typeface="Calibri"/>
                </a:rPr>
                <a:t>perfSONAR</a:t>
              </a:r>
              <a:endParaRPr sz="1100"/>
            </a:p>
            <a:p>
              <a:pPr indent="0" lvl="0" marL="0" marR="0" rtl="0" algn="ctr">
                <a:lnSpc>
                  <a:spcPct val="90000"/>
                </a:lnSpc>
                <a:spcBef>
                  <a:spcPts val="800"/>
                </a:spcBef>
                <a:spcAft>
                  <a:spcPts val="0"/>
                </a:spcAft>
                <a:buClr>
                  <a:srgbClr val="1F3864"/>
                </a:buClr>
                <a:buSzPts val="1100"/>
                <a:buFont typeface="Arial"/>
                <a:buNone/>
              </a:pPr>
              <a:r>
                <a:rPr b="0" i="0" lang="en" sz="1100" u="none" cap="none" strike="noStrike">
                  <a:solidFill>
                    <a:srgbClr val="1F3864"/>
                  </a:solidFill>
                  <a:latin typeface="Calibri"/>
                  <a:ea typeface="Calibri"/>
                  <a:cs typeface="Calibri"/>
                  <a:sym typeface="Calibri"/>
                </a:rPr>
                <a:t>perfSONAR PMP</a:t>
              </a:r>
              <a:endParaRPr sz="1100"/>
            </a:p>
            <a:p>
              <a:pPr indent="0" lvl="0" marL="0" marR="0" rtl="0" algn="ctr">
                <a:lnSpc>
                  <a:spcPct val="90000"/>
                </a:lnSpc>
                <a:spcBef>
                  <a:spcPts val="800"/>
                </a:spcBef>
                <a:spcAft>
                  <a:spcPts val="0"/>
                </a:spcAft>
                <a:buClr>
                  <a:srgbClr val="1F3864"/>
                </a:buClr>
                <a:buSzPts val="1100"/>
                <a:buFont typeface="Arial"/>
                <a:buNone/>
              </a:pPr>
              <a:r>
                <a:rPr b="0" i="0" lang="en" sz="1100" u="none" cap="none" strike="noStrike">
                  <a:solidFill>
                    <a:srgbClr val="1F3864"/>
                  </a:solidFill>
                  <a:latin typeface="Calibri"/>
                  <a:ea typeface="Calibri"/>
                  <a:cs typeface="Calibri"/>
                  <a:sym typeface="Calibri"/>
                </a:rPr>
                <a:t>NMaaS</a:t>
              </a:r>
              <a:endParaRPr b="0" i="0" sz="1100" u="none" cap="none" strike="noStrike">
                <a:solidFill>
                  <a:srgbClr val="1F3864"/>
                </a:solidFill>
                <a:latin typeface="Calibri"/>
                <a:ea typeface="Calibri"/>
                <a:cs typeface="Calibri"/>
                <a:sym typeface="Calibri"/>
              </a:endParaRPr>
            </a:p>
            <a:p>
              <a:pPr indent="0" lvl="0" marL="0" marR="0" rtl="0" algn="ctr">
                <a:lnSpc>
                  <a:spcPct val="90000"/>
                </a:lnSpc>
                <a:spcBef>
                  <a:spcPts val="800"/>
                </a:spcBef>
                <a:spcAft>
                  <a:spcPts val="0"/>
                </a:spcAft>
                <a:buClr>
                  <a:srgbClr val="1F3864"/>
                </a:buClr>
                <a:buSzPts val="1100"/>
                <a:buFont typeface="Arial"/>
                <a:buNone/>
              </a:pPr>
              <a:r>
                <a:rPr b="0" i="0" lang="en" sz="1100" u="none" cap="none" strike="noStrike">
                  <a:solidFill>
                    <a:srgbClr val="1F3864"/>
                  </a:solidFill>
                  <a:latin typeface="Calibri"/>
                  <a:ea typeface="Calibri"/>
                  <a:cs typeface="Calibri"/>
                  <a:sym typeface="Calibri"/>
                </a:rPr>
                <a:t>WifiMon (software)</a:t>
              </a:r>
              <a:endParaRPr sz="1100"/>
            </a:p>
            <a:p>
              <a:pPr indent="0" lvl="0" marL="0" marR="0" rtl="0" algn="ctr">
                <a:lnSpc>
                  <a:spcPct val="90000"/>
                </a:lnSpc>
                <a:spcBef>
                  <a:spcPts val="800"/>
                </a:spcBef>
                <a:spcAft>
                  <a:spcPts val="0"/>
                </a:spcAft>
                <a:buClr>
                  <a:srgbClr val="1F3864"/>
                </a:buClr>
                <a:buSzPts val="1100"/>
                <a:buFont typeface="Arial"/>
                <a:buNone/>
              </a:pPr>
              <a:r>
                <a:rPr b="0" i="0" lang="en" sz="1100" u="none" cap="none" strike="noStrike">
                  <a:solidFill>
                    <a:srgbClr val="1F3864"/>
                  </a:solidFill>
                  <a:latin typeface="Calibri"/>
                  <a:ea typeface="Calibri"/>
                  <a:cs typeface="Calibri"/>
                  <a:sym typeface="Calibri"/>
                </a:rPr>
                <a:t>GEANT Operations Centre</a:t>
              </a:r>
              <a:endParaRPr sz="1100"/>
            </a:p>
            <a:p>
              <a:pPr indent="0" lvl="0" marL="0" marR="0" rtl="0" algn="ctr">
                <a:lnSpc>
                  <a:spcPct val="90000"/>
                </a:lnSpc>
                <a:spcBef>
                  <a:spcPts val="800"/>
                </a:spcBef>
                <a:spcAft>
                  <a:spcPts val="0"/>
                </a:spcAft>
                <a:buClr>
                  <a:srgbClr val="1F3864"/>
                </a:buClr>
                <a:buSzPts val="1100"/>
                <a:buFont typeface="Arial"/>
                <a:buNone/>
              </a:pPr>
              <a:r>
                <a:rPr b="0" i="0" lang="en" sz="1100" u="none" cap="none" strike="noStrike">
                  <a:solidFill>
                    <a:srgbClr val="1F3864"/>
                  </a:solidFill>
                  <a:latin typeface="Calibri"/>
                  <a:ea typeface="Calibri"/>
                  <a:cs typeface="Calibri"/>
                  <a:sym typeface="Calibri"/>
                </a:rPr>
                <a:t>Software Tools e.g., BRIAN</a:t>
              </a:r>
              <a:endParaRPr sz="1100"/>
            </a:p>
            <a:p>
              <a:pPr indent="0" lvl="0" marL="0" marR="0" rtl="0" algn="ctr">
                <a:lnSpc>
                  <a:spcPct val="90000"/>
                </a:lnSpc>
                <a:spcBef>
                  <a:spcPts val="800"/>
                </a:spcBef>
                <a:spcAft>
                  <a:spcPts val="0"/>
                </a:spcAft>
                <a:buClr>
                  <a:srgbClr val="1F3864"/>
                </a:buClr>
                <a:buSzPts val="1100"/>
                <a:buFont typeface="Arial"/>
                <a:buNone/>
              </a:pPr>
              <a:r>
                <a:rPr b="0" i="0" lang="en" sz="1100" u="none" cap="none" strike="noStrike">
                  <a:solidFill>
                    <a:srgbClr val="1F3864"/>
                  </a:solidFill>
                  <a:latin typeface="Calibri"/>
                  <a:ea typeface="Calibri"/>
                  <a:cs typeface="Calibri"/>
                  <a:sym typeface="Calibri"/>
                </a:rPr>
                <a:t>Timemap</a:t>
              </a:r>
              <a:endParaRPr b="0" i="0" sz="1100" u="none" cap="none" strike="noStrike">
                <a:solidFill>
                  <a:srgbClr val="1F3864"/>
                </a:solidFill>
                <a:latin typeface="Calibri"/>
                <a:ea typeface="Calibri"/>
                <a:cs typeface="Calibri"/>
                <a:sym typeface="Calibri"/>
              </a:endParaRPr>
            </a:p>
            <a:p>
              <a:pPr indent="0" lvl="0" marL="0" marR="0" rtl="0" algn="ctr">
                <a:lnSpc>
                  <a:spcPct val="90000"/>
                </a:lnSpc>
                <a:spcBef>
                  <a:spcPts val="800"/>
                </a:spcBef>
                <a:spcAft>
                  <a:spcPts val="0"/>
                </a:spcAft>
                <a:buClr>
                  <a:srgbClr val="1F3864"/>
                </a:buClr>
                <a:buSzPts val="1100"/>
                <a:buFont typeface="Arial"/>
                <a:buNone/>
              </a:pPr>
              <a:r>
                <a:rPr b="0" i="0" lang="en" sz="1100" u="none" cap="none" strike="noStrike">
                  <a:solidFill>
                    <a:srgbClr val="1F3864"/>
                  </a:solidFill>
                  <a:latin typeface="Calibri"/>
                  <a:ea typeface="Calibri"/>
                  <a:cs typeface="Calibri"/>
                  <a:sym typeface="Calibri"/>
                </a:rPr>
                <a:t>Argus</a:t>
              </a:r>
              <a:endParaRPr sz="1100"/>
            </a:p>
          </p:txBody>
        </p:sp>
        <p:sp>
          <p:nvSpPr>
            <p:cNvPr id="768" name="Google Shape;768;p90"/>
            <p:cNvSpPr txBox="1"/>
            <p:nvPr/>
          </p:nvSpPr>
          <p:spPr>
            <a:xfrm>
              <a:off x="10112812" y="5274498"/>
              <a:ext cx="2034000" cy="22530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rgbClr val="1F3864"/>
                </a:buClr>
                <a:buSzPts val="800"/>
                <a:buFont typeface="Arial"/>
                <a:buNone/>
              </a:pPr>
              <a:r>
                <a:rPr b="1" i="0" lang="en" sz="800" u="none" cap="none" strike="noStrike">
                  <a:solidFill>
                    <a:srgbClr val="1F3864"/>
                  </a:solidFill>
                  <a:latin typeface="Calibri"/>
                  <a:ea typeface="Calibri"/>
                  <a:cs typeface="Calibri"/>
                  <a:sym typeface="Calibri"/>
                </a:rPr>
                <a:t>Bold Type</a:t>
              </a:r>
              <a:r>
                <a:rPr b="0" i="0" lang="en" sz="800" u="none" cap="none" strike="noStrike">
                  <a:solidFill>
                    <a:srgbClr val="1F3864"/>
                  </a:solidFill>
                  <a:latin typeface="Calibri"/>
                  <a:ea typeface="Calibri"/>
                  <a:cs typeface="Calibri"/>
                  <a:sym typeface="Calibri"/>
                </a:rPr>
                <a:t> = Not in core package</a:t>
              </a:r>
              <a:br>
                <a:rPr b="0" i="0" lang="en" sz="800" u="none" cap="none" strike="noStrike">
                  <a:solidFill>
                    <a:srgbClr val="1F3864"/>
                  </a:solidFill>
                  <a:latin typeface="Calibri"/>
                  <a:ea typeface="Calibri"/>
                  <a:cs typeface="Calibri"/>
                  <a:sym typeface="Calibri"/>
                </a:rPr>
              </a:br>
              <a:endParaRPr b="0" i="0" sz="800" u="none" cap="none" strike="noStrike">
                <a:solidFill>
                  <a:srgbClr val="1F3864"/>
                </a:solidFill>
                <a:latin typeface="Calibri"/>
                <a:ea typeface="Calibri"/>
                <a:cs typeface="Calibri"/>
                <a:sym typeface="Calibri"/>
              </a:endParaRPr>
            </a:p>
          </p:txBody>
        </p:sp>
      </p:grpSp>
    </p:spTree>
  </p:cSld>
  <p:clrMapOvr>
    <a:masterClrMapping/>
  </p:clrMapOvr>
  <mc:AlternateContent>
    <mc:Choice Requires="p14">
      <p:transition spd="slow" p14:dur="700">
        <p:fade/>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3" name="Shape 773"/>
        <p:cNvGrpSpPr/>
        <p:nvPr/>
      </p:nvGrpSpPr>
      <p:grpSpPr>
        <a:xfrm>
          <a:off x="0" y="0"/>
          <a:ext cx="0" cy="0"/>
          <a:chOff x="0" y="0"/>
          <a:chExt cx="0" cy="0"/>
        </a:xfrm>
      </p:grpSpPr>
      <p:sp>
        <p:nvSpPr>
          <p:cNvPr id="774" name="Google Shape;774;p91"/>
          <p:cNvSpPr/>
          <p:nvPr/>
        </p:nvSpPr>
        <p:spPr>
          <a:xfrm>
            <a:off x="2981886" y="1338086"/>
            <a:ext cx="571200" cy="571200"/>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775" name="Google Shape;775;p91"/>
          <p:cNvSpPr/>
          <p:nvPr/>
        </p:nvSpPr>
        <p:spPr>
          <a:xfrm>
            <a:off x="4789386" y="1339662"/>
            <a:ext cx="571200" cy="571200"/>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776" name="Google Shape;776;p91"/>
          <p:cNvSpPr/>
          <p:nvPr/>
        </p:nvSpPr>
        <p:spPr>
          <a:xfrm>
            <a:off x="6946029" y="1353537"/>
            <a:ext cx="571200" cy="571200"/>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777" name="Google Shape;777;p91"/>
          <p:cNvSpPr/>
          <p:nvPr/>
        </p:nvSpPr>
        <p:spPr>
          <a:xfrm>
            <a:off x="570951" y="1341854"/>
            <a:ext cx="571200" cy="571200"/>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778" name="Google Shape;778;p91"/>
          <p:cNvSpPr/>
          <p:nvPr/>
        </p:nvSpPr>
        <p:spPr>
          <a:xfrm>
            <a:off x="6483400" y="2050814"/>
            <a:ext cx="1531800" cy="679500"/>
          </a:xfrm>
          <a:prstGeom prst="roundRect">
            <a:avLst>
              <a:gd fmla="val 8782" name="adj"/>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FFFFFF"/>
              </a:buClr>
              <a:buSzPts val="1400"/>
              <a:buFont typeface="Calibri"/>
              <a:buNone/>
            </a:pPr>
            <a:r>
              <a:rPr b="0" i="0" lang="en" sz="1400" u="none" cap="none" strike="noStrike">
                <a:solidFill>
                  <a:srgbClr val="FFFFFF"/>
                </a:solidFill>
                <a:latin typeface="Calibri"/>
                <a:ea typeface="Calibri"/>
                <a:cs typeface="Calibri"/>
                <a:sym typeface="Calibri"/>
              </a:rPr>
              <a:t>             </a:t>
            </a:r>
            <a:endParaRPr sz="1100"/>
          </a:p>
        </p:txBody>
      </p:sp>
      <p:sp>
        <p:nvSpPr>
          <p:cNvPr id="779" name="Google Shape;779;p91"/>
          <p:cNvSpPr/>
          <p:nvPr/>
        </p:nvSpPr>
        <p:spPr>
          <a:xfrm>
            <a:off x="2955518" y="2139440"/>
            <a:ext cx="1832100" cy="2542500"/>
          </a:xfrm>
          <a:prstGeom prst="roundRect">
            <a:avLst>
              <a:gd fmla="val 8782" name="adj"/>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780" name="Google Shape;780;p91"/>
          <p:cNvSpPr/>
          <p:nvPr/>
        </p:nvSpPr>
        <p:spPr>
          <a:xfrm>
            <a:off x="485950" y="2082469"/>
            <a:ext cx="1750800" cy="1229100"/>
          </a:xfrm>
          <a:prstGeom prst="roundRect">
            <a:avLst>
              <a:gd fmla="val 8782" name="adj"/>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781" name="Google Shape;781;p91"/>
          <p:cNvSpPr/>
          <p:nvPr/>
        </p:nvSpPr>
        <p:spPr>
          <a:xfrm>
            <a:off x="2892105" y="2076167"/>
            <a:ext cx="1668600" cy="1136100"/>
          </a:xfrm>
          <a:prstGeom prst="roundRect">
            <a:avLst>
              <a:gd fmla="val 8782" name="adj"/>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782" name="Google Shape;782;p91"/>
          <p:cNvSpPr/>
          <p:nvPr/>
        </p:nvSpPr>
        <p:spPr>
          <a:xfrm>
            <a:off x="5272022" y="2052698"/>
            <a:ext cx="1531800" cy="681300"/>
          </a:xfrm>
          <a:prstGeom prst="roundRect">
            <a:avLst>
              <a:gd fmla="val 8782" name="adj"/>
            </a:avLst>
          </a:prstGeom>
          <a:solidFill>
            <a:srgbClr val="CA444C">
              <a:alpha val="30980"/>
            </a:srgbClr>
          </a:solidFill>
          <a:ln cap="flat" cmpd="sng" w="28575">
            <a:solidFill>
              <a:srgbClr val="CA444C"/>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FFFFFF"/>
              </a:buClr>
              <a:buSzPts val="1400"/>
              <a:buFont typeface="Calibri"/>
              <a:buNone/>
            </a:pPr>
            <a:r>
              <a:rPr b="0" i="0" lang="en" sz="1400" u="none" cap="none" strike="noStrike">
                <a:solidFill>
                  <a:srgbClr val="FFFFFF"/>
                </a:solidFill>
                <a:latin typeface="Calibri"/>
                <a:ea typeface="Calibri"/>
                <a:cs typeface="Calibri"/>
                <a:sym typeface="Calibri"/>
              </a:rPr>
              <a:t>             </a:t>
            </a:r>
            <a:endParaRPr sz="1100"/>
          </a:p>
        </p:txBody>
      </p:sp>
      <p:sp>
        <p:nvSpPr>
          <p:cNvPr id="783" name="Google Shape;783;p91"/>
          <p:cNvSpPr/>
          <p:nvPr/>
        </p:nvSpPr>
        <p:spPr>
          <a:xfrm>
            <a:off x="2494262" y="2080740"/>
            <a:ext cx="2419800" cy="2824200"/>
          </a:xfrm>
          <a:prstGeom prst="roundRect">
            <a:avLst>
              <a:gd fmla="val 8782" name="adj"/>
            </a:avLst>
          </a:prstGeom>
          <a:solidFill>
            <a:srgbClr val="568397">
              <a:alpha val="36860"/>
            </a:srgbClr>
          </a:solidFill>
          <a:ln cap="flat" cmpd="sng" w="28575">
            <a:solidFill>
              <a:srgbClr val="568397"/>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784" name="Google Shape;784;p91"/>
          <p:cNvSpPr/>
          <p:nvPr/>
        </p:nvSpPr>
        <p:spPr>
          <a:xfrm>
            <a:off x="415926" y="2077281"/>
            <a:ext cx="1800000" cy="2338500"/>
          </a:xfrm>
          <a:prstGeom prst="roundRect">
            <a:avLst>
              <a:gd fmla="val 8782" name="adj"/>
            </a:avLst>
          </a:prstGeom>
          <a:solidFill>
            <a:srgbClr val="A13569">
              <a:alpha val="20000"/>
            </a:srgbClr>
          </a:solidFill>
          <a:ln cap="flat" cmpd="sng" w="28575">
            <a:solidFill>
              <a:srgbClr val="A13569"/>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pic>
        <p:nvPicPr>
          <p:cNvPr id="785" name="Google Shape;785;p91"/>
          <p:cNvPicPr preferRelativeResize="0"/>
          <p:nvPr/>
        </p:nvPicPr>
        <p:blipFill rotWithShape="1">
          <a:blip r:embed="rId3">
            <a:alphaModFix/>
          </a:blip>
          <a:srcRect b="0" l="0" r="0" t="0"/>
          <a:stretch/>
        </p:blipFill>
        <p:spPr>
          <a:xfrm>
            <a:off x="1064557" y="1521881"/>
            <a:ext cx="435482" cy="435483"/>
          </a:xfrm>
          <a:prstGeom prst="rect">
            <a:avLst/>
          </a:prstGeom>
          <a:noFill/>
          <a:ln>
            <a:noFill/>
          </a:ln>
        </p:spPr>
      </p:pic>
      <p:sp>
        <p:nvSpPr>
          <p:cNvPr id="786" name="Google Shape;786;p91"/>
          <p:cNvSpPr txBox="1"/>
          <p:nvPr/>
        </p:nvSpPr>
        <p:spPr>
          <a:xfrm>
            <a:off x="828644" y="1235740"/>
            <a:ext cx="885300" cy="3462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A13569"/>
              </a:buClr>
              <a:buSzPts val="1400"/>
              <a:buFont typeface="Arial"/>
              <a:buNone/>
            </a:pPr>
            <a:r>
              <a:rPr b="1" i="0" lang="en" sz="1400" u="none" cap="none" strike="noStrike">
                <a:solidFill>
                  <a:srgbClr val="A13569"/>
                </a:solidFill>
                <a:latin typeface="Calibri"/>
                <a:ea typeface="Calibri"/>
                <a:cs typeface="Calibri"/>
                <a:sym typeface="Calibri"/>
              </a:rPr>
              <a:t>Network</a:t>
            </a:r>
            <a:endParaRPr sz="1100"/>
          </a:p>
        </p:txBody>
      </p:sp>
      <p:sp>
        <p:nvSpPr>
          <p:cNvPr id="787" name="Google Shape;787;p91"/>
          <p:cNvSpPr txBox="1"/>
          <p:nvPr/>
        </p:nvSpPr>
        <p:spPr>
          <a:xfrm>
            <a:off x="3147971" y="1235740"/>
            <a:ext cx="945000" cy="285900"/>
          </a:xfrm>
          <a:prstGeom prst="rect">
            <a:avLst/>
          </a:prstGeom>
          <a:noFill/>
          <a:ln>
            <a:noFill/>
          </a:ln>
        </p:spPr>
        <p:txBody>
          <a:bodyPr anchorCtr="0" anchor="t" bIns="34275" lIns="68575" spcFirstLastPara="1" rIns="68575" wrap="square" tIns="34275">
            <a:normAutofit/>
          </a:bodyPr>
          <a:lstStyle/>
          <a:p>
            <a:pPr indent="0" lvl="0" marL="0" marR="0" rtl="0" algn="ctr">
              <a:lnSpc>
                <a:spcPct val="90000"/>
              </a:lnSpc>
              <a:spcBef>
                <a:spcPts val="0"/>
              </a:spcBef>
              <a:spcAft>
                <a:spcPts val="0"/>
              </a:spcAft>
              <a:buClr>
                <a:srgbClr val="568397"/>
              </a:buClr>
              <a:buSzPts val="1400"/>
              <a:buFont typeface="Arial"/>
              <a:buNone/>
            </a:pPr>
            <a:r>
              <a:rPr b="1" i="0" lang="en" sz="1400" u="none" cap="none" strike="noStrike">
                <a:solidFill>
                  <a:srgbClr val="568397"/>
                </a:solidFill>
                <a:latin typeface="Calibri"/>
                <a:ea typeface="Calibri"/>
                <a:cs typeface="Calibri"/>
                <a:sym typeface="Calibri"/>
              </a:rPr>
              <a:t>Security</a:t>
            </a:r>
            <a:endParaRPr sz="1100"/>
          </a:p>
        </p:txBody>
      </p:sp>
      <p:pic>
        <p:nvPicPr>
          <p:cNvPr id="788" name="Google Shape;788;p91"/>
          <p:cNvPicPr preferRelativeResize="0"/>
          <p:nvPr/>
        </p:nvPicPr>
        <p:blipFill rotWithShape="1">
          <a:blip r:embed="rId4">
            <a:alphaModFix/>
          </a:blip>
          <a:srcRect b="0" l="0" r="0" t="0"/>
          <a:stretch/>
        </p:blipFill>
        <p:spPr>
          <a:xfrm>
            <a:off x="3403760" y="1520458"/>
            <a:ext cx="435482" cy="435483"/>
          </a:xfrm>
          <a:prstGeom prst="rect">
            <a:avLst/>
          </a:prstGeom>
          <a:noFill/>
          <a:ln>
            <a:noFill/>
          </a:ln>
        </p:spPr>
      </p:pic>
      <p:pic>
        <p:nvPicPr>
          <p:cNvPr id="789" name="Google Shape;789;p91"/>
          <p:cNvPicPr preferRelativeResize="0"/>
          <p:nvPr/>
        </p:nvPicPr>
        <p:blipFill rotWithShape="1">
          <a:blip r:embed="rId5">
            <a:alphaModFix/>
          </a:blip>
          <a:srcRect b="0" l="0" r="0" t="0"/>
          <a:stretch/>
        </p:blipFill>
        <p:spPr>
          <a:xfrm>
            <a:off x="5817668" y="1525486"/>
            <a:ext cx="403013" cy="403012"/>
          </a:xfrm>
          <a:prstGeom prst="rect">
            <a:avLst/>
          </a:prstGeom>
          <a:noFill/>
          <a:ln>
            <a:noFill/>
          </a:ln>
        </p:spPr>
      </p:pic>
      <p:sp>
        <p:nvSpPr>
          <p:cNvPr id="790" name="Google Shape;790;p91"/>
          <p:cNvSpPr txBox="1"/>
          <p:nvPr/>
        </p:nvSpPr>
        <p:spPr>
          <a:xfrm>
            <a:off x="5254118" y="1235740"/>
            <a:ext cx="1450800" cy="285900"/>
          </a:xfrm>
          <a:prstGeom prst="rect">
            <a:avLst/>
          </a:prstGeom>
          <a:noFill/>
          <a:ln>
            <a:noFill/>
          </a:ln>
        </p:spPr>
        <p:txBody>
          <a:bodyPr anchorCtr="0" anchor="t" bIns="34275" lIns="68575" spcFirstLastPara="1" rIns="68575" wrap="square" tIns="34275">
            <a:normAutofit/>
          </a:bodyPr>
          <a:lstStyle/>
          <a:p>
            <a:pPr indent="0" lvl="0" marL="0" marR="0" rtl="0" algn="ctr">
              <a:lnSpc>
                <a:spcPct val="90000"/>
              </a:lnSpc>
              <a:spcBef>
                <a:spcPts val="0"/>
              </a:spcBef>
              <a:spcAft>
                <a:spcPts val="0"/>
              </a:spcAft>
              <a:buClr>
                <a:srgbClr val="CA444C"/>
              </a:buClr>
              <a:buSzPts val="1400"/>
              <a:buFont typeface="Arial"/>
              <a:buNone/>
            </a:pPr>
            <a:r>
              <a:rPr b="1" i="0" lang="en" sz="1400" u="none" cap="none" strike="noStrike">
                <a:solidFill>
                  <a:srgbClr val="CA444C"/>
                </a:solidFill>
                <a:latin typeface="Calibri"/>
                <a:ea typeface="Calibri"/>
                <a:cs typeface="Calibri"/>
                <a:sym typeface="Calibri"/>
              </a:rPr>
              <a:t>Trust &amp; Identity</a:t>
            </a:r>
            <a:endParaRPr sz="1100"/>
          </a:p>
        </p:txBody>
      </p:sp>
      <p:cxnSp>
        <p:nvCxnSpPr>
          <p:cNvPr id="791" name="Google Shape;791;p91"/>
          <p:cNvCxnSpPr/>
          <p:nvPr/>
        </p:nvCxnSpPr>
        <p:spPr>
          <a:xfrm>
            <a:off x="1283624" y="1920278"/>
            <a:ext cx="0" cy="157200"/>
          </a:xfrm>
          <a:prstGeom prst="straightConnector1">
            <a:avLst/>
          </a:prstGeom>
          <a:noFill/>
          <a:ln cap="flat" cmpd="sng" w="28575">
            <a:solidFill>
              <a:srgbClr val="A13569"/>
            </a:solidFill>
            <a:prstDash val="solid"/>
            <a:miter lim="800000"/>
            <a:headEnd len="sm" w="sm" type="none"/>
            <a:tailEnd len="sm" w="sm" type="none"/>
          </a:ln>
        </p:spPr>
      </p:cxnSp>
      <p:cxnSp>
        <p:nvCxnSpPr>
          <p:cNvPr id="792" name="Google Shape;792;p91"/>
          <p:cNvCxnSpPr/>
          <p:nvPr/>
        </p:nvCxnSpPr>
        <p:spPr>
          <a:xfrm>
            <a:off x="3628939" y="1923385"/>
            <a:ext cx="0" cy="157200"/>
          </a:xfrm>
          <a:prstGeom prst="straightConnector1">
            <a:avLst/>
          </a:prstGeom>
          <a:noFill/>
          <a:ln cap="flat" cmpd="sng" w="28575">
            <a:solidFill>
              <a:srgbClr val="568397"/>
            </a:solidFill>
            <a:prstDash val="solid"/>
            <a:miter lim="800000"/>
            <a:headEnd len="sm" w="sm" type="none"/>
            <a:tailEnd len="sm" w="sm" type="none"/>
          </a:ln>
        </p:spPr>
      </p:cxnSp>
      <p:cxnSp>
        <p:nvCxnSpPr>
          <p:cNvPr id="793" name="Google Shape;793;p91"/>
          <p:cNvCxnSpPr/>
          <p:nvPr/>
        </p:nvCxnSpPr>
        <p:spPr>
          <a:xfrm>
            <a:off x="6017834" y="1901872"/>
            <a:ext cx="0" cy="157200"/>
          </a:xfrm>
          <a:prstGeom prst="straightConnector1">
            <a:avLst/>
          </a:prstGeom>
          <a:noFill/>
          <a:ln cap="flat" cmpd="sng" w="28575">
            <a:solidFill>
              <a:srgbClr val="CA444C"/>
            </a:solidFill>
            <a:prstDash val="solid"/>
            <a:miter lim="800000"/>
            <a:headEnd len="sm" w="sm" type="none"/>
            <a:tailEnd len="sm" w="sm" type="none"/>
          </a:ln>
        </p:spPr>
      </p:cxnSp>
      <p:sp>
        <p:nvSpPr>
          <p:cNvPr id="794" name="Google Shape;794;p91"/>
          <p:cNvSpPr txBox="1"/>
          <p:nvPr/>
        </p:nvSpPr>
        <p:spPr>
          <a:xfrm>
            <a:off x="357455" y="2202611"/>
            <a:ext cx="1436700" cy="19020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1F3864"/>
              </a:buClr>
              <a:buSzPts val="1200"/>
              <a:buFont typeface="Arial"/>
              <a:buNone/>
            </a:pPr>
            <a:r>
              <a:rPr b="0" i="0" lang="en" sz="1200" u="none" cap="none" strike="noStrike">
                <a:solidFill>
                  <a:srgbClr val="1F3864"/>
                </a:solidFill>
                <a:latin typeface="Calibri"/>
                <a:ea typeface="Calibri"/>
                <a:cs typeface="Calibri"/>
                <a:sym typeface="Calibri"/>
              </a:rPr>
              <a:t>Whiteboxing</a:t>
            </a:r>
            <a:endParaRPr sz="1100"/>
          </a:p>
          <a:p>
            <a:pPr indent="0" lvl="0" marL="0" marR="0" rtl="0" algn="r">
              <a:lnSpc>
                <a:spcPct val="90000"/>
              </a:lnSpc>
              <a:spcBef>
                <a:spcPts val="800"/>
              </a:spcBef>
              <a:spcAft>
                <a:spcPts val="0"/>
              </a:spcAft>
              <a:buClr>
                <a:srgbClr val="1F3864"/>
              </a:buClr>
              <a:buSzPts val="1200"/>
              <a:buFont typeface="Arial"/>
              <a:buNone/>
            </a:pPr>
            <a:r>
              <a:rPr b="0" i="0" lang="en" sz="1200" u="none" cap="none" strike="noStrike">
                <a:solidFill>
                  <a:srgbClr val="1F3864"/>
                </a:solidFill>
                <a:latin typeface="Calibri"/>
                <a:ea typeface="Calibri"/>
                <a:cs typeface="Calibri"/>
                <a:sym typeface="Calibri"/>
              </a:rPr>
              <a:t>RARE</a:t>
            </a:r>
            <a:endParaRPr sz="1100"/>
          </a:p>
          <a:p>
            <a:pPr indent="0" lvl="0" marL="0" marR="0" rtl="0" algn="r">
              <a:lnSpc>
                <a:spcPct val="90000"/>
              </a:lnSpc>
              <a:spcBef>
                <a:spcPts val="800"/>
              </a:spcBef>
              <a:spcAft>
                <a:spcPts val="0"/>
              </a:spcAft>
              <a:buClr>
                <a:srgbClr val="1F3864"/>
              </a:buClr>
              <a:buSzPts val="1200"/>
              <a:buFont typeface="Arial"/>
              <a:buNone/>
            </a:pPr>
            <a:r>
              <a:rPr b="0" i="0" lang="en" sz="1200" u="none" cap="none" strike="noStrike">
                <a:solidFill>
                  <a:srgbClr val="1F3864"/>
                </a:solidFill>
                <a:latin typeface="Calibri"/>
                <a:ea typeface="Calibri"/>
                <a:cs typeface="Calibri"/>
                <a:sym typeface="Calibri"/>
              </a:rPr>
              <a:t>GÉANT P4 Lab</a:t>
            </a:r>
            <a:endParaRPr sz="1100"/>
          </a:p>
          <a:p>
            <a:pPr indent="0" lvl="0" marL="0" marR="0" rtl="0" algn="r">
              <a:lnSpc>
                <a:spcPct val="90000"/>
              </a:lnSpc>
              <a:spcBef>
                <a:spcPts val="800"/>
              </a:spcBef>
              <a:spcAft>
                <a:spcPts val="0"/>
              </a:spcAft>
              <a:buClr>
                <a:srgbClr val="1F3864"/>
              </a:buClr>
              <a:buSzPts val="1200"/>
              <a:buFont typeface="Arial"/>
              <a:buNone/>
            </a:pPr>
            <a:r>
              <a:rPr b="0" i="0" lang="en" sz="1200" u="none" cap="none" strike="noStrike">
                <a:solidFill>
                  <a:srgbClr val="1F3864"/>
                </a:solidFill>
                <a:latin typeface="Calibri"/>
                <a:ea typeface="Calibri"/>
                <a:cs typeface="Calibri"/>
                <a:sym typeface="Calibri"/>
              </a:rPr>
              <a:t>QKD</a:t>
            </a:r>
            <a:endParaRPr sz="1100"/>
          </a:p>
          <a:p>
            <a:pPr indent="0" lvl="0" marL="0" marR="0" rtl="0" algn="r">
              <a:lnSpc>
                <a:spcPct val="90000"/>
              </a:lnSpc>
              <a:spcBef>
                <a:spcPts val="800"/>
              </a:spcBef>
              <a:spcAft>
                <a:spcPts val="0"/>
              </a:spcAft>
              <a:buClr>
                <a:srgbClr val="1F3864"/>
              </a:buClr>
              <a:buSzPts val="1200"/>
              <a:buFont typeface="Arial"/>
              <a:buNone/>
            </a:pPr>
            <a:r>
              <a:rPr b="0" i="0" lang="en" sz="1200" u="none" cap="none" strike="noStrike">
                <a:solidFill>
                  <a:srgbClr val="1F3864"/>
                </a:solidFill>
                <a:latin typeface="Calibri"/>
                <a:ea typeface="Calibri"/>
                <a:cs typeface="Calibri"/>
                <a:sym typeface="Calibri"/>
              </a:rPr>
              <a:t>OTFN</a:t>
            </a:r>
            <a:endParaRPr sz="1100"/>
          </a:p>
          <a:p>
            <a:pPr indent="0" lvl="0" marL="0" marR="0" rtl="0" algn="r">
              <a:lnSpc>
                <a:spcPct val="90000"/>
              </a:lnSpc>
              <a:spcBef>
                <a:spcPts val="800"/>
              </a:spcBef>
              <a:spcAft>
                <a:spcPts val="0"/>
              </a:spcAft>
              <a:buClr>
                <a:srgbClr val="1F3864"/>
              </a:buClr>
              <a:buSzPts val="1200"/>
              <a:buFont typeface="Arial"/>
              <a:buNone/>
            </a:pPr>
            <a:r>
              <a:rPr b="0" i="0" lang="en" sz="1200" u="none" cap="none" strike="noStrike">
                <a:solidFill>
                  <a:srgbClr val="1F3864"/>
                </a:solidFill>
                <a:latin typeface="Calibri"/>
                <a:ea typeface="Calibri"/>
                <a:cs typeface="Calibri"/>
                <a:sym typeface="Calibri"/>
              </a:rPr>
              <a:t>DTN</a:t>
            </a:r>
            <a:endParaRPr sz="1100"/>
          </a:p>
          <a:p>
            <a:pPr indent="0" lvl="0" marL="0" marR="0" rtl="0" algn="r">
              <a:lnSpc>
                <a:spcPct val="90000"/>
              </a:lnSpc>
              <a:spcBef>
                <a:spcPts val="800"/>
              </a:spcBef>
              <a:spcAft>
                <a:spcPts val="0"/>
              </a:spcAft>
              <a:buClr>
                <a:srgbClr val="1F3864"/>
              </a:buClr>
              <a:buSzPts val="1200"/>
              <a:buFont typeface="Arial"/>
              <a:buNone/>
            </a:pPr>
            <a:r>
              <a:rPr b="0" i="0" lang="en" sz="1200" u="none" cap="none" strike="noStrike">
                <a:solidFill>
                  <a:srgbClr val="1F3864"/>
                </a:solidFill>
                <a:latin typeface="Calibri"/>
                <a:ea typeface="Calibri"/>
                <a:cs typeface="Calibri"/>
                <a:sym typeface="Calibri"/>
              </a:rPr>
              <a:t>100+ Network Monitoring and Performance Testing</a:t>
            </a:r>
            <a:endParaRPr sz="1100"/>
          </a:p>
          <a:p>
            <a:pPr indent="0" lvl="0" marL="0" marR="0" rtl="0" algn="r">
              <a:lnSpc>
                <a:spcPct val="90000"/>
              </a:lnSpc>
              <a:spcBef>
                <a:spcPts val="800"/>
              </a:spcBef>
              <a:spcAft>
                <a:spcPts val="0"/>
              </a:spcAft>
              <a:buClr>
                <a:srgbClr val="76092A"/>
              </a:buClr>
              <a:buSzPts val="1200"/>
              <a:buFont typeface="Arial"/>
              <a:buNone/>
            </a:pPr>
            <a:r>
              <a:t/>
            </a:r>
            <a:endParaRPr b="0" i="0" sz="1200" u="none" cap="none" strike="noStrike">
              <a:solidFill>
                <a:srgbClr val="1F3864"/>
              </a:solidFill>
              <a:latin typeface="Calibri"/>
              <a:ea typeface="Calibri"/>
              <a:cs typeface="Calibri"/>
              <a:sym typeface="Calibri"/>
            </a:endParaRPr>
          </a:p>
          <a:p>
            <a:pPr indent="0" lvl="0" marL="0" marR="0" rtl="0" algn="r">
              <a:lnSpc>
                <a:spcPct val="90000"/>
              </a:lnSpc>
              <a:spcBef>
                <a:spcPts val="800"/>
              </a:spcBef>
              <a:spcAft>
                <a:spcPts val="0"/>
              </a:spcAft>
              <a:buClr>
                <a:srgbClr val="76092A"/>
              </a:buClr>
              <a:buSzPts val="1200"/>
              <a:buFont typeface="Arial"/>
              <a:buNone/>
            </a:pPr>
            <a:r>
              <a:t/>
            </a:r>
            <a:endParaRPr b="0" i="0" sz="1200" u="none" cap="none" strike="noStrike">
              <a:solidFill>
                <a:srgbClr val="1F3864"/>
              </a:solidFill>
              <a:latin typeface="Calibri"/>
              <a:ea typeface="Calibri"/>
              <a:cs typeface="Calibri"/>
              <a:sym typeface="Calibri"/>
            </a:endParaRPr>
          </a:p>
        </p:txBody>
      </p:sp>
      <p:sp>
        <p:nvSpPr>
          <p:cNvPr id="795" name="Google Shape;795;p91"/>
          <p:cNvSpPr txBox="1"/>
          <p:nvPr/>
        </p:nvSpPr>
        <p:spPr>
          <a:xfrm>
            <a:off x="5300039" y="2100500"/>
            <a:ext cx="1095900" cy="576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1F3864"/>
              </a:buClr>
              <a:buSzPts val="1200"/>
              <a:buFont typeface="Arial"/>
              <a:buNone/>
            </a:pPr>
            <a:r>
              <a:rPr b="0" i="0" lang="en" sz="1200" u="none" cap="none" strike="noStrike">
                <a:solidFill>
                  <a:srgbClr val="1F3864"/>
                </a:solidFill>
                <a:latin typeface="Calibri"/>
                <a:ea typeface="Calibri"/>
                <a:cs typeface="Calibri"/>
                <a:sym typeface="Calibri"/>
              </a:rPr>
              <a:t>eduGAIN:</a:t>
            </a:r>
            <a:endParaRPr sz="1100"/>
          </a:p>
          <a:p>
            <a:pPr indent="0" lvl="0" marL="0" marR="0" rtl="0" algn="r">
              <a:lnSpc>
                <a:spcPct val="90000"/>
              </a:lnSpc>
              <a:spcBef>
                <a:spcPts val="800"/>
              </a:spcBef>
              <a:spcAft>
                <a:spcPts val="0"/>
              </a:spcAft>
              <a:buClr>
                <a:srgbClr val="1F3864"/>
              </a:buClr>
              <a:buSzPts val="1100"/>
              <a:buFont typeface="Arial"/>
              <a:buNone/>
            </a:pPr>
            <a:r>
              <a:rPr b="0" i="1" lang="en" sz="1100" u="none" cap="none" strike="noStrike">
                <a:solidFill>
                  <a:srgbClr val="1F3864"/>
                </a:solidFill>
                <a:latin typeface="Calibri"/>
                <a:ea typeface="Calibri"/>
                <a:cs typeface="Calibri"/>
                <a:sym typeface="Calibri"/>
              </a:rPr>
              <a:t>F-ticks for eduGAIN</a:t>
            </a:r>
            <a:endParaRPr sz="1100"/>
          </a:p>
        </p:txBody>
      </p:sp>
      <p:pic>
        <p:nvPicPr>
          <p:cNvPr id="796" name="Google Shape;796;p91"/>
          <p:cNvPicPr preferRelativeResize="0"/>
          <p:nvPr/>
        </p:nvPicPr>
        <p:blipFill rotWithShape="1">
          <a:blip r:embed="rId6">
            <a:alphaModFix/>
          </a:blip>
          <a:srcRect b="0" l="0" r="0" t="0"/>
          <a:stretch/>
        </p:blipFill>
        <p:spPr>
          <a:xfrm>
            <a:off x="1847391" y="2215241"/>
            <a:ext cx="192590" cy="192590"/>
          </a:xfrm>
          <a:prstGeom prst="rect">
            <a:avLst/>
          </a:prstGeom>
          <a:noFill/>
          <a:ln>
            <a:noFill/>
          </a:ln>
          <a:effectLst>
            <a:outerShdw blurRad="50800" rotWithShape="0" algn="tl" dir="2700000" dist="38100">
              <a:srgbClr val="000000">
                <a:alpha val="40000"/>
              </a:srgbClr>
            </a:outerShdw>
          </a:effectLst>
        </p:spPr>
      </p:pic>
      <p:pic>
        <p:nvPicPr>
          <p:cNvPr id="797" name="Google Shape;797;p91"/>
          <p:cNvPicPr preferRelativeResize="0"/>
          <p:nvPr/>
        </p:nvPicPr>
        <p:blipFill rotWithShape="1">
          <a:blip r:embed="rId6">
            <a:alphaModFix/>
          </a:blip>
          <a:srcRect b="0" l="0" r="0" t="0"/>
          <a:stretch/>
        </p:blipFill>
        <p:spPr>
          <a:xfrm>
            <a:off x="1849356" y="2459955"/>
            <a:ext cx="192590" cy="192590"/>
          </a:xfrm>
          <a:prstGeom prst="rect">
            <a:avLst/>
          </a:prstGeom>
          <a:noFill/>
          <a:ln>
            <a:noFill/>
          </a:ln>
          <a:effectLst>
            <a:outerShdw blurRad="50800" rotWithShape="0" algn="tl" dir="2700000" dist="38100">
              <a:srgbClr val="000000">
                <a:alpha val="40000"/>
              </a:srgbClr>
            </a:outerShdw>
          </a:effectLst>
        </p:spPr>
      </p:pic>
      <p:pic>
        <p:nvPicPr>
          <p:cNvPr id="798" name="Google Shape;798;p91"/>
          <p:cNvPicPr preferRelativeResize="0"/>
          <p:nvPr/>
        </p:nvPicPr>
        <p:blipFill rotWithShape="1">
          <a:blip r:embed="rId6">
            <a:alphaModFix/>
          </a:blip>
          <a:srcRect b="0" l="0" r="0" t="0"/>
          <a:stretch/>
        </p:blipFill>
        <p:spPr>
          <a:xfrm>
            <a:off x="1858544" y="2730316"/>
            <a:ext cx="192590" cy="192590"/>
          </a:xfrm>
          <a:prstGeom prst="rect">
            <a:avLst/>
          </a:prstGeom>
          <a:noFill/>
          <a:ln>
            <a:noFill/>
          </a:ln>
          <a:effectLst>
            <a:outerShdw blurRad="50800" rotWithShape="0" algn="tl" dir="2700000" dist="38100">
              <a:srgbClr val="000000">
                <a:alpha val="40000"/>
              </a:srgbClr>
            </a:outerShdw>
          </a:effectLst>
        </p:spPr>
      </p:pic>
      <p:pic>
        <p:nvPicPr>
          <p:cNvPr id="799" name="Google Shape;799;p91"/>
          <p:cNvPicPr preferRelativeResize="0"/>
          <p:nvPr/>
        </p:nvPicPr>
        <p:blipFill rotWithShape="1">
          <a:blip r:embed="rId7">
            <a:alphaModFix/>
          </a:blip>
          <a:srcRect b="0" l="0" r="0" t="0"/>
          <a:stretch/>
        </p:blipFill>
        <p:spPr>
          <a:xfrm>
            <a:off x="1858544" y="3873995"/>
            <a:ext cx="199378" cy="199378"/>
          </a:xfrm>
          <a:prstGeom prst="rect">
            <a:avLst/>
          </a:prstGeom>
          <a:noFill/>
          <a:ln>
            <a:noFill/>
          </a:ln>
          <a:effectLst>
            <a:outerShdw blurRad="50800" rotWithShape="0" algn="tl" dir="2700000" dist="38100">
              <a:srgbClr val="000000">
                <a:alpha val="40000"/>
              </a:srgbClr>
            </a:outerShdw>
          </a:effectLst>
        </p:spPr>
      </p:pic>
      <p:pic>
        <p:nvPicPr>
          <p:cNvPr id="800" name="Google Shape;800;p91"/>
          <p:cNvPicPr preferRelativeResize="0"/>
          <p:nvPr/>
        </p:nvPicPr>
        <p:blipFill rotWithShape="1">
          <a:blip r:embed="rId8">
            <a:alphaModFix/>
          </a:blip>
          <a:srcRect b="0" l="0" r="0" t="0"/>
          <a:stretch/>
        </p:blipFill>
        <p:spPr>
          <a:xfrm>
            <a:off x="6494261" y="2414633"/>
            <a:ext cx="187122" cy="187122"/>
          </a:xfrm>
          <a:prstGeom prst="rect">
            <a:avLst/>
          </a:prstGeom>
          <a:noFill/>
          <a:ln>
            <a:noFill/>
          </a:ln>
          <a:effectLst>
            <a:outerShdw blurRad="50800" rotWithShape="0" algn="tl" dir="2700000" dist="38100">
              <a:srgbClr val="000000">
                <a:alpha val="40000"/>
              </a:srgbClr>
            </a:outerShdw>
          </a:effectLst>
        </p:spPr>
      </p:pic>
      <p:pic>
        <p:nvPicPr>
          <p:cNvPr id="801" name="Google Shape;801;p91"/>
          <p:cNvPicPr preferRelativeResize="0"/>
          <p:nvPr/>
        </p:nvPicPr>
        <p:blipFill rotWithShape="1">
          <a:blip r:embed="rId7">
            <a:alphaModFix/>
          </a:blip>
          <a:srcRect b="0" l="0" r="0" t="0"/>
          <a:stretch/>
        </p:blipFill>
        <p:spPr>
          <a:xfrm>
            <a:off x="1853768" y="3247253"/>
            <a:ext cx="199378" cy="199378"/>
          </a:xfrm>
          <a:prstGeom prst="rect">
            <a:avLst/>
          </a:prstGeom>
          <a:noFill/>
          <a:ln>
            <a:noFill/>
          </a:ln>
          <a:effectLst>
            <a:outerShdw blurRad="50800" rotWithShape="0" algn="tl" dir="2700000" dist="38100">
              <a:srgbClr val="000000">
                <a:alpha val="40000"/>
              </a:srgbClr>
            </a:outerShdw>
          </a:effectLst>
        </p:spPr>
      </p:pic>
      <p:pic>
        <p:nvPicPr>
          <p:cNvPr id="802" name="Google Shape;802;p91"/>
          <p:cNvPicPr preferRelativeResize="0"/>
          <p:nvPr/>
        </p:nvPicPr>
        <p:blipFill rotWithShape="1">
          <a:blip r:embed="rId7">
            <a:alphaModFix/>
          </a:blip>
          <a:srcRect b="0" l="0" r="0" t="0"/>
          <a:stretch/>
        </p:blipFill>
        <p:spPr>
          <a:xfrm>
            <a:off x="1853769" y="3000677"/>
            <a:ext cx="199378" cy="199378"/>
          </a:xfrm>
          <a:prstGeom prst="rect">
            <a:avLst/>
          </a:prstGeom>
          <a:noFill/>
          <a:ln>
            <a:noFill/>
          </a:ln>
          <a:effectLst>
            <a:outerShdw blurRad="50800" rotWithShape="0" algn="tl" dir="2700000" dist="38100">
              <a:srgbClr val="000000">
                <a:alpha val="40000"/>
              </a:srgbClr>
            </a:outerShdw>
          </a:effectLst>
        </p:spPr>
      </p:pic>
      <p:sp>
        <p:nvSpPr>
          <p:cNvPr id="803" name="Google Shape;803;p91"/>
          <p:cNvSpPr txBox="1"/>
          <p:nvPr>
            <p:ph type="title"/>
          </p:nvPr>
        </p:nvSpPr>
        <p:spPr>
          <a:xfrm>
            <a:off x="357440" y="158815"/>
            <a:ext cx="4071600" cy="7386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rgbClr val="76092A"/>
              </a:buClr>
              <a:buSzPts val="2100"/>
              <a:buFont typeface="Calibri"/>
              <a:buNone/>
            </a:pPr>
            <a:r>
              <a:rPr b="1" lang="en">
                <a:latin typeface="Calibri"/>
                <a:ea typeface="Calibri"/>
                <a:cs typeface="Calibri"/>
                <a:sym typeface="Calibri"/>
              </a:rPr>
              <a:t>GÉANT Project Initiatives</a:t>
            </a:r>
            <a:br>
              <a:rPr lang="en">
                <a:latin typeface="Calibri"/>
                <a:ea typeface="Calibri"/>
                <a:cs typeface="Calibri"/>
                <a:sym typeface="Calibri"/>
              </a:rPr>
            </a:br>
            <a:r>
              <a:rPr b="0" i="1" lang="en">
                <a:latin typeface="Calibri"/>
                <a:ea typeface="Calibri"/>
                <a:cs typeface="Calibri"/>
                <a:sym typeface="Calibri"/>
              </a:rPr>
              <a:t>Activity within GN5-1</a:t>
            </a:r>
            <a:endParaRPr b="0">
              <a:latin typeface="Calibri"/>
              <a:ea typeface="Calibri"/>
              <a:cs typeface="Calibri"/>
              <a:sym typeface="Calibri"/>
            </a:endParaRPr>
          </a:p>
        </p:txBody>
      </p:sp>
      <p:pic>
        <p:nvPicPr>
          <p:cNvPr id="804" name="Google Shape;804;p91"/>
          <p:cNvPicPr preferRelativeResize="0"/>
          <p:nvPr/>
        </p:nvPicPr>
        <p:blipFill rotWithShape="1">
          <a:blip r:embed="rId6">
            <a:alphaModFix/>
          </a:blip>
          <a:srcRect b="0" l="0" r="0" t="0"/>
          <a:stretch/>
        </p:blipFill>
        <p:spPr>
          <a:xfrm>
            <a:off x="5472890" y="3472868"/>
            <a:ext cx="214300" cy="214300"/>
          </a:xfrm>
          <a:prstGeom prst="rect">
            <a:avLst/>
          </a:prstGeom>
          <a:noFill/>
          <a:ln>
            <a:noFill/>
          </a:ln>
        </p:spPr>
      </p:pic>
      <p:pic>
        <p:nvPicPr>
          <p:cNvPr id="805" name="Google Shape;805;p91"/>
          <p:cNvPicPr preferRelativeResize="0"/>
          <p:nvPr/>
        </p:nvPicPr>
        <p:blipFill rotWithShape="1">
          <a:blip r:embed="rId9">
            <a:alphaModFix/>
          </a:blip>
          <a:srcRect b="0" l="0" r="0" t="0"/>
          <a:stretch/>
        </p:blipFill>
        <p:spPr>
          <a:xfrm>
            <a:off x="5464781" y="3144660"/>
            <a:ext cx="223607" cy="223607"/>
          </a:xfrm>
          <a:prstGeom prst="rect">
            <a:avLst/>
          </a:prstGeom>
          <a:noFill/>
          <a:ln>
            <a:noFill/>
          </a:ln>
        </p:spPr>
      </p:pic>
      <p:pic>
        <p:nvPicPr>
          <p:cNvPr id="806" name="Google Shape;806;p91"/>
          <p:cNvPicPr preferRelativeResize="0"/>
          <p:nvPr/>
        </p:nvPicPr>
        <p:blipFill rotWithShape="1">
          <a:blip r:embed="rId8">
            <a:alphaModFix/>
          </a:blip>
          <a:srcRect b="0" l="0" r="0" t="0"/>
          <a:stretch/>
        </p:blipFill>
        <p:spPr>
          <a:xfrm>
            <a:off x="5481864" y="3797835"/>
            <a:ext cx="230960" cy="230960"/>
          </a:xfrm>
          <a:prstGeom prst="rect">
            <a:avLst/>
          </a:prstGeom>
          <a:noFill/>
          <a:ln>
            <a:noFill/>
          </a:ln>
        </p:spPr>
      </p:pic>
      <p:sp>
        <p:nvSpPr>
          <p:cNvPr id="807" name="Google Shape;807;p91"/>
          <p:cNvSpPr txBox="1"/>
          <p:nvPr/>
        </p:nvSpPr>
        <p:spPr>
          <a:xfrm>
            <a:off x="5687191" y="3820271"/>
            <a:ext cx="918600" cy="277800"/>
          </a:xfrm>
          <a:prstGeom prst="rect">
            <a:avLst/>
          </a:prstGeom>
          <a:noFill/>
          <a:ln>
            <a:noFill/>
          </a:ln>
        </p:spPr>
        <p:txBody>
          <a:bodyPr anchorCtr="0" anchor="t" bIns="34275" lIns="68575" spcFirstLastPara="1" rIns="68575" wrap="square" tIns="34275">
            <a:normAutofit/>
          </a:bodyPr>
          <a:lstStyle/>
          <a:p>
            <a:pPr indent="0" lvl="0" marL="0" marR="0" rtl="0" algn="l">
              <a:lnSpc>
                <a:spcPct val="90000"/>
              </a:lnSpc>
              <a:spcBef>
                <a:spcPts val="0"/>
              </a:spcBef>
              <a:spcAft>
                <a:spcPts val="0"/>
              </a:spcAft>
              <a:buClr>
                <a:srgbClr val="1F3864"/>
              </a:buClr>
              <a:buSzPts val="900"/>
              <a:buFont typeface="Arial"/>
              <a:buNone/>
            </a:pPr>
            <a:r>
              <a:rPr b="0" i="0" lang="en" sz="900" u="none" cap="none" strike="noStrike">
                <a:solidFill>
                  <a:srgbClr val="1F3864"/>
                </a:solidFill>
                <a:latin typeface="Calibri"/>
                <a:ea typeface="Calibri"/>
                <a:cs typeface="Calibri"/>
                <a:sym typeface="Calibri"/>
              </a:rPr>
              <a:t>Pilot phase</a:t>
            </a:r>
            <a:endParaRPr sz="1100"/>
          </a:p>
        </p:txBody>
      </p:sp>
      <p:sp>
        <p:nvSpPr>
          <p:cNvPr id="808" name="Google Shape;808;p91"/>
          <p:cNvSpPr txBox="1"/>
          <p:nvPr/>
        </p:nvSpPr>
        <p:spPr>
          <a:xfrm>
            <a:off x="5669786" y="3168767"/>
            <a:ext cx="1201200" cy="277800"/>
          </a:xfrm>
          <a:prstGeom prst="rect">
            <a:avLst/>
          </a:prstGeom>
          <a:noFill/>
          <a:ln>
            <a:noFill/>
          </a:ln>
        </p:spPr>
        <p:txBody>
          <a:bodyPr anchorCtr="0" anchor="t" bIns="34275" lIns="68575" spcFirstLastPara="1" rIns="68575" wrap="square" tIns="34275">
            <a:normAutofit/>
          </a:bodyPr>
          <a:lstStyle/>
          <a:p>
            <a:pPr indent="0" lvl="0" marL="0" marR="0" rtl="0" algn="l">
              <a:lnSpc>
                <a:spcPct val="90000"/>
              </a:lnSpc>
              <a:spcBef>
                <a:spcPts val="0"/>
              </a:spcBef>
              <a:spcAft>
                <a:spcPts val="0"/>
              </a:spcAft>
              <a:buClr>
                <a:srgbClr val="1F3864"/>
              </a:buClr>
              <a:buSzPts val="900"/>
              <a:buFont typeface="Arial"/>
              <a:buNone/>
            </a:pPr>
            <a:r>
              <a:rPr b="0" i="0" lang="en" sz="900" u="none" cap="none" strike="noStrike">
                <a:solidFill>
                  <a:srgbClr val="1F3864"/>
                </a:solidFill>
                <a:latin typeface="Calibri"/>
                <a:ea typeface="Calibri"/>
                <a:cs typeface="Calibri"/>
                <a:sym typeface="Calibri"/>
              </a:rPr>
              <a:t>Exploration phase</a:t>
            </a:r>
            <a:endParaRPr sz="1100"/>
          </a:p>
        </p:txBody>
      </p:sp>
      <p:sp>
        <p:nvSpPr>
          <p:cNvPr id="809" name="Google Shape;809;p91"/>
          <p:cNvSpPr txBox="1"/>
          <p:nvPr/>
        </p:nvSpPr>
        <p:spPr>
          <a:xfrm>
            <a:off x="5669785" y="3487061"/>
            <a:ext cx="1201200" cy="277800"/>
          </a:xfrm>
          <a:prstGeom prst="rect">
            <a:avLst/>
          </a:prstGeom>
          <a:noFill/>
          <a:ln>
            <a:noFill/>
          </a:ln>
        </p:spPr>
        <p:txBody>
          <a:bodyPr anchorCtr="0" anchor="t" bIns="34275" lIns="68575" spcFirstLastPara="1" rIns="68575" wrap="square" tIns="34275">
            <a:normAutofit/>
          </a:bodyPr>
          <a:lstStyle/>
          <a:p>
            <a:pPr indent="0" lvl="0" marL="0" marR="0" rtl="0" algn="l">
              <a:lnSpc>
                <a:spcPct val="90000"/>
              </a:lnSpc>
              <a:spcBef>
                <a:spcPts val="0"/>
              </a:spcBef>
              <a:spcAft>
                <a:spcPts val="0"/>
              </a:spcAft>
              <a:buClr>
                <a:srgbClr val="1F3864"/>
              </a:buClr>
              <a:buSzPts val="900"/>
              <a:buFont typeface="Arial"/>
              <a:buNone/>
            </a:pPr>
            <a:r>
              <a:rPr b="0" i="0" lang="en" sz="900" u="none" cap="none" strike="noStrike">
                <a:solidFill>
                  <a:srgbClr val="1F3864"/>
                </a:solidFill>
                <a:latin typeface="Calibri"/>
                <a:ea typeface="Calibri"/>
                <a:cs typeface="Calibri"/>
                <a:sym typeface="Calibri"/>
              </a:rPr>
              <a:t>Development phase</a:t>
            </a:r>
            <a:endParaRPr sz="1100"/>
          </a:p>
        </p:txBody>
      </p:sp>
      <p:sp>
        <p:nvSpPr>
          <p:cNvPr id="810" name="Google Shape;810;p91"/>
          <p:cNvSpPr txBox="1"/>
          <p:nvPr/>
        </p:nvSpPr>
        <p:spPr>
          <a:xfrm>
            <a:off x="7146075" y="1336989"/>
            <a:ext cx="1797300" cy="1793100"/>
          </a:xfrm>
          <a:prstGeom prst="rect">
            <a:avLst/>
          </a:prstGeom>
          <a:solidFill>
            <a:srgbClr val="62738F"/>
          </a:solidFill>
          <a:ln>
            <a:noFill/>
          </a:ln>
          <a:effectLst>
            <a:outerShdw blurRad="50800" rotWithShape="0" algn="tl" dir="2700000" dist="38100">
              <a:srgbClr val="000000">
                <a:alpha val="40000"/>
              </a:srgbClr>
            </a:outerShdw>
          </a:effectLst>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FFFFFF"/>
              </a:buClr>
              <a:buSzPts val="1400"/>
              <a:buFont typeface="Calibri"/>
              <a:buNone/>
            </a:pPr>
            <a:br>
              <a:rPr b="1" i="0" lang="en" sz="1400" u="none" cap="none" strike="noStrike">
                <a:solidFill>
                  <a:srgbClr val="FFFFFF"/>
                </a:solidFill>
                <a:latin typeface="Calibri"/>
                <a:ea typeface="Calibri"/>
                <a:cs typeface="Calibri"/>
                <a:sym typeface="Calibri"/>
              </a:rPr>
            </a:br>
            <a:r>
              <a:rPr b="1" i="0" lang="en" sz="1400" u="none" cap="none" strike="noStrike">
                <a:solidFill>
                  <a:srgbClr val="FFFFFF"/>
                </a:solidFill>
                <a:latin typeface="Calibri"/>
                <a:ea typeface="Calibri"/>
                <a:cs typeface="Calibri"/>
                <a:sym typeface="Calibri"/>
              </a:rPr>
              <a:t>PLUS Incubators in Trust and Identity, Cloud and Network Support</a:t>
            </a:r>
            <a:endParaRPr sz="1100"/>
          </a:p>
          <a:p>
            <a:pPr indent="0" lvl="0" marL="0" marR="0" rtl="0" algn="ctr">
              <a:lnSpc>
                <a:spcPct val="100000"/>
              </a:lnSpc>
              <a:spcBef>
                <a:spcPts val="0"/>
              </a:spcBef>
              <a:spcAft>
                <a:spcPts val="0"/>
              </a:spcAft>
              <a:buClr>
                <a:srgbClr val="FFFFFF"/>
              </a:buClr>
              <a:buSzPts val="1400"/>
              <a:buFont typeface="Calibri"/>
              <a:buNone/>
            </a:pPr>
            <a:r>
              <a:rPr b="1" i="0" lang="en" sz="1400" u="none" cap="none" strike="noStrike">
                <a:solidFill>
                  <a:srgbClr val="FFFFFF"/>
                </a:solidFill>
                <a:latin typeface="Calibri"/>
                <a:ea typeface="Calibri"/>
                <a:cs typeface="Calibri"/>
                <a:sym typeface="Calibri"/>
              </a:rPr>
              <a:t>Submit ideas to the Work Packages!</a:t>
            </a:r>
            <a:endParaRPr sz="1100"/>
          </a:p>
          <a:p>
            <a:pPr indent="0" lvl="0" marL="0" marR="0" rtl="0" algn="ctr">
              <a:lnSpc>
                <a:spcPct val="100000"/>
              </a:lnSpc>
              <a:spcBef>
                <a:spcPts val="0"/>
              </a:spcBef>
              <a:spcAft>
                <a:spcPts val="0"/>
              </a:spcAft>
              <a:buClr>
                <a:schemeClr val="dk1"/>
              </a:buClr>
              <a:buSzPts val="1400"/>
              <a:buFont typeface="Calibri"/>
              <a:buNone/>
            </a:pPr>
            <a:r>
              <a:t/>
            </a:r>
            <a:endParaRPr b="1" i="0" sz="1400" u="none" cap="none" strike="noStrike">
              <a:solidFill>
                <a:srgbClr val="FFFFFF"/>
              </a:solidFill>
              <a:latin typeface="Calibri"/>
              <a:ea typeface="Calibri"/>
              <a:cs typeface="Calibri"/>
              <a:sym typeface="Calibri"/>
            </a:endParaRPr>
          </a:p>
        </p:txBody>
      </p:sp>
      <p:pic>
        <p:nvPicPr>
          <p:cNvPr id="811" name="Google Shape;811;p91"/>
          <p:cNvPicPr preferRelativeResize="0"/>
          <p:nvPr/>
        </p:nvPicPr>
        <p:blipFill rotWithShape="1">
          <a:blip r:embed="rId7">
            <a:alphaModFix/>
          </a:blip>
          <a:srcRect b="0" l="0" r="0" t="0"/>
          <a:stretch/>
        </p:blipFill>
        <p:spPr>
          <a:xfrm>
            <a:off x="1851754" y="3517614"/>
            <a:ext cx="199378" cy="199378"/>
          </a:xfrm>
          <a:prstGeom prst="rect">
            <a:avLst/>
          </a:prstGeom>
          <a:noFill/>
          <a:ln>
            <a:noFill/>
          </a:ln>
          <a:effectLst>
            <a:outerShdw blurRad="50800" rotWithShape="0" algn="tl" dir="2700000" dist="38100">
              <a:srgbClr val="000000">
                <a:alpha val="40000"/>
              </a:srgbClr>
            </a:outerShdw>
          </a:effectLst>
        </p:spPr>
      </p:pic>
      <p:sp>
        <p:nvSpPr>
          <p:cNvPr id="812" name="Google Shape;812;p91"/>
          <p:cNvSpPr txBox="1"/>
          <p:nvPr/>
        </p:nvSpPr>
        <p:spPr>
          <a:xfrm>
            <a:off x="2533748" y="2193838"/>
            <a:ext cx="2044500" cy="28242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1F3864"/>
              </a:buClr>
              <a:buSzPts val="1200"/>
              <a:buFont typeface="Arial"/>
              <a:buNone/>
            </a:pPr>
            <a:r>
              <a:rPr b="0" i="0" lang="en" sz="1200" u="none" cap="none" strike="noStrike">
                <a:solidFill>
                  <a:srgbClr val="1F3864"/>
                </a:solidFill>
                <a:latin typeface="Calibri"/>
                <a:ea typeface="Calibri"/>
                <a:cs typeface="Calibri"/>
                <a:sym typeface="Calibri"/>
              </a:rPr>
              <a:t>Security Management:</a:t>
            </a:r>
            <a:endParaRPr sz="1100"/>
          </a:p>
          <a:p>
            <a:pPr indent="0" lvl="0" marL="0" marR="0" rtl="0" algn="r">
              <a:lnSpc>
                <a:spcPct val="90000"/>
              </a:lnSpc>
              <a:spcBef>
                <a:spcPts val="800"/>
              </a:spcBef>
              <a:spcAft>
                <a:spcPts val="0"/>
              </a:spcAft>
              <a:buClr>
                <a:srgbClr val="1F3864"/>
              </a:buClr>
              <a:buSzPts val="1100"/>
              <a:buFont typeface="Arial"/>
              <a:buNone/>
            </a:pPr>
            <a:r>
              <a:rPr b="0" i="1" lang="en" sz="1100" u="none" cap="none" strike="noStrike">
                <a:solidFill>
                  <a:srgbClr val="1F3864"/>
                </a:solidFill>
                <a:latin typeface="Calibri"/>
                <a:ea typeface="Calibri"/>
                <a:cs typeface="Calibri"/>
                <a:sym typeface="Calibri"/>
              </a:rPr>
              <a:t>Baselining &amp; Benchmarking</a:t>
            </a:r>
            <a:endParaRPr sz="1100"/>
          </a:p>
          <a:p>
            <a:pPr indent="0" lvl="0" marL="0" marR="0" rtl="0" algn="r">
              <a:lnSpc>
                <a:spcPct val="90000"/>
              </a:lnSpc>
              <a:spcBef>
                <a:spcPts val="800"/>
              </a:spcBef>
              <a:spcAft>
                <a:spcPts val="0"/>
              </a:spcAft>
              <a:buClr>
                <a:srgbClr val="1F3864"/>
              </a:buClr>
              <a:buSzPts val="1100"/>
              <a:buFont typeface="Arial"/>
              <a:buNone/>
            </a:pPr>
            <a:r>
              <a:rPr b="0" i="1" lang="en" sz="1100" u="none" cap="none" strike="noStrike">
                <a:solidFill>
                  <a:srgbClr val="1F3864"/>
                </a:solidFill>
                <a:latin typeface="Calibri"/>
                <a:ea typeface="Calibri"/>
                <a:cs typeface="Calibri"/>
                <a:sym typeface="Calibri"/>
              </a:rPr>
              <a:t>Business Continuity</a:t>
            </a:r>
            <a:endParaRPr sz="1100"/>
          </a:p>
          <a:p>
            <a:pPr indent="0" lvl="0" marL="0" marR="0" rtl="0" algn="r">
              <a:lnSpc>
                <a:spcPct val="90000"/>
              </a:lnSpc>
              <a:spcBef>
                <a:spcPts val="800"/>
              </a:spcBef>
              <a:spcAft>
                <a:spcPts val="0"/>
              </a:spcAft>
              <a:buClr>
                <a:srgbClr val="1F3864"/>
              </a:buClr>
              <a:buSzPts val="1100"/>
              <a:buFont typeface="Arial"/>
              <a:buNone/>
            </a:pPr>
            <a:r>
              <a:rPr b="0" i="1" lang="en" sz="1100" u="none" cap="none" strike="noStrike">
                <a:solidFill>
                  <a:srgbClr val="1F3864"/>
                </a:solidFill>
                <a:latin typeface="Calibri"/>
                <a:ea typeface="Calibri"/>
                <a:cs typeface="Calibri"/>
                <a:sym typeface="Calibri"/>
              </a:rPr>
              <a:t>Best Practice</a:t>
            </a:r>
            <a:endParaRPr sz="1100"/>
          </a:p>
          <a:p>
            <a:pPr indent="0" lvl="0" marL="0" marR="0" rtl="0" algn="r">
              <a:lnSpc>
                <a:spcPct val="90000"/>
              </a:lnSpc>
              <a:spcBef>
                <a:spcPts val="1500"/>
              </a:spcBef>
              <a:spcAft>
                <a:spcPts val="0"/>
              </a:spcAft>
              <a:buClr>
                <a:srgbClr val="1F3864"/>
              </a:buClr>
              <a:buSzPts val="1200"/>
              <a:buFont typeface="Arial"/>
              <a:buNone/>
            </a:pPr>
            <a:r>
              <a:rPr b="0" i="0" lang="en" sz="1200" u="none" cap="none" strike="noStrike">
                <a:solidFill>
                  <a:srgbClr val="1F3864"/>
                </a:solidFill>
                <a:latin typeface="Calibri"/>
                <a:ea typeface="Calibri"/>
                <a:cs typeface="Calibri"/>
                <a:sym typeface="Calibri"/>
              </a:rPr>
              <a:t>Security Tools:</a:t>
            </a:r>
            <a:endParaRPr sz="1100"/>
          </a:p>
          <a:p>
            <a:pPr indent="0" lvl="0" marL="0" marR="0" rtl="0" algn="r">
              <a:lnSpc>
                <a:spcPct val="90000"/>
              </a:lnSpc>
              <a:spcBef>
                <a:spcPts val="800"/>
              </a:spcBef>
              <a:spcAft>
                <a:spcPts val="0"/>
              </a:spcAft>
              <a:buClr>
                <a:srgbClr val="1F3864"/>
              </a:buClr>
              <a:buSzPts val="1100"/>
              <a:buFont typeface="Arial"/>
              <a:buNone/>
            </a:pPr>
            <a:r>
              <a:rPr b="0" i="1" lang="en" sz="1100" u="none" cap="none" strike="noStrike">
                <a:solidFill>
                  <a:srgbClr val="1F3864"/>
                </a:solidFill>
                <a:latin typeface="Calibri"/>
                <a:ea typeface="Calibri"/>
                <a:cs typeface="Calibri"/>
                <a:sym typeface="Calibri"/>
              </a:rPr>
              <a:t>Treat Intelligence</a:t>
            </a:r>
            <a:endParaRPr sz="1100"/>
          </a:p>
          <a:p>
            <a:pPr indent="0" lvl="0" marL="0" marR="0" rtl="0" algn="r">
              <a:lnSpc>
                <a:spcPct val="90000"/>
              </a:lnSpc>
              <a:spcBef>
                <a:spcPts val="800"/>
              </a:spcBef>
              <a:spcAft>
                <a:spcPts val="0"/>
              </a:spcAft>
              <a:buClr>
                <a:srgbClr val="1F3864"/>
              </a:buClr>
              <a:buSzPts val="1100"/>
              <a:buFont typeface="Arial"/>
              <a:buNone/>
            </a:pPr>
            <a:r>
              <a:rPr b="0" i="1" lang="en" sz="1100" u="none" cap="none" strike="noStrike">
                <a:solidFill>
                  <a:srgbClr val="1F3864"/>
                </a:solidFill>
                <a:latin typeface="Calibri"/>
                <a:ea typeface="Calibri"/>
                <a:cs typeface="Calibri"/>
                <a:sym typeface="Calibri"/>
              </a:rPr>
              <a:t>SOC Tools</a:t>
            </a:r>
            <a:endParaRPr sz="1100"/>
          </a:p>
          <a:p>
            <a:pPr indent="0" lvl="0" marL="0" marR="0" rtl="0" algn="r">
              <a:lnSpc>
                <a:spcPct val="90000"/>
              </a:lnSpc>
              <a:spcBef>
                <a:spcPts val="800"/>
              </a:spcBef>
              <a:spcAft>
                <a:spcPts val="0"/>
              </a:spcAft>
              <a:buClr>
                <a:srgbClr val="1F3864"/>
              </a:buClr>
              <a:buSzPts val="1100"/>
              <a:buFont typeface="Arial"/>
              <a:buNone/>
            </a:pPr>
            <a:r>
              <a:rPr b="0" i="1" lang="en" sz="1100" u="none" cap="none" strike="noStrike">
                <a:solidFill>
                  <a:srgbClr val="1F3864"/>
                </a:solidFill>
                <a:latin typeface="Calibri"/>
                <a:ea typeface="Calibri"/>
                <a:cs typeface="Calibri"/>
                <a:sym typeface="Calibri"/>
              </a:rPr>
              <a:t>Vulnerability as a Service</a:t>
            </a:r>
            <a:endParaRPr sz="1100"/>
          </a:p>
          <a:p>
            <a:pPr indent="0" lvl="0" marL="0" marR="0" rtl="0" algn="r">
              <a:lnSpc>
                <a:spcPct val="90000"/>
              </a:lnSpc>
              <a:spcBef>
                <a:spcPts val="800"/>
              </a:spcBef>
              <a:spcAft>
                <a:spcPts val="0"/>
              </a:spcAft>
              <a:buClr>
                <a:srgbClr val="1F3864"/>
              </a:buClr>
              <a:buSzPts val="1100"/>
              <a:buFont typeface="Arial"/>
              <a:buNone/>
            </a:pPr>
            <a:r>
              <a:rPr b="0" i="1" lang="en" sz="1100" u="none" cap="none" strike="noStrike">
                <a:solidFill>
                  <a:srgbClr val="1F3864"/>
                </a:solidFill>
                <a:latin typeface="Calibri"/>
                <a:ea typeface="Calibri"/>
                <a:cs typeface="Calibri"/>
                <a:sym typeface="Calibri"/>
              </a:rPr>
              <a:t>DDoS Tooling / NeMo</a:t>
            </a:r>
            <a:endParaRPr b="0" i="1" sz="1100" u="none" cap="none" strike="noStrike">
              <a:solidFill>
                <a:srgbClr val="1F3864"/>
              </a:solidFill>
              <a:latin typeface="Calibri"/>
              <a:ea typeface="Calibri"/>
              <a:cs typeface="Calibri"/>
              <a:sym typeface="Calibri"/>
            </a:endParaRPr>
          </a:p>
          <a:p>
            <a:pPr indent="0" lvl="0" marL="0" marR="0" rtl="0" algn="r">
              <a:lnSpc>
                <a:spcPct val="90000"/>
              </a:lnSpc>
              <a:spcBef>
                <a:spcPts val="800"/>
              </a:spcBef>
              <a:spcAft>
                <a:spcPts val="0"/>
              </a:spcAft>
              <a:buClr>
                <a:srgbClr val="76092A"/>
              </a:buClr>
              <a:buSzPts val="200"/>
              <a:buFont typeface="Arial"/>
              <a:buNone/>
            </a:pPr>
            <a:r>
              <a:t/>
            </a:r>
            <a:endParaRPr b="0" i="1" sz="200" u="none" cap="none" strike="noStrike">
              <a:solidFill>
                <a:srgbClr val="1F3864"/>
              </a:solidFill>
              <a:latin typeface="Calibri"/>
              <a:ea typeface="Calibri"/>
              <a:cs typeface="Calibri"/>
              <a:sym typeface="Calibri"/>
            </a:endParaRPr>
          </a:p>
          <a:p>
            <a:pPr indent="0" lvl="0" marL="0" marR="0" rtl="0" algn="r">
              <a:lnSpc>
                <a:spcPct val="90000"/>
              </a:lnSpc>
              <a:spcBef>
                <a:spcPts val="800"/>
              </a:spcBef>
              <a:spcAft>
                <a:spcPts val="0"/>
              </a:spcAft>
              <a:buClr>
                <a:srgbClr val="1F3864"/>
              </a:buClr>
              <a:buSzPts val="1200"/>
              <a:buFont typeface="Arial"/>
              <a:buNone/>
            </a:pPr>
            <a:r>
              <a:rPr b="0" i="0" lang="en" sz="1200" u="none" cap="none" strike="noStrike">
                <a:solidFill>
                  <a:srgbClr val="1F3864"/>
                </a:solidFill>
                <a:latin typeface="Calibri"/>
                <a:ea typeface="Calibri"/>
                <a:cs typeface="Calibri"/>
                <a:sym typeface="Calibri"/>
              </a:rPr>
              <a:t>Securing High Speed Networks</a:t>
            </a:r>
            <a:endParaRPr b="0" i="1" sz="1200" u="none" cap="none" strike="noStrike">
              <a:solidFill>
                <a:srgbClr val="1F3864"/>
              </a:solidFill>
              <a:latin typeface="Calibri"/>
              <a:ea typeface="Calibri"/>
              <a:cs typeface="Calibri"/>
              <a:sym typeface="Calibri"/>
            </a:endParaRPr>
          </a:p>
        </p:txBody>
      </p:sp>
      <p:pic>
        <p:nvPicPr>
          <p:cNvPr id="813" name="Google Shape;813;p91"/>
          <p:cNvPicPr preferRelativeResize="0"/>
          <p:nvPr/>
        </p:nvPicPr>
        <p:blipFill rotWithShape="1">
          <a:blip r:embed="rId6">
            <a:alphaModFix/>
          </a:blip>
          <a:srcRect b="0" l="0" r="0" t="0"/>
          <a:stretch/>
        </p:blipFill>
        <p:spPr>
          <a:xfrm>
            <a:off x="4564941" y="2697769"/>
            <a:ext cx="192590" cy="192590"/>
          </a:xfrm>
          <a:prstGeom prst="rect">
            <a:avLst/>
          </a:prstGeom>
          <a:noFill/>
          <a:ln>
            <a:noFill/>
          </a:ln>
          <a:effectLst>
            <a:outerShdw blurRad="50800" rotWithShape="0" algn="tl" dir="2700000" dist="38100">
              <a:srgbClr val="000000">
                <a:alpha val="40000"/>
              </a:srgbClr>
            </a:outerShdw>
          </a:effectLst>
        </p:spPr>
      </p:pic>
      <p:pic>
        <p:nvPicPr>
          <p:cNvPr id="814" name="Google Shape;814;p91"/>
          <p:cNvPicPr preferRelativeResize="0"/>
          <p:nvPr/>
        </p:nvPicPr>
        <p:blipFill rotWithShape="1">
          <a:blip r:embed="rId6">
            <a:alphaModFix/>
          </a:blip>
          <a:srcRect b="0" l="0" r="0" t="0"/>
          <a:stretch/>
        </p:blipFill>
        <p:spPr>
          <a:xfrm>
            <a:off x="4572838" y="2946902"/>
            <a:ext cx="192590" cy="192590"/>
          </a:xfrm>
          <a:prstGeom prst="rect">
            <a:avLst/>
          </a:prstGeom>
          <a:noFill/>
          <a:ln>
            <a:noFill/>
          </a:ln>
          <a:effectLst>
            <a:outerShdw blurRad="50800" rotWithShape="0" algn="tl" dir="2700000" dist="38100">
              <a:srgbClr val="000000">
                <a:alpha val="40000"/>
              </a:srgbClr>
            </a:outerShdw>
          </a:effectLst>
        </p:spPr>
      </p:pic>
      <p:pic>
        <p:nvPicPr>
          <p:cNvPr id="815" name="Google Shape;815;p91"/>
          <p:cNvPicPr preferRelativeResize="0"/>
          <p:nvPr/>
        </p:nvPicPr>
        <p:blipFill rotWithShape="1">
          <a:blip r:embed="rId6">
            <a:alphaModFix/>
          </a:blip>
          <a:srcRect b="0" l="0" r="0" t="0"/>
          <a:stretch/>
        </p:blipFill>
        <p:spPr>
          <a:xfrm>
            <a:off x="4574849" y="2448636"/>
            <a:ext cx="192590" cy="192590"/>
          </a:xfrm>
          <a:prstGeom prst="rect">
            <a:avLst/>
          </a:prstGeom>
          <a:noFill/>
          <a:ln>
            <a:noFill/>
          </a:ln>
          <a:effectLst>
            <a:outerShdw blurRad="50800" rotWithShape="0" algn="tl" dir="2700000" dist="38100">
              <a:srgbClr val="000000">
                <a:alpha val="40000"/>
              </a:srgbClr>
            </a:outerShdw>
          </a:effectLst>
        </p:spPr>
      </p:pic>
      <p:pic>
        <p:nvPicPr>
          <p:cNvPr id="816" name="Google Shape;816;p91"/>
          <p:cNvPicPr preferRelativeResize="0"/>
          <p:nvPr/>
        </p:nvPicPr>
        <p:blipFill rotWithShape="1">
          <a:blip r:embed="rId7">
            <a:alphaModFix/>
          </a:blip>
          <a:srcRect b="0" l="0" r="0" t="0"/>
          <a:stretch/>
        </p:blipFill>
        <p:spPr>
          <a:xfrm>
            <a:off x="4571453" y="4591163"/>
            <a:ext cx="199378" cy="199378"/>
          </a:xfrm>
          <a:prstGeom prst="rect">
            <a:avLst/>
          </a:prstGeom>
          <a:noFill/>
          <a:ln>
            <a:noFill/>
          </a:ln>
          <a:effectLst>
            <a:outerShdw blurRad="50800" rotWithShape="0" algn="tl" dir="2700000" dist="38100">
              <a:srgbClr val="000000">
                <a:alpha val="40000"/>
              </a:srgbClr>
            </a:outerShdw>
          </a:effectLst>
        </p:spPr>
      </p:pic>
      <p:pic>
        <p:nvPicPr>
          <p:cNvPr id="817" name="Google Shape;817;p91"/>
          <p:cNvPicPr preferRelativeResize="0"/>
          <p:nvPr/>
        </p:nvPicPr>
        <p:blipFill rotWithShape="1">
          <a:blip r:embed="rId6">
            <a:alphaModFix/>
          </a:blip>
          <a:srcRect b="0" l="0" r="0" t="0"/>
          <a:stretch/>
        </p:blipFill>
        <p:spPr>
          <a:xfrm>
            <a:off x="4582530" y="3458902"/>
            <a:ext cx="192590" cy="192590"/>
          </a:xfrm>
          <a:prstGeom prst="rect">
            <a:avLst/>
          </a:prstGeom>
          <a:noFill/>
          <a:ln>
            <a:noFill/>
          </a:ln>
          <a:effectLst>
            <a:outerShdw blurRad="50800" rotWithShape="0" algn="tl" dir="2700000" dist="38100">
              <a:srgbClr val="000000">
                <a:alpha val="40000"/>
              </a:srgbClr>
            </a:outerShdw>
          </a:effectLst>
        </p:spPr>
      </p:pic>
      <p:pic>
        <p:nvPicPr>
          <p:cNvPr id="818" name="Google Shape;818;p91"/>
          <p:cNvPicPr preferRelativeResize="0"/>
          <p:nvPr/>
        </p:nvPicPr>
        <p:blipFill rotWithShape="1">
          <a:blip r:embed="rId6">
            <a:alphaModFix/>
          </a:blip>
          <a:srcRect b="0" l="0" r="0" t="0"/>
          <a:stretch/>
        </p:blipFill>
        <p:spPr>
          <a:xfrm>
            <a:off x="4591873" y="3687169"/>
            <a:ext cx="192590" cy="192590"/>
          </a:xfrm>
          <a:prstGeom prst="rect">
            <a:avLst/>
          </a:prstGeom>
          <a:noFill/>
          <a:ln>
            <a:noFill/>
          </a:ln>
          <a:effectLst>
            <a:outerShdw blurRad="50800" rotWithShape="0" algn="tl" dir="2700000" dist="38100">
              <a:srgbClr val="000000">
                <a:alpha val="40000"/>
              </a:srgbClr>
            </a:outerShdw>
          </a:effectLst>
        </p:spPr>
      </p:pic>
      <p:pic>
        <p:nvPicPr>
          <p:cNvPr id="819" name="Google Shape;819;p91"/>
          <p:cNvPicPr preferRelativeResize="0"/>
          <p:nvPr/>
        </p:nvPicPr>
        <p:blipFill rotWithShape="1">
          <a:blip r:embed="rId6">
            <a:alphaModFix/>
          </a:blip>
          <a:srcRect b="0" l="0" r="0" t="0"/>
          <a:stretch/>
        </p:blipFill>
        <p:spPr>
          <a:xfrm>
            <a:off x="4591873" y="3932501"/>
            <a:ext cx="192590" cy="192590"/>
          </a:xfrm>
          <a:prstGeom prst="rect">
            <a:avLst/>
          </a:prstGeom>
          <a:noFill/>
          <a:ln>
            <a:noFill/>
          </a:ln>
          <a:effectLst>
            <a:outerShdw blurRad="50800" rotWithShape="0" algn="tl" dir="2700000" dist="38100">
              <a:srgbClr val="000000">
                <a:alpha val="40000"/>
              </a:srgbClr>
            </a:outerShdw>
          </a:effectLst>
        </p:spPr>
      </p:pic>
      <p:pic>
        <p:nvPicPr>
          <p:cNvPr id="820" name="Google Shape;820;p91"/>
          <p:cNvPicPr preferRelativeResize="0"/>
          <p:nvPr/>
        </p:nvPicPr>
        <p:blipFill rotWithShape="1">
          <a:blip r:embed="rId6">
            <a:alphaModFix/>
          </a:blip>
          <a:srcRect b="0" l="0" r="0" t="0"/>
          <a:stretch/>
        </p:blipFill>
        <p:spPr>
          <a:xfrm>
            <a:off x="4582530" y="4193464"/>
            <a:ext cx="192590" cy="192590"/>
          </a:xfrm>
          <a:prstGeom prst="rect">
            <a:avLst/>
          </a:prstGeom>
          <a:noFill/>
          <a:ln>
            <a:noFill/>
          </a:ln>
          <a:effectLst>
            <a:outerShdw blurRad="50800" rotWithShape="0" algn="tl" dir="2700000" dist="38100">
              <a:srgbClr val="000000">
                <a:alpha val="40000"/>
              </a:srgbClr>
            </a:outerShdw>
          </a:effectLst>
        </p:spPr>
      </p:pic>
    </p:spTree>
  </p:cSld>
  <p:clrMapOvr>
    <a:masterClrMapping/>
  </p:clrMapOvr>
  <mc:AlternateContent>
    <mc:Choice Requires="p14">
      <p:transition spd="slow" p14:dur="700">
        <p:fade/>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4" name="Shape 824"/>
        <p:cNvGrpSpPr/>
        <p:nvPr/>
      </p:nvGrpSpPr>
      <p:grpSpPr>
        <a:xfrm>
          <a:off x="0" y="0"/>
          <a:ext cx="0" cy="0"/>
          <a:chOff x="0" y="0"/>
          <a:chExt cx="0" cy="0"/>
        </a:xfrm>
      </p:grpSpPr>
      <p:sp>
        <p:nvSpPr>
          <p:cNvPr id="825" name="Google Shape;825;p92"/>
          <p:cNvSpPr/>
          <p:nvPr/>
        </p:nvSpPr>
        <p:spPr>
          <a:xfrm>
            <a:off x="-1" y="428628"/>
            <a:ext cx="2642100" cy="4721700"/>
          </a:xfrm>
          <a:prstGeom prst="rect">
            <a:avLst/>
          </a:prstGeom>
          <a:solidFill>
            <a:srgbClr val="D8F0F6"/>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826" name="Google Shape;826;p92"/>
          <p:cNvSpPr txBox="1"/>
          <p:nvPr/>
        </p:nvSpPr>
        <p:spPr>
          <a:xfrm>
            <a:off x="749171" y="688893"/>
            <a:ext cx="7421100" cy="32310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rgbClr val="76092A"/>
              </a:buClr>
              <a:buSzPts val="2100"/>
              <a:buFont typeface="Calibri"/>
              <a:buNone/>
            </a:pPr>
            <a:r>
              <a:rPr b="1" i="0" lang="en" sz="2100" u="none" cap="none" strike="noStrike">
                <a:solidFill>
                  <a:srgbClr val="76092A"/>
                </a:solidFill>
                <a:latin typeface="Calibri"/>
                <a:ea typeface="Calibri"/>
                <a:cs typeface="Calibri"/>
                <a:sym typeface="Calibri"/>
              </a:rPr>
              <a:t>GÉANT</a:t>
            </a:r>
            <a:endParaRPr sz="1100"/>
          </a:p>
        </p:txBody>
      </p:sp>
      <p:grpSp>
        <p:nvGrpSpPr>
          <p:cNvPr id="827" name="Google Shape;827;p92"/>
          <p:cNvGrpSpPr/>
          <p:nvPr/>
        </p:nvGrpSpPr>
        <p:grpSpPr>
          <a:xfrm>
            <a:off x="281581" y="4329852"/>
            <a:ext cx="3338033" cy="553315"/>
            <a:chOff x="261141" y="5939476"/>
            <a:chExt cx="4450711" cy="737754"/>
          </a:xfrm>
        </p:grpSpPr>
        <p:sp>
          <p:nvSpPr>
            <p:cNvPr id="828" name="Google Shape;828;p92"/>
            <p:cNvSpPr txBox="1"/>
            <p:nvPr/>
          </p:nvSpPr>
          <p:spPr>
            <a:xfrm>
              <a:off x="945052" y="6123687"/>
              <a:ext cx="3766800" cy="3795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400"/>
                <a:buFont typeface="Calibri"/>
                <a:buNone/>
              </a:pPr>
              <a:r>
                <a:rPr b="0" i="0" lang="en" sz="1400" u="none" cap="none" strike="noStrike">
                  <a:solidFill>
                    <a:srgbClr val="000000"/>
                  </a:solidFill>
                  <a:latin typeface="Calibri"/>
                  <a:ea typeface="Calibri"/>
                  <a:cs typeface="Calibri"/>
                  <a:sym typeface="Calibri"/>
                </a:rPr>
                <a:t>Funded by the EU  </a:t>
              </a:r>
              <a:endParaRPr sz="1100"/>
            </a:p>
          </p:txBody>
        </p:sp>
        <p:pic>
          <p:nvPicPr>
            <p:cNvPr id="829" name="Google Shape;829;p92"/>
            <p:cNvPicPr preferRelativeResize="0"/>
            <p:nvPr/>
          </p:nvPicPr>
          <p:blipFill rotWithShape="1">
            <a:blip r:embed="rId3">
              <a:alphaModFix/>
            </a:blip>
            <a:srcRect b="0" l="0" r="0" t="0"/>
            <a:stretch/>
          </p:blipFill>
          <p:spPr>
            <a:xfrm>
              <a:off x="261141" y="5939476"/>
              <a:ext cx="737754" cy="737754"/>
            </a:xfrm>
            <a:prstGeom prst="rect">
              <a:avLst/>
            </a:prstGeom>
            <a:noFill/>
            <a:ln>
              <a:noFill/>
            </a:ln>
          </p:spPr>
        </p:pic>
      </p:grpSp>
      <p:pic>
        <p:nvPicPr>
          <p:cNvPr id="830" name="Google Shape;830;p92"/>
          <p:cNvPicPr preferRelativeResize="0"/>
          <p:nvPr/>
        </p:nvPicPr>
        <p:blipFill rotWithShape="1">
          <a:blip r:embed="rId4">
            <a:alphaModFix/>
          </a:blip>
          <a:srcRect b="0" l="0" r="0" t="0"/>
          <a:stretch/>
        </p:blipFill>
        <p:spPr>
          <a:xfrm>
            <a:off x="2642101" y="421826"/>
            <a:ext cx="6501900" cy="4721675"/>
          </a:xfrm>
          <a:prstGeom prst="rect">
            <a:avLst/>
          </a:prstGeom>
          <a:noFill/>
          <a:ln>
            <a:noFill/>
          </a:ln>
        </p:spPr>
      </p:pic>
      <p:pic>
        <p:nvPicPr>
          <p:cNvPr id="831" name="Google Shape;831;p92"/>
          <p:cNvPicPr preferRelativeResize="0"/>
          <p:nvPr/>
        </p:nvPicPr>
        <p:blipFill>
          <a:blip r:embed="rId5">
            <a:alphaModFix/>
          </a:blip>
          <a:stretch>
            <a:fillRect/>
          </a:stretch>
        </p:blipFill>
        <p:spPr>
          <a:xfrm>
            <a:off x="128335" y="1057450"/>
            <a:ext cx="2385425" cy="99507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5" name="Shape 835"/>
        <p:cNvGrpSpPr/>
        <p:nvPr/>
      </p:nvGrpSpPr>
      <p:grpSpPr>
        <a:xfrm>
          <a:off x="0" y="0"/>
          <a:ext cx="0" cy="0"/>
          <a:chOff x="0" y="0"/>
          <a:chExt cx="0" cy="0"/>
        </a:xfrm>
      </p:grpSpPr>
      <p:sp>
        <p:nvSpPr>
          <p:cNvPr id="836" name="Google Shape;836;p93"/>
          <p:cNvSpPr txBox="1"/>
          <p:nvPr>
            <p:ph idx="1" type="body"/>
          </p:nvPr>
        </p:nvSpPr>
        <p:spPr>
          <a:xfrm>
            <a:off x="155700" y="1025775"/>
            <a:ext cx="1082400" cy="3366600"/>
          </a:xfrm>
          <a:prstGeom prst="rect">
            <a:avLst/>
          </a:prstGeom>
        </p:spPr>
        <p:txBody>
          <a:bodyPr anchorCtr="0" anchor="t" bIns="34275" lIns="68575" spcFirstLastPara="1" rIns="68575" wrap="square" tIns="34275">
            <a:normAutofit/>
          </a:bodyPr>
          <a:lstStyle/>
          <a:p>
            <a:pPr indent="0" lvl="0" marL="0" rtl="0" algn="l">
              <a:spcBef>
                <a:spcPts val="800"/>
              </a:spcBef>
              <a:spcAft>
                <a:spcPts val="0"/>
              </a:spcAft>
              <a:buNone/>
            </a:pPr>
            <a:r>
              <a:rPr b="1" lang="en" sz="1700"/>
              <a:t>GÈANT </a:t>
            </a:r>
            <a:endParaRPr b="1" sz="1700"/>
          </a:p>
          <a:p>
            <a:pPr indent="0" lvl="0" marL="0" rtl="0" algn="l">
              <a:spcBef>
                <a:spcPts val="800"/>
              </a:spcBef>
              <a:spcAft>
                <a:spcPts val="0"/>
              </a:spcAft>
              <a:buNone/>
            </a:pPr>
            <a:r>
              <a:rPr b="1" lang="en" sz="1700"/>
              <a:t>Network</a:t>
            </a:r>
            <a:br>
              <a:rPr b="1" lang="en" sz="1700"/>
            </a:br>
            <a:r>
              <a:rPr b="1" lang="en" sz="1700"/>
              <a:t>Physical </a:t>
            </a:r>
            <a:br>
              <a:rPr b="1" lang="en" sz="1700"/>
            </a:br>
            <a:r>
              <a:rPr b="1" lang="en" sz="1700"/>
              <a:t>Topology </a:t>
            </a:r>
            <a:br>
              <a:rPr b="1" lang="en" sz="1700"/>
            </a:br>
            <a:r>
              <a:rPr b="1" lang="en" sz="1700"/>
              <a:t>Map</a:t>
            </a:r>
            <a:endParaRPr b="1" sz="1700"/>
          </a:p>
        </p:txBody>
      </p:sp>
      <p:pic>
        <p:nvPicPr>
          <p:cNvPr id="837" name="Google Shape;837;p93"/>
          <p:cNvPicPr preferRelativeResize="0"/>
          <p:nvPr/>
        </p:nvPicPr>
        <p:blipFill>
          <a:blip r:embed="rId3">
            <a:alphaModFix/>
          </a:blip>
          <a:stretch>
            <a:fillRect/>
          </a:stretch>
        </p:blipFill>
        <p:spPr>
          <a:xfrm>
            <a:off x="1589950" y="0"/>
            <a:ext cx="7504274" cy="523635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1" name="Shape 841"/>
        <p:cNvGrpSpPr/>
        <p:nvPr/>
      </p:nvGrpSpPr>
      <p:grpSpPr>
        <a:xfrm>
          <a:off x="0" y="0"/>
          <a:ext cx="0" cy="0"/>
          <a:chOff x="0" y="0"/>
          <a:chExt cx="0" cy="0"/>
        </a:xfrm>
      </p:grpSpPr>
      <p:pic>
        <p:nvPicPr>
          <p:cNvPr id="842" name="Google Shape;842;p94"/>
          <p:cNvPicPr preferRelativeResize="0"/>
          <p:nvPr/>
        </p:nvPicPr>
        <p:blipFill>
          <a:blip r:embed="rId3">
            <a:alphaModFix/>
          </a:blip>
          <a:stretch>
            <a:fillRect/>
          </a:stretch>
        </p:blipFill>
        <p:spPr>
          <a:xfrm>
            <a:off x="2259725" y="555375"/>
            <a:ext cx="6503277" cy="4494376"/>
          </a:xfrm>
          <a:prstGeom prst="rect">
            <a:avLst/>
          </a:prstGeom>
          <a:noFill/>
          <a:ln>
            <a:noFill/>
          </a:ln>
        </p:spPr>
      </p:pic>
      <p:sp>
        <p:nvSpPr>
          <p:cNvPr id="843" name="Google Shape;843;p94"/>
          <p:cNvSpPr txBox="1"/>
          <p:nvPr/>
        </p:nvSpPr>
        <p:spPr>
          <a:xfrm>
            <a:off x="175825" y="959825"/>
            <a:ext cx="1773000" cy="147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100">
                <a:solidFill>
                  <a:srgbClr val="004360"/>
                </a:solidFill>
                <a:latin typeface="Calibri"/>
                <a:ea typeface="Calibri"/>
                <a:cs typeface="Calibri"/>
                <a:sym typeface="Calibri"/>
              </a:rPr>
              <a:t>GÈANT</a:t>
            </a:r>
            <a:endParaRPr b="1" sz="2100">
              <a:solidFill>
                <a:srgbClr val="004360"/>
              </a:solidFill>
              <a:latin typeface="Calibri"/>
              <a:ea typeface="Calibri"/>
              <a:cs typeface="Calibri"/>
              <a:sym typeface="Calibri"/>
            </a:endParaRPr>
          </a:p>
          <a:p>
            <a:pPr indent="0" lvl="0" marL="0" rtl="0" algn="l">
              <a:spcBef>
                <a:spcPts val="0"/>
              </a:spcBef>
              <a:spcAft>
                <a:spcPts val="0"/>
              </a:spcAft>
              <a:buNone/>
            </a:pPr>
            <a:r>
              <a:rPr b="1" lang="en" sz="2100">
                <a:solidFill>
                  <a:srgbClr val="004360"/>
                </a:solidFill>
                <a:latin typeface="Calibri"/>
                <a:ea typeface="Calibri"/>
                <a:cs typeface="Calibri"/>
                <a:sym typeface="Calibri"/>
              </a:rPr>
              <a:t>Backbone</a:t>
            </a:r>
            <a:endParaRPr b="1" sz="2100">
              <a:solidFill>
                <a:srgbClr val="004360"/>
              </a:solidFill>
              <a:latin typeface="Calibri"/>
              <a:ea typeface="Calibri"/>
              <a:cs typeface="Calibri"/>
              <a:sym typeface="Calibri"/>
            </a:endParaRPr>
          </a:p>
          <a:p>
            <a:pPr indent="0" lvl="0" marL="0" rtl="0" algn="l">
              <a:spcBef>
                <a:spcPts val="0"/>
              </a:spcBef>
              <a:spcAft>
                <a:spcPts val="0"/>
              </a:spcAft>
              <a:buNone/>
            </a:pPr>
            <a:r>
              <a:rPr b="1" lang="en" sz="2100">
                <a:solidFill>
                  <a:srgbClr val="004360"/>
                </a:solidFill>
                <a:latin typeface="Calibri"/>
                <a:ea typeface="Calibri"/>
                <a:cs typeface="Calibri"/>
                <a:sym typeface="Calibri"/>
              </a:rPr>
              <a:t>Network</a:t>
            </a:r>
            <a:endParaRPr b="1" sz="2100">
              <a:solidFill>
                <a:srgbClr val="004360"/>
              </a:solidFill>
              <a:latin typeface="Calibri"/>
              <a:ea typeface="Calibri"/>
              <a:cs typeface="Calibri"/>
              <a:sym typeface="Calibri"/>
            </a:endParaRPr>
          </a:p>
          <a:p>
            <a:pPr indent="0" lvl="0" marL="0" rtl="0" algn="l">
              <a:spcBef>
                <a:spcPts val="0"/>
              </a:spcBef>
              <a:spcAft>
                <a:spcPts val="0"/>
              </a:spcAft>
              <a:buNone/>
            </a:pPr>
            <a:r>
              <a:rPr b="1" lang="en" sz="2100">
                <a:solidFill>
                  <a:srgbClr val="004360"/>
                </a:solidFill>
                <a:latin typeface="Calibri"/>
                <a:ea typeface="Calibri"/>
                <a:cs typeface="Calibri"/>
                <a:sym typeface="Calibri"/>
              </a:rPr>
              <a:t>IP topology</a:t>
            </a:r>
            <a:endParaRPr b="1" sz="2100">
              <a:solidFill>
                <a:srgbClr val="004360"/>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8" name="Shape 848"/>
        <p:cNvGrpSpPr/>
        <p:nvPr/>
      </p:nvGrpSpPr>
      <p:grpSpPr>
        <a:xfrm>
          <a:off x="0" y="0"/>
          <a:ext cx="0" cy="0"/>
          <a:chOff x="0" y="0"/>
          <a:chExt cx="0" cy="0"/>
        </a:xfrm>
      </p:grpSpPr>
      <p:sp>
        <p:nvSpPr>
          <p:cNvPr id="849" name="Google Shape;849;p95"/>
          <p:cNvSpPr/>
          <p:nvPr/>
        </p:nvSpPr>
        <p:spPr>
          <a:xfrm>
            <a:off x="7520497" y="2171664"/>
            <a:ext cx="761100" cy="1796100"/>
          </a:xfrm>
          <a:prstGeom prst="roundRect">
            <a:avLst>
              <a:gd fmla="val 16667" name="adj"/>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850" name="Google Shape;850;p95"/>
          <p:cNvSpPr txBox="1"/>
          <p:nvPr/>
        </p:nvSpPr>
        <p:spPr>
          <a:xfrm>
            <a:off x="351124" y="1087463"/>
            <a:ext cx="3714000" cy="1873200"/>
          </a:xfrm>
          <a:prstGeom prst="rect">
            <a:avLst/>
          </a:prstGeom>
          <a:solidFill>
            <a:srgbClr val="C00000"/>
          </a:solidFill>
          <a:ln>
            <a:noFill/>
          </a:ln>
          <a:effectLst>
            <a:outerShdw blurRad="50800" rotWithShape="0" algn="tl" dir="2700000" dist="38100">
              <a:srgbClr val="000000">
                <a:alpha val="40000"/>
              </a:srgbClr>
            </a:outerShdw>
          </a:effectLst>
        </p:spPr>
        <p:txBody>
          <a:bodyPr anchorCtr="0" anchor="ctr" bIns="81000" lIns="108000" spcFirstLastPara="1" rIns="68575" wrap="square" tIns="81000">
            <a:normAutofit/>
          </a:bodyPr>
          <a:lstStyle/>
          <a:p>
            <a:pPr indent="0" lvl="0" marL="0" marR="0" rtl="0" algn="l">
              <a:lnSpc>
                <a:spcPct val="90000"/>
              </a:lnSpc>
              <a:spcBef>
                <a:spcPts val="0"/>
              </a:spcBef>
              <a:spcAft>
                <a:spcPts val="0"/>
              </a:spcAft>
              <a:buClr>
                <a:srgbClr val="FFFFFF"/>
              </a:buClr>
              <a:buSzPts val="1500"/>
              <a:buFont typeface="Arial"/>
              <a:buNone/>
            </a:pPr>
            <a:r>
              <a:rPr b="1" i="0" lang="en" sz="1500" u="none" cap="none" strike="noStrike">
                <a:solidFill>
                  <a:srgbClr val="FFFFFF"/>
                </a:solidFill>
                <a:latin typeface="Calibri"/>
                <a:ea typeface="Calibri"/>
                <a:cs typeface="Calibri"/>
                <a:sym typeface="Calibri"/>
              </a:rPr>
              <a:t>Long-term </a:t>
            </a:r>
            <a:r>
              <a:rPr b="1" i="0" lang="en" sz="1500" u="sng" cap="none" strike="noStrike">
                <a:solidFill>
                  <a:srgbClr val="FFFFFF"/>
                </a:solidFill>
                <a:latin typeface="Calibri"/>
                <a:ea typeface="Calibri"/>
                <a:cs typeface="Calibri"/>
                <a:sym typeface="Calibri"/>
              </a:rPr>
              <a:t>Backbone Traffic Growth </a:t>
            </a:r>
            <a:endParaRPr sz="1100"/>
          </a:p>
          <a:p>
            <a:pPr indent="0" lvl="0" marL="0" marR="0" rtl="0" algn="l">
              <a:lnSpc>
                <a:spcPct val="90000"/>
              </a:lnSpc>
              <a:spcBef>
                <a:spcPts val="800"/>
              </a:spcBef>
              <a:spcAft>
                <a:spcPts val="0"/>
              </a:spcAft>
              <a:buClr>
                <a:srgbClr val="FFFFFF"/>
              </a:buClr>
              <a:buSzPts val="1500"/>
              <a:buFont typeface="Arial"/>
              <a:buNone/>
            </a:pPr>
            <a:r>
              <a:rPr b="1" i="0" lang="en" sz="1500" u="none" cap="none" strike="noStrike">
                <a:solidFill>
                  <a:srgbClr val="FFFFFF"/>
                </a:solidFill>
                <a:latin typeface="Calibri"/>
                <a:ea typeface="Calibri"/>
                <a:cs typeface="Calibri"/>
                <a:sym typeface="Calibri"/>
              </a:rPr>
              <a:t>(on GÉANT network driven by scientific instruments)</a:t>
            </a:r>
            <a:endParaRPr sz="1100"/>
          </a:p>
          <a:p>
            <a:pPr indent="-171450" lvl="0" marL="177800" marR="0" rtl="0" algn="l">
              <a:lnSpc>
                <a:spcPct val="90000"/>
              </a:lnSpc>
              <a:spcBef>
                <a:spcPts val="800"/>
              </a:spcBef>
              <a:spcAft>
                <a:spcPts val="0"/>
              </a:spcAft>
              <a:buClr>
                <a:srgbClr val="FFFFFF"/>
              </a:buClr>
              <a:buSzPts val="1500"/>
              <a:buFont typeface="Arial"/>
              <a:buChar char="•"/>
            </a:pPr>
            <a:r>
              <a:rPr b="1" i="0" lang="en" sz="1500" u="none" cap="none" strike="noStrike">
                <a:solidFill>
                  <a:srgbClr val="FFFFFF"/>
                </a:solidFill>
                <a:latin typeface="Calibri"/>
                <a:ea typeface="Calibri"/>
                <a:cs typeface="Calibri"/>
                <a:sym typeface="Calibri"/>
              </a:rPr>
              <a:t>Total: 2010 –2022 </a:t>
            </a:r>
            <a:r>
              <a:rPr b="0" i="0" lang="en" sz="1500" u="none" cap="none" strike="noStrike">
                <a:solidFill>
                  <a:srgbClr val="FFFFFF"/>
                </a:solidFill>
                <a:latin typeface="Calibri"/>
                <a:ea typeface="Calibri"/>
                <a:cs typeface="Calibri"/>
                <a:sym typeface="Calibri"/>
              </a:rPr>
              <a:t>growth of over </a:t>
            </a:r>
            <a:r>
              <a:rPr b="1" i="0" lang="en" sz="1500" u="none" cap="none" strike="noStrike">
                <a:solidFill>
                  <a:srgbClr val="FFFFFF"/>
                </a:solidFill>
                <a:latin typeface="Calibri"/>
                <a:ea typeface="Calibri"/>
                <a:cs typeface="Calibri"/>
                <a:sym typeface="Calibri"/>
              </a:rPr>
              <a:t>30% YoY</a:t>
            </a:r>
            <a:endParaRPr sz="1100"/>
          </a:p>
          <a:p>
            <a:pPr indent="-171450" lvl="0" marL="177800" marR="0" rtl="0" algn="l">
              <a:lnSpc>
                <a:spcPct val="90000"/>
              </a:lnSpc>
              <a:spcBef>
                <a:spcPts val="800"/>
              </a:spcBef>
              <a:spcAft>
                <a:spcPts val="0"/>
              </a:spcAft>
              <a:buClr>
                <a:srgbClr val="FFFFFF"/>
              </a:buClr>
              <a:buSzPts val="1500"/>
              <a:buFont typeface="Arial"/>
              <a:buChar char="•"/>
            </a:pPr>
            <a:r>
              <a:rPr b="1" i="0" lang="en" sz="1500" u="none" cap="none" strike="noStrike">
                <a:solidFill>
                  <a:srgbClr val="FFFFFF"/>
                </a:solidFill>
                <a:latin typeface="Calibri"/>
                <a:ea typeface="Calibri"/>
                <a:cs typeface="Calibri"/>
                <a:sym typeface="Calibri"/>
              </a:rPr>
              <a:t>2015–2019</a:t>
            </a:r>
            <a:r>
              <a:rPr b="0" i="0" lang="en" sz="1500" u="none" cap="none" strike="noStrike">
                <a:solidFill>
                  <a:srgbClr val="FFFFFF"/>
                </a:solidFill>
                <a:latin typeface="Calibri"/>
                <a:ea typeface="Calibri"/>
                <a:cs typeface="Calibri"/>
                <a:sym typeface="Calibri"/>
              </a:rPr>
              <a:t>: Traffic growth of </a:t>
            </a:r>
            <a:r>
              <a:rPr b="1" i="0" lang="en" sz="1500" u="none" cap="none" strike="noStrike">
                <a:solidFill>
                  <a:srgbClr val="FFFFFF"/>
                </a:solidFill>
                <a:latin typeface="Calibri"/>
                <a:ea typeface="Calibri"/>
                <a:cs typeface="Calibri"/>
                <a:sym typeface="Calibri"/>
              </a:rPr>
              <a:t>40% YoY</a:t>
            </a:r>
            <a:endParaRPr b="0" i="0" sz="1500" u="none" cap="none" strike="noStrike">
              <a:solidFill>
                <a:srgbClr val="FFFFFF"/>
              </a:solidFill>
              <a:latin typeface="Calibri"/>
              <a:ea typeface="Calibri"/>
              <a:cs typeface="Calibri"/>
              <a:sym typeface="Calibri"/>
            </a:endParaRPr>
          </a:p>
          <a:p>
            <a:pPr indent="-171450" lvl="0" marL="177800" marR="0" rtl="0" algn="l">
              <a:lnSpc>
                <a:spcPct val="90000"/>
              </a:lnSpc>
              <a:spcBef>
                <a:spcPts val="800"/>
              </a:spcBef>
              <a:spcAft>
                <a:spcPts val="0"/>
              </a:spcAft>
              <a:buClr>
                <a:srgbClr val="FFFFFF"/>
              </a:buClr>
              <a:buSzPts val="1500"/>
              <a:buFont typeface="Arial"/>
              <a:buChar char="•"/>
            </a:pPr>
            <a:r>
              <a:rPr b="1" i="0" lang="en" sz="1500" u="none" cap="none" strike="noStrike">
                <a:solidFill>
                  <a:srgbClr val="FFFFFF"/>
                </a:solidFill>
                <a:latin typeface="Calibri"/>
                <a:ea typeface="Calibri"/>
                <a:cs typeface="Calibri"/>
                <a:sym typeface="Calibri"/>
              </a:rPr>
              <a:t>2015–2022: </a:t>
            </a:r>
            <a:r>
              <a:rPr b="0" i="0" lang="en" sz="1500" u="none" cap="none" strike="noStrike">
                <a:solidFill>
                  <a:srgbClr val="FFFFFF"/>
                </a:solidFill>
                <a:latin typeface="Calibri"/>
                <a:ea typeface="Calibri"/>
                <a:cs typeface="Calibri"/>
                <a:sym typeface="Calibri"/>
              </a:rPr>
              <a:t>Traffic growth of </a:t>
            </a:r>
            <a:r>
              <a:rPr b="1" i="0" lang="en" sz="1500" u="none" cap="none" strike="noStrike">
                <a:solidFill>
                  <a:srgbClr val="FFFFFF"/>
                </a:solidFill>
                <a:latin typeface="Calibri"/>
                <a:ea typeface="Calibri"/>
                <a:cs typeface="Calibri"/>
                <a:sym typeface="Calibri"/>
              </a:rPr>
              <a:t>27% YoY</a:t>
            </a:r>
            <a:endParaRPr b="0" i="0" sz="1500" u="none" cap="none" strike="noStrike">
              <a:solidFill>
                <a:srgbClr val="FFFFFF"/>
              </a:solidFill>
              <a:latin typeface="Calibri"/>
              <a:ea typeface="Calibri"/>
              <a:cs typeface="Calibri"/>
              <a:sym typeface="Calibri"/>
            </a:endParaRPr>
          </a:p>
        </p:txBody>
      </p:sp>
      <p:sp>
        <p:nvSpPr>
          <p:cNvPr id="851" name="Google Shape;851;p95"/>
          <p:cNvSpPr txBox="1"/>
          <p:nvPr/>
        </p:nvSpPr>
        <p:spPr>
          <a:xfrm>
            <a:off x="366803" y="3061807"/>
            <a:ext cx="3714000" cy="1345500"/>
          </a:xfrm>
          <a:prstGeom prst="rect">
            <a:avLst/>
          </a:prstGeom>
          <a:solidFill>
            <a:srgbClr val="425E9B"/>
          </a:solidFill>
          <a:ln>
            <a:noFill/>
          </a:ln>
          <a:effectLst>
            <a:outerShdw blurRad="50800" rotWithShape="0" algn="tl" dir="2700000" dist="38100">
              <a:srgbClr val="000000">
                <a:alpha val="40000"/>
              </a:srgbClr>
            </a:outerShdw>
          </a:effectLst>
        </p:spPr>
        <p:txBody>
          <a:bodyPr anchorCtr="0" anchor="t" bIns="108000" lIns="81000" spcFirstLastPara="1" rIns="68575" wrap="square" tIns="108000">
            <a:normAutofit lnSpcReduction="10000"/>
          </a:bodyPr>
          <a:lstStyle/>
          <a:p>
            <a:pPr indent="0" lvl="0" marL="0" marR="0" rtl="0" algn="l">
              <a:lnSpc>
                <a:spcPct val="90000"/>
              </a:lnSpc>
              <a:spcBef>
                <a:spcPts val="0"/>
              </a:spcBef>
              <a:spcAft>
                <a:spcPts val="0"/>
              </a:spcAft>
              <a:buClr>
                <a:srgbClr val="FFFFFF"/>
              </a:buClr>
              <a:buSzPts val="1500"/>
              <a:buFont typeface="Arial"/>
              <a:buNone/>
            </a:pPr>
            <a:r>
              <a:rPr b="0" i="0" lang="en" sz="1500" u="sng" cap="none" strike="noStrike">
                <a:solidFill>
                  <a:srgbClr val="FFFFFF"/>
                </a:solidFill>
                <a:latin typeface="Calibri"/>
                <a:ea typeface="Calibri"/>
                <a:cs typeface="Calibri"/>
                <a:sym typeface="Calibri"/>
              </a:rPr>
              <a:t>Total Backbone Trunk Capacity </a:t>
            </a:r>
            <a:endParaRPr sz="1100"/>
          </a:p>
          <a:p>
            <a:pPr indent="0" lvl="0" marL="0" marR="0" rtl="0" algn="l">
              <a:lnSpc>
                <a:spcPct val="90000"/>
              </a:lnSpc>
              <a:spcBef>
                <a:spcPts val="800"/>
              </a:spcBef>
              <a:spcAft>
                <a:spcPts val="0"/>
              </a:spcAft>
              <a:buClr>
                <a:srgbClr val="FFFFFF"/>
              </a:buClr>
              <a:buSzPts val="1500"/>
              <a:buFont typeface="Arial"/>
              <a:buNone/>
            </a:pPr>
            <a:r>
              <a:rPr b="0" i="0" lang="en" sz="1500" u="none" cap="none" strike="noStrike">
                <a:solidFill>
                  <a:srgbClr val="FFFFFF"/>
                </a:solidFill>
                <a:latin typeface="Calibri"/>
                <a:ea typeface="Calibri"/>
                <a:cs typeface="Calibri"/>
                <a:sym typeface="Calibri"/>
              </a:rPr>
              <a:t>February </a:t>
            </a:r>
            <a:r>
              <a:rPr b="1" i="0" lang="en" sz="1500" u="none" cap="none" strike="noStrike">
                <a:solidFill>
                  <a:srgbClr val="FFFFFF"/>
                </a:solidFill>
                <a:latin typeface="Calibri"/>
                <a:ea typeface="Calibri"/>
                <a:cs typeface="Calibri"/>
                <a:sym typeface="Calibri"/>
              </a:rPr>
              <a:t>2019</a:t>
            </a:r>
            <a:r>
              <a:rPr b="0" i="0" lang="en" sz="1500" u="none" cap="none" strike="noStrike">
                <a:solidFill>
                  <a:srgbClr val="FFFFFF"/>
                </a:solidFill>
                <a:latin typeface="Calibri"/>
                <a:ea typeface="Calibri"/>
                <a:cs typeface="Calibri"/>
                <a:sym typeface="Calibri"/>
              </a:rPr>
              <a:t>	</a:t>
            </a:r>
            <a:r>
              <a:rPr b="1" i="0" lang="en" sz="1500" u="none" cap="none" strike="noStrike">
                <a:solidFill>
                  <a:srgbClr val="FFFFFF"/>
                </a:solidFill>
                <a:latin typeface="Calibri"/>
                <a:ea typeface="Calibri"/>
                <a:cs typeface="Calibri"/>
                <a:sym typeface="Calibri"/>
              </a:rPr>
              <a:t>2.7 Tbps</a:t>
            </a:r>
            <a:endParaRPr sz="1100"/>
          </a:p>
          <a:p>
            <a:pPr indent="0" lvl="0" marL="0" marR="0" rtl="0" algn="l">
              <a:lnSpc>
                <a:spcPct val="90000"/>
              </a:lnSpc>
              <a:spcBef>
                <a:spcPts val="800"/>
              </a:spcBef>
              <a:spcAft>
                <a:spcPts val="0"/>
              </a:spcAft>
              <a:buClr>
                <a:srgbClr val="FFFFFF"/>
              </a:buClr>
              <a:buSzPts val="1500"/>
              <a:buFont typeface="Arial"/>
              <a:buNone/>
            </a:pPr>
            <a:r>
              <a:rPr b="0" i="0" lang="en" sz="1500" u="none" cap="none" strike="noStrike">
                <a:solidFill>
                  <a:srgbClr val="FFFFFF"/>
                </a:solidFill>
                <a:latin typeface="Calibri"/>
                <a:ea typeface="Calibri"/>
                <a:cs typeface="Calibri"/>
                <a:sym typeface="Calibri"/>
              </a:rPr>
              <a:t>Now </a:t>
            </a:r>
            <a:r>
              <a:rPr b="1" i="0" lang="en" sz="1500" u="none" cap="none" strike="noStrike">
                <a:solidFill>
                  <a:srgbClr val="FFFFFF"/>
                </a:solidFill>
                <a:latin typeface="Calibri"/>
                <a:ea typeface="Calibri"/>
                <a:cs typeface="Calibri"/>
                <a:sym typeface="Calibri"/>
              </a:rPr>
              <a:t>2022</a:t>
            </a:r>
            <a:r>
              <a:rPr b="0" i="0" lang="en" sz="1500" u="none" cap="none" strike="noStrike">
                <a:solidFill>
                  <a:srgbClr val="FFFFFF"/>
                </a:solidFill>
                <a:latin typeface="Calibri"/>
                <a:ea typeface="Calibri"/>
                <a:cs typeface="Calibri"/>
                <a:sym typeface="Calibri"/>
              </a:rPr>
              <a:t>	</a:t>
            </a:r>
            <a:r>
              <a:rPr b="1" i="0" lang="en" sz="1500" u="none" cap="none" strike="noStrike">
                <a:solidFill>
                  <a:srgbClr val="FFFFFF"/>
                </a:solidFill>
                <a:latin typeface="Calibri"/>
                <a:ea typeface="Calibri"/>
                <a:cs typeface="Calibri"/>
                <a:sym typeface="Calibri"/>
              </a:rPr>
              <a:t>9.4 Tbps</a:t>
            </a:r>
            <a:endParaRPr sz="1100"/>
          </a:p>
          <a:p>
            <a:pPr indent="0" lvl="0" marL="0" marR="0" rtl="0" algn="l">
              <a:lnSpc>
                <a:spcPct val="90000"/>
              </a:lnSpc>
              <a:spcBef>
                <a:spcPts val="800"/>
              </a:spcBef>
              <a:spcAft>
                <a:spcPts val="0"/>
              </a:spcAft>
              <a:buClr>
                <a:srgbClr val="005887"/>
              </a:buClr>
              <a:buSzPts val="1800"/>
              <a:buFont typeface="Arial"/>
              <a:buNone/>
            </a:pPr>
            <a:r>
              <a:t/>
            </a:r>
            <a:endParaRPr b="0" i="0" sz="1800" u="none" cap="none" strike="noStrike">
              <a:solidFill>
                <a:srgbClr val="FFFFFF"/>
              </a:solidFill>
              <a:latin typeface="Calibri"/>
              <a:ea typeface="Calibri"/>
              <a:cs typeface="Calibri"/>
              <a:sym typeface="Calibri"/>
            </a:endParaRPr>
          </a:p>
        </p:txBody>
      </p:sp>
      <p:pic>
        <p:nvPicPr>
          <p:cNvPr id="852" name="Google Shape;852;p95"/>
          <p:cNvPicPr preferRelativeResize="0"/>
          <p:nvPr/>
        </p:nvPicPr>
        <p:blipFill rotWithShape="1">
          <a:blip r:embed="rId3">
            <a:alphaModFix/>
          </a:blip>
          <a:srcRect b="0" l="0" r="0" t="0"/>
          <a:stretch/>
        </p:blipFill>
        <p:spPr>
          <a:xfrm>
            <a:off x="4456569" y="1979852"/>
            <a:ext cx="4114500" cy="2218500"/>
          </a:xfrm>
          <a:prstGeom prst="rect">
            <a:avLst/>
          </a:prstGeom>
          <a:noFill/>
          <a:ln>
            <a:noFill/>
          </a:ln>
        </p:spPr>
      </p:pic>
      <p:cxnSp>
        <p:nvCxnSpPr>
          <p:cNvPr id="853" name="Google Shape;853;p95"/>
          <p:cNvCxnSpPr/>
          <p:nvPr/>
        </p:nvCxnSpPr>
        <p:spPr>
          <a:xfrm>
            <a:off x="8054534" y="1399763"/>
            <a:ext cx="0" cy="691800"/>
          </a:xfrm>
          <a:prstGeom prst="straightConnector1">
            <a:avLst/>
          </a:prstGeom>
          <a:noFill/>
          <a:ln cap="flat" cmpd="sng" w="9525">
            <a:solidFill>
              <a:schemeClr val="accent1"/>
            </a:solidFill>
            <a:prstDash val="solid"/>
            <a:miter lim="800000"/>
            <a:headEnd len="sm" w="sm" type="none"/>
            <a:tailEnd len="med" w="med" type="triangle"/>
          </a:ln>
        </p:spPr>
      </p:cxnSp>
      <p:sp>
        <p:nvSpPr>
          <p:cNvPr id="854" name="Google Shape;854;p95"/>
          <p:cNvSpPr/>
          <p:nvPr/>
        </p:nvSpPr>
        <p:spPr>
          <a:xfrm>
            <a:off x="7654982" y="994247"/>
            <a:ext cx="870900" cy="3579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Calibri"/>
              <a:buNone/>
            </a:pPr>
            <a:r>
              <a:rPr b="0" i="0" lang="en" sz="1400" u="none" cap="none" strike="noStrike">
                <a:solidFill>
                  <a:srgbClr val="000000"/>
                </a:solidFill>
                <a:latin typeface="Calibri"/>
                <a:ea typeface="Calibri"/>
                <a:cs typeface="Calibri"/>
                <a:sym typeface="Calibri"/>
              </a:rPr>
              <a:t>Estimated</a:t>
            </a:r>
            <a:endParaRPr sz="1100"/>
          </a:p>
        </p:txBody>
      </p:sp>
      <p:cxnSp>
        <p:nvCxnSpPr>
          <p:cNvPr id="855" name="Google Shape;855;p95"/>
          <p:cNvCxnSpPr>
            <a:stCxn id="856" idx="3"/>
          </p:cNvCxnSpPr>
          <p:nvPr/>
        </p:nvCxnSpPr>
        <p:spPr>
          <a:xfrm>
            <a:off x="7010944" y="1561817"/>
            <a:ext cx="1017600" cy="863700"/>
          </a:xfrm>
          <a:prstGeom prst="straightConnector1">
            <a:avLst/>
          </a:prstGeom>
          <a:noFill/>
          <a:ln cap="flat" cmpd="sng" w="9525">
            <a:solidFill>
              <a:schemeClr val="accent1"/>
            </a:solidFill>
            <a:prstDash val="solid"/>
            <a:miter lim="800000"/>
            <a:headEnd len="sm" w="sm" type="none"/>
            <a:tailEnd len="med" w="med" type="triangle"/>
          </a:ln>
        </p:spPr>
      </p:cxnSp>
      <p:cxnSp>
        <p:nvCxnSpPr>
          <p:cNvPr id="857" name="Google Shape;857;p95"/>
          <p:cNvCxnSpPr>
            <a:stCxn id="856" idx="1"/>
          </p:cNvCxnSpPr>
          <p:nvPr/>
        </p:nvCxnSpPr>
        <p:spPr>
          <a:xfrm flipH="1">
            <a:off x="4935844" y="1561817"/>
            <a:ext cx="663600" cy="1961100"/>
          </a:xfrm>
          <a:prstGeom prst="straightConnector1">
            <a:avLst/>
          </a:prstGeom>
          <a:noFill/>
          <a:ln cap="flat" cmpd="sng" w="9525">
            <a:solidFill>
              <a:schemeClr val="accent1"/>
            </a:solidFill>
            <a:prstDash val="solid"/>
            <a:miter lim="800000"/>
            <a:headEnd len="sm" w="sm" type="none"/>
            <a:tailEnd len="med" w="med" type="triangle"/>
          </a:ln>
        </p:spPr>
      </p:cxnSp>
      <p:sp>
        <p:nvSpPr>
          <p:cNvPr id="856" name="Google Shape;856;p95"/>
          <p:cNvSpPr/>
          <p:nvPr/>
        </p:nvSpPr>
        <p:spPr>
          <a:xfrm>
            <a:off x="5599444" y="1382867"/>
            <a:ext cx="1411500" cy="3579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Calibri"/>
              <a:buNone/>
            </a:pPr>
            <a:r>
              <a:rPr b="0" i="0" lang="en" sz="1400" u="none" cap="none" strike="noStrike">
                <a:solidFill>
                  <a:srgbClr val="000000"/>
                </a:solidFill>
                <a:latin typeface="Calibri"/>
                <a:ea typeface="Calibri"/>
                <a:cs typeface="Calibri"/>
                <a:sym typeface="Calibri"/>
              </a:rPr>
              <a:t>10x in 10 Year</a:t>
            </a:r>
            <a:endParaRPr sz="1100"/>
          </a:p>
        </p:txBody>
      </p:sp>
      <p:sp>
        <p:nvSpPr>
          <p:cNvPr id="858" name="Google Shape;858;p95"/>
          <p:cNvSpPr txBox="1"/>
          <p:nvPr>
            <p:ph type="title"/>
          </p:nvPr>
        </p:nvSpPr>
        <p:spPr>
          <a:xfrm>
            <a:off x="476782" y="585702"/>
            <a:ext cx="7042800" cy="292800"/>
          </a:xfrm>
          <a:prstGeom prst="rect">
            <a:avLst/>
          </a:prstGeom>
          <a:noFill/>
          <a:ln>
            <a:noFill/>
          </a:ln>
        </p:spPr>
        <p:txBody>
          <a:bodyPr anchorCtr="0" anchor="ctr" bIns="34275" lIns="68575" spcFirstLastPara="1" rIns="68575" wrap="square" tIns="34275">
            <a:normAutofit fontScale="90000"/>
          </a:bodyPr>
          <a:lstStyle/>
          <a:p>
            <a:pPr indent="0" lvl="0" marL="0" rtl="0" algn="l">
              <a:lnSpc>
                <a:spcPct val="90000"/>
              </a:lnSpc>
              <a:spcBef>
                <a:spcPts val="0"/>
              </a:spcBef>
              <a:spcAft>
                <a:spcPts val="0"/>
              </a:spcAft>
              <a:buClr>
                <a:srgbClr val="1F4270"/>
              </a:buClr>
              <a:buSzPct val="100000"/>
              <a:buFont typeface="Calibri"/>
              <a:buNone/>
            </a:pPr>
            <a:r>
              <a:rPr lang="en" cap="none">
                <a:solidFill>
                  <a:srgbClr val="1F4270"/>
                </a:solidFill>
              </a:rPr>
              <a:t>Traffic growth on GEANT Backbone</a:t>
            </a:r>
            <a:endParaRPr/>
          </a:p>
        </p:txBody>
      </p:sp>
      <p:sp>
        <p:nvSpPr>
          <p:cNvPr id="859" name="Google Shape;859;p95"/>
          <p:cNvSpPr/>
          <p:nvPr/>
        </p:nvSpPr>
        <p:spPr>
          <a:xfrm rot="-5400000">
            <a:off x="4023200" y="2925111"/>
            <a:ext cx="602400" cy="2643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700"/>
              <a:buFont typeface="Calibri"/>
              <a:buNone/>
            </a:pPr>
            <a:r>
              <a:rPr b="0" i="0" lang="en" sz="700" u="none" cap="none" strike="noStrike">
                <a:solidFill>
                  <a:srgbClr val="000000"/>
                </a:solidFill>
                <a:latin typeface="Calibri"/>
                <a:ea typeface="Calibri"/>
                <a:cs typeface="Calibri"/>
                <a:sym typeface="Calibri"/>
              </a:rPr>
              <a:t>Petabytes</a:t>
            </a:r>
            <a:endParaRPr sz="1100"/>
          </a:p>
        </p:txBody>
      </p:sp>
      <p:sp>
        <p:nvSpPr>
          <p:cNvPr id="860" name="Google Shape;860;p95"/>
          <p:cNvSpPr/>
          <p:nvPr/>
        </p:nvSpPr>
        <p:spPr>
          <a:xfrm rot="-5400000">
            <a:off x="8274215" y="3061791"/>
            <a:ext cx="876300" cy="2643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700"/>
              <a:buFont typeface="Calibri"/>
              <a:buNone/>
            </a:pPr>
            <a:r>
              <a:rPr b="0" i="0" lang="en" sz="700" u="none" cap="none" strike="noStrike">
                <a:solidFill>
                  <a:srgbClr val="000000"/>
                </a:solidFill>
                <a:latin typeface="Calibri"/>
                <a:ea typeface="Calibri"/>
                <a:cs typeface="Calibri"/>
                <a:sym typeface="Calibri"/>
              </a:rPr>
              <a:t>YoY change in traffic in %</a:t>
            </a:r>
            <a:endParaRPr sz="1100"/>
          </a:p>
        </p:txBody>
      </p:sp>
      <p:sp>
        <p:nvSpPr>
          <p:cNvPr id="861" name="Google Shape;861;p95"/>
          <p:cNvSpPr/>
          <p:nvPr/>
        </p:nvSpPr>
        <p:spPr>
          <a:xfrm>
            <a:off x="964376" y="4735002"/>
            <a:ext cx="1509000" cy="4449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5" name="Shape 865"/>
        <p:cNvGrpSpPr/>
        <p:nvPr/>
      </p:nvGrpSpPr>
      <p:grpSpPr>
        <a:xfrm>
          <a:off x="0" y="0"/>
          <a:ext cx="0" cy="0"/>
          <a:chOff x="0" y="0"/>
          <a:chExt cx="0" cy="0"/>
        </a:xfrm>
      </p:grpSpPr>
      <p:pic>
        <p:nvPicPr>
          <p:cNvPr id="866" name="Google Shape;866;p96"/>
          <p:cNvPicPr preferRelativeResize="0"/>
          <p:nvPr/>
        </p:nvPicPr>
        <p:blipFill>
          <a:blip r:embed="rId3">
            <a:alphaModFix/>
          </a:blip>
          <a:stretch>
            <a:fillRect/>
          </a:stretch>
        </p:blipFill>
        <p:spPr>
          <a:xfrm>
            <a:off x="-39200" y="1685900"/>
            <a:ext cx="2765588" cy="1370450"/>
          </a:xfrm>
          <a:prstGeom prst="rect">
            <a:avLst/>
          </a:prstGeom>
          <a:noFill/>
          <a:ln>
            <a:noFill/>
          </a:ln>
        </p:spPr>
      </p:pic>
      <p:pic>
        <p:nvPicPr>
          <p:cNvPr id="867" name="Google Shape;867;p96"/>
          <p:cNvPicPr preferRelativeResize="0"/>
          <p:nvPr/>
        </p:nvPicPr>
        <p:blipFill rotWithShape="1">
          <a:blip r:embed="rId4">
            <a:alphaModFix/>
          </a:blip>
          <a:srcRect b="0" l="0" r="0" t="0"/>
          <a:stretch/>
        </p:blipFill>
        <p:spPr>
          <a:xfrm>
            <a:off x="4356307" y="1685900"/>
            <a:ext cx="2582319" cy="1370450"/>
          </a:xfrm>
          <a:prstGeom prst="rect">
            <a:avLst/>
          </a:prstGeom>
          <a:noFill/>
          <a:ln>
            <a:noFill/>
          </a:ln>
        </p:spPr>
      </p:pic>
      <p:sp>
        <p:nvSpPr>
          <p:cNvPr id="868" name="Google Shape;868;p96"/>
          <p:cNvSpPr txBox="1"/>
          <p:nvPr>
            <p:ph idx="12" type="sldNum"/>
          </p:nvPr>
        </p:nvSpPr>
        <p:spPr>
          <a:xfrm>
            <a:off x="-39189" y="225334"/>
            <a:ext cx="0" cy="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1400"/>
              <a:buFont typeface="Calibri"/>
              <a:buNone/>
            </a:pPr>
            <a:fld id="{00000000-1234-1234-1234-123412341234}" type="slidenum">
              <a:rPr b="0" i="0" lang="en" sz="1400" u="none" cap="none" strike="noStrike">
                <a:solidFill>
                  <a:srgbClr val="000000"/>
                </a:solidFill>
                <a:latin typeface="Calibri"/>
                <a:ea typeface="Calibri"/>
                <a:cs typeface="Calibri"/>
                <a:sym typeface="Calibri"/>
              </a:rPr>
              <a:t>‹#›</a:t>
            </a:fld>
            <a:endParaRPr b="0" i="0" sz="1400" u="none" cap="none" strike="noStrike">
              <a:solidFill>
                <a:srgbClr val="000000"/>
              </a:solidFill>
              <a:latin typeface="Calibri"/>
              <a:ea typeface="Calibri"/>
              <a:cs typeface="Calibri"/>
              <a:sym typeface="Calibri"/>
            </a:endParaRPr>
          </a:p>
        </p:txBody>
      </p:sp>
      <p:sp>
        <p:nvSpPr>
          <p:cNvPr id="869" name="Google Shape;869;p96"/>
          <p:cNvSpPr/>
          <p:nvPr/>
        </p:nvSpPr>
        <p:spPr>
          <a:xfrm>
            <a:off x="6719462" y="1166601"/>
            <a:ext cx="1733400" cy="3690300"/>
          </a:xfrm>
          <a:prstGeom prst="rect">
            <a:avLst/>
          </a:prstGeom>
          <a:solidFill>
            <a:srgbClr val="4C7F94"/>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870" name="Google Shape;870;p96"/>
          <p:cNvSpPr/>
          <p:nvPr/>
        </p:nvSpPr>
        <p:spPr>
          <a:xfrm>
            <a:off x="2558648" y="1176201"/>
            <a:ext cx="1733400" cy="3690300"/>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871" name="Google Shape;871;p96"/>
          <p:cNvSpPr txBox="1"/>
          <p:nvPr/>
        </p:nvSpPr>
        <p:spPr>
          <a:xfrm>
            <a:off x="2691693" y="3725621"/>
            <a:ext cx="1356300" cy="1131300"/>
          </a:xfrm>
          <a:prstGeom prst="rect">
            <a:avLst/>
          </a:prstGeom>
          <a:noFill/>
          <a:ln>
            <a:noFill/>
          </a:ln>
        </p:spPr>
        <p:txBody>
          <a:bodyPr anchorCtr="0" anchor="t" bIns="68575" lIns="68575" spcFirstLastPara="1" rIns="68575" wrap="square" tIns="68575">
            <a:noAutofit/>
          </a:bodyPr>
          <a:lstStyle/>
          <a:p>
            <a:pPr indent="0" lvl="0" marL="0" marR="0" rtl="0" algn="l">
              <a:lnSpc>
                <a:spcPct val="90000"/>
              </a:lnSpc>
              <a:spcBef>
                <a:spcPts val="0"/>
              </a:spcBef>
              <a:spcAft>
                <a:spcPts val="0"/>
              </a:spcAft>
              <a:buClr>
                <a:srgbClr val="000000"/>
              </a:buClr>
              <a:buSzPts val="2700"/>
              <a:buFont typeface="Arial"/>
              <a:buNone/>
            </a:pPr>
            <a:r>
              <a:rPr b="1" i="0" lang="en" sz="2700" u="none" cap="none" strike="noStrike">
                <a:solidFill>
                  <a:srgbClr val="FFFFFF"/>
                </a:solidFill>
                <a:latin typeface="Calibri"/>
                <a:ea typeface="Calibri"/>
                <a:cs typeface="Calibri"/>
                <a:sym typeface="Calibri"/>
              </a:rPr>
              <a:t>3500+</a:t>
            </a:r>
            <a:br>
              <a:rPr b="0" i="0" lang="en" sz="3600" u="none" cap="none" strike="noStrike">
                <a:solidFill>
                  <a:srgbClr val="FFFFFF"/>
                </a:solidFill>
                <a:latin typeface="Calibri"/>
                <a:ea typeface="Calibri"/>
                <a:cs typeface="Calibri"/>
                <a:sym typeface="Calibri"/>
              </a:rPr>
            </a:br>
            <a:r>
              <a:rPr b="0" i="0" lang="en" sz="1800" u="none" cap="none" strike="noStrike">
                <a:solidFill>
                  <a:srgbClr val="FFFFFF"/>
                </a:solidFill>
                <a:latin typeface="Calibri"/>
                <a:ea typeface="Calibri"/>
                <a:cs typeface="Calibri"/>
                <a:sym typeface="Calibri"/>
              </a:rPr>
              <a:t>Web Services </a:t>
            </a:r>
            <a:endParaRPr b="0" i="0" sz="2100" u="none" cap="none" strike="noStrike">
              <a:solidFill>
                <a:srgbClr val="FFFFFF"/>
              </a:solidFill>
              <a:latin typeface="Calibri"/>
              <a:ea typeface="Calibri"/>
              <a:cs typeface="Calibri"/>
              <a:sym typeface="Calibri"/>
            </a:endParaRPr>
          </a:p>
        </p:txBody>
      </p:sp>
      <p:sp>
        <p:nvSpPr>
          <p:cNvPr id="872" name="Google Shape;872;p96"/>
          <p:cNvSpPr txBox="1"/>
          <p:nvPr/>
        </p:nvSpPr>
        <p:spPr>
          <a:xfrm>
            <a:off x="2691693" y="1331049"/>
            <a:ext cx="1197600" cy="1331700"/>
          </a:xfrm>
          <a:prstGeom prst="rect">
            <a:avLst/>
          </a:prstGeom>
          <a:noFill/>
          <a:ln>
            <a:noFill/>
          </a:ln>
        </p:spPr>
        <p:txBody>
          <a:bodyPr anchorCtr="0" anchor="t" bIns="68575" lIns="68575" spcFirstLastPara="1" rIns="68575" wrap="square" tIns="68575">
            <a:noAutofit/>
          </a:bodyPr>
          <a:lstStyle/>
          <a:p>
            <a:pPr indent="0" lvl="0" marL="0" marR="0" rtl="0" algn="l">
              <a:lnSpc>
                <a:spcPct val="90000"/>
              </a:lnSpc>
              <a:spcBef>
                <a:spcPts val="0"/>
              </a:spcBef>
              <a:spcAft>
                <a:spcPts val="0"/>
              </a:spcAft>
              <a:buClr>
                <a:srgbClr val="000000"/>
              </a:buClr>
              <a:buSzPts val="4500"/>
              <a:buFont typeface="Arial"/>
              <a:buNone/>
            </a:pPr>
            <a:r>
              <a:rPr b="1" lang="en" sz="4500">
                <a:solidFill>
                  <a:srgbClr val="FFFFFF"/>
                </a:solidFill>
                <a:latin typeface="Calibri"/>
                <a:ea typeface="Calibri"/>
                <a:cs typeface="Calibri"/>
                <a:sym typeface="Calibri"/>
              </a:rPr>
              <a:t>79</a:t>
            </a:r>
            <a:br>
              <a:rPr b="0" i="0" lang="en" sz="4500" u="none" cap="none" strike="noStrike">
                <a:solidFill>
                  <a:srgbClr val="FFFFFF"/>
                </a:solidFill>
                <a:latin typeface="Calibri"/>
                <a:ea typeface="Calibri"/>
                <a:cs typeface="Calibri"/>
                <a:sym typeface="Calibri"/>
              </a:rPr>
            </a:br>
            <a:r>
              <a:rPr lang="en" sz="1800">
                <a:solidFill>
                  <a:srgbClr val="FFFFFF"/>
                </a:solidFill>
                <a:latin typeface="Calibri"/>
                <a:ea typeface="Calibri"/>
                <a:cs typeface="Calibri"/>
                <a:sym typeface="Calibri"/>
              </a:rPr>
              <a:t>Countries</a:t>
            </a:r>
            <a:endParaRPr b="0" i="0" sz="1800" u="none" cap="none" strike="noStrike">
              <a:solidFill>
                <a:srgbClr val="FFFFFF"/>
              </a:solidFill>
              <a:latin typeface="Calibri"/>
              <a:ea typeface="Calibri"/>
              <a:cs typeface="Calibri"/>
              <a:sym typeface="Calibri"/>
            </a:endParaRPr>
          </a:p>
        </p:txBody>
      </p:sp>
      <p:sp>
        <p:nvSpPr>
          <p:cNvPr id="873" name="Google Shape;873;p96"/>
          <p:cNvSpPr txBox="1"/>
          <p:nvPr/>
        </p:nvSpPr>
        <p:spPr>
          <a:xfrm>
            <a:off x="2691693" y="2604446"/>
            <a:ext cx="1269900" cy="1023900"/>
          </a:xfrm>
          <a:prstGeom prst="rect">
            <a:avLst/>
          </a:prstGeom>
          <a:noFill/>
          <a:ln>
            <a:noFill/>
          </a:ln>
        </p:spPr>
        <p:txBody>
          <a:bodyPr anchorCtr="0" anchor="t" bIns="68575" lIns="68575" spcFirstLastPara="1" rIns="68575" wrap="square" tIns="68575">
            <a:noAutofit/>
          </a:bodyPr>
          <a:lstStyle/>
          <a:p>
            <a:pPr indent="0" lvl="0" marL="0" marR="0" rtl="0" algn="l">
              <a:lnSpc>
                <a:spcPct val="90000"/>
              </a:lnSpc>
              <a:spcBef>
                <a:spcPts val="0"/>
              </a:spcBef>
              <a:spcAft>
                <a:spcPts val="0"/>
              </a:spcAft>
              <a:buClr>
                <a:srgbClr val="000000"/>
              </a:buClr>
              <a:buSzPts val="2700"/>
              <a:buFont typeface="Arial"/>
              <a:buNone/>
            </a:pPr>
            <a:r>
              <a:rPr b="1" i="0" lang="en" sz="2700" u="none" cap="none" strike="noStrike">
                <a:solidFill>
                  <a:srgbClr val="FFFFFF"/>
                </a:solidFill>
                <a:latin typeface="Calibri"/>
                <a:ea typeface="Calibri"/>
                <a:cs typeface="Calibri"/>
                <a:sym typeface="Calibri"/>
              </a:rPr>
              <a:t>5000+</a:t>
            </a:r>
            <a:r>
              <a:rPr b="0" i="0" lang="en" sz="3600" u="none" cap="none" strike="noStrike">
                <a:solidFill>
                  <a:srgbClr val="FFFFFF"/>
                </a:solidFill>
                <a:latin typeface="Calibri"/>
                <a:ea typeface="Calibri"/>
                <a:cs typeface="Calibri"/>
                <a:sym typeface="Calibri"/>
              </a:rPr>
              <a:t> </a:t>
            </a:r>
            <a:br>
              <a:rPr b="0" i="0" lang="en" sz="3600" u="none" cap="none" strike="noStrike">
                <a:solidFill>
                  <a:srgbClr val="FFFFFF"/>
                </a:solidFill>
                <a:latin typeface="Calibri"/>
                <a:ea typeface="Calibri"/>
                <a:cs typeface="Calibri"/>
                <a:sym typeface="Calibri"/>
              </a:rPr>
            </a:br>
            <a:r>
              <a:rPr b="0" i="0" lang="en" sz="1800" u="none" cap="none" strike="noStrike">
                <a:solidFill>
                  <a:srgbClr val="FFFFFF"/>
                </a:solidFill>
                <a:latin typeface="Calibri"/>
                <a:ea typeface="Calibri"/>
                <a:cs typeface="Calibri"/>
                <a:sym typeface="Calibri"/>
              </a:rPr>
              <a:t>Institutions</a:t>
            </a:r>
            <a:endParaRPr b="0" i="0" sz="2100" u="none" cap="none" strike="noStrike">
              <a:solidFill>
                <a:srgbClr val="FFFFFF"/>
              </a:solidFill>
              <a:latin typeface="Calibri"/>
              <a:ea typeface="Calibri"/>
              <a:cs typeface="Calibri"/>
              <a:sym typeface="Calibri"/>
            </a:endParaRPr>
          </a:p>
        </p:txBody>
      </p:sp>
      <p:sp>
        <p:nvSpPr>
          <p:cNvPr id="874" name="Google Shape;874;p96"/>
          <p:cNvSpPr txBox="1"/>
          <p:nvPr/>
        </p:nvSpPr>
        <p:spPr>
          <a:xfrm>
            <a:off x="8540456" y="5118260"/>
            <a:ext cx="427200" cy="2409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900"/>
              <a:buFont typeface="Arial"/>
              <a:buNone/>
            </a:pPr>
            <a:fld id="{00000000-1234-1234-1234-123412341234}" type="slidenum">
              <a:rPr b="0" i="0" lang="en" sz="900" u="none" cap="none" strike="noStrike">
                <a:solidFill>
                  <a:srgbClr val="FFFFFF"/>
                </a:solidFill>
                <a:latin typeface="Calibri"/>
                <a:ea typeface="Calibri"/>
                <a:cs typeface="Calibri"/>
                <a:sym typeface="Calibri"/>
              </a:rPr>
              <a:t>‹#›</a:t>
            </a:fld>
            <a:endParaRPr b="0" i="0" sz="900" u="none" cap="none" strike="noStrike">
              <a:solidFill>
                <a:srgbClr val="FFFFFF"/>
              </a:solidFill>
              <a:latin typeface="Calibri"/>
              <a:ea typeface="Calibri"/>
              <a:cs typeface="Calibri"/>
              <a:sym typeface="Calibri"/>
            </a:endParaRPr>
          </a:p>
        </p:txBody>
      </p:sp>
      <p:sp>
        <p:nvSpPr>
          <p:cNvPr id="875" name="Google Shape;875;p96"/>
          <p:cNvSpPr txBox="1"/>
          <p:nvPr/>
        </p:nvSpPr>
        <p:spPr>
          <a:xfrm>
            <a:off x="374872" y="384359"/>
            <a:ext cx="7411200" cy="704100"/>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rgbClr val="005887"/>
              </a:buClr>
              <a:buSzPts val="2100"/>
              <a:buFont typeface="Calibri"/>
              <a:buNone/>
            </a:pPr>
            <a:r>
              <a:rPr b="1" i="0" lang="en" sz="2100" u="none" cap="none" strike="noStrike">
                <a:solidFill>
                  <a:srgbClr val="005887"/>
                </a:solidFill>
                <a:latin typeface="Calibri"/>
                <a:ea typeface="Calibri"/>
                <a:cs typeface="Calibri"/>
                <a:sym typeface="Calibri"/>
              </a:rPr>
              <a:t>Federated Identities in Research and Education - Globally</a:t>
            </a:r>
            <a:endParaRPr sz="1100"/>
          </a:p>
        </p:txBody>
      </p:sp>
      <p:pic>
        <p:nvPicPr>
          <p:cNvPr id="876" name="Google Shape;876;p96"/>
          <p:cNvPicPr preferRelativeResize="0"/>
          <p:nvPr/>
        </p:nvPicPr>
        <p:blipFill rotWithShape="1">
          <a:blip r:embed="rId5">
            <a:alphaModFix/>
          </a:blip>
          <a:srcRect b="0" l="0" r="0" t="0"/>
          <a:stretch/>
        </p:blipFill>
        <p:spPr>
          <a:xfrm>
            <a:off x="478619" y="3391586"/>
            <a:ext cx="1804759" cy="396779"/>
          </a:xfrm>
          <a:prstGeom prst="rect">
            <a:avLst/>
          </a:prstGeom>
          <a:noFill/>
          <a:ln>
            <a:noFill/>
          </a:ln>
        </p:spPr>
      </p:pic>
      <p:pic>
        <p:nvPicPr>
          <p:cNvPr id="877" name="Google Shape;877;p96"/>
          <p:cNvPicPr preferRelativeResize="0"/>
          <p:nvPr/>
        </p:nvPicPr>
        <p:blipFill rotWithShape="1">
          <a:blip r:embed="rId6">
            <a:alphaModFix/>
          </a:blip>
          <a:srcRect b="0" l="0" r="0" t="0"/>
          <a:stretch/>
        </p:blipFill>
        <p:spPr>
          <a:xfrm>
            <a:off x="4521741" y="3056339"/>
            <a:ext cx="2072419" cy="898043"/>
          </a:xfrm>
          <a:prstGeom prst="rect">
            <a:avLst/>
          </a:prstGeom>
          <a:noFill/>
          <a:ln>
            <a:noFill/>
          </a:ln>
        </p:spPr>
      </p:pic>
      <p:sp>
        <p:nvSpPr>
          <p:cNvPr id="878" name="Google Shape;878;p96"/>
          <p:cNvSpPr txBox="1"/>
          <p:nvPr/>
        </p:nvSpPr>
        <p:spPr>
          <a:xfrm>
            <a:off x="6887155" y="3589976"/>
            <a:ext cx="1640400" cy="1310100"/>
          </a:xfrm>
          <a:prstGeom prst="rect">
            <a:avLst/>
          </a:prstGeom>
          <a:noFill/>
          <a:ln>
            <a:noFill/>
          </a:ln>
        </p:spPr>
        <p:txBody>
          <a:bodyPr anchorCtr="0" anchor="t" bIns="68575" lIns="68575" spcFirstLastPara="1" rIns="68575" wrap="square" tIns="68575">
            <a:noAutofit/>
          </a:bodyPr>
          <a:lstStyle/>
          <a:p>
            <a:pPr indent="0" lvl="0" marL="0" marR="0" rtl="0" algn="l">
              <a:lnSpc>
                <a:spcPct val="90000"/>
              </a:lnSpc>
              <a:spcBef>
                <a:spcPts val="0"/>
              </a:spcBef>
              <a:spcAft>
                <a:spcPts val="0"/>
              </a:spcAft>
              <a:buClr>
                <a:srgbClr val="000000"/>
              </a:buClr>
              <a:buSzPts val="2700"/>
              <a:buFont typeface="Arial"/>
              <a:buNone/>
            </a:pPr>
            <a:r>
              <a:rPr b="1" i="0" lang="en" sz="2700" u="none" cap="none" strike="noStrike">
                <a:solidFill>
                  <a:srgbClr val="FFFFFF"/>
                </a:solidFill>
                <a:latin typeface="Calibri"/>
                <a:ea typeface="Calibri"/>
                <a:cs typeface="Calibri"/>
                <a:sym typeface="Calibri"/>
              </a:rPr>
              <a:t>36500+</a:t>
            </a:r>
            <a:r>
              <a:rPr b="0" i="0" lang="en" sz="3600" u="none" cap="none" strike="noStrike">
                <a:solidFill>
                  <a:srgbClr val="FFFFFF"/>
                </a:solidFill>
                <a:latin typeface="Calibri"/>
                <a:ea typeface="Calibri"/>
                <a:cs typeface="Calibri"/>
                <a:sym typeface="Calibri"/>
              </a:rPr>
              <a:t> </a:t>
            </a:r>
            <a:endParaRPr b="0" i="0" sz="3600" u="none" cap="none" strike="noStrike">
              <a:solidFill>
                <a:srgbClr val="FFFFFF"/>
              </a:solidFill>
              <a:latin typeface="Calibri"/>
              <a:ea typeface="Calibri"/>
              <a:cs typeface="Calibri"/>
              <a:sym typeface="Calibri"/>
            </a:endParaRPr>
          </a:p>
          <a:p>
            <a:pPr indent="0" lvl="0" marL="0" marR="0" rtl="0" algn="l">
              <a:lnSpc>
                <a:spcPct val="90000"/>
              </a:lnSpc>
              <a:spcBef>
                <a:spcPts val="0"/>
              </a:spcBef>
              <a:spcAft>
                <a:spcPts val="0"/>
              </a:spcAft>
              <a:buClr>
                <a:srgbClr val="000000"/>
              </a:buClr>
              <a:buSzPts val="800"/>
              <a:buFont typeface="Arial"/>
              <a:buNone/>
            </a:pPr>
            <a:r>
              <a:rPr b="0" i="0" lang="en" sz="1800" u="none" cap="none" strike="noStrike">
                <a:solidFill>
                  <a:srgbClr val="FFFFFF"/>
                </a:solidFill>
                <a:latin typeface="Calibri"/>
                <a:ea typeface="Calibri"/>
                <a:cs typeface="Calibri"/>
                <a:sym typeface="Calibri"/>
              </a:rPr>
              <a:t>eduroam WiFi </a:t>
            </a:r>
            <a:br>
              <a:rPr b="0" i="0" lang="en" sz="1800" u="none" cap="none" strike="noStrike">
                <a:solidFill>
                  <a:srgbClr val="FFFFFF"/>
                </a:solidFill>
                <a:latin typeface="Calibri"/>
                <a:ea typeface="Calibri"/>
                <a:cs typeface="Calibri"/>
                <a:sym typeface="Calibri"/>
              </a:rPr>
            </a:br>
            <a:r>
              <a:rPr b="0" i="0" lang="en" sz="1800" u="none" cap="none" strike="noStrike">
                <a:solidFill>
                  <a:srgbClr val="FFFFFF"/>
                </a:solidFill>
                <a:latin typeface="Calibri"/>
                <a:ea typeface="Calibri"/>
                <a:cs typeface="Calibri"/>
                <a:sym typeface="Calibri"/>
              </a:rPr>
              <a:t>Locations</a:t>
            </a:r>
            <a:endParaRPr b="0" i="0" sz="1800" u="none" cap="none" strike="noStrike">
              <a:solidFill>
                <a:srgbClr val="FFFFFF"/>
              </a:solidFill>
              <a:latin typeface="Calibri"/>
              <a:ea typeface="Calibri"/>
              <a:cs typeface="Calibri"/>
              <a:sym typeface="Calibri"/>
            </a:endParaRPr>
          </a:p>
        </p:txBody>
      </p:sp>
      <p:sp>
        <p:nvSpPr>
          <p:cNvPr id="879" name="Google Shape;879;p96"/>
          <p:cNvSpPr txBox="1"/>
          <p:nvPr/>
        </p:nvSpPr>
        <p:spPr>
          <a:xfrm>
            <a:off x="6887155" y="1375304"/>
            <a:ext cx="1565700" cy="1099500"/>
          </a:xfrm>
          <a:prstGeom prst="rect">
            <a:avLst/>
          </a:prstGeom>
          <a:noFill/>
          <a:ln>
            <a:noFill/>
          </a:ln>
        </p:spPr>
        <p:txBody>
          <a:bodyPr anchorCtr="0" anchor="t" bIns="68575" lIns="68575" spcFirstLastPara="1" rIns="68575" wrap="square" tIns="68575">
            <a:noAutofit/>
          </a:bodyPr>
          <a:lstStyle/>
          <a:p>
            <a:pPr indent="0" lvl="0" marL="0" marR="0" rtl="0" algn="l">
              <a:lnSpc>
                <a:spcPct val="90000"/>
              </a:lnSpc>
              <a:spcBef>
                <a:spcPts val="0"/>
              </a:spcBef>
              <a:spcAft>
                <a:spcPts val="0"/>
              </a:spcAft>
              <a:buClr>
                <a:srgbClr val="000000"/>
              </a:buClr>
              <a:buSzPts val="4500"/>
              <a:buFont typeface="Arial"/>
              <a:buNone/>
            </a:pPr>
            <a:r>
              <a:rPr b="1" lang="en" sz="4500">
                <a:solidFill>
                  <a:srgbClr val="FFFFFF"/>
                </a:solidFill>
                <a:latin typeface="Calibri"/>
                <a:ea typeface="Calibri"/>
                <a:cs typeface="Calibri"/>
                <a:sym typeface="Calibri"/>
              </a:rPr>
              <a:t>110+</a:t>
            </a:r>
            <a:r>
              <a:rPr b="0" i="0" lang="en" sz="4500" u="none" cap="none" strike="noStrike">
                <a:solidFill>
                  <a:srgbClr val="FFFFFF"/>
                </a:solidFill>
                <a:latin typeface="Calibri"/>
                <a:ea typeface="Calibri"/>
                <a:cs typeface="Calibri"/>
                <a:sym typeface="Calibri"/>
              </a:rPr>
              <a:t> </a:t>
            </a:r>
            <a:endParaRPr b="0" i="0" sz="4500" u="none" cap="none" strike="noStrike">
              <a:solidFill>
                <a:srgbClr val="FFFFFF"/>
              </a:solidFill>
              <a:latin typeface="Calibri"/>
              <a:ea typeface="Calibri"/>
              <a:cs typeface="Calibri"/>
              <a:sym typeface="Calibri"/>
            </a:endParaRPr>
          </a:p>
          <a:p>
            <a:pPr indent="0" lvl="0" marL="0" marR="0" rtl="0" algn="l">
              <a:lnSpc>
                <a:spcPct val="90000"/>
              </a:lnSpc>
              <a:spcBef>
                <a:spcPts val="0"/>
              </a:spcBef>
              <a:spcAft>
                <a:spcPts val="0"/>
              </a:spcAft>
              <a:buClr>
                <a:srgbClr val="000000"/>
              </a:buClr>
              <a:buSzPts val="1800"/>
              <a:buFont typeface="Arial"/>
              <a:buNone/>
            </a:pPr>
            <a:r>
              <a:rPr b="0" i="0" lang="en" sz="1800" u="none" cap="none" strike="noStrike">
                <a:solidFill>
                  <a:srgbClr val="FFFFFF"/>
                </a:solidFill>
                <a:latin typeface="Calibri"/>
                <a:ea typeface="Calibri"/>
                <a:cs typeface="Calibri"/>
                <a:sym typeface="Calibri"/>
              </a:rPr>
              <a:t>Countries</a:t>
            </a:r>
            <a:endParaRPr b="0" i="0" sz="1800" u="none" cap="none" strike="noStrike">
              <a:solidFill>
                <a:srgbClr val="FFFFFF"/>
              </a:solidFill>
              <a:latin typeface="Calibri"/>
              <a:ea typeface="Calibri"/>
              <a:cs typeface="Calibri"/>
              <a:sym typeface="Calibri"/>
            </a:endParaRPr>
          </a:p>
        </p:txBody>
      </p:sp>
      <p:sp>
        <p:nvSpPr>
          <p:cNvPr id="880" name="Google Shape;880;p96"/>
          <p:cNvSpPr txBox="1"/>
          <p:nvPr/>
        </p:nvSpPr>
        <p:spPr>
          <a:xfrm>
            <a:off x="6887155" y="2549371"/>
            <a:ext cx="1432500" cy="1104300"/>
          </a:xfrm>
          <a:prstGeom prst="rect">
            <a:avLst/>
          </a:prstGeom>
          <a:noFill/>
          <a:ln>
            <a:noFill/>
          </a:ln>
        </p:spPr>
        <p:txBody>
          <a:bodyPr anchorCtr="0" anchor="t" bIns="68575" lIns="68575" spcFirstLastPara="1" rIns="68575" wrap="square" tIns="68575">
            <a:noAutofit/>
          </a:bodyPr>
          <a:lstStyle/>
          <a:p>
            <a:pPr indent="0" lvl="0" marL="0" marR="0" rtl="0" algn="l">
              <a:lnSpc>
                <a:spcPct val="90000"/>
              </a:lnSpc>
              <a:spcBef>
                <a:spcPts val="0"/>
              </a:spcBef>
              <a:spcAft>
                <a:spcPts val="0"/>
              </a:spcAft>
              <a:buClr>
                <a:srgbClr val="000000"/>
              </a:buClr>
              <a:buSzPts val="2700"/>
              <a:buFont typeface="Arial"/>
              <a:buNone/>
            </a:pPr>
            <a:r>
              <a:rPr b="1" i="0" lang="en" sz="2700" u="none" cap="none" strike="noStrike">
                <a:solidFill>
                  <a:srgbClr val="FFFFFF"/>
                </a:solidFill>
                <a:latin typeface="Calibri"/>
                <a:ea typeface="Calibri"/>
                <a:cs typeface="Calibri"/>
                <a:sym typeface="Calibri"/>
              </a:rPr>
              <a:t>9500+</a:t>
            </a:r>
            <a:r>
              <a:rPr b="0" i="0" lang="en" sz="3600" u="none" cap="none" strike="noStrike">
                <a:solidFill>
                  <a:srgbClr val="FFFFFF"/>
                </a:solidFill>
                <a:latin typeface="Calibri"/>
                <a:ea typeface="Calibri"/>
                <a:cs typeface="Calibri"/>
                <a:sym typeface="Calibri"/>
              </a:rPr>
              <a:t> </a:t>
            </a:r>
            <a:endParaRPr b="0" i="0" sz="3600" u="none" cap="none" strike="noStrike">
              <a:solidFill>
                <a:srgbClr val="FFFFFF"/>
              </a:solidFill>
              <a:latin typeface="Calibri"/>
              <a:ea typeface="Calibri"/>
              <a:cs typeface="Calibri"/>
              <a:sym typeface="Calibri"/>
            </a:endParaRPr>
          </a:p>
          <a:p>
            <a:pPr indent="0" lvl="0" marL="0" marR="0" rtl="0" algn="l">
              <a:lnSpc>
                <a:spcPct val="90000"/>
              </a:lnSpc>
              <a:spcBef>
                <a:spcPts val="0"/>
              </a:spcBef>
              <a:spcAft>
                <a:spcPts val="0"/>
              </a:spcAft>
              <a:buClr>
                <a:srgbClr val="000000"/>
              </a:buClr>
              <a:buSzPts val="1800"/>
              <a:buFont typeface="Arial"/>
              <a:buNone/>
            </a:pPr>
            <a:r>
              <a:rPr b="0" i="0" lang="en" sz="1800" u="none" cap="none" strike="noStrike">
                <a:solidFill>
                  <a:srgbClr val="FFFFFF"/>
                </a:solidFill>
                <a:latin typeface="Calibri"/>
                <a:ea typeface="Calibri"/>
                <a:cs typeface="Calibri"/>
                <a:sym typeface="Calibri"/>
              </a:rPr>
              <a:t>Institutions</a:t>
            </a:r>
            <a:endParaRPr b="0" i="0" sz="1800" u="none" cap="none" strike="noStrike">
              <a:solidFill>
                <a:srgbClr val="FFFFFF"/>
              </a:solidFill>
              <a:latin typeface="Calibri"/>
              <a:ea typeface="Calibri"/>
              <a:cs typeface="Calibri"/>
              <a:sym typeface="Calibri"/>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4" name="Shape 884"/>
        <p:cNvGrpSpPr/>
        <p:nvPr/>
      </p:nvGrpSpPr>
      <p:grpSpPr>
        <a:xfrm>
          <a:off x="0" y="0"/>
          <a:ext cx="0" cy="0"/>
          <a:chOff x="0" y="0"/>
          <a:chExt cx="0" cy="0"/>
        </a:xfrm>
      </p:grpSpPr>
      <p:sp>
        <p:nvSpPr>
          <p:cNvPr id="885" name="Google Shape;885;p97"/>
          <p:cNvSpPr txBox="1"/>
          <p:nvPr>
            <p:ph type="title"/>
          </p:nvPr>
        </p:nvSpPr>
        <p:spPr>
          <a:xfrm>
            <a:off x="458721" y="515568"/>
            <a:ext cx="7442400" cy="3231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rgbClr val="76092A"/>
              </a:buClr>
              <a:buSzPts val="2100"/>
              <a:buFont typeface="Calibri"/>
              <a:buNone/>
            </a:pPr>
            <a:r>
              <a:rPr lang="en"/>
              <a:t>Procurement for Universities and Research Institutes in Europe</a:t>
            </a:r>
            <a:endParaRPr/>
          </a:p>
        </p:txBody>
      </p:sp>
      <p:sp>
        <p:nvSpPr>
          <p:cNvPr id="886" name="Google Shape;886;p97"/>
          <p:cNvSpPr txBox="1"/>
          <p:nvPr>
            <p:ph idx="12" type="sldNum"/>
          </p:nvPr>
        </p:nvSpPr>
        <p:spPr>
          <a:xfrm>
            <a:off x="0" y="0"/>
            <a:ext cx="2250000" cy="2250000"/>
          </a:xfrm>
          <a:prstGeom prst="rect">
            <a:avLst/>
          </a:prstGeom>
          <a:noFill/>
          <a:ln>
            <a:noFill/>
          </a:ln>
        </p:spPr>
        <p:txBody>
          <a:bodyPr anchorCtr="0" anchor="t" bIns="34275" lIns="68575" spcFirstLastPara="1" rIns="68575" wrap="square" tIns="34275">
            <a:noAutofit/>
          </a:bodyPr>
          <a:lstStyle/>
          <a:p>
            <a:pPr indent="0" lvl="0" marL="0" rtl="0" algn="l">
              <a:spcBef>
                <a:spcPts val="0"/>
              </a:spcBef>
              <a:spcAft>
                <a:spcPts val="0"/>
              </a:spcAft>
              <a:buNone/>
            </a:pPr>
            <a:fld id="{00000000-1234-1234-1234-123412341234}" type="slidenum">
              <a:rPr lang="en"/>
              <a:t>‹#›</a:t>
            </a:fld>
            <a:endParaRPr/>
          </a:p>
        </p:txBody>
      </p:sp>
      <p:pic>
        <p:nvPicPr>
          <p:cNvPr id="887" name="Google Shape;887;p97"/>
          <p:cNvPicPr preferRelativeResize="0"/>
          <p:nvPr/>
        </p:nvPicPr>
        <p:blipFill rotWithShape="1">
          <a:blip r:embed="rId3">
            <a:alphaModFix/>
          </a:blip>
          <a:srcRect b="1880" l="1016" r="1250" t="1163"/>
          <a:stretch/>
        </p:blipFill>
        <p:spPr>
          <a:xfrm>
            <a:off x="1016725" y="1347307"/>
            <a:ext cx="4459024" cy="3386308"/>
          </a:xfrm>
          <a:prstGeom prst="rect">
            <a:avLst/>
          </a:prstGeom>
          <a:noFill/>
          <a:ln>
            <a:noFill/>
          </a:ln>
          <a:effectLst>
            <a:outerShdw blurRad="50800" rotWithShape="0" algn="tl" dir="2700000" dist="38100">
              <a:srgbClr val="000000">
                <a:alpha val="40000"/>
              </a:srgbClr>
            </a:outerShdw>
          </a:effectLst>
        </p:spPr>
      </p:pic>
      <p:sp>
        <p:nvSpPr>
          <p:cNvPr id="888" name="Google Shape;888;p97"/>
          <p:cNvSpPr/>
          <p:nvPr/>
        </p:nvSpPr>
        <p:spPr>
          <a:xfrm>
            <a:off x="5897762" y="1650439"/>
            <a:ext cx="3098700" cy="253020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i="1" lang="en" sz="1400">
                <a:solidFill>
                  <a:srgbClr val="66003D"/>
                </a:solidFill>
                <a:latin typeface="Calibri"/>
                <a:ea typeface="Calibri"/>
                <a:cs typeface="Calibri"/>
                <a:sym typeface="Calibri"/>
              </a:rPr>
              <a:t>GÉANT brings down cost of cloud services</a:t>
            </a:r>
            <a:endParaRPr sz="1400">
              <a:solidFill>
                <a:srgbClr val="66003D"/>
              </a:solidFill>
              <a:latin typeface="Calibri"/>
              <a:ea typeface="Calibri"/>
              <a:cs typeface="Calibri"/>
              <a:sym typeface="Calibri"/>
            </a:endParaRPr>
          </a:p>
          <a:p>
            <a:pPr indent="0" lvl="0" marL="0" marR="0" rtl="0" algn="l">
              <a:lnSpc>
                <a:spcPct val="150000"/>
              </a:lnSpc>
              <a:spcBef>
                <a:spcPts val="0"/>
              </a:spcBef>
              <a:spcAft>
                <a:spcPts val="0"/>
              </a:spcAft>
              <a:buNone/>
            </a:pPr>
            <a:r>
              <a:rPr lang="en" sz="1400">
                <a:solidFill>
                  <a:srgbClr val="66003D"/>
                </a:solidFill>
                <a:latin typeface="Calibri"/>
                <a:ea typeface="Calibri"/>
                <a:cs typeface="Calibri"/>
                <a:sym typeface="Calibri"/>
              </a:rPr>
              <a:t>36 participating countries</a:t>
            </a:r>
            <a:endParaRPr sz="1400">
              <a:solidFill>
                <a:srgbClr val="66003D"/>
              </a:solidFill>
              <a:latin typeface="Calibri"/>
              <a:ea typeface="Calibri"/>
              <a:cs typeface="Calibri"/>
              <a:sym typeface="Calibri"/>
            </a:endParaRPr>
          </a:p>
          <a:p>
            <a:pPr indent="0" lvl="0" marL="0" marR="0" rtl="0" algn="l">
              <a:lnSpc>
                <a:spcPct val="150000"/>
              </a:lnSpc>
              <a:spcBef>
                <a:spcPts val="0"/>
              </a:spcBef>
              <a:spcAft>
                <a:spcPts val="0"/>
              </a:spcAft>
              <a:buNone/>
            </a:pPr>
            <a:r>
              <a:rPr lang="en" sz="1400">
                <a:solidFill>
                  <a:srgbClr val="66003D"/>
                </a:solidFill>
                <a:latin typeface="Calibri"/>
                <a:ea typeface="Calibri"/>
                <a:cs typeface="Calibri"/>
                <a:sym typeface="Calibri"/>
              </a:rPr>
              <a:t>R&amp;E institutions act as a	</a:t>
            </a:r>
            <a:endParaRPr sz="1100"/>
          </a:p>
          <a:p>
            <a:pPr indent="0" lvl="0" marL="0" marR="0" rtl="0" algn="l">
              <a:lnSpc>
                <a:spcPct val="150000"/>
              </a:lnSpc>
              <a:spcBef>
                <a:spcPts val="0"/>
              </a:spcBef>
              <a:spcAft>
                <a:spcPts val="0"/>
              </a:spcAft>
              <a:buNone/>
            </a:pPr>
            <a:r>
              <a:rPr lang="en" sz="1400">
                <a:solidFill>
                  <a:srgbClr val="66003D"/>
                </a:solidFill>
                <a:latin typeface="Calibri"/>
                <a:ea typeface="Calibri"/>
                <a:cs typeface="Calibri"/>
                <a:sym typeface="Calibri"/>
              </a:rPr>
              <a:t>     Single Digital Market</a:t>
            </a:r>
            <a:endParaRPr sz="1400">
              <a:solidFill>
                <a:srgbClr val="66003D"/>
              </a:solidFill>
              <a:latin typeface="Calibri"/>
              <a:ea typeface="Calibri"/>
              <a:cs typeface="Calibri"/>
              <a:sym typeface="Calibri"/>
            </a:endParaRPr>
          </a:p>
          <a:p>
            <a:pPr indent="0" lvl="0" marL="0" marR="0" rtl="0" algn="l">
              <a:lnSpc>
                <a:spcPct val="150000"/>
              </a:lnSpc>
              <a:spcBef>
                <a:spcPts val="0"/>
              </a:spcBef>
              <a:spcAft>
                <a:spcPts val="0"/>
              </a:spcAft>
              <a:buNone/>
            </a:pPr>
            <a:r>
              <a:rPr lang="en" sz="1400">
                <a:solidFill>
                  <a:srgbClr val="66003D"/>
                </a:solidFill>
                <a:latin typeface="Calibri"/>
                <a:ea typeface="Calibri"/>
                <a:cs typeface="Calibri"/>
                <a:sym typeface="Calibri"/>
              </a:rPr>
              <a:t>12 different IaaS solutions (providers)</a:t>
            </a:r>
            <a:endParaRPr sz="1100"/>
          </a:p>
          <a:p>
            <a:pPr indent="0" lvl="0" marL="0" marR="0" rtl="0" algn="l">
              <a:lnSpc>
                <a:spcPct val="150000"/>
              </a:lnSpc>
              <a:spcBef>
                <a:spcPts val="0"/>
              </a:spcBef>
              <a:spcAft>
                <a:spcPts val="0"/>
              </a:spcAft>
              <a:buNone/>
            </a:pPr>
            <a:r>
              <a:rPr lang="en" sz="1400">
                <a:solidFill>
                  <a:srgbClr val="66003D"/>
                </a:solidFill>
                <a:latin typeface="Calibri"/>
                <a:ea typeface="Calibri"/>
                <a:cs typeface="Calibri"/>
                <a:sym typeface="Calibri"/>
              </a:rPr>
              <a:t>20 suppliers, </a:t>
            </a:r>
            <a:endParaRPr sz="1100"/>
          </a:p>
          <a:p>
            <a:pPr indent="0" lvl="0" marL="0" marR="0" rtl="0" algn="l">
              <a:lnSpc>
                <a:spcPct val="150000"/>
              </a:lnSpc>
              <a:spcBef>
                <a:spcPts val="0"/>
              </a:spcBef>
              <a:spcAft>
                <a:spcPts val="0"/>
              </a:spcAft>
              <a:buNone/>
            </a:pPr>
            <a:r>
              <a:rPr lang="en" sz="1400">
                <a:solidFill>
                  <a:srgbClr val="66003D"/>
                </a:solidFill>
                <a:latin typeface="Calibri"/>
                <a:ea typeface="Calibri"/>
                <a:cs typeface="Calibri"/>
                <a:sym typeface="Calibri"/>
              </a:rPr>
              <a:t>      incl. Amazon &amp; Microsoft resellers</a:t>
            </a:r>
            <a:endParaRPr sz="1100"/>
          </a:p>
          <a:p>
            <a:pPr indent="0" lvl="0" marL="0" marR="0" rtl="0" algn="l">
              <a:lnSpc>
                <a:spcPct val="150000"/>
              </a:lnSpc>
              <a:spcBef>
                <a:spcPts val="0"/>
              </a:spcBef>
              <a:spcAft>
                <a:spcPts val="0"/>
              </a:spcAft>
              <a:buNone/>
            </a:pPr>
            <a:r>
              <a:rPr lang="en" sz="1400">
                <a:solidFill>
                  <a:srgbClr val="66003D"/>
                </a:solidFill>
                <a:latin typeface="Calibri"/>
                <a:ea typeface="Calibri"/>
                <a:cs typeface="Calibri"/>
                <a:sym typeface="Calibri"/>
              </a:rPr>
              <a:t>473 framework contracts</a:t>
            </a:r>
            <a:endParaRPr sz="1100"/>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3" name="Shape 893"/>
        <p:cNvGrpSpPr/>
        <p:nvPr/>
      </p:nvGrpSpPr>
      <p:grpSpPr>
        <a:xfrm>
          <a:off x="0" y="0"/>
          <a:ext cx="0" cy="0"/>
          <a:chOff x="0" y="0"/>
          <a:chExt cx="0" cy="0"/>
        </a:xfrm>
      </p:grpSpPr>
      <p:sp>
        <p:nvSpPr>
          <p:cNvPr id="894" name="Google Shape;894;p98"/>
          <p:cNvSpPr/>
          <p:nvPr/>
        </p:nvSpPr>
        <p:spPr>
          <a:xfrm>
            <a:off x="2575461" y="2889933"/>
            <a:ext cx="2320800" cy="683700"/>
          </a:xfrm>
          <a:prstGeom prst="roundRect">
            <a:avLst>
              <a:gd fmla="val 23896" name="adj"/>
            </a:avLst>
          </a:prstGeom>
          <a:gradFill>
            <a:gsLst>
              <a:gs pos="0">
                <a:srgbClr val="8296B0"/>
              </a:gs>
              <a:gs pos="100000">
                <a:schemeClr val="lt1"/>
              </a:gs>
            </a:gsLst>
            <a:lin ang="5400012" scaled="0"/>
          </a:gra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895" name="Google Shape;895;p98"/>
          <p:cNvSpPr/>
          <p:nvPr/>
        </p:nvSpPr>
        <p:spPr>
          <a:xfrm>
            <a:off x="4974365" y="2886871"/>
            <a:ext cx="1974600" cy="683700"/>
          </a:xfrm>
          <a:prstGeom prst="roundRect">
            <a:avLst>
              <a:gd fmla="val 23896" name="adj"/>
            </a:avLst>
          </a:prstGeom>
          <a:gradFill>
            <a:gsLst>
              <a:gs pos="0">
                <a:srgbClr val="F4B081"/>
              </a:gs>
              <a:gs pos="100000">
                <a:schemeClr val="lt1"/>
              </a:gs>
            </a:gsLst>
            <a:lin ang="5400012" scaled="0"/>
          </a:gra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896" name="Google Shape;896;p98"/>
          <p:cNvSpPr/>
          <p:nvPr/>
        </p:nvSpPr>
        <p:spPr>
          <a:xfrm>
            <a:off x="7024186" y="2882500"/>
            <a:ext cx="2033700" cy="683700"/>
          </a:xfrm>
          <a:prstGeom prst="roundRect">
            <a:avLst>
              <a:gd fmla="val 23896" name="adj"/>
            </a:avLst>
          </a:prstGeom>
          <a:gradFill>
            <a:gsLst>
              <a:gs pos="0">
                <a:srgbClr val="00B0F0">
                  <a:alpha val="69803"/>
                </a:srgbClr>
              </a:gs>
              <a:gs pos="100000">
                <a:schemeClr val="lt1"/>
              </a:gs>
            </a:gsLst>
            <a:lin ang="5400012" scaled="0"/>
          </a:gra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897" name="Google Shape;897;p98"/>
          <p:cNvSpPr/>
          <p:nvPr/>
        </p:nvSpPr>
        <p:spPr>
          <a:xfrm>
            <a:off x="86240" y="2889933"/>
            <a:ext cx="2414100" cy="683700"/>
          </a:xfrm>
          <a:prstGeom prst="roundRect">
            <a:avLst>
              <a:gd fmla="val 23896" name="adj"/>
            </a:avLst>
          </a:prstGeom>
          <a:gradFill>
            <a:gsLst>
              <a:gs pos="0">
                <a:srgbClr val="C00000">
                  <a:alpha val="45882"/>
                </a:srgbClr>
              </a:gs>
              <a:gs pos="100000">
                <a:schemeClr val="lt1"/>
              </a:gs>
            </a:gsLst>
            <a:lin ang="5400012" scaled="0"/>
          </a:gra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898" name="Google Shape;898;p98"/>
          <p:cNvSpPr/>
          <p:nvPr/>
        </p:nvSpPr>
        <p:spPr>
          <a:xfrm>
            <a:off x="87214" y="107082"/>
            <a:ext cx="4445400" cy="897000"/>
          </a:xfrm>
          <a:prstGeom prst="roundRect">
            <a:avLst>
              <a:gd fmla="val 16667" name="adj"/>
            </a:avLst>
          </a:prstGeom>
          <a:gradFill>
            <a:gsLst>
              <a:gs pos="0">
                <a:srgbClr val="8DA9DB"/>
              </a:gs>
              <a:gs pos="100000">
                <a:schemeClr val="lt1"/>
              </a:gs>
            </a:gsLst>
            <a:lin ang="5400012" scaled="0"/>
          </a:gra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899" name="Google Shape;899;p98"/>
          <p:cNvSpPr/>
          <p:nvPr/>
        </p:nvSpPr>
        <p:spPr>
          <a:xfrm>
            <a:off x="4596377" y="99729"/>
            <a:ext cx="4445400" cy="897000"/>
          </a:xfrm>
          <a:prstGeom prst="roundRect">
            <a:avLst>
              <a:gd fmla="val 16667" name="adj"/>
            </a:avLst>
          </a:prstGeom>
          <a:gradFill>
            <a:gsLst>
              <a:gs pos="0">
                <a:srgbClr val="548135">
                  <a:alpha val="73725"/>
                </a:srgbClr>
              </a:gs>
              <a:gs pos="100000">
                <a:schemeClr val="lt1"/>
              </a:gs>
            </a:gsLst>
            <a:lin ang="5400012" scaled="0"/>
          </a:gra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900" name="Google Shape;900;p98"/>
          <p:cNvSpPr txBox="1"/>
          <p:nvPr/>
        </p:nvSpPr>
        <p:spPr>
          <a:xfrm>
            <a:off x="86240" y="274582"/>
            <a:ext cx="4446300" cy="5751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B0F0"/>
              </a:buClr>
              <a:buSzPts val="2100"/>
              <a:buFont typeface="Calibri"/>
              <a:buNone/>
            </a:pPr>
            <a:r>
              <a:rPr b="1" i="0" lang="en" sz="2100" u="none" cap="none" strike="noStrike">
                <a:solidFill>
                  <a:srgbClr val="00B0F0"/>
                </a:solidFill>
                <a:latin typeface="Calibri"/>
                <a:ea typeface="Calibri"/>
                <a:cs typeface="Calibri"/>
                <a:sym typeface="Calibri"/>
              </a:rPr>
              <a:t>Astronomy/Physics</a:t>
            </a:r>
            <a:endParaRPr b="0" i="0" sz="2100" u="none" cap="none" strike="noStrike">
              <a:solidFill>
                <a:srgbClr val="00B0F0"/>
              </a:solidFill>
              <a:latin typeface="Calibri"/>
              <a:ea typeface="Calibri"/>
              <a:cs typeface="Calibri"/>
              <a:sym typeface="Calibri"/>
            </a:endParaRPr>
          </a:p>
        </p:txBody>
      </p:sp>
      <p:sp>
        <p:nvSpPr>
          <p:cNvPr id="901" name="Google Shape;901;p98"/>
          <p:cNvSpPr txBox="1"/>
          <p:nvPr/>
        </p:nvSpPr>
        <p:spPr>
          <a:xfrm>
            <a:off x="128794" y="2980724"/>
            <a:ext cx="2376600" cy="4182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C55A11"/>
              </a:buClr>
              <a:buSzPts val="2100"/>
              <a:buFont typeface="Calibri"/>
              <a:buNone/>
            </a:pPr>
            <a:r>
              <a:rPr b="1" i="0" lang="en" sz="2100" u="none" cap="none" strike="noStrike">
                <a:solidFill>
                  <a:srgbClr val="C55A11"/>
                </a:solidFill>
                <a:latin typeface="Calibri"/>
                <a:ea typeface="Calibri"/>
                <a:cs typeface="Calibri"/>
                <a:sym typeface="Calibri"/>
              </a:rPr>
              <a:t>eInfras</a:t>
            </a:r>
            <a:endParaRPr b="0" i="0" sz="2100" u="none" cap="none" strike="noStrike">
              <a:solidFill>
                <a:srgbClr val="C55A11"/>
              </a:solidFill>
              <a:latin typeface="Calibri"/>
              <a:ea typeface="Calibri"/>
              <a:cs typeface="Calibri"/>
              <a:sym typeface="Calibri"/>
            </a:endParaRPr>
          </a:p>
        </p:txBody>
      </p:sp>
      <p:sp>
        <p:nvSpPr>
          <p:cNvPr id="902" name="Google Shape;902;p98"/>
          <p:cNvSpPr txBox="1"/>
          <p:nvPr/>
        </p:nvSpPr>
        <p:spPr>
          <a:xfrm>
            <a:off x="4596377" y="265730"/>
            <a:ext cx="4445400" cy="5019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B050"/>
              </a:buClr>
              <a:buSzPts val="2100"/>
              <a:buFont typeface="Calibri"/>
              <a:buNone/>
            </a:pPr>
            <a:r>
              <a:rPr b="1" i="0" lang="en" sz="2100" u="none" cap="none" strike="noStrike">
                <a:solidFill>
                  <a:srgbClr val="00B050"/>
                </a:solidFill>
                <a:latin typeface="Calibri"/>
                <a:ea typeface="Calibri"/>
                <a:cs typeface="Calibri"/>
                <a:sym typeface="Calibri"/>
              </a:rPr>
              <a:t>Earth Observation</a:t>
            </a:r>
            <a:endParaRPr b="0" i="0" sz="2100" u="none" cap="none" strike="noStrike">
              <a:solidFill>
                <a:srgbClr val="00B050"/>
              </a:solidFill>
              <a:latin typeface="Calibri"/>
              <a:ea typeface="Calibri"/>
              <a:cs typeface="Calibri"/>
              <a:sym typeface="Calibri"/>
            </a:endParaRPr>
          </a:p>
        </p:txBody>
      </p:sp>
      <p:sp>
        <p:nvSpPr>
          <p:cNvPr id="903" name="Google Shape;903;p98"/>
          <p:cNvSpPr txBox="1"/>
          <p:nvPr/>
        </p:nvSpPr>
        <p:spPr>
          <a:xfrm>
            <a:off x="4996543" y="2957094"/>
            <a:ext cx="1952400" cy="3249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ED7D31"/>
              </a:buClr>
              <a:buSzPts val="2100"/>
              <a:buFont typeface="Calibri"/>
              <a:buNone/>
            </a:pPr>
            <a:r>
              <a:rPr b="1" i="0" lang="en" sz="2100" u="none" cap="none" strike="noStrike">
                <a:solidFill>
                  <a:srgbClr val="ED7D31"/>
                </a:solidFill>
                <a:latin typeface="Calibri"/>
                <a:ea typeface="Calibri"/>
                <a:cs typeface="Calibri"/>
                <a:sym typeface="Calibri"/>
              </a:rPr>
              <a:t>Arts and</a:t>
            </a:r>
            <a:endParaRPr b="0" i="0" sz="2100" u="none" cap="none" strike="noStrike">
              <a:solidFill>
                <a:srgbClr val="ED7D31"/>
              </a:solidFill>
              <a:latin typeface="Calibri"/>
              <a:ea typeface="Calibri"/>
              <a:cs typeface="Calibri"/>
              <a:sym typeface="Calibri"/>
            </a:endParaRPr>
          </a:p>
        </p:txBody>
      </p:sp>
      <p:sp>
        <p:nvSpPr>
          <p:cNvPr id="904" name="Google Shape;904;p98"/>
          <p:cNvSpPr txBox="1"/>
          <p:nvPr/>
        </p:nvSpPr>
        <p:spPr>
          <a:xfrm>
            <a:off x="2583195" y="2999125"/>
            <a:ext cx="2320800" cy="5397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2F5496"/>
              </a:buClr>
              <a:buSzPts val="2100"/>
              <a:buFont typeface="Calibri"/>
              <a:buNone/>
            </a:pPr>
            <a:r>
              <a:rPr b="1" i="0" lang="en" sz="2100" u="none" cap="none" strike="noStrike">
                <a:solidFill>
                  <a:srgbClr val="2F5496"/>
                </a:solidFill>
                <a:latin typeface="Calibri"/>
                <a:ea typeface="Calibri"/>
                <a:cs typeface="Calibri"/>
                <a:sym typeface="Calibri"/>
              </a:rPr>
              <a:t>Life Science</a:t>
            </a:r>
            <a:endParaRPr b="0" i="0" sz="2100" u="none" cap="none" strike="noStrike">
              <a:solidFill>
                <a:srgbClr val="2F5496"/>
              </a:solidFill>
              <a:latin typeface="Calibri"/>
              <a:ea typeface="Calibri"/>
              <a:cs typeface="Calibri"/>
              <a:sym typeface="Calibri"/>
            </a:endParaRPr>
          </a:p>
        </p:txBody>
      </p:sp>
      <p:pic>
        <p:nvPicPr>
          <p:cNvPr descr="A picture containing drawing&#10;&#10;Description automatically generated" id="905" name="Google Shape;905;p98"/>
          <p:cNvPicPr preferRelativeResize="0"/>
          <p:nvPr/>
        </p:nvPicPr>
        <p:blipFill rotWithShape="1">
          <a:blip r:embed="rId3">
            <a:alphaModFix/>
          </a:blip>
          <a:srcRect b="0" l="0" r="0" t="0"/>
          <a:stretch/>
        </p:blipFill>
        <p:spPr>
          <a:xfrm>
            <a:off x="2606900" y="1508773"/>
            <a:ext cx="797910" cy="379008"/>
          </a:xfrm>
          <a:prstGeom prst="rect">
            <a:avLst/>
          </a:prstGeom>
          <a:noFill/>
          <a:ln>
            <a:noFill/>
          </a:ln>
        </p:spPr>
      </p:pic>
      <p:pic>
        <p:nvPicPr>
          <p:cNvPr id="906" name="Google Shape;906;p98"/>
          <p:cNvPicPr preferRelativeResize="0"/>
          <p:nvPr/>
        </p:nvPicPr>
        <p:blipFill rotWithShape="1">
          <a:blip r:embed="rId4">
            <a:alphaModFix/>
          </a:blip>
          <a:srcRect b="0" l="0" r="0" t="0"/>
          <a:stretch/>
        </p:blipFill>
        <p:spPr>
          <a:xfrm>
            <a:off x="188469" y="4546586"/>
            <a:ext cx="941808" cy="336616"/>
          </a:xfrm>
          <a:prstGeom prst="rect">
            <a:avLst/>
          </a:prstGeom>
          <a:noFill/>
          <a:ln>
            <a:noFill/>
          </a:ln>
        </p:spPr>
      </p:pic>
      <p:pic>
        <p:nvPicPr>
          <p:cNvPr id="907" name="Google Shape;907;p98"/>
          <p:cNvPicPr preferRelativeResize="0"/>
          <p:nvPr/>
        </p:nvPicPr>
        <p:blipFill rotWithShape="1">
          <a:blip r:embed="rId5">
            <a:alphaModFix/>
          </a:blip>
          <a:srcRect b="0" l="0" r="0" t="11777"/>
          <a:stretch/>
        </p:blipFill>
        <p:spPr>
          <a:xfrm>
            <a:off x="2973833" y="994592"/>
            <a:ext cx="524826" cy="301063"/>
          </a:xfrm>
          <a:prstGeom prst="rect">
            <a:avLst/>
          </a:prstGeom>
          <a:noFill/>
          <a:ln>
            <a:noFill/>
          </a:ln>
        </p:spPr>
      </p:pic>
      <p:pic>
        <p:nvPicPr>
          <p:cNvPr descr="A picture containing drawing&#10;&#10;Description automatically generated" id="908" name="Google Shape;908;p98"/>
          <p:cNvPicPr preferRelativeResize="0"/>
          <p:nvPr/>
        </p:nvPicPr>
        <p:blipFill rotWithShape="1">
          <a:blip r:embed="rId6">
            <a:alphaModFix/>
          </a:blip>
          <a:srcRect b="35296" l="2968" r="5414" t="14236"/>
          <a:stretch/>
        </p:blipFill>
        <p:spPr>
          <a:xfrm>
            <a:off x="7602138" y="1609074"/>
            <a:ext cx="1021839" cy="198206"/>
          </a:xfrm>
          <a:prstGeom prst="rect">
            <a:avLst/>
          </a:prstGeom>
          <a:noFill/>
          <a:ln>
            <a:noFill/>
          </a:ln>
        </p:spPr>
      </p:pic>
      <p:pic>
        <p:nvPicPr>
          <p:cNvPr descr="A close up of a logo&#10;&#10;Description automatically generated" id="909" name="Google Shape;909;p98"/>
          <p:cNvPicPr preferRelativeResize="0"/>
          <p:nvPr/>
        </p:nvPicPr>
        <p:blipFill rotWithShape="1">
          <a:blip r:embed="rId7">
            <a:alphaModFix/>
          </a:blip>
          <a:srcRect b="0" l="0" r="0" t="0"/>
          <a:stretch/>
        </p:blipFill>
        <p:spPr>
          <a:xfrm>
            <a:off x="5762681" y="1504280"/>
            <a:ext cx="440209" cy="440209"/>
          </a:xfrm>
          <a:prstGeom prst="rect">
            <a:avLst/>
          </a:prstGeom>
          <a:noFill/>
          <a:ln>
            <a:noFill/>
          </a:ln>
        </p:spPr>
      </p:pic>
      <p:pic>
        <p:nvPicPr>
          <p:cNvPr id="910" name="Google Shape;910;p98"/>
          <p:cNvPicPr preferRelativeResize="0"/>
          <p:nvPr/>
        </p:nvPicPr>
        <p:blipFill rotWithShape="1">
          <a:blip r:embed="rId8">
            <a:alphaModFix/>
          </a:blip>
          <a:srcRect b="0" l="0" r="0" t="0"/>
          <a:stretch/>
        </p:blipFill>
        <p:spPr>
          <a:xfrm>
            <a:off x="294812" y="2123846"/>
            <a:ext cx="467223" cy="467223"/>
          </a:xfrm>
          <a:prstGeom prst="rect">
            <a:avLst/>
          </a:prstGeom>
          <a:noFill/>
          <a:ln>
            <a:noFill/>
          </a:ln>
        </p:spPr>
      </p:pic>
      <p:pic>
        <p:nvPicPr>
          <p:cNvPr id="911" name="Google Shape;911;p98"/>
          <p:cNvPicPr preferRelativeResize="0"/>
          <p:nvPr/>
        </p:nvPicPr>
        <p:blipFill rotWithShape="1">
          <a:blip r:embed="rId9">
            <a:alphaModFix/>
          </a:blip>
          <a:srcRect b="0" l="0" r="0" t="0"/>
          <a:stretch/>
        </p:blipFill>
        <p:spPr>
          <a:xfrm>
            <a:off x="1081588" y="1004636"/>
            <a:ext cx="461692" cy="375125"/>
          </a:xfrm>
          <a:prstGeom prst="rect">
            <a:avLst/>
          </a:prstGeom>
          <a:noFill/>
          <a:ln>
            <a:noFill/>
          </a:ln>
        </p:spPr>
      </p:pic>
      <p:pic>
        <p:nvPicPr>
          <p:cNvPr id="912" name="Google Shape;912;p98"/>
          <p:cNvPicPr preferRelativeResize="0"/>
          <p:nvPr/>
        </p:nvPicPr>
        <p:blipFill rotWithShape="1">
          <a:blip r:embed="rId10">
            <a:alphaModFix/>
          </a:blip>
          <a:srcRect b="0" l="0" r="0" t="0"/>
          <a:stretch/>
        </p:blipFill>
        <p:spPr>
          <a:xfrm>
            <a:off x="270136" y="1544504"/>
            <a:ext cx="556431" cy="373603"/>
          </a:xfrm>
          <a:prstGeom prst="rect">
            <a:avLst/>
          </a:prstGeom>
          <a:noFill/>
          <a:ln>
            <a:noFill/>
          </a:ln>
        </p:spPr>
      </p:pic>
      <p:pic>
        <p:nvPicPr>
          <p:cNvPr descr="A picture containing knife, table&#10;&#10;Description automatically generated" id="913" name="Google Shape;913;p98"/>
          <p:cNvPicPr preferRelativeResize="0"/>
          <p:nvPr/>
        </p:nvPicPr>
        <p:blipFill rotWithShape="1">
          <a:blip r:embed="rId11">
            <a:alphaModFix/>
          </a:blip>
          <a:srcRect b="34331" l="11786" r="11076" t="35036"/>
          <a:stretch/>
        </p:blipFill>
        <p:spPr>
          <a:xfrm>
            <a:off x="1721681" y="1033102"/>
            <a:ext cx="1023383" cy="230701"/>
          </a:xfrm>
          <a:prstGeom prst="rect">
            <a:avLst/>
          </a:prstGeom>
          <a:noFill/>
          <a:ln>
            <a:noFill/>
          </a:ln>
        </p:spPr>
      </p:pic>
      <p:pic>
        <p:nvPicPr>
          <p:cNvPr id="914" name="Google Shape;914;p98"/>
          <p:cNvPicPr preferRelativeResize="0"/>
          <p:nvPr/>
        </p:nvPicPr>
        <p:blipFill rotWithShape="1">
          <a:blip r:embed="rId12">
            <a:alphaModFix/>
          </a:blip>
          <a:srcRect b="0" l="0" r="0" t="0"/>
          <a:stretch/>
        </p:blipFill>
        <p:spPr>
          <a:xfrm>
            <a:off x="202024" y="3642182"/>
            <a:ext cx="928253" cy="297040"/>
          </a:xfrm>
          <a:prstGeom prst="rect">
            <a:avLst/>
          </a:prstGeom>
          <a:noFill/>
          <a:ln>
            <a:noFill/>
          </a:ln>
        </p:spPr>
      </p:pic>
      <p:pic>
        <p:nvPicPr>
          <p:cNvPr descr="A picture containing flying, clock&#10;&#10;Description automatically generated" id="915" name="Google Shape;915;p98"/>
          <p:cNvPicPr preferRelativeResize="0"/>
          <p:nvPr/>
        </p:nvPicPr>
        <p:blipFill rotWithShape="1">
          <a:blip r:embed="rId13">
            <a:alphaModFix/>
          </a:blip>
          <a:srcRect b="0" l="0" r="0" t="0"/>
          <a:stretch/>
        </p:blipFill>
        <p:spPr>
          <a:xfrm>
            <a:off x="188468" y="4069614"/>
            <a:ext cx="621447" cy="363613"/>
          </a:xfrm>
          <a:prstGeom prst="rect">
            <a:avLst/>
          </a:prstGeom>
          <a:noFill/>
          <a:ln>
            <a:noFill/>
          </a:ln>
        </p:spPr>
      </p:pic>
      <p:pic>
        <p:nvPicPr>
          <p:cNvPr descr="A close up of a sign&#10;&#10;Description automatically generated" id="916" name="Google Shape;916;p98"/>
          <p:cNvPicPr preferRelativeResize="0"/>
          <p:nvPr/>
        </p:nvPicPr>
        <p:blipFill rotWithShape="1">
          <a:blip r:embed="rId14">
            <a:alphaModFix/>
          </a:blip>
          <a:srcRect b="0" l="0" r="0" t="0"/>
          <a:stretch/>
        </p:blipFill>
        <p:spPr>
          <a:xfrm>
            <a:off x="2908518" y="4494483"/>
            <a:ext cx="645170" cy="485334"/>
          </a:xfrm>
          <a:prstGeom prst="rect">
            <a:avLst/>
          </a:prstGeom>
          <a:noFill/>
          <a:ln>
            <a:noFill/>
          </a:ln>
        </p:spPr>
      </p:pic>
      <p:pic>
        <p:nvPicPr>
          <p:cNvPr descr="A close up of a sign&#10;&#10;Description automatically generated" id="917" name="Google Shape;917;p98"/>
          <p:cNvPicPr preferRelativeResize="0"/>
          <p:nvPr/>
        </p:nvPicPr>
        <p:blipFill rotWithShape="1">
          <a:blip r:embed="rId15">
            <a:alphaModFix/>
          </a:blip>
          <a:srcRect b="0" l="0" r="0" t="0"/>
          <a:stretch/>
        </p:blipFill>
        <p:spPr>
          <a:xfrm>
            <a:off x="4900816" y="942469"/>
            <a:ext cx="552909" cy="413816"/>
          </a:xfrm>
          <a:prstGeom prst="rect">
            <a:avLst/>
          </a:prstGeom>
          <a:noFill/>
          <a:ln>
            <a:noFill/>
          </a:ln>
        </p:spPr>
      </p:pic>
      <p:pic>
        <p:nvPicPr>
          <p:cNvPr descr="A picture containing drawing&#10;&#10;Description automatically generated" id="918" name="Google Shape;918;p98"/>
          <p:cNvPicPr preferRelativeResize="0"/>
          <p:nvPr/>
        </p:nvPicPr>
        <p:blipFill rotWithShape="1">
          <a:blip r:embed="rId16">
            <a:alphaModFix/>
          </a:blip>
          <a:srcRect b="27236" l="14996" r="15476" t="13606"/>
          <a:stretch/>
        </p:blipFill>
        <p:spPr>
          <a:xfrm>
            <a:off x="5673223" y="975283"/>
            <a:ext cx="914940" cy="332324"/>
          </a:xfrm>
          <a:prstGeom prst="rect">
            <a:avLst/>
          </a:prstGeom>
          <a:noFill/>
          <a:ln>
            <a:noFill/>
          </a:ln>
        </p:spPr>
      </p:pic>
      <p:pic>
        <p:nvPicPr>
          <p:cNvPr descr="A picture containing window&#10;&#10;Description automatically generated" id="919" name="Google Shape;919;p98"/>
          <p:cNvPicPr preferRelativeResize="0"/>
          <p:nvPr/>
        </p:nvPicPr>
        <p:blipFill rotWithShape="1">
          <a:blip r:embed="rId17">
            <a:alphaModFix/>
          </a:blip>
          <a:srcRect b="0" l="0" r="0" t="0"/>
          <a:stretch/>
        </p:blipFill>
        <p:spPr>
          <a:xfrm>
            <a:off x="6862888" y="1040466"/>
            <a:ext cx="739250" cy="295701"/>
          </a:xfrm>
          <a:prstGeom prst="rect">
            <a:avLst/>
          </a:prstGeom>
          <a:noFill/>
          <a:ln>
            <a:noFill/>
          </a:ln>
        </p:spPr>
      </p:pic>
      <p:pic>
        <p:nvPicPr>
          <p:cNvPr descr="A close up of a logo&#10;&#10;Description automatically generated" id="920" name="Google Shape;920;p98"/>
          <p:cNvPicPr preferRelativeResize="0"/>
          <p:nvPr/>
        </p:nvPicPr>
        <p:blipFill rotWithShape="1">
          <a:blip r:embed="rId18">
            <a:alphaModFix/>
          </a:blip>
          <a:srcRect b="2044" l="20238" r="22217" t="2843"/>
          <a:stretch/>
        </p:blipFill>
        <p:spPr>
          <a:xfrm>
            <a:off x="892219" y="2142275"/>
            <a:ext cx="534950" cy="553393"/>
          </a:xfrm>
          <a:prstGeom prst="rect">
            <a:avLst/>
          </a:prstGeom>
          <a:noFill/>
          <a:ln>
            <a:noFill/>
          </a:ln>
        </p:spPr>
      </p:pic>
      <p:pic>
        <p:nvPicPr>
          <p:cNvPr descr="A close up of a logo&#10;&#10;Description automatically generated" id="921" name="Google Shape;921;p98"/>
          <p:cNvPicPr preferRelativeResize="0"/>
          <p:nvPr/>
        </p:nvPicPr>
        <p:blipFill rotWithShape="1">
          <a:blip r:embed="rId19">
            <a:alphaModFix/>
          </a:blip>
          <a:srcRect b="0" l="0" r="0" t="0"/>
          <a:stretch/>
        </p:blipFill>
        <p:spPr>
          <a:xfrm>
            <a:off x="1473458" y="4586352"/>
            <a:ext cx="809759" cy="251791"/>
          </a:xfrm>
          <a:prstGeom prst="rect">
            <a:avLst/>
          </a:prstGeom>
          <a:noFill/>
          <a:ln>
            <a:noFill/>
          </a:ln>
        </p:spPr>
      </p:pic>
      <p:pic>
        <p:nvPicPr>
          <p:cNvPr descr="A close up of a logo&#10;&#10;Description automatically generated" id="922" name="Google Shape;922;p98"/>
          <p:cNvPicPr preferRelativeResize="0"/>
          <p:nvPr/>
        </p:nvPicPr>
        <p:blipFill rotWithShape="1">
          <a:blip r:embed="rId20">
            <a:alphaModFix/>
          </a:blip>
          <a:srcRect b="29243" l="26094" r="26502" t="27355"/>
          <a:stretch/>
        </p:blipFill>
        <p:spPr>
          <a:xfrm>
            <a:off x="3718160" y="967621"/>
            <a:ext cx="653551" cy="398897"/>
          </a:xfrm>
          <a:prstGeom prst="rect">
            <a:avLst/>
          </a:prstGeom>
          <a:noFill/>
          <a:ln>
            <a:noFill/>
          </a:ln>
        </p:spPr>
      </p:pic>
      <p:pic>
        <p:nvPicPr>
          <p:cNvPr descr="A close up of a logo&#10;&#10;Description automatically generated" id="923" name="Google Shape;923;p98"/>
          <p:cNvPicPr preferRelativeResize="0"/>
          <p:nvPr/>
        </p:nvPicPr>
        <p:blipFill rotWithShape="1">
          <a:blip r:embed="rId21">
            <a:alphaModFix/>
          </a:blip>
          <a:srcRect b="33536" l="0" r="0" t="32994"/>
          <a:stretch/>
        </p:blipFill>
        <p:spPr>
          <a:xfrm>
            <a:off x="3586659" y="3542673"/>
            <a:ext cx="978847" cy="327616"/>
          </a:xfrm>
          <a:prstGeom prst="rect">
            <a:avLst/>
          </a:prstGeom>
          <a:noFill/>
          <a:ln>
            <a:noFill/>
          </a:ln>
        </p:spPr>
      </p:pic>
      <p:pic>
        <p:nvPicPr>
          <p:cNvPr id="924" name="Google Shape;924;p98"/>
          <p:cNvPicPr preferRelativeResize="0"/>
          <p:nvPr/>
        </p:nvPicPr>
        <p:blipFill rotWithShape="1">
          <a:blip r:embed="rId22">
            <a:alphaModFix/>
          </a:blip>
          <a:srcRect b="0" l="0" r="0" t="0"/>
          <a:stretch/>
        </p:blipFill>
        <p:spPr>
          <a:xfrm>
            <a:off x="3880511" y="3950164"/>
            <a:ext cx="540196" cy="461144"/>
          </a:xfrm>
          <a:prstGeom prst="rect">
            <a:avLst/>
          </a:prstGeom>
          <a:noFill/>
          <a:ln>
            <a:noFill/>
          </a:ln>
        </p:spPr>
      </p:pic>
      <p:pic>
        <p:nvPicPr>
          <p:cNvPr descr="A close up of a sign&#10;&#10;Description automatically generated" id="925" name="Google Shape;925;p98"/>
          <p:cNvPicPr preferRelativeResize="0"/>
          <p:nvPr/>
        </p:nvPicPr>
        <p:blipFill rotWithShape="1">
          <a:blip r:embed="rId23">
            <a:alphaModFix/>
          </a:blip>
          <a:srcRect b="0" l="0" r="0" t="0"/>
          <a:stretch/>
        </p:blipFill>
        <p:spPr>
          <a:xfrm>
            <a:off x="4962026" y="2191793"/>
            <a:ext cx="430487" cy="351243"/>
          </a:xfrm>
          <a:prstGeom prst="rect">
            <a:avLst/>
          </a:prstGeom>
          <a:noFill/>
          <a:ln>
            <a:noFill/>
          </a:ln>
        </p:spPr>
      </p:pic>
      <p:pic>
        <p:nvPicPr>
          <p:cNvPr id="926" name="Google Shape;926;p98"/>
          <p:cNvPicPr preferRelativeResize="0"/>
          <p:nvPr/>
        </p:nvPicPr>
        <p:blipFill rotWithShape="1">
          <a:blip r:embed="rId24">
            <a:alphaModFix/>
          </a:blip>
          <a:srcRect b="0" l="0" r="0" t="0"/>
          <a:stretch/>
        </p:blipFill>
        <p:spPr>
          <a:xfrm>
            <a:off x="3474511" y="1469750"/>
            <a:ext cx="760298" cy="434456"/>
          </a:xfrm>
          <a:prstGeom prst="rect">
            <a:avLst/>
          </a:prstGeom>
          <a:noFill/>
          <a:ln>
            <a:noFill/>
          </a:ln>
        </p:spPr>
      </p:pic>
      <p:pic>
        <p:nvPicPr>
          <p:cNvPr descr="A picture containing toy, drawing&#10;&#10;Description automatically generated" id="927" name="Google Shape;927;p98"/>
          <p:cNvPicPr preferRelativeResize="0"/>
          <p:nvPr/>
        </p:nvPicPr>
        <p:blipFill rotWithShape="1">
          <a:blip r:embed="rId25">
            <a:alphaModFix/>
          </a:blip>
          <a:srcRect b="13651" l="14497" r="13518" t="10082"/>
          <a:stretch/>
        </p:blipFill>
        <p:spPr>
          <a:xfrm>
            <a:off x="3862093" y="2091601"/>
            <a:ext cx="518264" cy="409217"/>
          </a:xfrm>
          <a:prstGeom prst="rect">
            <a:avLst/>
          </a:prstGeom>
          <a:noFill/>
          <a:ln>
            <a:noFill/>
          </a:ln>
        </p:spPr>
      </p:pic>
      <p:pic>
        <p:nvPicPr>
          <p:cNvPr descr="A close up of a sign&#10;&#10;Description automatically generated" id="928" name="Google Shape;928;p98"/>
          <p:cNvPicPr preferRelativeResize="0"/>
          <p:nvPr/>
        </p:nvPicPr>
        <p:blipFill rotWithShape="1">
          <a:blip r:embed="rId26">
            <a:alphaModFix/>
          </a:blip>
          <a:srcRect b="16981" l="14503" r="13735" t="17303"/>
          <a:stretch/>
        </p:blipFill>
        <p:spPr>
          <a:xfrm>
            <a:off x="5691020" y="4363391"/>
            <a:ext cx="508730" cy="465869"/>
          </a:xfrm>
          <a:prstGeom prst="rect">
            <a:avLst/>
          </a:prstGeom>
          <a:noFill/>
          <a:ln>
            <a:noFill/>
          </a:ln>
        </p:spPr>
      </p:pic>
      <p:pic>
        <p:nvPicPr>
          <p:cNvPr descr="A close up of a logo&#10;&#10;Description automatically generated" id="929" name="Google Shape;929;p98"/>
          <p:cNvPicPr preferRelativeResize="0"/>
          <p:nvPr/>
        </p:nvPicPr>
        <p:blipFill rotWithShape="1">
          <a:blip r:embed="rId27">
            <a:alphaModFix/>
          </a:blip>
          <a:srcRect b="0" l="0" r="38834" t="0"/>
          <a:stretch/>
        </p:blipFill>
        <p:spPr>
          <a:xfrm>
            <a:off x="3127862" y="2142275"/>
            <a:ext cx="597375" cy="384265"/>
          </a:xfrm>
          <a:prstGeom prst="rect">
            <a:avLst/>
          </a:prstGeom>
          <a:noFill/>
          <a:ln>
            <a:noFill/>
          </a:ln>
        </p:spPr>
      </p:pic>
      <p:pic>
        <p:nvPicPr>
          <p:cNvPr descr="A picture containing food, drawing&#10;&#10;Description automatically generated" id="930" name="Google Shape;930;p98"/>
          <p:cNvPicPr preferRelativeResize="0"/>
          <p:nvPr/>
        </p:nvPicPr>
        <p:blipFill rotWithShape="1">
          <a:blip r:embed="rId28">
            <a:alphaModFix/>
          </a:blip>
          <a:srcRect b="0" l="4335" r="28756" t="8096"/>
          <a:stretch/>
        </p:blipFill>
        <p:spPr>
          <a:xfrm>
            <a:off x="6488599" y="1544504"/>
            <a:ext cx="842425" cy="264990"/>
          </a:xfrm>
          <a:prstGeom prst="rect">
            <a:avLst/>
          </a:prstGeom>
          <a:noFill/>
          <a:ln>
            <a:noFill/>
          </a:ln>
        </p:spPr>
      </p:pic>
      <p:pic>
        <p:nvPicPr>
          <p:cNvPr descr="A close up of a logo&#10;&#10;Description automatically generated" id="931" name="Google Shape;931;p98"/>
          <p:cNvPicPr preferRelativeResize="0"/>
          <p:nvPr/>
        </p:nvPicPr>
        <p:blipFill rotWithShape="1">
          <a:blip r:embed="rId29">
            <a:alphaModFix/>
          </a:blip>
          <a:srcRect b="0" l="0" r="0" t="0"/>
          <a:stretch/>
        </p:blipFill>
        <p:spPr>
          <a:xfrm>
            <a:off x="2886726" y="3458645"/>
            <a:ext cx="461962" cy="461962"/>
          </a:xfrm>
          <a:prstGeom prst="rect">
            <a:avLst/>
          </a:prstGeom>
          <a:noFill/>
          <a:ln>
            <a:noFill/>
          </a:ln>
        </p:spPr>
      </p:pic>
      <p:sp>
        <p:nvSpPr>
          <p:cNvPr id="932" name="Google Shape;932;p98"/>
          <p:cNvSpPr/>
          <p:nvPr/>
        </p:nvSpPr>
        <p:spPr>
          <a:xfrm>
            <a:off x="110869" y="995925"/>
            <a:ext cx="889200" cy="3462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262626"/>
              </a:buClr>
              <a:buSzPts val="1800"/>
              <a:buFont typeface="Calibri"/>
              <a:buNone/>
            </a:pPr>
            <a:r>
              <a:rPr b="1" i="0" lang="en" sz="1800" u="none" cap="none" strike="noStrike">
                <a:solidFill>
                  <a:srgbClr val="262626"/>
                </a:solidFill>
                <a:latin typeface="Calibri"/>
                <a:ea typeface="Calibri"/>
                <a:cs typeface="Calibri"/>
                <a:sym typeface="Calibri"/>
              </a:rPr>
              <a:t>DOMA</a:t>
            </a:r>
            <a:endParaRPr sz="1100"/>
          </a:p>
        </p:txBody>
      </p:sp>
      <p:sp>
        <p:nvSpPr>
          <p:cNvPr id="933" name="Google Shape;933;p98"/>
          <p:cNvSpPr txBox="1"/>
          <p:nvPr/>
        </p:nvSpPr>
        <p:spPr>
          <a:xfrm>
            <a:off x="7009697" y="3017185"/>
            <a:ext cx="2072400" cy="5475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2E75B5"/>
              </a:buClr>
              <a:buSzPts val="2100"/>
              <a:buFont typeface="Calibri"/>
              <a:buNone/>
            </a:pPr>
            <a:r>
              <a:rPr b="1" i="0" lang="en" sz="2100" u="none" cap="none" strike="noStrike">
                <a:solidFill>
                  <a:srgbClr val="2E75B5"/>
                </a:solidFill>
                <a:latin typeface="Calibri"/>
                <a:ea typeface="Calibri"/>
                <a:cs typeface="Calibri"/>
                <a:sym typeface="Calibri"/>
              </a:rPr>
              <a:t>Outreach</a:t>
            </a:r>
            <a:endParaRPr b="0" i="0" sz="2100" u="none" cap="none" strike="noStrike">
              <a:solidFill>
                <a:srgbClr val="2E75B5"/>
              </a:solidFill>
              <a:latin typeface="Calibri"/>
              <a:ea typeface="Calibri"/>
              <a:cs typeface="Calibri"/>
              <a:sym typeface="Calibri"/>
            </a:endParaRPr>
          </a:p>
        </p:txBody>
      </p:sp>
      <p:pic>
        <p:nvPicPr>
          <p:cNvPr descr="A close up of a logo&#10;&#10;Description automatically generated" id="934" name="Google Shape;934;p98"/>
          <p:cNvPicPr preferRelativeResize="0"/>
          <p:nvPr/>
        </p:nvPicPr>
        <p:blipFill rotWithShape="1">
          <a:blip r:embed="rId30">
            <a:alphaModFix/>
          </a:blip>
          <a:srcRect b="0" l="0" r="0" t="0"/>
          <a:stretch/>
        </p:blipFill>
        <p:spPr>
          <a:xfrm>
            <a:off x="7914593" y="3743248"/>
            <a:ext cx="939977" cy="514513"/>
          </a:xfrm>
          <a:prstGeom prst="rect">
            <a:avLst/>
          </a:prstGeom>
          <a:noFill/>
          <a:ln>
            <a:noFill/>
          </a:ln>
        </p:spPr>
      </p:pic>
      <p:pic>
        <p:nvPicPr>
          <p:cNvPr id="935" name="Google Shape;935;p98"/>
          <p:cNvPicPr preferRelativeResize="0"/>
          <p:nvPr/>
        </p:nvPicPr>
        <p:blipFill rotWithShape="1">
          <a:blip r:embed="rId31">
            <a:alphaModFix/>
          </a:blip>
          <a:srcRect b="12995" l="14785" r="14131" t="13378"/>
          <a:stretch/>
        </p:blipFill>
        <p:spPr>
          <a:xfrm>
            <a:off x="7178696" y="3795698"/>
            <a:ext cx="379178" cy="392752"/>
          </a:xfrm>
          <a:prstGeom prst="rect">
            <a:avLst/>
          </a:prstGeom>
          <a:noFill/>
          <a:ln>
            <a:noFill/>
          </a:ln>
        </p:spPr>
      </p:pic>
      <p:pic>
        <p:nvPicPr>
          <p:cNvPr descr="A picture containing drawing&#10;&#10;Description automatically generated" id="936" name="Google Shape;936;p98"/>
          <p:cNvPicPr preferRelativeResize="0"/>
          <p:nvPr/>
        </p:nvPicPr>
        <p:blipFill rotWithShape="1">
          <a:blip r:embed="rId32">
            <a:alphaModFix/>
          </a:blip>
          <a:srcRect b="0" l="0" r="0" t="0"/>
          <a:stretch/>
        </p:blipFill>
        <p:spPr>
          <a:xfrm>
            <a:off x="7927469" y="1122137"/>
            <a:ext cx="962106" cy="164359"/>
          </a:xfrm>
          <a:prstGeom prst="rect">
            <a:avLst/>
          </a:prstGeom>
          <a:noFill/>
          <a:ln>
            <a:noFill/>
          </a:ln>
        </p:spPr>
      </p:pic>
      <p:pic>
        <p:nvPicPr>
          <p:cNvPr descr="A picture containing drawing, food&#10;&#10;Description automatically generated" id="937" name="Google Shape;937;p98"/>
          <p:cNvPicPr preferRelativeResize="0"/>
          <p:nvPr/>
        </p:nvPicPr>
        <p:blipFill rotWithShape="1">
          <a:blip r:embed="rId33">
            <a:alphaModFix/>
          </a:blip>
          <a:srcRect b="7110" l="5555" r="6817" t="6904"/>
          <a:stretch/>
        </p:blipFill>
        <p:spPr>
          <a:xfrm>
            <a:off x="5270257" y="3748586"/>
            <a:ext cx="479311" cy="470336"/>
          </a:xfrm>
          <a:prstGeom prst="rect">
            <a:avLst/>
          </a:prstGeom>
          <a:noFill/>
          <a:ln>
            <a:noFill/>
          </a:ln>
        </p:spPr>
      </p:pic>
      <p:pic>
        <p:nvPicPr>
          <p:cNvPr descr="A picture containing drawing&#10;&#10;Description automatically generated" id="938" name="Google Shape;938;p98"/>
          <p:cNvPicPr preferRelativeResize="0"/>
          <p:nvPr/>
        </p:nvPicPr>
        <p:blipFill rotWithShape="1">
          <a:blip r:embed="rId34">
            <a:alphaModFix/>
          </a:blip>
          <a:srcRect b="6999" l="17767" r="16864" t="2215"/>
          <a:stretch/>
        </p:blipFill>
        <p:spPr>
          <a:xfrm>
            <a:off x="8318584" y="1986547"/>
            <a:ext cx="433967" cy="602715"/>
          </a:xfrm>
          <a:prstGeom prst="rect">
            <a:avLst/>
          </a:prstGeom>
          <a:noFill/>
          <a:ln>
            <a:noFill/>
          </a:ln>
        </p:spPr>
      </p:pic>
      <p:pic>
        <p:nvPicPr>
          <p:cNvPr descr="A close up of a sign&#10;&#10;Description automatically generated" id="939" name="Google Shape;939;p98"/>
          <p:cNvPicPr preferRelativeResize="0"/>
          <p:nvPr/>
        </p:nvPicPr>
        <p:blipFill rotWithShape="1">
          <a:blip r:embed="rId35">
            <a:alphaModFix/>
          </a:blip>
          <a:srcRect b="0" l="0" r="0" t="0"/>
          <a:stretch/>
        </p:blipFill>
        <p:spPr>
          <a:xfrm>
            <a:off x="4887610" y="1576555"/>
            <a:ext cx="610870" cy="413815"/>
          </a:xfrm>
          <a:prstGeom prst="rect">
            <a:avLst/>
          </a:prstGeom>
          <a:noFill/>
          <a:ln>
            <a:noFill/>
          </a:ln>
        </p:spPr>
      </p:pic>
      <p:pic>
        <p:nvPicPr>
          <p:cNvPr descr="A close up of a sign&#10;&#10;Description automatically generated" id="940" name="Google Shape;940;p98"/>
          <p:cNvPicPr preferRelativeResize="0"/>
          <p:nvPr/>
        </p:nvPicPr>
        <p:blipFill rotWithShape="1">
          <a:blip r:embed="rId36">
            <a:alphaModFix/>
          </a:blip>
          <a:srcRect b="0" l="0" r="0" t="0"/>
          <a:stretch/>
        </p:blipFill>
        <p:spPr>
          <a:xfrm>
            <a:off x="7341197" y="2098889"/>
            <a:ext cx="688019" cy="392657"/>
          </a:xfrm>
          <a:prstGeom prst="rect">
            <a:avLst/>
          </a:prstGeom>
          <a:noFill/>
          <a:ln>
            <a:noFill/>
          </a:ln>
        </p:spPr>
      </p:pic>
      <p:pic>
        <p:nvPicPr>
          <p:cNvPr descr="A close up of a sign&#10;&#10;Description automatically generated" id="941" name="Google Shape;941;p98"/>
          <p:cNvPicPr preferRelativeResize="0"/>
          <p:nvPr/>
        </p:nvPicPr>
        <p:blipFill rotWithShape="1">
          <a:blip r:embed="rId37">
            <a:alphaModFix/>
          </a:blip>
          <a:srcRect b="0" l="0" r="0" t="0"/>
          <a:stretch/>
        </p:blipFill>
        <p:spPr>
          <a:xfrm>
            <a:off x="6521474" y="1977610"/>
            <a:ext cx="574372" cy="574372"/>
          </a:xfrm>
          <a:prstGeom prst="rect">
            <a:avLst/>
          </a:prstGeom>
          <a:noFill/>
          <a:ln>
            <a:noFill/>
          </a:ln>
        </p:spPr>
      </p:pic>
      <p:pic>
        <p:nvPicPr>
          <p:cNvPr id="942" name="Google Shape;942;p98"/>
          <p:cNvPicPr preferRelativeResize="0"/>
          <p:nvPr/>
        </p:nvPicPr>
        <p:blipFill rotWithShape="1">
          <a:blip r:embed="rId38">
            <a:alphaModFix/>
          </a:blip>
          <a:srcRect b="0" l="0" r="0" t="0"/>
          <a:stretch/>
        </p:blipFill>
        <p:spPr>
          <a:xfrm>
            <a:off x="2506088" y="2077394"/>
            <a:ext cx="378902" cy="495200"/>
          </a:xfrm>
          <a:prstGeom prst="rect">
            <a:avLst/>
          </a:prstGeom>
          <a:noFill/>
          <a:ln>
            <a:noFill/>
          </a:ln>
        </p:spPr>
      </p:pic>
      <p:pic>
        <p:nvPicPr>
          <p:cNvPr descr="A picture containing drawing, table&#10;&#10;Description automatically generated" id="943" name="Google Shape;943;p98"/>
          <p:cNvPicPr preferRelativeResize="0"/>
          <p:nvPr/>
        </p:nvPicPr>
        <p:blipFill rotWithShape="1">
          <a:blip r:embed="rId39">
            <a:alphaModFix/>
          </a:blip>
          <a:srcRect b="0" l="0" r="0" t="0"/>
          <a:stretch/>
        </p:blipFill>
        <p:spPr>
          <a:xfrm>
            <a:off x="1554004" y="2201289"/>
            <a:ext cx="772753" cy="365770"/>
          </a:xfrm>
          <a:prstGeom prst="rect">
            <a:avLst/>
          </a:prstGeom>
          <a:noFill/>
          <a:ln>
            <a:noFill/>
          </a:ln>
        </p:spPr>
      </p:pic>
      <p:pic>
        <p:nvPicPr>
          <p:cNvPr id="944" name="Google Shape;944;p98"/>
          <p:cNvPicPr preferRelativeResize="0"/>
          <p:nvPr/>
        </p:nvPicPr>
        <p:blipFill rotWithShape="1">
          <a:blip r:embed="rId40">
            <a:alphaModFix/>
          </a:blip>
          <a:srcRect b="34055" l="6149" r="6131" t="28371"/>
          <a:stretch/>
        </p:blipFill>
        <p:spPr>
          <a:xfrm>
            <a:off x="5920336" y="3844317"/>
            <a:ext cx="689903" cy="295517"/>
          </a:xfrm>
          <a:prstGeom prst="rect">
            <a:avLst/>
          </a:prstGeom>
          <a:noFill/>
          <a:ln>
            <a:noFill/>
          </a:ln>
        </p:spPr>
      </p:pic>
      <p:pic>
        <p:nvPicPr>
          <p:cNvPr id="945" name="Google Shape;945;p98"/>
          <p:cNvPicPr preferRelativeResize="0"/>
          <p:nvPr/>
        </p:nvPicPr>
        <p:blipFill rotWithShape="1">
          <a:blip r:embed="rId41">
            <a:alphaModFix/>
          </a:blip>
          <a:srcRect b="0" l="0" r="0" t="0"/>
          <a:stretch/>
        </p:blipFill>
        <p:spPr>
          <a:xfrm>
            <a:off x="3827424" y="4614759"/>
            <a:ext cx="744106" cy="245555"/>
          </a:xfrm>
          <a:prstGeom prst="rect">
            <a:avLst/>
          </a:prstGeom>
          <a:noFill/>
          <a:ln>
            <a:noFill/>
          </a:ln>
        </p:spPr>
      </p:pic>
      <p:pic>
        <p:nvPicPr>
          <p:cNvPr id="946" name="Google Shape;946;p98"/>
          <p:cNvPicPr preferRelativeResize="0"/>
          <p:nvPr/>
        </p:nvPicPr>
        <p:blipFill rotWithShape="1">
          <a:blip r:embed="rId42">
            <a:alphaModFix/>
          </a:blip>
          <a:srcRect b="0" l="0" r="0" t="0"/>
          <a:stretch/>
        </p:blipFill>
        <p:spPr>
          <a:xfrm>
            <a:off x="3030301" y="4104835"/>
            <a:ext cx="521898" cy="282695"/>
          </a:xfrm>
          <a:prstGeom prst="rect">
            <a:avLst/>
          </a:prstGeom>
          <a:noFill/>
          <a:ln>
            <a:noFill/>
          </a:ln>
        </p:spPr>
      </p:pic>
      <p:pic>
        <p:nvPicPr>
          <p:cNvPr descr="A picture containing room&#10;&#10;Description automatically generated" id="947" name="Google Shape;947;p98"/>
          <p:cNvPicPr preferRelativeResize="0"/>
          <p:nvPr/>
        </p:nvPicPr>
        <p:blipFill rotWithShape="1">
          <a:blip r:embed="rId43">
            <a:alphaModFix/>
          </a:blip>
          <a:srcRect b="37615" l="18950" r="17902" t="37692"/>
          <a:stretch/>
        </p:blipFill>
        <p:spPr>
          <a:xfrm>
            <a:off x="7646357" y="4469723"/>
            <a:ext cx="717724" cy="280654"/>
          </a:xfrm>
          <a:prstGeom prst="rect">
            <a:avLst/>
          </a:prstGeom>
          <a:noFill/>
          <a:ln>
            <a:noFill/>
          </a:ln>
        </p:spPr>
      </p:pic>
      <p:pic>
        <p:nvPicPr>
          <p:cNvPr id="948" name="Google Shape;948;p98"/>
          <p:cNvPicPr preferRelativeResize="0"/>
          <p:nvPr/>
        </p:nvPicPr>
        <p:blipFill rotWithShape="1">
          <a:blip r:embed="rId44">
            <a:alphaModFix/>
          </a:blip>
          <a:srcRect b="0" l="0" r="0" t="0"/>
          <a:stretch/>
        </p:blipFill>
        <p:spPr>
          <a:xfrm>
            <a:off x="5727673" y="2116912"/>
            <a:ext cx="417449" cy="417449"/>
          </a:xfrm>
          <a:prstGeom prst="rect">
            <a:avLst/>
          </a:prstGeom>
          <a:noFill/>
          <a:ln>
            <a:noFill/>
          </a:ln>
        </p:spPr>
      </p:pic>
      <p:pic>
        <p:nvPicPr>
          <p:cNvPr id="949" name="Google Shape;949;p98"/>
          <p:cNvPicPr preferRelativeResize="0"/>
          <p:nvPr/>
        </p:nvPicPr>
        <p:blipFill rotWithShape="1">
          <a:blip r:embed="rId45">
            <a:alphaModFix/>
          </a:blip>
          <a:srcRect b="0" l="0" r="0" t="0"/>
          <a:stretch/>
        </p:blipFill>
        <p:spPr>
          <a:xfrm>
            <a:off x="1584196" y="1606291"/>
            <a:ext cx="880075" cy="210996"/>
          </a:xfrm>
          <a:prstGeom prst="rect">
            <a:avLst/>
          </a:prstGeom>
          <a:noFill/>
          <a:ln>
            <a:noFill/>
          </a:ln>
        </p:spPr>
      </p:pic>
      <p:pic>
        <p:nvPicPr>
          <p:cNvPr descr="A picture containing text&#10;&#10;Description automatically generated" id="950" name="Google Shape;950;p98"/>
          <p:cNvPicPr preferRelativeResize="0"/>
          <p:nvPr/>
        </p:nvPicPr>
        <p:blipFill rotWithShape="1">
          <a:blip r:embed="rId46">
            <a:alphaModFix/>
          </a:blip>
          <a:srcRect b="34244" l="5556" r="8154" t="35021"/>
          <a:stretch/>
        </p:blipFill>
        <p:spPr>
          <a:xfrm>
            <a:off x="1479079" y="3643424"/>
            <a:ext cx="823153" cy="293198"/>
          </a:xfrm>
          <a:prstGeom prst="rect">
            <a:avLst/>
          </a:prstGeom>
          <a:noFill/>
          <a:ln>
            <a:noFill/>
          </a:ln>
        </p:spPr>
      </p:pic>
      <p:pic>
        <p:nvPicPr>
          <p:cNvPr descr="Check out the official Event... - Event Horizon Telescope | Facebook" id="951" name="Google Shape;951;p98"/>
          <p:cNvPicPr preferRelativeResize="0"/>
          <p:nvPr/>
        </p:nvPicPr>
        <p:blipFill rotWithShape="1">
          <a:blip r:embed="rId47">
            <a:alphaModFix/>
          </a:blip>
          <a:srcRect b="8296" l="18742" r="18046" t="5190"/>
          <a:stretch/>
        </p:blipFill>
        <p:spPr>
          <a:xfrm>
            <a:off x="986204" y="1522022"/>
            <a:ext cx="358583" cy="501824"/>
          </a:xfrm>
          <a:prstGeom prst="rect">
            <a:avLst/>
          </a:prstGeom>
          <a:noFill/>
          <a:ln>
            <a:noFill/>
          </a:ln>
        </p:spPr>
      </p:pic>
      <p:pic>
        <p:nvPicPr>
          <p:cNvPr descr="Logo" id="952" name="Google Shape;952;p98"/>
          <p:cNvPicPr preferRelativeResize="0"/>
          <p:nvPr/>
        </p:nvPicPr>
        <p:blipFill rotWithShape="1">
          <a:blip r:embed="rId48">
            <a:alphaModFix/>
          </a:blip>
          <a:srcRect b="0" l="0" r="0" t="0"/>
          <a:stretch/>
        </p:blipFill>
        <p:spPr>
          <a:xfrm>
            <a:off x="1118024" y="4137451"/>
            <a:ext cx="1206968" cy="225940"/>
          </a:xfrm>
          <a:prstGeom prst="rect">
            <a:avLst/>
          </a:prstGeom>
          <a:noFill/>
          <a:ln>
            <a:noFill/>
          </a:ln>
        </p:spPr>
      </p:pic>
      <p:pic>
        <p:nvPicPr>
          <p:cNvPr descr="A picture containing drawing, table&#10;&#10;Description automatically generated" id="953" name="Google Shape;953;p98"/>
          <p:cNvPicPr preferRelativeResize="0"/>
          <p:nvPr/>
        </p:nvPicPr>
        <p:blipFill rotWithShape="1">
          <a:blip r:embed="rId39">
            <a:alphaModFix/>
          </a:blip>
          <a:srcRect b="0" l="0" r="0" t="0"/>
          <a:stretch/>
        </p:blipFill>
        <p:spPr>
          <a:xfrm>
            <a:off x="1579582" y="2201874"/>
            <a:ext cx="772753" cy="365770"/>
          </a:xfrm>
          <a:prstGeom prst="rect">
            <a:avLst/>
          </a:prstGeom>
          <a:noFill/>
          <a:ln>
            <a:noFill/>
          </a:ln>
        </p:spPr>
      </p:pic>
      <p:pic>
        <p:nvPicPr>
          <p:cNvPr id="954" name="Google Shape;954;p98"/>
          <p:cNvPicPr preferRelativeResize="0"/>
          <p:nvPr/>
        </p:nvPicPr>
        <p:blipFill rotWithShape="1">
          <a:blip r:embed="rId40">
            <a:alphaModFix/>
          </a:blip>
          <a:srcRect b="34055" l="6149" r="6131" t="28371"/>
          <a:stretch/>
        </p:blipFill>
        <p:spPr>
          <a:xfrm>
            <a:off x="5928746" y="3809319"/>
            <a:ext cx="689903" cy="295517"/>
          </a:xfrm>
          <a:prstGeom prst="rect">
            <a:avLst/>
          </a:prstGeom>
          <a:noFill/>
          <a:ln>
            <a:noFill/>
          </a:ln>
        </p:spPr>
      </p:pic>
      <p:sp>
        <p:nvSpPr>
          <p:cNvPr id="955" name="Google Shape;955;p98"/>
          <p:cNvSpPr txBox="1"/>
          <p:nvPr/>
        </p:nvSpPr>
        <p:spPr>
          <a:xfrm>
            <a:off x="4996994" y="3202739"/>
            <a:ext cx="1952400" cy="5046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ED7D31"/>
              </a:buClr>
              <a:buSzPts val="2100"/>
              <a:buFont typeface="Calibri"/>
              <a:buNone/>
            </a:pPr>
            <a:r>
              <a:rPr b="1" i="0" lang="en" sz="2100" u="none" cap="none" strike="noStrike">
                <a:solidFill>
                  <a:srgbClr val="ED7D31"/>
                </a:solidFill>
                <a:latin typeface="Calibri"/>
                <a:ea typeface="Calibri"/>
                <a:cs typeface="Calibri"/>
                <a:sym typeface="Calibri"/>
              </a:rPr>
              <a:t>Humanities</a:t>
            </a:r>
            <a:endParaRPr b="0" i="0" sz="2100" u="none" cap="none" strike="noStrike">
              <a:solidFill>
                <a:srgbClr val="ED7D31"/>
              </a:solidFill>
              <a:latin typeface="Calibri"/>
              <a:ea typeface="Calibri"/>
              <a:cs typeface="Calibri"/>
              <a:sym typeface="Calibri"/>
            </a:endParaRPr>
          </a:p>
        </p:txBody>
      </p:sp>
      <p:sp>
        <p:nvSpPr>
          <p:cNvPr id="956" name="Google Shape;956;p98"/>
          <p:cNvSpPr txBox="1"/>
          <p:nvPr>
            <p:ph idx="4294967295" type="title"/>
          </p:nvPr>
        </p:nvSpPr>
        <p:spPr>
          <a:xfrm>
            <a:off x="22396" y="-17832"/>
            <a:ext cx="7442400" cy="3231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rgbClr val="76092A"/>
              </a:buClr>
              <a:buSzPts val="2100"/>
              <a:buFont typeface="Calibri"/>
              <a:buNone/>
            </a:pPr>
            <a:r>
              <a:rPr lang="en" sz="2100"/>
              <a:t>GÉANT Research Engagement</a:t>
            </a:r>
            <a:endParaRPr sz="21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 name="Shape 384"/>
        <p:cNvGrpSpPr/>
        <p:nvPr/>
      </p:nvGrpSpPr>
      <p:grpSpPr>
        <a:xfrm>
          <a:off x="0" y="0"/>
          <a:ext cx="0" cy="0"/>
          <a:chOff x="0" y="0"/>
          <a:chExt cx="0" cy="0"/>
        </a:xfrm>
      </p:grpSpPr>
      <p:sp>
        <p:nvSpPr>
          <p:cNvPr id="385" name="Google Shape;385;p72"/>
          <p:cNvSpPr/>
          <p:nvPr/>
        </p:nvSpPr>
        <p:spPr>
          <a:xfrm>
            <a:off x="1" y="0"/>
            <a:ext cx="9144000" cy="4302300"/>
          </a:xfrm>
          <a:prstGeom prst="rect">
            <a:avLst/>
          </a:prstGeom>
          <a:gradFill>
            <a:gsLst>
              <a:gs pos="0">
                <a:srgbClr val="FBCEDC"/>
              </a:gs>
              <a:gs pos="100000">
                <a:schemeClr val="lt1"/>
              </a:gs>
            </a:gsLst>
            <a:lin ang="5400012" scaled="0"/>
          </a:gra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386" name="Google Shape;386;p72"/>
          <p:cNvSpPr/>
          <p:nvPr/>
        </p:nvSpPr>
        <p:spPr>
          <a:xfrm>
            <a:off x="-345100" y="1554475"/>
            <a:ext cx="9722400" cy="8214000"/>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387" name="Google Shape;387;p72"/>
          <p:cNvSpPr txBox="1"/>
          <p:nvPr/>
        </p:nvSpPr>
        <p:spPr>
          <a:xfrm>
            <a:off x="51650" y="-7825"/>
            <a:ext cx="6268800" cy="40500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rgbClr val="005887"/>
              </a:buClr>
              <a:buSzPts val="2400"/>
              <a:buFont typeface="Arial"/>
              <a:buNone/>
            </a:pPr>
            <a:r>
              <a:rPr b="1" lang="en" sz="2400">
                <a:solidFill>
                  <a:srgbClr val="005887"/>
                </a:solidFill>
                <a:latin typeface="Calibri"/>
                <a:ea typeface="Calibri"/>
                <a:cs typeface="Calibri"/>
                <a:sym typeface="Calibri"/>
              </a:rPr>
              <a:t>GÉANT is a </a:t>
            </a:r>
            <a:r>
              <a:rPr b="1" i="0" lang="en" sz="2400" u="none" cap="none" strike="noStrike">
                <a:solidFill>
                  <a:srgbClr val="005887"/>
                </a:solidFill>
                <a:latin typeface="Calibri"/>
                <a:ea typeface="Calibri"/>
                <a:cs typeface="Calibri"/>
                <a:sym typeface="Calibri"/>
              </a:rPr>
              <a:t>Membership Association</a:t>
            </a:r>
            <a:endParaRPr b="1" i="0" sz="2400" u="none" cap="none" strike="noStrike">
              <a:solidFill>
                <a:srgbClr val="005887"/>
              </a:solidFill>
              <a:latin typeface="Calibri"/>
              <a:ea typeface="Calibri"/>
              <a:cs typeface="Calibri"/>
              <a:sym typeface="Calibri"/>
            </a:endParaRPr>
          </a:p>
        </p:txBody>
      </p:sp>
      <p:sp>
        <p:nvSpPr>
          <p:cNvPr id="388" name="Google Shape;388;p72"/>
          <p:cNvSpPr txBox="1"/>
          <p:nvPr/>
        </p:nvSpPr>
        <p:spPr>
          <a:xfrm>
            <a:off x="332250" y="385050"/>
            <a:ext cx="8727000" cy="123960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rgbClr val="005887"/>
              </a:buClr>
              <a:buSzPts val="1400"/>
              <a:buFont typeface="Arial"/>
              <a:buNone/>
            </a:pPr>
            <a:r>
              <a:rPr b="1" lang="en">
                <a:solidFill>
                  <a:srgbClr val="005887"/>
                </a:solidFill>
                <a:latin typeface="Calibri"/>
                <a:ea typeface="Calibri"/>
                <a:cs typeface="Calibri"/>
                <a:sym typeface="Calibri"/>
              </a:rPr>
              <a:t>GÉANT is the Association of the European National Research and Education Networks (NRENs):</a:t>
            </a:r>
            <a:br>
              <a:rPr b="1" lang="en">
                <a:solidFill>
                  <a:srgbClr val="005887"/>
                </a:solidFill>
                <a:latin typeface="Calibri"/>
                <a:ea typeface="Calibri"/>
                <a:cs typeface="Calibri"/>
                <a:sym typeface="Calibri"/>
              </a:rPr>
            </a:br>
            <a:r>
              <a:rPr b="1" lang="en">
                <a:solidFill>
                  <a:srgbClr val="005887"/>
                </a:solidFill>
                <a:latin typeface="Calibri"/>
                <a:ea typeface="Calibri"/>
                <a:cs typeface="Calibri"/>
                <a:sym typeface="Calibri"/>
              </a:rPr>
              <a:t>It </a:t>
            </a:r>
            <a:r>
              <a:rPr b="1" i="0" lang="en" sz="1400" u="none" cap="none" strike="noStrike">
                <a:solidFill>
                  <a:srgbClr val="005887"/>
                </a:solidFill>
                <a:latin typeface="Calibri"/>
                <a:ea typeface="Calibri"/>
                <a:cs typeface="Calibri"/>
                <a:sym typeface="Calibri"/>
              </a:rPr>
              <a:t>supports and represents over 38 NRENs + NORDUnet. </a:t>
            </a:r>
            <a:endParaRPr sz="1100"/>
          </a:p>
          <a:p>
            <a:pPr indent="0" lvl="0" marL="0" marR="0" rtl="0" algn="l">
              <a:lnSpc>
                <a:spcPct val="90000"/>
              </a:lnSpc>
              <a:spcBef>
                <a:spcPts val="800"/>
              </a:spcBef>
              <a:spcAft>
                <a:spcPts val="0"/>
              </a:spcAft>
              <a:buClr>
                <a:srgbClr val="005887"/>
              </a:buClr>
              <a:buSzPts val="1400"/>
              <a:buFont typeface="Arial"/>
              <a:buNone/>
            </a:pPr>
            <a:r>
              <a:rPr b="0" i="0" lang="en" sz="1400" u="none" cap="none" strike="noStrike">
                <a:solidFill>
                  <a:srgbClr val="005887"/>
                </a:solidFill>
                <a:latin typeface="Calibri"/>
                <a:ea typeface="Calibri"/>
                <a:cs typeface="Calibri"/>
                <a:sym typeface="Calibri"/>
              </a:rPr>
              <a:t>Together they support over 10,000 institutions and 50 million academic users. </a:t>
            </a:r>
            <a:br>
              <a:rPr b="0" i="0" lang="en" sz="1400" u="none" cap="none" strike="noStrike">
                <a:solidFill>
                  <a:srgbClr val="005887"/>
                </a:solidFill>
                <a:latin typeface="Calibri"/>
                <a:ea typeface="Calibri"/>
                <a:cs typeface="Calibri"/>
                <a:sym typeface="Calibri"/>
              </a:rPr>
            </a:br>
            <a:endParaRPr b="0" i="0" sz="1400" u="none" cap="none" strike="noStrike">
              <a:solidFill>
                <a:srgbClr val="005887"/>
              </a:solidFill>
              <a:latin typeface="Calibri"/>
              <a:ea typeface="Calibri"/>
              <a:cs typeface="Calibri"/>
              <a:sym typeface="Calibri"/>
            </a:endParaRPr>
          </a:p>
          <a:p>
            <a:pPr indent="0" lvl="0" marL="0" rtl="0" algn="l">
              <a:lnSpc>
                <a:spcPct val="90000"/>
              </a:lnSpc>
              <a:spcBef>
                <a:spcPts val="0"/>
              </a:spcBef>
              <a:spcAft>
                <a:spcPts val="0"/>
              </a:spcAft>
              <a:buClr>
                <a:srgbClr val="065081"/>
              </a:buClr>
              <a:buSzPts val="1400"/>
              <a:buFont typeface="Arial"/>
              <a:buNone/>
            </a:pPr>
            <a:r>
              <a:rPr b="1" lang="en">
                <a:solidFill>
                  <a:srgbClr val="065081"/>
                </a:solidFill>
                <a:latin typeface="Calibri"/>
                <a:ea typeface="Calibri"/>
                <a:cs typeface="Calibri"/>
                <a:sym typeface="Calibri"/>
              </a:rPr>
              <a:t>Mission: </a:t>
            </a:r>
            <a:r>
              <a:rPr b="1" lang="en">
                <a:solidFill>
                  <a:srgbClr val="EC0E51"/>
                </a:solidFill>
                <a:latin typeface="Calibri"/>
                <a:ea typeface="Calibri"/>
                <a:cs typeface="Calibri"/>
                <a:sym typeface="Calibri"/>
              </a:rPr>
              <a:t>To empower Research and Education with an </a:t>
            </a:r>
            <a:r>
              <a:rPr b="1" lang="en">
                <a:solidFill>
                  <a:srgbClr val="30348F"/>
                </a:solidFill>
                <a:latin typeface="Calibri"/>
                <a:ea typeface="Calibri"/>
                <a:cs typeface="Calibri"/>
                <a:sym typeface="Calibri"/>
              </a:rPr>
              <a:t>Open, Innovative</a:t>
            </a:r>
            <a:r>
              <a:rPr b="1" lang="en">
                <a:solidFill>
                  <a:srgbClr val="EC0E51"/>
                </a:solidFill>
                <a:latin typeface="Calibri"/>
                <a:ea typeface="Calibri"/>
                <a:cs typeface="Calibri"/>
                <a:sym typeface="Calibri"/>
              </a:rPr>
              <a:t>, and </a:t>
            </a:r>
            <a:r>
              <a:rPr b="1" lang="en">
                <a:solidFill>
                  <a:srgbClr val="30348F"/>
                </a:solidFill>
                <a:latin typeface="Calibri"/>
                <a:ea typeface="Calibri"/>
                <a:cs typeface="Calibri"/>
                <a:sym typeface="Calibri"/>
              </a:rPr>
              <a:t>Trusted </a:t>
            </a:r>
            <a:r>
              <a:rPr b="1" lang="en">
                <a:solidFill>
                  <a:srgbClr val="EC0E51"/>
                </a:solidFill>
                <a:latin typeface="Calibri"/>
                <a:ea typeface="Calibri"/>
                <a:cs typeface="Calibri"/>
                <a:sym typeface="Calibri"/>
              </a:rPr>
              <a:t>information ecosystem.</a:t>
            </a:r>
            <a:r>
              <a:rPr b="1" lang="en">
                <a:solidFill>
                  <a:srgbClr val="76092A"/>
                </a:solidFill>
                <a:latin typeface="Calibri"/>
                <a:ea typeface="Calibri"/>
                <a:cs typeface="Calibri"/>
                <a:sym typeface="Calibri"/>
              </a:rPr>
              <a:t> </a:t>
            </a:r>
            <a:endParaRPr b="1" sz="1100">
              <a:solidFill>
                <a:srgbClr val="76092A"/>
              </a:solidFill>
            </a:endParaRPr>
          </a:p>
          <a:p>
            <a:pPr indent="0" lvl="0" marL="0" marR="0" rtl="0" algn="l">
              <a:lnSpc>
                <a:spcPct val="90000"/>
              </a:lnSpc>
              <a:spcBef>
                <a:spcPts val="800"/>
              </a:spcBef>
              <a:spcAft>
                <a:spcPts val="0"/>
              </a:spcAft>
              <a:buClr>
                <a:srgbClr val="005887"/>
              </a:buClr>
              <a:buSzPts val="1400"/>
              <a:buFont typeface="Arial"/>
              <a:buNone/>
            </a:pPr>
            <a:r>
              <a:t/>
            </a:r>
            <a:endParaRPr>
              <a:solidFill>
                <a:srgbClr val="005887"/>
              </a:solidFill>
              <a:latin typeface="Calibri"/>
              <a:ea typeface="Calibri"/>
              <a:cs typeface="Calibri"/>
              <a:sym typeface="Calibri"/>
            </a:endParaRPr>
          </a:p>
        </p:txBody>
      </p:sp>
      <p:grpSp>
        <p:nvGrpSpPr>
          <p:cNvPr id="389" name="Google Shape;389;p72"/>
          <p:cNvGrpSpPr/>
          <p:nvPr/>
        </p:nvGrpSpPr>
        <p:grpSpPr>
          <a:xfrm>
            <a:off x="8314101" y="4711484"/>
            <a:ext cx="634609" cy="283828"/>
            <a:chOff x="11085468" y="6281978"/>
            <a:chExt cx="846145" cy="378437"/>
          </a:xfrm>
        </p:grpSpPr>
        <p:sp>
          <p:nvSpPr>
            <p:cNvPr id="390" name="Google Shape;390;p72"/>
            <p:cNvSpPr txBox="1"/>
            <p:nvPr/>
          </p:nvSpPr>
          <p:spPr>
            <a:xfrm>
              <a:off x="11085468" y="6328315"/>
              <a:ext cx="670500" cy="3321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800"/>
                <a:buFont typeface="Calibri"/>
                <a:buNone/>
              </a:pPr>
              <a:fld id="{00000000-1234-1234-1234-123412341234}" type="slidenum">
                <a:rPr b="0" i="0" lang="en" sz="800" u="none" cap="none" strike="noStrike">
                  <a:solidFill>
                    <a:srgbClr val="000000"/>
                  </a:solidFill>
                  <a:latin typeface="Calibri"/>
                  <a:ea typeface="Calibri"/>
                  <a:cs typeface="Calibri"/>
                  <a:sym typeface="Calibri"/>
                </a:rPr>
                <a:t>‹#›</a:t>
              </a:fld>
              <a:r>
                <a:rPr b="0" i="0" lang="en" sz="800" u="none" cap="none" strike="noStrike">
                  <a:solidFill>
                    <a:srgbClr val="000000"/>
                  </a:solidFill>
                  <a:latin typeface="Calibri"/>
                  <a:ea typeface="Calibri"/>
                  <a:cs typeface="Calibri"/>
                  <a:sym typeface="Calibri"/>
                </a:rPr>
                <a:t>  |</a:t>
              </a:r>
              <a:endParaRPr sz="1100"/>
            </a:p>
          </p:txBody>
        </p:sp>
        <p:pic>
          <p:nvPicPr>
            <p:cNvPr id="391" name="Google Shape;391;p72"/>
            <p:cNvPicPr preferRelativeResize="0"/>
            <p:nvPr/>
          </p:nvPicPr>
          <p:blipFill rotWithShape="1">
            <a:blip r:embed="rId3">
              <a:alphaModFix/>
            </a:blip>
            <a:srcRect b="0" l="0" r="0" t="0"/>
            <a:stretch/>
          </p:blipFill>
          <p:spPr>
            <a:xfrm>
              <a:off x="11420748" y="6281978"/>
              <a:ext cx="510865" cy="221790"/>
            </a:xfrm>
            <a:prstGeom prst="rect">
              <a:avLst/>
            </a:prstGeom>
            <a:noFill/>
            <a:ln>
              <a:noFill/>
            </a:ln>
          </p:spPr>
        </p:pic>
      </p:grpSp>
      <p:pic>
        <p:nvPicPr>
          <p:cNvPr descr="A close up of a logo&#10;&#10;Description generated with very high confidence" id="392" name="Google Shape;392;p72"/>
          <p:cNvPicPr preferRelativeResize="0"/>
          <p:nvPr/>
        </p:nvPicPr>
        <p:blipFill rotWithShape="1">
          <a:blip r:embed="rId4">
            <a:alphaModFix/>
          </a:blip>
          <a:srcRect b="0" l="0" r="0" t="0"/>
          <a:stretch/>
        </p:blipFill>
        <p:spPr>
          <a:xfrm>
            <a:off x="4049946" y="3594218"/>
            <a:ext cx="589646" cy="337523"/>
          </a:xfrm>
          <a:prstGeom prst="rect">
            <a:avLst/>
          </a:prstGeom>
          <a:noFill/>
          <a:ln>
            <a:noFill/>
          </a:ln>
        </p:spPr>
      </p:pic>
      <p:pic>
        <p:nvPicPr>
          <p:cNvPr descr="http://www.geant.org/Projects/GEANT_Project_GN4/PublishingImages/arnes_logo.gif" id="393" name="Google Shape;393;p72"/>
          <p:cNvPicPr preferRelativeResize="0"/>
          <p:nvPr/>
        </p:nvPicPr>
        <p:blipFill rotWithShape="1">
          <a:blip r:embed="rId5">
            <a:alphaModFix/>
          </a:blip>
          <a:srcRect b="0" l="0" r="0" t="0"/>
          <a:stretch/>
        </p:blipFill>
        <p:spPr>
          <a:xfrm>
            <a:off x="1363483" y="3295424"/>
            <a:ext cx="660908" cy="248687"/>
          </a:xfrm>
          <a:prstGeom prst="rect">
            <a:avLst/>
          </a:prstGeom>
          <a:noFill/>
          <a:ln>
            <a:noFill/>
          </a:ln>
        </p:spPr>
      </p:pic>
      <p:pic>
        <p:nvPicPr>
          <p:cNvPr id="394" name="Google Shape;394;p72"/>
          <p:cNvPicPr preferRelativeResize="0"/>
          <p:nvPr/>
        </p:nvPicPr>
        <p:blipFill rotWithShape="1">
          <a:blip r:embed="rId6">
            <a:alphaModFix/>
          </a:blip>
          <a:srcRect b="0" l="0" r="0" t="0"/>
          <a:stretch/>
        </p:blipFill>
        <p:spPr>
          <a:xfrm>
            <a:off x="1559408" y="3832326"/>
            <a:ext cx="696180" cy="213134"/>
          </a:xfrm>
          <a:prstGeom prst="rect">
            <a:avLst/>
          </a:prstGeom>
          <a:noFill/>
          <a:ln>
            <a:noFill/>
          </a:ln>
        </p:spPr>
      </p:pic>
      <p:pic>
        <p:nvPicPr>
          <p:cNvPr descr="http://www.geant.org/Projects/GEANT_Project_GN4/PublishingImages/bren.jpg" id="395" name="Google Shape;395;p72"/>
          <p:cNvPicPr preferRelativeResize="0"/>
          <p:nvPr/>
        </p:nvPicPr>
        <p:blipFill rotWithShape="1">
          <a:blip r:embed="rId7">
            <a:alphaModFix/>
          </a:blip>
          <a:srcRect b="0" l="0" r="0" t="0"/>
          <a:stretch/>
        </p:blipFill>
        <p:spPr>
          <a:xfrm>
            <a:off x="2036188" y="2568581"/>
            <a:ext cx="178936" cy="447163"/>
          </a:xfrm>
          <a:prstGeom prst="rect">
            <a:avLst/>
          </a:prstGeom>
          <a:noFill/>
          <a:ln>
            <a:noFill/>
          </a:ln>
        </p:spPr>
      </p:pic>
      <p:pic>
        <p:nvPicPr>
          <p:cNvPr descr="http://www.geant.org/Projects/GEANT_Project_GN4/PublishingImages/iucc.jpg" id="396" name="Google Shape;396;p72"/>
          <p:cNvPicPr preferRelativeResize="0"/>
          <p:nvPr/>
        </p:nvPicPr>
        <p:blipFill rotWithShape="1">
          <a:blip r:embed="rId8">
            <a:alphaModFix/>
          </a:blip>
          <a:srcRect b="0" l="0" r="0" t="0"/>
          <a:stretch/>
        </p:blipFill>
        <p:spPr>
          <a:xfrm>
            <a:off x="3235864" y="3194807"/>
            <a:ext cx="366169" cy="447163"/>
          </a:xfrm>
          <a:prstGeom prst="rect">
            <a:avLst/>
          </a:prstGeom>
          <a:noFill/>
          <a:ln>
            <a:noFill/>
          </a:ln>
        </p:spPr>
      </p:pic>
      <p:pic>
        <p:nvPicPr>
          <p:cNvPr descr="http://www.geant.org/Projects/GEANT_Project_GN4/PublishingImages/mren_logo.gif" id="397" name="Google Shape;397;p72"/>
          <p:cNvPicPr preferRelativeResize="0"/>
          <p:nvPr/>
        </p:nvPicPr>
        <p:blipFill rotWithShape="1">
          <a:blip r:embed="rId9">
            <a:alphaModFix/>
          </a:blip>
          <a:srcRect b="0" l="0" r="0" t="0"/>
          <a:stretch/>
        </p:blipFill>
        <p:spPr>
          <a:xfrm>
            <a:off x="4022030" y="3190132"/>
            <a:ext cx="577211" cy="204417"/>
          </a:xfrm>
          <a:prstGeom prst="rect">
            <a:avLst/>
          </a:prstGeom>
          <a:noFill/>
          <a:ln>
            <a:noFill/>
          </a:ln>
        </p:spPr>
      </p:pic>
      <p:pic>
        <p:nvPicPr>
          <p:cNvPr descr="http://www.geant.org/Projects/GEANT_Project_GN4/PublishingImages/RENATERv2.jpg" id="398" name="Google Shape;398;p72"/>
          <p:cNvPicPr preferRelativeResize="0"/>
          <p:nvPr/>
        </p:nvPicPr>
        <p:blipFill rotWithShape="1">
          <a:blip r:embed="rId10">
            <a:alphaModFix/>
          </a:blip>
          <a:srcRect b="22908" l="0" r="0" t="30098"/>
          <a:stretch/>
        </p:blipFill>
        <p:spPr>
          <a:xfrm>
            <a:off x="5545752" y="2639804"/>
            <a:ext cx="577211" cy="210135"/>
          </a:xfrm>
          <a:prstGeom prst="rect">
            <a:avLst/>
          </a:prstGeom>
          <a:noFill/>
          <a:ln>
            <a:noFill/>
          </a:ln>
        </p:spPr>
      </p:pic>
      <p:pic>
        <p:nvPicPr>
          <p:cNvPr descr="http://www.geant.org/Projects/GEANT_Project_GN4/PublishingImages/sanet_logo.gif" id="399" name="Google Shape;399;p72"/>
          <p:cNvPicPr preferRelativeResize="0"/>
          <p:nvPr/>
        </p:nvPicPr>
        <p:blipFill rotWithShape="1">
          <a:blip r:embed="rId11">
            <a:alphaModFix/>
          </a:blip>
          <a:srcRect b="0" l="0" r="0" t="0"/>
          <a:stretch/>
        </p:blipFill>
        <p:spPr>
          <a:xfrm>
            <a:off x="6085103" y="3674624"/>
            <a:ext cx="416479" cy="341082"/>
          </a:xfrm>
          <a:prstGeom prst="rect">
            <a:avLst/>
          </a:prstGeom>
          <a:noFill/>
          <a:ln>
            <a:noFill/>
          </a:ln>
        </p:spPr>
      </p:pic>
      <p:pic>
        <p:nvPicPr>
          <p:cNvPr descr="http://www.geant.org/Projects/GEANT_Project_GN4/PublishingImages/ulakbim.gif" id="400" name="Google Shape;400;p72"/>
          <p:cNvPicPr preferRelativeResize="0"/>
          <p:nvPr/>
        </p:nvPicPr>
        <p:blipFill rotWithShape="1">
          <a:blip r:embed="rId12">
            <a:alphaModFix/>
          </a:blip>
          <a:srcRect b="0" l="0" r="0" t="0"/>
          <a:stretch/>
        </p:blipFill>
        <p:spPr>
          <a:xfrm>
            <a:off x="6716531" y="3047239"/>
            <a:ext cx="460543" cy="356782"/>
          </a:xfrm>
          <a:prstGeom prst="rect">
            <a:avLst/>
          </a:prstGeom>
          <a:noFill/>
          <a:ln>
            <a:noFill/>
          </a:ln>
        </p:spPr>
      </p:pic>
      <p:pic>
        <p:nvPicPr>
          <p:cNvPr descr="http://www.geant.org/Projects/GEANT_Project_GN4/PublishingImages/malta.gif" id="401" name="Google Shape;401;p72"/>
          <p:cNvPicPr preferRelativeResize="0"/>
          <p:nvPr/>
        </p:nvPicPr>
        <p:blipFill rotWithShape="1">
          <a:blip r:embed="rId13">
            <a:alphaModFix/>
          </a:blip>
          <a:srcRect b="1058" l="18973" r="15714" t="0"/>
          <a:stretch/>
        </p:blipFill>
        <p:spPr>
          <a:xfrm>
            <a:off x="6130088" y="3001420"/>
            <a:ext cx="288291" cy="338332"/>
          </a:xfrm>
          <a:prstGeom prst="rect">
            <a:avLst/>
          </a:prstGeom>
          <a:noFill/>
          <a:ln>
            <a:noFill/>
          </a:ln>
        </p:spPr>
      </p:pic>
      <p:pic>
        <p:nvPicPr>
          <p:cNvPr descr="uran-logo-600.gif (600×450)" id="402" name="Google Shape;402;p72"/>
          <p:cNvPicPr preferRelativeResize="0"/>
          <p:nvPr/>
        </p:nvPicPr>
        <p:blipFill rotWithShape="1">
          <a:blip r:embed="rId14">
            <a:alphaModFix/>
          </a:blip>
          <a:srcRect b="0" l="0" r="0" t="0"/>
          <a:stretch/>
        </p:blipFill>
        <p:spPr>
          <a:xfrm>
            <a:off x="6889741" y="3724895"/>
            <a:ext cx="417251" cy="346331"/>
          </a:xfrm>
          <a:prstGeom prst="rect">
            <a:avLst/>
          </a:prstGeom>
          <a:noFill/>
          <a:ln>
            <a:noFill/>
          </a:ln>
        </p:spPr>
      </p:pic>
      <p:pic>
        <p:nvPicPr>
          <p:cNvPr id="403" name="Google Shape;403;p72"/>
          <p:cNvPicPr preferRelativeResize="0"/>
          <p:nvPr/>
        </p:nvPicPr>
        <p:blipFill rotWithShape="1">
          <a:blip r:embed="rId15">
            <a:alphaModFix/>
          </a:blip>
          <a:srcRect b="18717" l="0" r="0" t="19853"/>
          <a:stretch/>
        </p:blipFill>
        <p:spPr>
          <a:xfrm>
            <a:off x="2625441" y="3699949"/>
            <a:ext cx="589644" cy="280601"/>
          </a:xfrm>
          <a:prstGeom prst="rect">
            <a:avLst/>
          </a:prstGeom>
          <a:noFill/>
          <a:ln>
            <a:noFill/>
          </a:ln>
        </p:spPr>
      </p:pic>
      <p:pic>
        <p:nvPicPr>
          <p:cNvPr descr="MARnet" id="404" name="Google Shape;404;p72"/>
          <p:cNvPicPr preferRelativeResize="0"/>
          <p:nvPr/>
        </p:nvPicPr>
        <p:blipFill rotWithShape="1">
          <a:blip r:embed="rId16">
            <a:alphaModFix/>
          </a:blip>
          <a:srcRect b="0" l="0" r="0" t="0"/>
          <a:stretch/>
        </p:blipFill>
        <p:spPr>
          <a:xfrm>
            <a:off x="4620989" y="2768195"/>
            <a:ext cx="791064" cy="177139"/>
          </a:xfrm>
          <a:prstGeom prst="rect">
            <a:avLst/>
          </a:prstGeom>
          <a:noFill/>
          <a:ln>
            <a:noFill/>
          </a:ln>
        </p:spPr>
      </p:pic>
      <p:pic>
        <p:nvPicPr>
          <p:cNvPr descr="new_belnet_logo.jpg (153×75)" id="405" name="Google Shape;405;p72"/>
          <p:cNvPicPr preferRelativeResize="0"/>
          <p:nvPr/>
        </p:nvPicPr>
        <p:blipFill rotWithShape="1">
          <a:blip r:embed="rId17">
            <a:alphaModFix/>
          </a:blip>
          <a:srcRect b="0" l="0" r="0" t="0"/>
          <a:stretch/>
        </p:blipFill>
        <p:spPr>
          <a:xfrm>
            <a:off x="2348438" y="2061191"/>
            <a:ext cx="543793" cy="295010"/>
          </a:xfrm>
          <a:prstGeom prst="rect">
            <a:avLst/>
          </a:prstGeom>
          <a:noFill/>
          <a:ln>
            <a:noFill/>
          </a:ln>
        </p:spPr>
      </p:pic>
      <p:pic>
        <p:nvPicPr>
          <p:cNvPr descr="rediris.png (350×100)" id="406" name="Google Shape;406;p72"/>
          <p:cNvPicPr preferRelativeResize="0"/>
          <p:nvPr/>
        </p:nvPicPr>
        <p:blipFill rotWithShape="1">
          <a:blip r:embed="rId18">
            <a:alphaModFix/>
          </a:blip>
          <a:srcRect b="0" l="0" r="0" t="0"/>
          <a:stretch/>
        </p:blipFill>
        <p:spPr>
          <a:xfrm>
            <a:off x="7389601" y="3150860"/>
            <a:ext cx="783177" cy="247642"/>
          </a:xfrm>
          <a:prstGeom prst="rect">
            <a:avLst/>
          </a:prstGeom>
          <a:noFill/>
          <a:ln>
            <a:noFill/>
          </a:ln>
        </p:spPr>
      </p:pic>
      <p:pic>
        <p:nvPicPr>
          <p:cNvPr descr="logoHi.png (720×184)" id="407" name="Google Shape;407;p72"/>
          <p:cNvPicPr preferRelativeResize="0"/>
          <p:nvPr/>
        </p:nvPicPr>
        <p:blipFill rotWithShape="1">
          <a:blip r:embed="rId19">
            <a:alphaModFix/>
          </a:blip>
          <a:srcRect b="0" l="0" r="0" t="0"/>
          <a:stretch/>
        </p:blipFill>
        <p:spPr>
          <a:xfrm>
            <a:off x="4914845" y="1803930"/>
            <a:ext cx="645529" cy="182571"/>
          </a:xfrm>
          <a:prstGeom prst="rect">
            <a:avLst/>
          </a:prstGeom>
          <a:noFill/>
          <a:ln>
            <a:noFill/>
          </a:ln>
        </p:spPr>
      </p:pic>
      <p:pic>
        <p:nvPicPr>
          <p:cNvPr descr="grnet_logo_2981x1289.png (2981×1289)" id="408" name="Google Shape;408;p72"/>
          <p:cNvPicPr preferRelativeResize="0"/>
          <p:nvPr/>
        </p:nvPicPr>
        <p:blipFill rotWithShape="1">
          <a:blip r:embed="rId20">
            <a:alphaModFix/>
          </a:blip>
          <a:srcRect b="0" l="0" r="0" t="0"/>
          <a:stretch/>
        </p:blipFill>
        <p:spPr>
          <a:xfrm>
            <a:off x="4063967" y="2539487"/>
            <a:ext cx="526082" cy="251755"/>
          </a:xfrm>
          <a:prstGeom prst="rect">
            <a:avLst/>
          </a:prstGeom>
          <a:noFill/>
          <a:ln>
            <a:noFill/>
          </a:ln>
        </p:spPr>
      </p:pic>
      <p:pic>
        <p:nvPicPr>
          <p:cNvPr id="409" name="Google Shape;409;p72"/>
          <p:cNvPicPr preferRelativeResize="0"/>
          <p:nvPr/>
        </p:nvPicPr>
        <p:blipFill rotWithShape="1">
          <a:blip r:embed="rId21">
            <a:alphaModFix/>
          </a:blip>
          <a:srcRect b="0" l="0" r="0" t="0"/>
          <a:stretch/>
        </p:blipFill>
        <p:spPr>
          <a:xfrm>
            <a:off x="2164870" y="3059621"/>
            <a:ext cx="905310" cy="640013"/>
          </a:xfrm>
          <a:prstGeom prst="rect">
            <a:avLst/>
          </a:prstGeom>
          <a:noFill/>
          <a:ln>
            <a:noFill/>
          </a:ln>
        </p:spPr>
      </p:pic>
      <p:pic>
        <p:nvPicPr>
          <p:cNvPr descr="cesnet.jpg" id="410" name="Google Shape;410;p72"/>
          <p:cNvPicPr preferRelativeResize="0"/>
          <p:nvPr/>
        </p:nvPicPr>
        <p:blipFill rotWithShape="1">
          <a:blip r:embed="rId22">
            <a:alphaModFix/>
          </a:blip>
          <a:srcRect b="0" l="0" r="0" t="0"/>
          <a:stretch/>
        </p:blipFill>
        <p:spPr>
          <a:xfrm>
            <a:off x="3075261" y="2032664"/>
            <a:ext cx="817055" cy="406584"/>
          </a:xfrm>
          <a:prstGeom prst="rect">
            <a:avLst/>
          </a:prstGeom>
          <a:noFill/>
          <a:ln>
            <a:noFill/>
          </a:ln>
        </p:spPr>
      </p:pic>
      <p:pic>
        <p:nvPicPr>
          <p:cNvPr id="411" name="Google Shape;411;p72"/>
          <p:cNvPicPr preferRelativeResize="0"/>
          <p:nvPr/>
        </p:nvPicPr>
        <p:blipFill rotWithShape="1">
          <a:blip r:embed="rId23">
            <a:alphaModFix/>
          </a:blip>
          <a:srcRect b="0" l="0" r="0" t="0"/>
          <a:stretch/>
        </p:blipFill>
        <p:spPr>
          <a:xfrm>
            <a:off x="3892316" y="1712146"/>
            <a:ext cx="538728" cy="218576"/>
          </a:xfrm>
          <a:prstGeom prst="rect">
            <a:avLst/>
          </a:prstGeom>
          <a:noFill/>
          <a:ln>
            <a:noFill/>
          </a:ln>
        </p:spPr>
      </p:pic>
      <p:pic>
        <p:nvPicPr>
          <p:cNvPr descr="loqo_ITI.JPG" id="412" name="Google Shape;412;p72"/>
          <p:cNvPicPr preferRelativeResize="0"/>
          <p:nvPr/>
        </p:nvPicPr>
        <p:blipFill rotWithShape="1">
          <a:blip r:embed="rId24">
            <a:alphaModFix/>
          </a:blip>
          <a:srcRect b="0" l="0" r="0" t="0"/>
          <a:stretch/>
        </p:blipFill>
        <p:spPr>
          <a:xfrm>
            <a:off x="4300761" y="4069578"/>
            <a:ext cx="464417" cy="464417"/>
          </a:xfrm>
          <a:prstGeom prst="rect">
            <a:avLst/>
          </a:prstGeom>
          <a:noFill/>
          <a:ln>
            <a:noFill/>
          </a:ln>
        </p:spPr>
      </p:pic>
      <p:pic>
        <p:nvPicPr>
          <p:cNvPr descr="cnlogo-top-2.png" id="413" name="Google Shape;413;p72"/>
          <p:cNvPicPr preferRelativeResize="0"/>
          <p:nvPr/>
        </p:nvPicPr>
        <p:blipFill rotWithShape="1">
          <a:blip r:embed="rId25">
            <a:alphaModFix/>
          </a:blip>
          <a:srcRect b="0" l="0" r="0" t="0"/>
          <a:stretch/>
        </p:blipFill>
        <p:spPr>
          <a:xfrm>
            <a:off x="6880200" y="2769665"/>
            <a:ext cx="680328" cy="170615"/>
          </a:xfrm>
          <a:prstGeom prst="rect">
            <a:avLst/>
          </a:prstGeom>
          <a:noFill/>
          <a:ln>
            <a:noFill/>
          </a:ln>
        </p:spPr>
      </p:pic>
      <p:pic>
        <p:nvPicPr>
          <p:cNvPr id="414" name="Google Shape;414;p72"/>
          <p:cNvPicPr preferRelativeResize="0"/>
          <p:nvPr/>
        </p:nvPicPr>
        <p:blipFill rotWithShape="1">
          <a:blip r:embed="rId26">
            <a:alphaModFix/>
          </a:blip>
          <a:srcRect b="0" l="0" r="0" t="0"/>
          <a:stretch/>
        </p:blipFill>
        <p:spPr>
          <a:xfrm>
            <a:off x="3278365" y="4099831"/>
            <a:ext cx="464417" cy="464417"/>
          </a:xfrm>
          <a:prstGeom prst="rect">
            <a:avLst/>
          </a:prstGeom>
          <a:noFill/>
          <a:ln>
            <a:noFill/>
          </a:ln>
        </p:spPr>
      </p:pic>
      <p:pic>
        <p:nvPicPr>
          <p:cNvPr id="415" name="Google Shape;415;p72"/>
          <p:cNvPicPr preferRelativeResize="0"/>
          <p:nvPr/>
        </p:nvPicPr>
        <p:blipFill rotWithShape="1">
          <a:blip r:embed="rId27">
            <a:alphaModFix/>
          </a:blip>
          <a:srcRect b="0" l="0" r="0" t="0"/>
          <a:stretch/>
        </p:blipFill>
        <p:spPr>
          <a:xfrm>
            <a:off x="6416301" y="2320118"/>
            <a:ext cx="680328" cy="345929"/>
          </a:xfrm>
          <a:prstGeom prst="rect">
            <a:avLst/>
          </a:prstGeom>
          <a:noFill/>
          <a:ln>
            <a:noFill/>
          </a:ln>
        </p:spPr>
      </p:pic>
      <p:pic>
        <p:nvPicPr>
          <p:cNvPr id="416" name="Google Shape;416;p72"/>
          <p:cNvPicPr preferRelativeResize="0"/>
          <p:nvPr/>
        </p:nvPicPr>
        <p:blipFill rotWithShape="1">
          <a:blip r:embed="rId28">
            <a:alphaModFix/>
          </a:blip>
          <a:srcRect b="0" l="0" r="0" t="0"/>
          <a:stretch/>
        </p:blipFill>
        <p:spPr>
          <a:xfrm>
            <a:off x="4988053" y="3865109"/>
            <a:ext cx="714375" cy="264319"/>
          </a:xfrm>
          <a:prstGeom prst="rect">
            <a:avLst/>
          </a:prstGeom>
          <a:noFill/>
          <a:ln>
            <a:noFill/>
          </a:ln>
        </p:spPr>
      </p:pic>
      <p:pic>
        <p:nvPicPr>
          <p:cNvPr id="417" name="Google Shape;417;p72"/>
          <p:cNvPicPr preferRelativeResize="0"/>
          <p:nvPr/>
        </p:nvPicPr>
        <p:blipFill rotWithShape="1">
          <a:blip r:embed="rId29">
            <a:alphaModFix/>
          </a:blip>
          <a:srcRect b="0" l="0" r="0" t="0"/>
          <a:stretch/>
        </p:blipFill>
        <p:spPr>
          <a:xfrm>
            <a:off x="3253196" y="2708526"/>
            <a:ext cx="714375" cy="292894"/>
          </a:xfrm>
          <a:prstGeom prst="rect">
            <a:avLst/>
          </a:prstGeom>
          <a:noFill/>
          <a:ln>
            <a:noFill/>
          </a:ln>
        </p:spPr>
      </p:pic>
      <p:pic>
        <p:nvPicPr>
          <p:cNvPr descr="Icon&#10;&#10;Description automatically generated" id="418" name="Google Shape;418;p72"/>
          <p:cNvPicPr preferRelativeResize="0"/>
          <p:nvPr/>
        </p:nvPicPr>
        <p:blipFill rotWithShape="1">
          <a:blip r:embed="rId30">
            <a:alphaModFix/>
          </a:blip>
          <a:srcRect b="0" l="0" r="0" t="0"/>
          <a:stretch/>
        </p:blipFill>
        <p:spPr>
          <a:xfrm>
            <a:off x="5368686" y="3250270"/>
            <a:ext cx="485551" cy="407864"/>
          </a:xfrm>
          <a:prstGeom prst="rect">
            <a:avLst/>
          </a:prstGeom>
          <a:noFill/>
          <a:ln>
            <a:noFill/>
          </a:ln>
        </p:spPr>
      </p:pic>
      <p:pic>
        <p:nvPicPr>
          <p:cNvPr descr="Logo&#10;&#10;Description automatically generated" id="419" name="Google Shape;419;p72"/>
          <p:cNvPicPr preferRelativeResize="0"/>
          <p:nvPr/>
        </p:nvPicPr>
        <p:blipFill rotWithShape="1">
          <a:blip r:embed="rId31">
            <a:alphaModFix/>
          </a:blip>
          <a:srcRect b="0" l="0" r="0" t="0"/>
          <a:stretch/>
        </p:blipFill>
        <p:spPr>
          <a:xfrm>
            <a:off x="5998173" y="2002600"/>
            <a:ext cx="358599" cy="358599"/>
          </a:xfrm>
          <a:prstGeom prst="rect">
            <a:avLst/>
          </a:prstGeom>
          <a:noFill/>
          <a:ln>
            <a:noFill/>
          </a:ln>
        </p:spPr>
      </p:pic>
      <p:pic>
        <p:nvPicPr>
          <p:cNvPr id="420" name="Google Shape;420;p72"/>
          <p:cNvPicPr preferRelativeResize="0"/>
          <p:nvPr/>
        </p:nvPicPr>
        <p:blipFill rotWithShape="1">
          <a:blip r:embed="rId32">
            <a:alphaModFix/>
          </a:blip>
          <a:srcRect b="0" l="0" r="0" t="0"/>
          <a:stretch/>
        </p:blipFill>
        <p:spPr>
          <a:xfrm>
            <a:off x="6419837" y="4283045"/>
            <a:ext cx="757238" cy="271463"/>
          </a:xfrm>
          <a:prstGeom prst="rect">
            <a:avLst/>
          </a:prstGeom>
          <a:noFill/>
          <a:ln>
            <a:noFill/>
          </a:ln>
        </p:spPr>
      </p:pic>
      <p:pic>
        <p:nvPicPr>
          <p:cNvPr descr="Logo, company name&#10;&#10;Description automatically generated" id="421" name="Google Shape;421;p72"/>
          <p:cNvPicPr preferRelativeResize="0"/>
          <p:nvPr/>
        </p:nvPicPr>
        <p:blipFill rotWithShape="1">
          <a:blip r:embed="rId33">
            <a:alphaModFix/>
          </a:blip>
          <a:srcRect b="0" l="0" r="0" t="0"/>
          <a:stretch/>
        </p:blipFill>
        <p:spPr>
          <a:xfrm>
            <a:off x="2358424" y="2501541"/>
            <a:ext cx="714375" cy="500063"/>
          </a:xfrm>
          <a:prstGeom prst="rect">
            <a:avLst/>
          </a:prstGeom>
          <a:noFill/>
          <a:ln>
            <a:noFill/>
          </a:ln>
        </p:spPr>
      </p:pic>
      <p:pic>
        <p:nvPicPr>
          <p:cNvPr descr="A close-up of a logo&#10;&#10;Description automatically generated with low confidence" id="422" name="Google Shape;422;p72"/>
          <p:cNvPicPr preferRelativeResize="0"/>
          <p:nvPr/>
        </p:nvPicPr>
        <p:blipFill rotWithShape="1">
          <a:blip r:embed="rId34">
            <a:alphaModFix/>
          </a:blip>
          <a:srcRect b="0" l="0" r="0" t="0"/>
          <a:stretch/>
        </p:blipFill>
        <p:spPr>
          <a:xfrm>
            <a:off x="4303247" y="2062220"/>
            <a:ext cx="494885" cy="316726"/>
          </a:xfrm>
          <a:prstGeom prst="rect">
            <a:avLst/>
          </a:prstGeom>
          <a:noFill/>
          <a:ln>
            <a:noFill/>
          </a:ln>
        </p:spPr>
      </p:pic>
      <p:pic>
        <p:nvPicPr>
          <p:cNvPr id="423" name="Google Shape;423;p72"/>
          <p:cNvPicPr preferRelativeResize="0"/>
          <p:nvPr/>
        </p:nvPicPr>
        <p:blipFill rotWithShape="1">
          <a:blip r:embed="rId35">
            <a:alphaModFix/>
          </a:blip>
          <a:srcRect b="0" l="0" r="0" t="0"/>
          <a:stretch/>
        </p:blipFill>
        <p:spPr>
          <a:xfrm>
            <a:off x="7751798" y="4181937"/>
            <a:ext cx="714375" cy="242888"/>
          </a:xfrm>
          <a:prstGeom prst="rect">
            <a:avLst/>
          </a:prstGeom>
          <a:noFill/>
          <a:ln>
            <a:noFill/>
          </a:ln>
        </p:spPr>
      </p:pic>
      <p:pic>
        <p:nvPicPr>
          <p:cNvPr id="424" name="Google Shape;424;p72"/>
          <p:cNvPicPr preferRelativeResize="0"/>
          <p:nvPr/>
        </p:nvPicPr>
        <p:blipFill rotWithShape="1">
          <a:blip r:embed="rId36">
            <a:alphaModFix/>
          </a:blip>
          <a:srcRect b="0" l="0" r="0" t="0"/>
          <a:stretch/>
        </p:blipFill>
        <p:spPr>
          <a:xfrm>
            <a:off x="5063838" y="2235956"/>
            <a:ext cx="595336" cy="273855"/>
          </a:xfrm>
          <a:prstGeom prst="rect">
            <a:avLst/>
          </a:prstGeom>
          <a:noFill/>
          <a:ln>
            <a:noFill/>
          </a:ln>
        </p:spPr>
      </p:pic>
      <p:pic>
        <p:nvPicPr>
          <p:cNvPr descr="A picture containing text, tool&#10;&#10;Description automatically generated" id="425" name="Google Shape;425;p72"/>
          <p:cNvPicPr preferRelativeResize="0"/>
          <p:nvPr/>
        </p:nvPicPr>
        <p:blipFill rotWithShape="1">
          <a:blip r:embed="rId37">
            <a:alphaModFix/>
          </a:blip>
          <a:srcRect b="0" l="0" r="0" t="0"/>
          <a:stretch/>
        </p:blipFill>
        <p:spPr>
          <a:xfrm>
            <a:off x="1226320" y="2619620"/>
            <a:ext cx="714375" cy="500063"/>
          </a:xfrm>
          <a:prstGeom prst="rect">
            <a:avLst/>
          </a:prstGeom>
          <a:noFill/>
          <a:ln>
            <a:noFill/>
          </a:ln>
        </p:spPr>
      </p:pic>
      <p:pic>
        <p:nvPicPr>
          <p:cNvPr descr="A picture containing shape&#10;&#10;Description automatically generated" id="426" name="Google Shape;426;p72"/>
          <p:cNvPicPr preferRelativeResize="0"/>
          <p:nvPr/>
        </p:nvPicPr>
        <p:blipFill rotWithShape="1">
          <a:blip r:embed="rId38">
            <a:alphaModFix/>
          </a:blip>
          <a:srcRect b="0" l="0" r="0" t="0"/>
          <a:stretch/>
        </p:blipFill>
        <p:spPr>
          <a:xfrm>
            <a:off x="5364453" y="4348575"/>
            <a:ext cx="445028" cy="445028"/>
          </a:xfrm>
          <a:prstGeom prst="rect">
            <a:avLst/>
          </a:prstGeom>
          <a:noFill/>
          <a:ln>
            <a:noFill/>
          </a:ln>
        </p:spPr>
      </p:pic>
      <p:pic>
        <p:nvPicPr>
          <p:cNvPr id="427" name="Google Shape;427;p72"/>
          <p:cNvPicPr preferRelativeResize="0"/>
          <p:nvPr/>
        </p:nvPicPr>
        <p:blipFill rotWithShape="1">
          <a:blip r:embed="rId39">
            <a:alphaModFix/>
          </a:blip>
          <a:srcRect b="0" l="0" r="0" t="0"/>
          <a:stretch/>
        </p:blipFill>
        <p:spPr>
          <a:xfrm>
            <a:off x="1651640" y="4311131"/>
            <a:ext cx="714375" cy="350044"/>
          </a:xfrm>
          <a:prstGeom prst="rect">
            <a:avLst/>
          </a:prstGeom>
          <a:noFill/>
          <a:ln>
            <a:noFill/>
          </a:ln>
        </p:spPr>
      </p:pic>
      <p:pic>
        <p:nvPicPr>
          <p:cNvPr id="428" name="Google Shape;428;p72"/>
          <p:cNvPicPr preferRelativeResize="0"/>
          <p:nvPr/>
        </p:nvPicPr>
        <p:blipFill rotWithShape="1">
          <a:blip r:embed="rId40">
            <a:alphaModFix/>
          </a:blip>
          <a:srcRect b="0" l="0" r="0" t="0"/>
          <a:stretch/>
        </p:blipFill>
        <p:spPr>
          <a:xfrm>
            <a:off x="579640" y="3714933"/>
            <a:ext cx="714375" cy="185738"/>
          </a:xfrm>
          <a:prstGeom prst="rect">
            <a:avLst/>
          </a:prstGeom>
          <a:noFill/>
          <a:ln>
            <a:noFill/>
          </a:ln>
        </p:spPr>
      </p:pic>
      <p:pic>
        <p:nvPicPr>
          <p:cNvPr descr="Text&#10;&#10;Description automatically generated" id="429" name="Google Shape;429;p72"/>
          <p:cNvPicPr preferRelativeResize="0"/>
          <p:nvPr/>
        </p:nvPicPr>
        <p:blipFill rotWithShape="1">
          <a:blip r:embed="rId41">
            <a:alphaModFix/>
          </a:blip>
          <a:srcRect b="0" l="0" r="0" t="0"/>
          <a:stretch/>
        </p:blipFill>
        <p:spPr>
          <a:xfrm>
            <a:off x="417980" y="4223029"/>
            <a:ext cx="1061109" cy="414164"/>
          </a:xfrm>
          <a:prstGeom prst="rect">
            <a:avLst/>
          </a:prstGeom>
          <a:noFill/>
          <a:ln>
            <a:noFill/>
          </a:ln>
        </p:spPr>
      </p:pic>
      <p:pic>
        <p:nvPicPr>
          <p:cNvPr id="430" name="Google Shape;430;p72"/>
          <p:cNvPicPr preferRelativeResize="0"/>
          <p:nvPr/>
        </p:nvPicPr>
        <p:blipFill rotWithShape="1">
          <a:blip r:embed="rId42">
            <a:alphaModFix/>
          </a:blip>
          <a:srcRect b="0" l="0" r="0" t="0"/>
          <a:stretch/>
        </p:blipFill>
        <p:spPr>
          <a:xfrm>
            <a:off x="7633568" y="3672522"/>
            <a:ext cx="714375" cy="185738"/>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1" name="Shape 961"/>
        <p:cNvGrpSpPr/>
        <p:nvPr/>
      </p:nvGrpSpPr>
      <p:grpSpPr>
        <a:xfrm>
          <a:off x="0" y="0"/>
          <a:ext cx="0" cy="0"/>
          <a:chOff x="0" y="0"/>
          <a:chExt cx="0" cy="0"/>
        </a:xfrm>
      </p:grpSpPr>
      <p:sp>
        <p:nvSpPr>
          <p:cNvPr id="962" name="Google Shape;962;p99"/>
          <p:cNvSpPr/>
          <p:nvPr/>
        </p:nvSpPr>
        <p:spPr>
          <a:xfrm>
            <a:off x="388325" y="1084375"/>
            <a:ext cx="8660400" cy="34656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963" name="Google Shape;963;p99"/>
          <p:cNvSpPr txBox="1"/>
          <p:nvPr/>
        </p:nvSpPr>
        <p:spPr>
          <a:xfrm>
            <a:off x="628597" y="1178670"/>
            <a:ext cx="3729300" cy="312750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rgbClr val="00B050"/>
              </a:buClr>
              <a:buSzPts val="1500"/>
              <a:buFont typeface="Arial"/>
              <a:buNone/>
            </a:pPr>
            <a:r>
              <a:rPr b="1" i="0" lang="en" sz="1500" u="none" cap="none" strike="noStrike">
                <a:solidFill>
                  <a:srgbClr val="00B050"/>
                </a:solidFill>
                <a:latin typeface="Calibri"/>
                <a:ea typeface="Calibri"/>
                <a:cs typeface="Calibri"/>
                <a:sym typeface="Calibri"/>
              </a:rPr>
              <a:t>GEANT FPA GNx Projects</a:t>
            </a:r>
            <a:endParaRPr sz="1100"/>
          </a:p>
          <a:p>
            <a:pPr indent="-374650" lvl="0" marL="381000" marR="0" rtl="0" algn="l">
              <a:lnSpc>
                <a:spcPct val="90000"/>
              </a:lnSpc>
              <a:spcBef>
                <a:spcPts val="800"/>
              </a:spcBef>
              <a:spcAft>
                <a:spcPts val="0"/>
              </a:spcAft>
              <a:buClr>
                <a:srgbClr val="00B050"/>
              </a:buClr>
              <a:buSzPts val="1500"/>
              <a:buFont typeface="Calibri"/>
              <a:buAutoNum type="arabicPeriod"/>
            </a:pPr>
            <a:r>
              <a:rPr b="0" i="0" lang="en" sz="1500" u="none" cap="none" strike="noStrike">
                <a:solidFill>
                  <a:srgbClr val="00B050"/>
                </a:solidFill>
                <a:latin typeface="Calibri"/>
                <a:ea typeface="Calibri"/>
                <a:cs typeface="Calibri"/>
                <a:sym typeface="Calibri"/>
              </a:rPr>
              <a:t>GN4-3N</a:t>
            </a:r>
            <a:endParaRPr sz="1100"/>
          </a:p>
          <a:p>
            <a:pPr indent="-374650" lvl="0" marL="381000" marR="0" rtl="0" algn="l">
              <a:lnSpc>
                <a:spcPct val="90000"/>
              </a:lnSpc>
              <a:spcBef>
                <a:spcPts val="800"/>
              </a:spcBef>
              <a:spcAft>
                <a:spcPts val="0"/>
              </a:spcAft>
              <a:buClr>
                <a:srgbClr val="00B050"/>
              </a:buClr>
              <a:buSzPts val="1500"/>
              <a:buFont typeface="Calibri"/>
              <a:buAutoNum type="arabicPeriod"/>
            </a:pPr>
            <a:r>
              <a:rPr b="0" i="0" lang="en" sz="1500" u="none" cap="none" strike="noStrike">
                <a:solidFill>
                  <a:srgbClr val="00B050"/>
                </a:solidFill>
                <a:latin typeface="Calibri"/>
                <a:ea typeface="Calibri"/>
                <a:cs typeface="Calibri"/>
                <a:sym typeface="Calibri"/>
              </a:rPr>
              <a:t>GN5-1</a:t>
            </a:r>
            <a:endParaRPr sz="1100"/>
          </a:p>
          <a:p>
            <a:pPr indent="-374650" lvl="0" marL="381000" marR="0" rtl="0" algn="l">
              <a:lnSpc>
                <a:spcPct val="90000"/>
              </a:lnSpc>
              <a:spcBef>
                <a:spcPts val="800"/>
              </a:spcBef>
              <a:spcAft>
                <a:spcPts val="0"/>
              </a:spcAft>
              <a:buClr>
                <a:srgbClr val="00B050"/>
              </a:buClr>
              <a:buSzPts val="1500"/>
              <a:buFont typeface="Calibri"/>
              <a:buAutoNum type="arabicPeriod"/>
            </a:pPr>
            <a:r>
              <a:rPr b="0" i="0" lang="en" sz="1500" u="none" cap="none" strike="noStrike">
                <a:solidFill>
                  <a:srgbClr val="00B050"/>
                </a:solidFill>
                <a:latin typeface="Calibri"/>
                <a:ea typeface="Calibri"/>
                <a:cs typeface="Calibri"/>
                <a:sym typeface="Calibri"/>
              </a:rPr>
              <a:t>GN5-IC1</a:t>
            </a:r>
            <a:endParaRPr sz="1100"/>
          </a:p>
          <a:p>
            <a:pPr indent="0" lvl="0" marL="0" marR="0" rtl="0" algn="l">
              <a:lnSpc>
                <a:spcPct val="90000"/>
              </a:lnSpc>
              <a:spcBef>
                <a:spcPts val="800"/>
              </a:spcBef>
              <a:spcAft>
                <a:spcPts val="0"/>
              </a:spcAft>
              <a:buClr>
                <a:srgbClr val="FF0000"/>
              </a:buClr>
              <a:buSzPts val="1500"/>
              <a:buFont typeface="Arial"/>
              <a:buNone/>
            </a:pPr>
            <a:r>
              <a:rPr b="1" i="0" lang="en" sz="1500" u="none" cap="none" strike="noStrike">
                <a:solidFill>
                  <a:srgbClr val="FF0000"/>
                </a:solidFill>
                <a:latin typeface="Calibri"/>
                <a:ea typeface="Calibri"/>
                <a:cs typeface="Calibri"/>
                <a:sym typeface="Calibri"/>
              </a:rPr>
              <a:t>EOSC Projects</a:t>
            </a:r>
            <a:endParaRPr sz="1100"/>
          </a:p>
          <a:p>
            <a:pPr indent="0" lvl="0" marL="0" marR="0" rtl="0" algn="l">
              <a:lnSpc>
                <a:spcPct val="90000"/>
              </a:lnSpc>
              <a:spcBef>
                <a:spcPts val="800"/>
              </a:spcBef>
              <a:spcAft>
                <a:spcPts val="0"/>
              </a:spcAft>
              <a:buClr>
                <a:srgbClr val="FF0000"/>
              </a:buClr>
              <a:buSzPts val="1500"/>
              <a:buFont typeface="Arial"/>
              <a:buNone/>
            </a:pPr>
            <a:r>
              <a:rPr b="0" i="0" lang="en" sz="1500" u="none" cap="none" strike="noStrike">
                <a:solidFill>
                  <a:srgbClr val="FF0000"/>
                </a:solidFill>
                <a:latin typeface="Calibri"/>
                <a:ea typeface="Calibri"/>
                <a:cs typeface="Calibri"/>
                <a:sym typeface="Calibri"/>
              </a:rPr>
              <a:t>4.      EOSC Future</a:t>
            </a:r>
            <a:endParaRPr sz="1100"/>
          </a:p>
          <a:p>
            <a:pPr indent="0" lvl="0" marL="0" marR="0" rtl="0" algn="l">
              <a:lnSpc>
                <a:spcPct val="90000"/>
              </a:lnSpc>
              <a:spcBef>
                <a:spcPts val="800"/>
              </a:spcBef>
              <a:spcAft>
                <a:spcPts val="0"/>
              </a:spcAft>
              <a:buClr>
                <a:srgbClr val="1E4E79"/>
              </a:buClr>
              <a:buSzPts val="1500"/>
              <a:buFont typeface="Arial"/>
              <a:buNone/>
            </a:pPr>
            <a:r>
              <a:rPr b="1" i="0" lang="en" sz="1500" u="none" cap="none" strike="noStrike">
                <a:solidFill>
                  <a:srgbClr val="1E4E79"/>
                </a:solidFill>
                <a:latin typeface="Calibri"/>
                <a:ea typeface="Calibri"/>
                <a:cs typeface="Calibri"/>
                <a:sym typeface="Calibri"/>
              </a:rPr>
              <a:t>T&amp;I Projects</a:t>
            </a:r>
            <a:endParaRPr sz="1100"/>
          </a:p>
          <a:p>
            <a:pPr indent="-374650" lvl="0" marL="381000" marR="0" rtl="0" algn="l">
              <a:lnSpc>
                <a:spcPct val="90000"/>
              </a:lnSpc>
              <a:spcBef>
                <a:spcPts val="800"/>
              </a:spcBef>
              <a:spcAft>
                <a:spcPts val="0"/>
              </a:spcAft>
              <a:buClr>
                <a:srgbClr val="1E4E79"/>
              </a:buClr>
              <a:buSzPts val="1500"/>
              <a:buFont typeface="Calibri"/>
              <a:buAutoNum type="arabicPeriod" startAt="5"/>
            </a:pPr>
            <a:r>
              <a:rPr b="0" i="0" lang="en" sz="1500" u="none" cap="none" strike="noStrike">
                <a:solidFill>
                  <a:srgbClr val="1E4E79"/>
                </a:solidFill>
                <a:latin typeface="Calibri"/>
                <a:ea typeface="Calibri"/>
                <a:cs typeface="Calibri"/>
                <a:sym typeface="Calibri"/>
              </a:rPr>
              <a:t>EDSSI2</a:t>
            </a:r>
            <a:endParaRPr sz="1100"/>
          </a:p>
          <a:p>
            <a:pPr indent="-374650" lvl="0" marL="381000" marR="0" rtl="0" algn="l">
              <a:lnSpc>
                <a:spcPct val="90000"/>
              </a:lnSpc>
              <a:spcBef>
                <a:spcPts val="800"/>
              </a:spcBef>
              <a:spcAft>
                <a:spcPts val="0"/>
              </a:spcAft>
              <a:buClr>
                <a:srgbClr val="1E4E79"/>
              </a:buClr>
              <a:buSzPts val="1500"/>
              <a:buFont typeface="Calibri"/>
              <a:buAutoNum type="arabicPeriod" startAt="5"/>
            </a:pPr>
            <a:r>
              <a:rPr lang="en" sz="1500">
                <a:solidFill>
                  <a:srgbClr val="1E4E79"/>
                </a:solidFill>
                <a:latin typeface="Calibri"/>
                <a:ea typeface="Calibri"/>
                <a:cs typeface="Calibri"/>
                <a:sym typeface="Calibri"/>
              </a:rPr>
              <a:t>DC4EU</a:t>
            </a:r>
            <a:endParaRPr sz="1500">
              <a:solidFill>
                <a:srgbClr val="1E4E79"/>
              </a:solidFill>
              <a:latin typeface="Calibri"/>
              <a:ea typeface="Calibri"/>
              <a:cs typeface="Calibri"/>
              <a:sym typeface="Calibri"/>
            </a:endParaRPr>
          </a:p>
          <a:p>
            <a:pPr indent="-374650" lvl="0" marL="381000" marR="0" rtl="0" algn="l">
              <a:lnSpc>
                <a:spcPct val="90000"/>
              </a:lnSpc>
              <a:spcBef>
                <a:spcPts val="800"/>
              </a:spcBef>
              <a:spcAft>
                <a:spcPts val="0"/>
              </a:spcAft>
              <a:buClr>
                <a:srgbClr val="1E4E79"/>
              </a:buClr>
              <a:buSzPts val="1500"/>
              <a:buFont typeface="Calibri"/>
              <a:buAutoNum type="arabicPeriod" startAt="5"/>
            </a:pPr>
            <a:r>
              <a:rPr lang="en" sz="1500">
                <a:solidFill>
                  <a:srgbClr val="1E4E79"/>
                </a:solidFill>
                <a:latin typeface="Calibri"/>
                <a:ea typeface="Calibri"/>
                <a:cs typeface="Calibri"/>
                <a:sym typeface="Calibri"/>
              </a:rPr>
              <a:t>AARC TREE</a:t>
            </a:r>
            <a:endParaRPr sz="1500">
              <a:solidFill>
                <a:srgbClr val="1E4E79"/>
              </a:solidFill>
              <a:latin typeface="Calibri"/>
              <a:ea typeface="Calibri"/>
              <a:cs typeface="Calibri"/>
              <a:sym typeface="Calibri"/>
            </a:endParaRPr>
          </a:p>
          <a:p>
            <a:pPr indent="-279400" lvl="0" marL="381000" marR="0" rtl="0" algn="l">
              <a:lnSpc>
                <a:spcPct val="90000"/>
              </a:lnSpc>
              <a:spcBef>
                <a:spcPts val="800"/>
              </a:spcBef>
              <a:spcAft>
                <a:spcPts val="0"/>
              </a:spcAft>
              <a:buClr>
                <a:srgbClr val="76092A"/>
              </a:buClr>
              <a:buSzPts val="1500"/>
              <a:buFont typeface="Calibri"/>
              <a:buNone/>
            </a:pPr>
            <a:r>
              <a:t/>
            </a:r>
            <a:endParaRPr b="0" i="0" sz="1500" u="none" cap="none" strike="noStrike">
              <a:solidFill>
                <a:srgbClr val="76092A"/>
              </a:solidFill>
              <a:latin typeface="Calibri"/>
              <a:ea typeface="Calibri"/>
              <a:cs typeface="Calibri"/>
              <a:sym typeface="Calibri"/>
            </a:endParaRPr>
          </a:p>
          <a:p>
            <a:pPr indent="-279400" lvl="0" marL="381000" marR="0" rtl="0" algn="l">
              <a:lnSpc>
                <a:spcPct val="90000"/>
              </a:lnSpc>
              <a:spcBef>
                <a:spcPts val="800"/>
              </a:spcBef>
              <a:spcAft>
                <a:spcPts val="0"/>
              </a:spcAft>
              <a:buClr>
                <a:srgbClr val="76092A"/>
              </a:buClr>
              <a:buSzPts val="1500"/>
              <a:buFont typeface="Calibri"/>
              <a:buNone/>
            </a:pPr>
            <a:r>
              <a:t/>
            </a:r>
            <a:endParaRPr b="0" i="0" sz="1500" u="none" cap="none" strike="noStrike">
              <a:solidFill>
                <a:srgbClr val="76092A"/>
              </a:solidFill>
              <a:latin typeface="Calibri"/>
              <a:ea typeface="Calibri"/>
              <a:cs typeface="Calibri"/>
              <a:sym typeface="Calibri"/>
            </a:endParaRPr>
          </a:p>
          <a:p>
            <a:pPr indent="-279400" lvl="0" marL="381000" marR="0" rtl="0" algn="l">
              <a:lnSpc>
                <a:spcPct val="90000"/>
              </a:lnSpc>
              <a:spcBef>
                <a:spcPts val="800"/>
              </a:spcBef>
              <a:spcAft>
                <a:spcPts val="0"/>
              </a:spcAft>
              <a:buClr>
                <a:srgbClr val="76092A"/>
              </a:buClr>
              <a:buSzPts val="1500"/>
              <a:buFont typeface="Calibri"/>
              <a:buNone/>
            </a:pPr>
            <a:r>
              <a:t/>
            </a:r>
            <a:endParaRPr b="0" i="0" sz="1500" u="none" cap="none" strike="noStrike">
              <a:solidFill>
                <a:srgbClr val="001F2F"/>
              </a:solidFill>
              <a:latin typeface="Calibri"/>
              <a:ea typeface="Calibri"/>
              <a:cs typeface="Calibri"/>
              <a:sym typeface="Calibri"/>
            </a:endParaRPr>
          </a:p>
          <a:p>
            <a:pPr indent="-76200" lvl="0" marL="177800" marR="0" rtl="0" algn="l">
              <a:lnSpc>
                <a:spcPct val="90000"/>
              </a:lnSpc>
              <a:spcBef>
                <a:spcPts val="800"/>
              </a:spcBef>
              <a:spcAft>
                <a:spcPts val="0"/>
              </a:spcAft>
              <a:buClr>
                <a:srgbClr val="76092A"/>
              </a:buClr>
              <a:buSzPts val="1500"/>
              <a:buFont typeface="Arial"/>
              <a:buNone/>
            </a:pPr>
            <a:r>
              <a:t/>
            </a:r>
            <a:endParaRPr b="0" i="0" sz="1500" u="none" cap="none" strike="noStrike">
              <a:solidFill>
                <a:srgbClr val="76092A"/>
              </a:solidFill>
              <a:latin typeface="Calibri"/>
              <a:ea typeface="Calibri"/>
              <a:cs typeface="Calibri"/>
              <a:sym typeface="Calibri"/>
            </a:endParaRPr>
          </a:p>
        </p:txBody>
      </p:sp>
      <p:sp>
        <p:nvSpPr>
          <p:cNvPr id="964" name="Google Shape;964;p99"/>
          <p:cNvSpPr txBox="1"/>
          <p:nvPr/>
        </p:nvSpPr>
        <p:spPr>
          <a:xfrm>
            <a:off x="279108" y="377666"/>
            <a:ext cx="7421100" cy="323100"/>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rgbClr val="005887"/>
              </a:buClr>
              <a:buSzPts val="2100"/>
              <a:buFont typeface="Calibri"/>
              <a:buNone/>
            </a:pPr>
            <a:r>
              <a:rPr b="1" i="0" lang="en" sz="2100" u="none" cap="none" strike="noStrike">
                <a:solidFill>
                  <a:srgbClr val="005887"/>
                </a:solidFill>
                <a:latin typeface="Calibri"/>
                <a:ea typeface="Calibri"/>
                <a:cs typeface="Calibri"/>
                <a:sym typeface="Calibri"/>
              </a:rPr>
              <a:t>Current GÉANT EC Projects overview</a:t>
            </a:r>
            <a:endParaRPr sz="1100"/>
          </a:p>
        </p:txBody>
      </p:sp>
      <p:sp>
        <p:nvSpPr>
          <p:cNvPr id="965" name="Google Shape;965;p99"/>
          <p:cNvSpPr txBox="1"/>
          <p:nvPr/>
        </p:nvSpPr>
        <p:spPr>
          <a:xfrm>
            <a:off x="3418295" y="1127395"/>
            <a:ext cx="4281900" cy="3792900"/>
          </a:xfrm>
          <a:prstGeom prst="rect">
            <a:avLst/>
          </a:prstGeom>
          <a:noFill/>
          <a:ln>
            <a:noFill/>
          </a:ln>
        </p:spPr>
        <p:txBody>
          <a:bodyPr anchorCtr="0" anchor="t" bIns="34275" lIns="68575" spcFirstLastPara="1" rIns="68575" wrap="square" tIns="34275">
            <a:normAutofit/>
          </a:bodyPr>
          <a:lstStyle/>
          <a:p>
            <a:pPr indent="0" lvl="0" marL="0" marR="0" rtl="0" algn="l">
              <a:lnSpc>
                <a:spcPct val="90000"/>
              </a:lnSpc>
              <a:spcBef>
                <a:spcPts val="0"/>
              </a:spcBef>
              <a:spcAft>
                <a:spcPts val="0"/>
              </a:spcAft>
              <a:buClr>
                <a:srgbClr val="7030A0"/>
              </a:buClr>
              <a:buSzPts val="1500"/>
              <a:buFont typeface="Arial"/>
              <a:buNone/>
            </a:pPr>
            <a:r>
              <a:rPr b="1" i="0" lang="en" sz="1500" u="none" cap="none" strike="noStrike">
                <a:solidFill>
                  <a:srgbClr val="7030A0"/>
                </a:solidFill>
                <a:latin typeface="Calibri"/>
                <a:ea typeface="Calibri"/>
                <a:cs typeface="Calibri"/>
                <a:sym typeface="Calibri"/>
              </a:rPr>
              <a:t>Other Connectivity Projects</a:t>
            </a:r>
            <a:endParaRPr sz="1100"/>
          </a:p>
          <a:p>
            <a:pPr indent="0" lvl="0" marL="0" marR="0" rtl="0" algn="l">
              <a:lnSpc>
                <a:spcPct val="90000"/>
              </a:lnSpc>
              <a:spcBef>
                <a:spcPts val="800"/>
              </a:spcBef>
              <a:spcAft>
                <a:spcPts val="0"/>
              </a:spcAft>
              <a:buClr>
                <a:srgbClr val="7030A0"/>
              </a:buClr>
              <a:buSzPts val="1500"/>
              <a:buFont typeface="Arial"/>
              <a:buNone/>
            </a:pPr>
            <a:r>
              <a:rPr b="0" i="0" lang="en" sz="1500" u="none" cap="none" strike="noStrike">
                <a:solidFill>
                  <a:srgbClr val="7030A0"/>
                </a:solidFill>
                <a:latin typeface="Calibri"/>
                <a:ea typeface="Calibri"/>
                <a:cs typeface="Calibri"/>
                <a:sym typeface="Calibri"/>
              </a:rPr>
              <a:t>7.    CLONETS-DS</a:t>
            </a:r>
            <a:endParaRPr sz="1100"/>
          </a:p>
          <a:p>
            <a:pPr indent="0" lvl="0" marL="0" marR="0" rtl="0" algn="l">
              <a:lnSpc>
                <a:spcPct val="90000"/>
              </a:lnSpc>
              <a:spcBef>
                <a:spcPts val="800"/>
              </a:spcBef>
              <a:spcAft>
                <a:spcPts val="0"/>
              </a:spcAft>
              <a:buClr>
                <a:srgbClr val="7030A0"/>
              </a:buClr>
              <a:buSzPts val="1500"/>
              <a:buFont typeface="Arial"/>
              <a:buNone/>
            </a:pPr>
            <a:r>
              <a:rPr lang="en" sz="1500">
                <a:solidFill>
                  <a:srgbClr val="7030A0"/>
                </a:solidFill>
                <a:latin typeface="Calibri"/>
                <a:ea typeface="Calibri"/>
                <a:cs typeface="Calibri"/>
                <a:sym typeface="Calibri"/>
              </a:rPr>
              <a:t>8.    SUBMERSE</a:t>
            </a:r>
            <a:endParaRPr b="0" i="0" sz="1500" u="none" cap="none" strike="noStrike">
              <a:solidFill>
                <a:srgbClr val="7030A0"/>
              </a:solidFill>
              <a:latin typeface="Calibri"/>
              <a:ea typeface="Calibri"/>
              <a:cs typeface="Calibri"/>
              <a:sym typeface="Calibri"/>
            </a:endParaRPr>
          </a:p>
          <a:p>
            <a:pPr indent="0" lvl="0" marL="0" marR="0" rtl="0" algn="l">
              <a:lnSpc>
                <a:spcPct val="90000"/>
              </a:lnSpc>
              <a:spcBef>
                <a:spcPts val="800"/>
              </a:spcBef>
              <a:spcAft>
                <a:spcPts val="0"/>
              </a:spcAft>
              <a:buClr>
                <a:srgbClr val="FFC000"/>
              </a:buClr>
              <a:buSzPts val="1500"/>
              <a:buFont typeface="Arial"/>
              <a:buNone/>
            </a:pPr>
            <a:r>
              <a:rPr b="1" i="0" lang="en" sz="1500" u="none" cap="none" strike="noStrike">
                <a:solidFill>
                  <a:srgbClr val="FFC000"/>
                </a:solidFill>
                <a:latin typeface="Calibri"/>
                <a:ea typeface="Calibri"/>
                <a:cs typeface="Calibri"/>
                <a:sym typeface="Calibri"/>
              </a:rPr>
              <a:t>International Projects</a:t>
            </a:r>
            <a:endParaRPr sz="1100"/>
          </a:p>
          <a:p>
            <a:pPr indent="0" lvl="0" marL="0" marR="0" rtl="0" algn="l">
              <a:lnSpc>
                <a:spcPct val="90000"/>
              </a:lnSpc>
              <a:spcBef>
                <a:spcPts val="800"/>
              </a:spcBef>
              <a:spcAft>
                <a:spcPts val="0"/>
              </a:spcAft>
              <a:buClr>
                <a:srgbClr val="FFC000"/>
              </a:buClr>
              <a:buSzPts val="1500"/>
              <a:buFont typeface="Arial"/>
              <a:buNone/>
            </a:pPr>
            <a:r>
              <a:rPr b="0" i="0" lang="en" sz="1500" u="none" cap="none" strike="noStrike">
                <a:solidFill>
                  <a:srgbClr val="FFC000"/>
                </a:solidFill>
                <a:latin typeface="Calibri"/>
                <a:ea typeface="Calibri"/>
                <a:cs typeface="Calibri"/>
                <a:sym typeface="Calibri"/>
              </a:rPr>
              <a:t>9.   </a:t>
            </a:r>
            <a:r>
              <a:rPr b="1" i="0" lang="en" sz="1500" u="none" cap="none" strike="noStrike">
                <a:solidFill>
                  <a:srgbClr val="FFC000"/>
                </a:solidFill>
                <a:latin typeface="Calibri"/>
                <a:ea typeface="Calibri"/>
                <a:cs typeface="Calibri"/>
                <a:sym typeface="Calibri"/>
              </a:rPr>
              <a:t>   EaPConnect2</a:t>
            </a:r>
            <a:endParaRPr b="1" sz="1100"/>
          </a:p>
          <a:p>
            <a:pPr indent="0" lvl="0" marL="0" marR="0" rtl="0" algn="l">
              <a:lnSpc>
                <a:spcPct val="90000"/>
              </a:lnSpc>
              <a:spcBef>
                <a:spcPts val="800"/>
              </a:spcBef>
              <a:spcAft>
                <a:spcPts val="0"/>
              </a:spcAft>
              <a:buClr>
                <a:srgbClr val="FFC000"/>
              </a:buClr>
              <a:buSzPts val="1500"/>
              <a:buFont typeface="Arial"/>
              <a:buNone/>
            </a:pPr>
            <a:r>
              <a:rPr b="1" lang="en" sz="1500">
                <a:solidFill>
                  <a:srgbClr val="A12024"/>
                </a:solidFill>
                <a:latin typeface="Calibri"/>
                <a:ea typeface="Calibri"/>
                <a:cs typeface="Calibri"/>
                <a:sym typeface="Calibri"/>
              </a:rPr>
              <a:t>10</a:t>
            </a:r>
            <a:r>
              <a:rPr b="1" i="0" lang="en" sz="1500" u="none" cap="none" strike="noStrike">
                <a:solidFill>
                  <a:srgbClr val="A12024"/>
                </a:solidFill>
                <a:latin typeface="Calibri"/>
                <a:ea typeface="Calibri"/>
                <a:cs typeface="Calibri"/>
                <a:sym typeface="Calibri"/>
              </a:rPr>
              <a:t>.      </a:t>
            </a:r>
            <a:r>
              <a:rPr b="1" i="0" lang="en" sz="1900" u="none" cap="none" strike="noStrike">
                <a:solidFill>
                  <a:srgbClr val="A12024"/>
                </a:solidFill>
                <a:latin typeface="Calibri"/>
                <a:ea typeface="Calibri"/>
                <a:cs typeface="Calibri"/>
                <a:sym typeface="Calibri"/>
              </a:rPr>
              <a:t>AfricaConnect3</a:t>
            </a:r>
            <a:endParaRPr b="1" sz="1500">
              <a:solidFill>
                <a:srgbClr val="A12024"/>
              </a:solidFill>
            </a:endParaRPr>
          </a:p>
          <a:p>
            <a:pPr indent="0" lvl="0" marL="0" marR="0" rtl="0" algn="l">
              <a:lnSpc>
                <a:spcPct val="90000"/>
              </a:lnSpc>
              <a:spcBef>
                <a:spcPts val="800"/>
              </a:spcBef>
              <a:spcAft>
                <a:spcPts val="0"/>
              </a:spcAft>
              <a:buClr>
                <a:srgbClr val="76092A"/>
              </a:buClr>
              <a:buSzPts val="1500"/>
              <a:buFont typeface="Arial"/>
              <a:buNone/>
            </a:pPr>
            <a:r>
              <a:t/>
            </a:r>
            <a:endParaRPr b="0" i="0" sz="1500" u="none" cap="none" strike="noStrike">
              <a:solidFill>
                <a:srgbClr val="1E4E79"/>
              </a:solidFill>
              <a:latin typeface="Calibri"/>
              <a:ea typeface="Calibri"/>
              <a:cs typeface="Calibri"/>
              <a:sym typeface="Calibri"/>
            </a:endParaRPr>
          </a:p>
          <a:p>
            <a:pPr indent="-76200" lvl="0" marL="177800" marR="0" rtl="0" algn="l">
              <a:lnSpc>
                <a:spcPct val="90000"/>
              </a:lnSpc>
              <a:spcBef>
                <a:spcPts val="800"/>
              </a:spcBef>
              <a:spcAft>
                <a:spcPts val="0"/>
              </a:spcAft>
              <a:buClr>
                <a:srgbClr val="76092A"/>
              </a:buClr>
              <a:buSzPts val="1500"/>
              <a:buFont typeface="Arial"/>
              <a:buNone/>
            </a:pPr>
            <a:r>
              <a:t/>
            </a:r>
            <a:endParaRPr b="0" i="0" sz="1500" u="none" cap="none" strike="noStrike">
              <a:solidFill>
                <a:srgbClr val="1E4E79"/>
              </a:solidFill>
              <a:latin typeface="Calibri"/>
              <a:ea typeface="Calibri"/>
              <a:cs typeface="Calibri"/>
              <a:sym typeface="Calibri"/>
            </a:endParaRPr>
          </a:p>
        </p:txBody>
      </p:sp>
      <p:sp>
        <p:nvSpPr>
          <p:cNvPr id="966" name="Google Shape;966;p99"/>
          <p:cNvSpPr txBox="1"/>
          <p:nvPr/>
        </p:nvSpPr>
        <p:spPr>
          <a:xfrm>
            <a:off x="4403993" y="3745738"/>
            <a:ext cx="4371000" cy="531000"/>
          </a:xfrm>
          <a:prstGeom prst="rect">
            <a:avLst/>
          </a:prstGeom>
          <a:solidFill>
            <a:srgbClr val="2FB8FF"/>
          </a:solid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500"/>
              <a:buFont typeface="Calibri"/>
              <a:buNone/>
            </a:pPr>
            <a:r>
              <a:rPr b="1" i="0" lang="en" sz="1500" u="none" cap="none" strike="noStrike">
                <a:solidFill>
                  <a:srgbClr val="000000"/>
                </a:solidFill>
                <a:latin typeface="Calibri"/>
                <a:ea typeface="Calibri"/>
                <a:cs typeface="Calibri"/>
                <a:sym typeface="Calibri"/>
              </a:rPr>
              <a:t>PLUS</a:t>
            </a:r>
            <a:endParaRPr sz="1100"/>
          </a:p>
          <a:p>
            <a:pPr indent="0" lvl="0" marL="0" marR="0" rtl="0" algn="l">
              <a:lnSpc>
                <a:spcPct val="100000"/>
              </a:lnSpc>
              <a:spcBef>
                <a:spcPts val="0"/>
              </a:spcBef>
              <a:spcAft>
                <a:spcPts val="0"/>
              </a:spcAft>
              <a:buClr>
                <a:srgbClr val="000000"/>
              </a:buClr>
              <a:buSzPts val="1500"/>
              <a:buFont typeface="Calibri"/>
              <a:buNone/>
            </a:pPr>
            <a:r>
              <a:rPr b="0" i="0" lang="en" sz="1500" u="none" cap="none" strike="noStrike">
                <a:solidFill>
                  <a:srgbClr val="000000"/>
                </a:solidFill>
                <a:latin typeface="Calibri"/>
                <a:ea typeface="Calibri"/>
                <a:cs typeface="Calibri"/>
                <a:sym typeface="Calibri"/>
              </a:rPr>
              <a:t>Submitted: EOSC Nudge; EOSC Beyond </a:t>
            </a:r>
            <a:endParaRPr sz="110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0" name="Shape 970"/>
        <p:cNvGrpSpPr/>
        <p:nvPr/>
      </p:nvGrpSpPr>
      <p:grpSpPr>
        <a:xfrm>
          <a:off x="0" y="0"/>
          <a:ext cx="0" cy="0"/>
          <a:chOff x="0" y="0"/>
          <a:chExt cx="0" cy="0"/>
        </a:xfrm>
      </p:grpSpPr>
      <p:sp>
        <p:nvSpPr>
          <p:cNvPr id="971" name="Google Shape;971;p100"/>
          <p:cNvSpPr txBox="1"/>
          <p:nvPr>
            <p:ph idx="12" type="sldNum"/>
          </p:nvPr>
        </p:nvSpPr>
        <p:spPr>
          <a:xfrm>
            <a:off x="6373883" y="4738169"/>
            <a:ext cx="502800" cy="249000"/>
          </a:xfrm>
          <a:prstGeom prst="rect">
            <a:avLst/>
          </a:prstGeom>
        </p:spPr>
        <p:txBody>
          <a:bodyPr anchorCtr="0" anchor="ctr" bIns="34275" lIns="68575" spcFirstLastPara="1" rIns="68575" wrap="square" tIns="34275">
            <a:noAutofit/>
          </a:bodyPr>
          <a:lstStyle/>
          <a:p>
            <a:pPr indent="0" lvl="0" marL="0" rtl="0" algn="r">
              <a:spcBef>
                <a:spcPts val="0"/>
              </a:spcBef>
              <a:spcAft>
                <a:spcPts val="0"/>
              </a:spcAft>
              <a:buClr>
                <a:srgbClr val="000000"/>
              </a:buClr>
              <a:buFont typeface="Arial"/>
              <a:buNone/>
            </a:pPr>
            <a:fld id="{00000000-1234-1234-1234-123412341234}" type="slidenum">
              <a:rPr lang="en"/>
              <a:t>‹#›</a:t>
            </a:fld>
            <a:r>
              <a:rPr lang="en"/>
              <a:t>     |</a:t>
            </a:r>
            <a:endParaRPr sz="675"/>
          </a:p>
        </p:txBody>
      </p:sp>
      <p:pic>
        <p:nvPicPr>
          <p:cNvPr id="972" name="Google Shape;972;p100"/>
          <p:cNvPicPr preferRelativeResize="0"/>
          <p:nvPr/>
        </p:nvPicPr>
        <p:blipFill>
          <a:blip r:embed="rId3">
            <a:alphaModFix/>
          </a:blip>
          <a:stretch>
            <a:fillRect/>
          </a:stretch>
        </p:blipFill>
        <p:spPr>
          <a:xfrm>
            <a:off x="505575" y="194175"/>
            <a:ext cx="8539725" cy="4511401"/>
          </a:xfrm>
          <a:prstGeom prst="rect">
            <a:avLst/>
          </a:prstGeom>
          <a:noFill/>
          <a:ln>
            <a:noFill/>
          </a:ln>
        </p:spPr>
      </p:pic>
      <p:sp>
        <p:nvSpPr>
          <p:cNvPr id="973" name="Google Shape;973;p100"/>
          <p:cNvSpPr txBox="1"/>
          <p:nvPr/>
        </p:nvSpPr>
        <p:spPr>
          <a:xfrm>
            <a:off x="7206400" y="3245800"/>
            <a:ext cx="1875600" cy="1800900"/>
          </a:xfrm>
          <a:prstGeom prst="rect">
            <a:avLst/>
          </a:prstGeom>
          <a:solidFill>
            <a:schemeClr val="lt2"/>
          </a:solidFill>
          <a:ln>
            <a:noFill/>
          </a:ln>
        </p:spPr>
        <p:txBody>
          <a:bodyPr anchorCtr="0" anchor="t" bIns="91425" lIns="91425" spcFirstLastPara="1" rIns="91425" wrap="square" tIns="91425">
            <a:spAutoFit/>
          </a:bodyPr>
          <a:lstStyle/>
          <a:p>
            <a:pPr indent="-323850" lvl="0" marL="457200" rtl="0" algn="l">
              <a:spcBef>
                <a:spcPts val="0"/>
              </a:spcBef>
              <a:spcAft>
                <a:spcPts val="0"/>
              </a:spcAft>
              <a:buClr>
                <a:srgbClr val="004360"/>
              </a:buClr>
              <a:buSzPts val="1500"/>
              <a:buFont typeface="Calibri"/>
              <a:buChar char="●"/>
            </a:pPr>
            <a:r>
              <a:rPr lang="en" sz="1500">
                <a:solidFill>
                  <a:srgbClr val="004360"/>
                </a:solidFill>
                <a:latin typeface="Calibri"/>
                <a:ea typeface="Calibri"/>
                <a:cs typeface="Calibri"/>
                <a:sym typeface="Calibri"/>
              </a:rPr>
              <a:t>Togo</a:t>
            </a:r>
            <a:endParaRPr sz="1500">
              <a:solidFill>
                <a:srgbClr val="004360"/>
              </a:solidFill>
              <a:latin typeface="Calibri"/>
              <a:ea typeface="Calibri"/>
              <a:cs typeface="Calibri"/>
              <a:sym typeface="Calibri"/>
            </a:endParaRPr>
          </a:p>
          <a:p>
            <a:pPr indent="-323850" lvl="0" marL="457200" rtl="0" algn="l">
              <a:spcBef>
                <a:spcPts val="0"/>
              </a:spcBef>
              <a:spcAft>
                <a:spcPts val="0"/>
              </a:spcAft>
              <a:buClr>
                <a:srgbClr val="004360"/>
              </a:buClr>
              <a:buSzPts val="1500"/>
              <a:buFont typeface="Calibri"/>
              <a:buChar char="●"/>
            </a:pPr>
            <a:r>
              <a:rPr lang="en" sz="1500">
                <a:solidFill>
                  <a:srgbClr val="004360"/>
                </a:solidFill>
                <a:latin typeface="Calibri"/>
                <a:ea typeface="Calibri"/>
                <a:cs typeface="Calibri"/>
                <a:sym typeface="Calibri"/>
              </a:rPr>
              <a:t>Burkina </a:t>
            </a:r>
            <a:r>
              <a:rPr lang="en" sz="1500">
                <a:solidFill>
                  <a:srgbClr val="004360"/>
                </a:solidFill>
                <a:latin typeface="Calibri"/>
                <a:ea typeface="Calibri"/>
                <a:cs typeface="Calibri"/>
                <a:sym typeface="Calibri"/>
              </a:rPr>
              <a:t>Faso</a:t>
            </a:r>
            <a:endParaRPr sz="1500">
              <a:solidFill>
                <a:srgbClr val="004360"/>
              </a:solidFill>
              <a:latin typeface="Calibri"/>
              <a:ea typeface="Calibri"/>
              <a:cs typeface="Calibri"/>
              <a:sym typeface="Calibri"/>
            </a:endParaRPr>
          </a:p>
          <a:p>
            <a:pPr indent="-323850" lvl="0" marL="457200" rtl="0" algn="l">
              <a:spcBef>
                <a:spcPts val="0"/>
              </a:spcBef>
              <a:spcAft>
                <a:spcPts val="0"/>
              </a:spcAft>
              <a:buClr>
                <a:srgbClr val="004360"/>
              </a:buClr>
              <a:buSzPts val="1500"/>
              <a:buFont typeface="Calibri"/>
              <a:buChar char="●"/>
            </a:pPr>
            <a:r>
              <a:rPr lang="en" sz="1500">
                <a:solidFill>
                  <a:srgbClr val="004360"/>
                </a:solidFill>
                <a:latin typeface="Calibri"/>
                <a:ea typeface="Calibri"/>
                <a:cs typeface="Calibri"/>
                <a:sym typeface="Calibri"/>
              </a:rPr>
              <a:t>Ghana</a:t>
            </a:r>
            <a:endParaRPr sz="1500">
              <a:solidFill>
                <a:srgbClr val="004360"/>
              </a:solidFill>
              <a:latin typeface="Calibri"/>
              <a:ea typeface="Calibri"/>
              <a:cs typeface="Calibri"/>
              <a:sym typeface="Calibri"/>
            </a:endParaRPr>
          </a:p>
          <a:p>
            <a:pPr indent="-323850" lvl="0" marL="457200" rtl="0" algn="l">
              <a:spcBef>
                <a:spcPts val="0"/>
              </a:spcBef>
              <a:spcAft>
                <a:spcPts val="0"/>
              </a:spcAft>
              <a:buClr>
                <a:srgbClr val="004360"/>
              </a:buClr>
              <a:buSzPts val="1500"/>
              <a:buFont typeface="Calibri"/>
              <a:buChar char="●"/>
            </a:pPr>
            <a:r>
              <a:rPr lang="en" sz="1500">
                <a:solidFill>
                  <a:srgbClr val="004360"/>
                </a:solidFill>
                <a:latin typeface="Calibri"/>
                <a:ea typeface="Calibri"/>
                <a:cs typeface="Calibri"/>
                <a:sym typeface="Calibri"/>
              </a:rPr>
              <a:t>Ethiopia</a:t>
            </a:r>
            <a:endParaRPr sz="1500">
              <a:solidFill>
                <a:srgbClr val="004360"/>
              </a:solidFill>
              <a:latin typeface="Calibri"/>
              <a:ea typeface="Calibri"/>
              <a:cs typeface="Calibri"/>
              <a:sym typeface="Calibri"/>
            </a:endParaRPr>
          </a:p>
          <a:p>
            <a:pPr indent="-323850" lvl="0" marL="457200" rtl="0" algn="l">
              <a:spcBef>
                <a:spcPts val="0"/>
              </a:spcBef>
              <a:spcAft>
                <a:spcPts val="0"/>
              </a:spcAft>
              <a:buClr>
                <a:srgbClr val="004360"/>
              </a:buClr>
              <a:buSzPts val="1500"/>
              <a:buFont typeface="Calibri"/>
              <a:buChar char="●"/>
            </a:pPr>
            <a:r>
              <a:rPr lang="en" sz="1500">
                <a:solidFill>
                  <a:srgbClr val="004360"/>
                </a:solidFill>
                <a:latin typeface="Calibri"/>
                <a:ea typeface="Calibri"/>
                <a:cs typeface="Calibri"/>
                <a:sym typeface="Calibri"/>
              </a:rPr>
              <a:t>Malawi</a:t>
            </a:r>
            <a:endParaRPr sz="1500">
              <a:solidFill>
                <a:srgbClr val="004360"/>
              </a:solidFill>
              <a:latin typeface="Calibri"/>
              <a:ea typeface="Calibri"/>
              <a:cs typeface="Calibri"/>
              <a:sym typeface="Calibri"/>
            </a:endParaRPr>
          </a:p>
          <a:p>
            <a:pPr indent="-323850" lvl="0" marL="457200" rtl="0" algn="l">
              <a:spcBef>
                <a:spcPts val="0"/>
              </a:spcBef>
              <a:spcAft>
                <a:spcPts val="0"/>
              </a:spcAft>
              <a:buClr>
                <a:srgbClr val="004360"/>
              </a:buClr>
              <a:buSzPts val="1500"/>
              <a:buFont typeface="Calibri"/>
              <a:buChar char="●"/>
            </a:pPr>
            <a:r>
              <a:rPr lang="en" sz="1500">
                <a:solidFill>
                  <a:srgbClr val="004360"/>
                </a:solidFill>
                <a:latin typeface="Calibri"/>
                <a:ea typeface="Calibri"/>
                <a:cs typeface="Calibri"/>
                <a:sym typeface="Calibri"/>
              </a:rPr>
              <a:t>Tanzania</a:t>
            </a:r>
            <a:endParaRPr sz="1500">
              <a:solidFill>
                <a:srgbClr val="004360"/>
              </a:solidFill>
              <a:latin typeface="Calibri"/>
              <a:ea typeface="Calibri"/>
              <a:cs typeface="Calibri"/>
              <a:sym typeface="Calibri"/>
            </a:endParaRPr>
          </a:p>
          <a:p>
            <a:pPr indent="-323850" lvl="0" marL="457200" rtl="0" algn="l">
              <a:spcBef>
                <a:spcPts val="0"/>
              </a:spcBef>
              <a:spcAft>
                <a:spcPts val="0"/>
              </a:spcAft>
              <a:buClr>
                <a:srgbClr val="004360"/>
              </a:buClr>
              <a:buSzPts val="1500"/>
              <a:buFont typeface="Calibri"/>
              <a:buChar char="●"/>
            </a:pPr>
            <a:r>
              <a:rPr lang="en" sz="1500">
                <a:solidFill>
                  <a:srgbClr val="004360"/>
                </a:solidFill>
                <a:latin typeface="Calibri"/>
                <a:ea typeface="Calibri"/>
                <a:cs typeface="Calibri"/>
                <a:sym typeface="Calibri"/>
              </a:rPr>
              <a:t>[..]</a:t>
            </a:r>
            <a:endParaRPr sz="1500">
              <a:solidFill>
                <a:srgbClr val="004360"/>
              </a:solidFill>
              <a:latin typeface="Calibri"/>
              <a:ea typeface="Calibri"/>
              <a:cs typeface="Calibri"/>
              <a:sym typeface="Calibri"/>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7" name="Shape 977"/>
        <p:cNvGrpSpPr/>
        <p:nvPr/>
      </p:nvGrpSpPr>
      <p:grpSpPr>
        <a:xfrm>
          <a:off x="0" y="0"/>
          <a:ext cx="0" cy="0"/>
          <a:chOff x="0" y="0"/>
          <a:chExt cx="0" cy="0"/>
        </a:xfrm>
      </p:grpSpPr>
      <p:sp>
        <p:nvSpPr>
          <p:cNvPr id="978" name="Google Shape;978;p101"/>
          <p:cNvSpPr txBox="1"/>
          <p:nvPr>
            <p:ph type="title"/>
          </p:nvPr>
        </p:nvSpPr>
        <p:spPr>
          <a:xfrm>
            <a:off x="423500" y="-4"/>
            <a:ext cx="7886700" cy="4002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AfricaConnect3  establishing new federations in Africa</a:t>
            </a:r>
            <a:endParaRPr/>
          </a:p>
        </p:txBody>
      </p:sp>
      <p:sp>
        <p:nvSpPr>
          <p:cNvPr id="979" name="Google Shape;979;p101"/>
          <p:cNvSpPr txBox="1"/>
          <p:nvPr>
            <p:ph idx="12" type="sldNum"/>
          </p:nvPr>
        </p:nvSpPr>
        <p:spPr>
          <a:xfrm>
            <a:off x="6373883" y="4738169"/>
            <a:ext cx="502800" cy="249000"/>
          </a:xfrm>
          <a:prstGeom prst="rect">
            <a:avLst/>
          </a:prstGeom>
        </p:spPr>
        <p:txBody>
          <a:bodyPr anchorCtr="0" anchor="ctr" bIns="34275" lIns="68575" spcFirstLastPara="1" rIns="68575" wrap="square" tIns="34275">
            <a:noAutofit/>
          </a:bodyPr>
          <a:lstStyle/>
          <a:p>
            <a:pPr indent="0" lvl="0" marL="0" rtl="0" algn="r">
              <a:spcBef>
                <a:spcPts val="0"/>
              </a:spcBef>
              <a:spcAft>
                <a:spcPts val="0"/>
              </a:spcAft>
              <a:buClr>
                <a:srgbClr val="000000"/>
              </a:buClr>
              <a:buFont typeface="Arial"/>
              <a:buNone/>
            </a:pPr>
            <a:fld id="{00000000-1234-1234-1234-123412341234}" type="slidenum">
              <a:rPr lang="en"/>
              <a:t>‹#›</a:t>
            </a:fld>
            <a:r>
              <a:rPr lang="en"/>
              <a:t>     |</a:t>
            </a:r>
            <a:endParaRPr sz="675"/>
          </a:p>
        </p:txBody>
      </p:sp>
      <p:pic>
        <p:nvPicPr>
          <p:cNvPr id="980" name="Google Shape;980;p101"/>
          <p:cNvPicPr preferRelativeResize="0"/>
          <p:nvPr/>
        </p:nvPicPr>
        <p:blipFill>
          <a:blip r:embed="rId3">
            <a:alphaModFix/>
          </a:blip>
          <a:stretch>
            <a:fillRect/>
          </a:stretch>
        </p:blipFill>
        <p:spPr>
          <a:xfrm>
            <a:off x="564175" y="340800"/>
            <a:ext cx="8096251" cy="476445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5" name="Shape 985"/>
        <p:cNvGrpSpPr/>
        <p:nvPr/>
      </p:nvGrpSpPr>
      <p:grpSpPr>
        <a:xfrm>
          <a:off x="0" y="0"/>
          <a:ext cx="0" cy="0"/>
          <a:chOff x="0" y="0"/>
          <a:chExt cx="0" cy="0"/>
        </a:xfrm>
      </p:grpSpPr>
      <p:sp>
        <p:nvSpPr>
          <p:cNvPr id="986" name="Google Shape;986;p102"/>
          <p:cNvSpPr txBox="1"/>
          <p:nvPr>
            <p:ph type="title"/>
          </p:nvPr>
        </p:nvSpPr>
        <p:spPr>
          <a:xfrm>
            <a:off x="146062" y="244388"/>
            <a:ext cx="4155300" cy="323100"/>
          </a:xfrm>
          <a:prstGeom prst="rect">
            <a:avLst/>
          </a:prstGeom>
          <a:noFill/>
          <a:ln>
            <a:noFill/>
          </a:ln>
        </p:spPr>
        <p:txBody>
          <a:bodyPr anchorCtr="0" anchor="ctr" bIns="34275" lIns="68575" spcFirstLastPara="1" rIns="68575" wrap="square" tIns="34275">
            <a:normAutofit fontScale="90000"/>
          </a:bodyPr>
          <a:lstStyle/>
          <a:p>
            <a:pPr indent="0" lvl="0" marL="0" rtl="0" algn="l">
              <a:lnSpc>
                <a:spcPct val="90000"/>
              </a:lnSpc>
              <a:spcBef>
                <a:spcPts val="0"/>
              </a:spcBef>
              <a:spcAft>
                <a:spcPts val="0"/>
              </a:spcAft>
              <a:buClr>
                <a:srgbClr val="1E4E79"/>
              </a:buClr>
              <a:buSzPct val="133333"/>
              <a:buFont typeface="Calibri"/>
              <a:buNone/>
            </a:pPr>
            <a:r>
              <a:rPr lang="en" u="sng"/>
              <a:t>The GÉANT Community </a:t>
            </a:r>
            <a:br>
              <a:rPr lang="en" u="sng"/>
            </a:br>
            <a:r>
              <a:rPr lang="en" u="sng"/>
              <a:t>Programme</a:t>
            </a:r>
            <a:endParaRPr/>
          </a:p>
        </p:txBody>
      </p:sp>
      <p:sp>
        <p:nvSpPr>
          <p:cNvPr id="987" name="Google Shape;987;p102"/>
          <p:cNvSpPr txBox="1"/>
          <p:nvPr>
            <p:ph idx="4294967295" type="sldNum"/>
          </p:nvPr>
        </p:nvSpPr>
        <p:spPr>
          <a:xfrm>
            <a:off x="6373883" y="4712310"/>
            <a:ext cx="502800" cy="249000"/>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fld id="{00000000-1234-1234-1234-123412341234}" type="slidenum">
              <a:rPr lang="en"/>
              <a:t>‹#›</a:t>
            </a:fld>
            <a:r>
              <a:rPr lang="en"/>
              <a:t>     |</a:t>
            </a:r>
            <a:endParaRPr/>
          </a:p>
        </p:txBody>
      </p:sp>
      <p:pic>
        <p:nvPicPr>
          <p:cNvPr id="988" name="Google Shape;988;p102"/>
          <p:cNvPicPr preferRelativeResize="0"/>
          <p:nvPr/>
        </p:nvPicPr>
        <p:blipFill>
          <a:blip r:embed="rId3">
            <a:alphaModFix/>
          </a:blip>
          <a:stretch>
            <a:fillRect/>
          </a:stretch>
        </p:blipFill>
        <p:spPr>
          <a:xfrm>
            <a:off x="4355475" y="114475"/>
            <a:ext cx="4731902" cy="4453551"/>
          </a:xfrm>
          <a:prstGeom prst="rect">
            <a:avLst/>
          </a:prstGeom>
          <a:noFill/>
          <a:ln>
            <a:noFill/>
          </a:ln>
        </p:spPr>
      </p:pic>
      <p:sp>
        <p:nvSpPr>
          <p:cNvPr id="989" name="Google Shape;989;p102"/>
          <p:cNvSpPr txBox="1"/>
          <p:nvPr/>
        </p:nvSpPr>
        <p:spPr>
          <a:xfrm>
            <a:off x="146063" y="4235400"/>
            <a:ext cx="4405800" cy="538800"/>
          </a:xfrm>
          <a:prstGeom prst="rect">
            <a:avLst/>
          </a:prstGeom>
          <a:noFill/>
          <a:ln>
            <a:noFill/>
          </a:ln>
        </p:spPr>
        <p:txBody>
          <a:bodyPr anchorCtr="0" anchor="t" bIns="68575" lIns="68575" spcFirstLastPara="1" rIns="68575" wrap="square" tIns="68575">
            <a:spAutoFit/>
          </a:bodyPr>
          <a:lstStyle/>
          <a:p>
            <a:pPr indent="0" lvl="0" marL="0" rtl="0" algn="l">
              <a:spcBef>
                <a:spcPts val="0"/>
              </a:spcBef>
              <a:spcAft>
                <a:spcPts val="0"/>
              </a:spcAft>
              <a:buNone/>
            </a:pPr>
            <a:r>
              <a:rPr lang="en" sz="2600">
                <a:latin typeface="Calibri"/>
                <a:ea typeface="Calibri"/>
                <a:cs typeface="Calibri"/>
                <a:sym typeface="Calibri"/>
              </a:rPr>
              <a:t>https://community.geant.org/</a:t>
            </a:r>
            <a:endParaRPr sz="2600">
              <a:latin typeface="Calibri"/>
              <a:ea typeface="Calibri"/>
              <a:cs typeface="Calibri"/>
              <a:sym typeface="Calibri"/>
            </a:endParaRPr>
          </a:p>
        </p:txBody>
      </p:sp>
      <p:sp>
        <p:nvSpPr>
          <p:cNvPr id="990" name="Google Shape;990;p102"/>
          <p:cNvSpPr txBox="1"/>
          <p:nvPr/>
        </p:nvSpPr>
        <p:spPr>
          <a:xfrm>
            <a:off x="193263" y="951225"/>
            <a:ext cx="3895800" cy="2493600"/>
          </a:xfrm>
          <a:prstGeom prst="rect">
            <a:avLst/>
          </a:prstGeom>
          <a:noFill/>
          <a:ln>
            <a:noFill/>
          </a:ln>
        </p:spPr>
        <p:txBody>
          <a:bodyPr anchorCtr="0" anchor="ctr" bIns="68575" lIns="68575" spcFirstLastPara="1" rIns="68575" wrap="square" tIns="68575">
            <a:spAutoFit/>
          </a:bodyPr>
          <a:lstStyle/>
          <a:p>
            <a:pPr indent="-273050" lvl="0" marL="342900" rtl="0" algn="l">
              <a:spcBef>
                <a:spcPts val="0"/>
              </a:spcBef>
              <a:spcAft>
                <a:spcPts val="0"/>
              </a:spcAft>
              <a:buClr>
                <a:srgbClr val="03435F"/>
              </a:buClr>
              <a:buSzPts val="1700"/>
              <a:buFont typeface="Calibri"/>
              <a:buChar char="●"/>
            </a:pPr>
            <a:r>
              <a:rPr lang="en" sz="1700">
                <a:solidFill>
                  <a:srgbClr val="03435F"/>
                </a:solidFill>
                <a:latin typeface="Calibri"/>
                <a:ea typeface="Calibri"/>
                <a:cs typeface="Calibri"/>
                <a:sym typeface="Calibri"/>
              </a:rPr>
              <a:t>Main goal is to </a:t>
            </a:r>
            <a:r>
              <a:rPr b="1" lang="en" sz="1700">
                <a:solidFill>
                  <a:srgbClr val="FF0000"/>
                </a:solidFill>
                <a:latin typeface="Calibri"/>
                <a:ea typeface="Calibri"/>
                <a:cs typeface="Calibri"/>
                <a:sym typeface="Calibri"/>
              </a:rPr>
              <a:t>exchange experiences, best practices, share hands-on expertise</a:t>
            </a:r>
            <a:r>
              <a:rPr lang="en" sz="1700">
                <a:solidFill>
                  <a:srgbClr val="03435F"/>
                </a:solidFill>
                <a:latin typeface="Calibri"/>
                <a:ea typeface="Calibri"/>
                <a:cs typeface="Calibri"/>
                <a:sym typeface="Calibri"/>
              </a:rPr>
              <a:t> in various domains involving the NRENs, their services  and their connected community of users</a:t>
            </a:r>
            <a:br>
              <a:rPr lang="en" sz="1700">
                <a:solidFill>
                  <a:srgbClr val="03435F"/>
                </a:solidFill>
                <a:latin typeface="Calibri"/>
                <a:ea typeface="Calibri"/>
                <a:cs typeface="Calibri"/>
                <a:sym typeface="Calibri"/>
              </a:rPr>
            </a:br>
            <a:endParaRPr sz="1700">
              <a:solidFill>
                <a:srgbClr val="03435F"/>
              </a:solidFill>
              <a:latin typeface="Calibri"/>
              <a:ea typeface="Calibri"/>
              <a:cs typeface="Calibri"/>
              <a:sym typeface="Calibri"/>
            </a:endParaRPr>
          </a:p>
          <a:p>
            <a:pPr indent="-273050" lvl="0" marL="342900" rtl="0" algn="l">
              <a:spcBef>
                <a:spcPts val="0"/>
              </a:spcBef>
              <a:spcAft>
                <a:spcPts val="0"/>
              </a:spcAft>
              <a:buClr>
                <a:srgbClr val="03435F"/>
              </a:buClr>
              <a:buSzPts val="1700"/>
              <a:buFont typeface="Calibri"/>
              <a:buChar char="●"/>
            </a:pPr>
            <a:r>
              <a:rPr lang="en" sz="1700">
                <a:solidFill>
                  <a:srgbClr val="03435F"/>
                </a:solidFill>
                <a:latin typeface="Calibri"/>
                <a:ea typeface="Calibri"/>
                <a:cs typeface="Calibri"/>
                <a:sym typeface="Calibri"/>
              </a:rPr>
              <a:t>Implemented through</a:t>
            </a:r>
            <a:r>
              <a:rPr b="1" lang="en" sz="1700">
                <a:solidFill>
                  <a:srgbClr val="03435F"/>
                </a:solidFill>
                <a:latin typeface="Calibri"/>
                <a:ea typeface="Calibri"/>
                <a:cs typeface="Calibri"/>
                <a:sym typeface="Calibri"/>
              </a:rPr>
              <a:t> Special Interest Groups</a:t>
            </a:r>
            <a:r>
              <a:rPr lang="en" sz="1700">
                <a:solidFill>
                  <a:srgbClr val="03435F"/>
                </a:solidFill>
                <a:latin typeface="Calibri"/>
                <a:ea typeface="Calibri"/>
                <a:cs typeface="Calibri"/>
                <a:sym typeface="Calibri"/>
              </a:rPr>
              <a:t> and </a:t>
            </a:r>
            <a:r>
              <a:rPr b="1" lang="en" sz="1700">
                <a:solidFill>
                  <a:srgbClr val="03435F"/>
                </a:solidFill>
                <a:latin typeface="Calibri"/>
                <a:ea typeface="Calibri"/>
                <a:cs typeface="Calibri"/>
                <a:sym typeface="Calibri"/>
              </a:rPr>
              <a:t>Task Forces</a:t>
            </a:r>
            <a:endParaRPr b="1" sz="1700">
              <a:solidFill>
                <a:srgbClr val="03435F"/>
              </a:solidFill>
              <a:latin typeface="Calibri"/>
              <a:ea typeface="Calibri"/>
              <a:cs typeface="Calibri"/>
              <a:sym typeface="Calibri"/>
            </a:endParaRPr>
          </a:p>
          <a:p>
            <a:pPr indent="0" lvl="0" marL="0" rtl="0" algn="l">
              <a:spcBef>
                <a:spcPts val="0"/>
              </a:spcBef>
              <a:spcAft>
                <a:spcPts val="0"/>
              </a:spcAft>
              <a:buNone/>
            </a:pPr>
            <a:r>
              <a:t/>
            </a:r>
            <a:endParaRPr sz="1700">
              <a:solidFill>
                <a:srgbClr val="03435F"/>
              </a:solidFill>
              <a:latin typeface="Calibri"/>
              <a:ea typeface="Calibri"/>
              <a:cs typeface="Calibri"/>
              <a:sym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4" name="Shape 994"/>
        <p:cNvGrpSpPr/>
        <p:nvPr/>
      </p:nvGrpSpPr>
      <p:grpSpPr>
        <a:xfrm>
          <a:off x="0" y="0"/>
          <a:ext cx="0" cy="0"/>
          <a:chOff x="0" y="0"/>
          <a:chExt cx="0" cy="0"/>
        </a:xfrm>
      </p:grpSpPr>
      <p:sp>
        <p:nvSpPr>
          <p:cNvPr id="995" name="Google Shape;995;p103"/>
          <p:cNvSpPr txBox="1"/>
          <p:nvPr>
            <p:ph type="title"/>
          </p:nvPr>
        </p:nvSpPr>
        <p:spPr>
          <a:xfrm>
            <a:off x="471488" y="205383"/>
            <a:ext cx="5915100" cy="7458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rgbClr val="1E4E79"/>
              </a:buClr>
              <a:buSzPts val="2100"/>
              <a:buFont typeface="Calibri"/>
              <a:buNone/>
            </a:pPr>
            <a:r>
              <a:rPr lang="en"/>
              <a:t>GÉANT Infoshares</a:t>
            </a:r>
            <a:endParaRPr/>
          </a:p>
        </p:txBody>
      </p:sp>
      <p:sp>
        <p:nvSpPr>
          <p:cNvPr id="996" name="Google Shape;996;p103"/>
          <p:cNvSpPr txBox="1"/>
          <p:nvPr/>
        </p:nvSpPr>
        <p:spPr>
          <a:xfrm>
            <a:off x="3652425" y="575126"/>
            <a:ext cx="5286300" cy="284700"/>
          </a:xfrm>
          <a:prstGeom prst="rect">
            <a:avLst/>
          </a:prstGeom>
          <a:noFill/>
          <a:ln>
            <a:noFill/>
          </a:ln>
        </p:spPr>
        <p:txBody>
          <a:bodyPr anchorCtr="0" anchor="t" bIns="34275" lIns="68575" spcFirstLastPara="1" rIns="68575" wrap="square" tIns="34275">
            <a:spAutoFit/>
          </a:bodyPr>
          <a:lstStyle/>
          <a:p>
            <a:pPr indent="0" lvl="1" marL="342900" marR="0" rtl="0" algn="l">
              <a:spcBef>
                <a:spcPts val="0"/>
              </a:spcBef>
              <a:spcAft>
                <a:spcPts val="0"/>
              </a:spcAft>
              <a:buNone/>
            </a:pPr>
            <a:r>
              <a:rPr b="0" i="0" lang="en" sz="1400" u="none" cap="none" strike="noStrike">
                <a:solidFill>
                  <a:srgbClr val="1F3864"/>
                </a:solidFill>
                <a:latin typeface="Calibri"/>
                <a:ea typeface="Calibri"/>
                <a:cs typeface="Calibri"/>
                <a:sym typeface="Calibri"/>
              </a:rPr>
              <a:t>2022: 25 Infoshares with 926 participants , YouTube views: 1,557</a:t>
            </a:r>
            <a:endParaRPr b="0" i="0" sz="1400" u="none" cap="none" strike="noStrike">
              <a:solidFill>
                <a:srgbClr val="1F3864"/>
              </a:solidFill>
              <a:latin typeface="Calibri"/>
              <a:ea typeface="Calibri"/>
              <a:cs typeface="Calibri"/>
              <a:sym typeface="Calibri"/>
            </a:endParaRPr>
          </a:p>
        </p:txBody>
      </p:sp>
      <p:pic>
        <p:nvPicPr>
          <p:cNvPr id="997" name="Google Shape;997;p103"/>
          <p:cNvPicPr preferRelativeResize="0"/>
          <p:nvPr/>
        </p:nvPicPr>
        <p:blipFill rotWithShape="1">
          <a:blip r:embed="rId3">
            <a:alphaModFix/>
          </a:blip>
          <a:srcRect b="0" l="0" r="0" t="0"/>
          <a:stretch/>
        </p:blipFill>
        <p:spPr>
          <a:xfrm>
            <a:off x="1657350" y="1123254"/>
            <a:ext cx="5829300" cy="3568771"/>
          </a:xfrm>
          <a:prstGeom prst="rect">
            <a:avLst/>
          </a:prstGeom>
          <a:noFill/>
          <a:ln>
            <a:noFill/>
          </a:ln>
        </p:spPr>
      </p:pic>
      <p:sp>
        <p:nvSpPr>
          <p:cNvPr id="998" name="Google Shape;998;p103"/>
          <p:cNvSpPr txBox="1"/>
          <p:nvPr/>
        </p:nvSpPr>
        <p:spPr>
          <a:xfrm>
            <a:off x="3013526" y="3497101"/>
            <a:ext cx="5286300" cy="284700"/>
          </a:xfrm>
          <a:prstGeom prst="rect">
            <a:avLst/>
          </a:prstGeom>
          <a:noFill/>
          <a:ln>
            <a:noFill/>
          </a:ln>
        </p:spPr>
        <p:txBody>
          <a:bodyPr anchorCtr="0" anchor="t" bIns="34275" lIns="68575" spcFirstLastPara="1" rIns="68575" wrap="square" tIns="34275">
            <a:spAutoFit/>
          </a:bodyPr>
          <a:lstStyle/>
          <a:p>
            <a:pPr indent="0" lvl="1" marL="342900" marR="0" rtl="0" algn="l">
              <a:spcBef>
                <a:spcPts val="0"/>
              </a:spcBef>
              <a:spcAft>
                <a:spcPts val="0"/>
              </a:spcAft>
              <a:buNone/>
            </a:pPr>
            <a:r>
              <a:rPr lang="en">
                <a:solidFill>
                  <a:srgbClr val="1F3864"/>
                </a:solidFill>
                <a:latin typeface="Calibri"/>
                <a:ea typeface="Calibri"/>
                <a:cs typeface="Calibri"/>
                <a:sym typeface="Calibri"/>
              </a:rPr>
              <a:t> See : → https://community.geant.org/infoshares</a:t>
            </a:r>
            <a:endParaRPr b="0" i="0" sz="1400" u="none" cap="none" strike="noStrike">
              <a:solidFill>
                <a:srgbClr val="1F3864"/>
              </a:solidFill>
              <a:latin typeface="Calibri"/>
              <a:ea typeface="Calibri"/>
              <a:cs typeface="Calibri"/>
              <a:sym typeface="Calibri"/>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3" name="Shape 1003"/>
        <p:cNvGrpSpPr/>
        <p:nvPr/>
      </p:nvGrpSpPr>
      <p:grpSpPr>
        <a:xfrm>
          <a:off x="0" y="0"/>
          <a:ext cx="0" cy="0"/>
          <a:chOff x="0" y="0"/>
          <a:chExt cx="0" cy="0"/>
        </a:xfrm>
      </p:grpSpPr>
      <p:sp>
        <p:nvSpPr>
          <p:cNvPr id="1004" name="Google Shape;1004;p104"/>
          <p:cNvSpPr txBox="1"/>
          <p:nvPr>
            <p:ph type="title"/>
          </p:nvPr>
        </p:nvSpPr>
        <p:spPr>
          <a:xfrm>
            <a:off x="879180" y="396655"/>
            <a:ext cx="5565900" cy="242400"/>
          </a:xfrm>
          <a:prstGeom prst="rect">
            <a:avLst/>
          </a:prstGeom>
          <a:noFill/>
          <a:ln>
            <a:noFill/>
          </a:ln>
        </p:spPr>
        <p:txBody>
          <a:bodyPr anchorCtr="0" anchor="ctr" bIns="34275" lIns="68575" spcFirstLastPara="1" rIns="68575" wrap="square" tIns="34275">
            <a:normAutofit fontScale="90000"/>
          </a:bodyPr>
          <a:lstStyle/>
          <a:p>
            <a:pPr indent="0" lvl="0" marL="0" rtl="0" algn="l">
              <a:lnSpc>
                <a:spcPct val="90000"/>
              </a:lnSpc>
              <a:spcBef>
                <a:spcPts val="0"/>
              </a:spcBef>
              <a:spcAft>
                <a:spcPts val="0"/>
              </a:spcAft>
              <a:buClr>
                <a:srgbClr val="1E4E79"/>
              </a:buClr>
              <a:buSzPct val="100000"/>
              <a:buFont typeface="Calibri"/>
              <a:buNone/>
            </a:pPr>
            <a:r>
              <a:rPr lang="en"/>
              <a:t>GÈANT </a:t>
            </a:r>
            <a:r>
              <a:rPr lang="en" sz="1800"/>
              <a:t>Upcoming Events</a:t>
            </a:r>
            <a:endParaRPr/>
          </a:p>
        </p:txBody>
      </p:sp>
      <p:pic>
        <p:nvPicPr>
          <p:cNvPr descr="Graphical user interface, text, application&#10;&#10;Description automatically generated" id="1005" name="Google Shape;1005;p104"/>
          <p:cNvPicPr preferRelativeResize="0"/>
          <p:nvPr/>
        </p:nvPicPr>
        <p:blipFill rotWithShape="1">
          <a:blip r:embed="rId3">
            <a:alphaModFix/>
          </a:blip>
          <a:srcRect b="0" l="0" r="0" t="0"/>
          <a:stretch/>
        </p:blipFill>
        <p:spPr>
          <a:xfrm>
            <a:off x="3826074" y="240025"/>
            <a:ext cx="4995550" cy="4808225"/>
          </a:xfrm>
          <a:prstGeom prst="rect">
            <a:avLst/>
          </a:prstGeom>
          <a:noFill/>
          <a:ln>
            <a:noFill/>
          </a:ln>
        </p:spPr>
      </p:pic>
      <p:sp>
        <p:nvSpPr>
          <p:cNvPr id="1006" name="Google Shape;1006;p104"/>
          <p:cNvSpPr txBox="1"/>
          <p:nvPr/>
        </p:nvSpPr>
        <p:spPr>
          <a:xfrm>
            <a:off x="609976" y="1863300"/>
            <a:ext cx="2723700" cy="330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 sz="1700" u="sng">
                <a:solidFill>
                  <a:schemeClr val="hlink"/>
                </a:solidFill>
                <a:latin typeface="Calibri"/>
                <a:ea typeface="Calibri"/>
                <a:cs typeface="Calibri"/>
                <a:sym typeface="Calibri"/>
                <a:hlinkClick r:id="rId4"/>
              </a:rPr>
              <a:t>https://</a:t>
            </a:r>
            <a:r>
              <a:rPr lang="en" sz="1700" u="sng">
                <a:solidFill>
                  <a:schemeClr val="hlink"/>
                </a:solidFill>
                <a:latin typeface="Calibri"/>
                <a:ea typeface="Calibri"/>
                <a:cs typeface="Calibri"/>
                <a:sym typeface="Calibri"/>
                <a:hlinkClick r:id="rId5"/>
              </a:rPr>
              <a:t>events.geant.org</a:t>
            </a:r>
            <a:r>
              <a:rPr lang="en" sz="1700">
                <a:solidFill>
                  <a:srgbClr val="1F3864"/>
                </a:solidFill>
                <a:latin typeface="Calibri"/>
                <a:ea typeface="Calibri"/>
                <a:cs typeface="Calibri"/>
                <a:sym typeface="Calibri"/>
              </a:rPr>
              <a:t> </a:t>
            </a:r>
            <a:endParaRPr sz="110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0" name="Shape 1010"/>
        <p:cNvGrpSpPr/>
        <p:nvPr/>
      </p:nvGrpSpPr>
      <p:grpSpPr>
        <a:xfrm>
          <a:off x="0" y="0"/>
          <a:ext cx="0" cy="0"/>
          <a:chOff x="0" y="0"/>
          <a:chExt cx="0" cy="0"/>
        </a:xfrm>
      </p:grpSpPr>
      <p:sp>
        <p:nvSpPr>
          <p:cNvPr id="1011" name="Google Shape;1011;p105"/>
          <p:cNvSpPr/>
          <p:nvPr/>
        </p:nvSpPr>
        <p:spPr>
          <a:xfrm>
            <a:off x="864575" y="2417875"/>
            <a:ext cx="7839900" cy="9621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pic>
        <p:nvPicPr>
          <p:cNvPr id="1012" name="Google Shape;1012;p105"/>
          <p:cNvPicPr preferRelativeResize="0"/>
          <p:nvPr/>
        </p:nvPicPr>
        <p:blipFill rotWithShape="1">
          <a:blip r:embed="rId3">
            <a:alphaModFix amt="10000"/>
          </a:blip>
          <a:srcRect b="0" l="8858" r="0" t="0"/>
          <a:stretch/>
        </p:blipFill>
        <p:spPr>
          <a:xfrm>
            <a:off x="-114300" y="3189868"/>
            <a:ext cx="9258299" cy="1997619"/>
          </a:xfrm>
          <a:prstGeom prst="rect">
            <a:avLst/>
          </a:prstGeom>
          <a:noFill/>
          <a:ln>
            <a:noFill/>
          </a:ln>
        </p:spPr>
      </p:pic>
      <p:sp>
        <p:nvSpPr>
          <p:cNvPr id="1013" name="Google Shape;1013;p105"/>
          <p:cNvSpPr txBox="1"/>
          <p:nvPr>
            <p:ph type="title"/>
          </p:nvPr>
        </p:nvSpPr>
        <p:spPr>
          <a:xfrm>
            <a:off x="288930" y="134330"/>
            <a:ext cx="5565900" cy="2424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rgbClr val="76092A"/>
              </a:buClr>
              <a:buSzPts val="2100"/>
              <a:buFont typeface="Calibri"/>
              <a:buNone/>
            </a:pPr>
            <a:r>
              <a:rPr lang="en"/>
              <a:t>Advanced North Atlantic (ANA) Collaboration</a:t>
            </a:r>
            <a:endParaRPr/>
          </a:p>
        </p:txBody>
      </p:sp>
      <p:sp>
        <p:nvSpPr>
          <p:cNvPr id="1014" name="Google Shape;1014;p105"/>
          <p:cNvSpPr txBox="1"/>
          <p:nvPr>
            <p:ph idx="1" type="body"/>
          </p:nvPr>
        </p:nvSpPr>
        <p:spPr>
          <a:xfrm>
            <a:off x="812180" y="596828"/>
            <a:ext cx="4856400" cy="2447700"/>
          </a:xfrm>
          <a:prstGeom prst="rect">
            <a:avLst/>
          </a:prstGeom>
          <a:noFill/>
          <a:ln>
            <a:noFill/>
          </a:ln>
        </p:spPr>
        <p:txBody>
          <a:bodyPr anchorCtr="0" anchor="t" bIns="34275" lIns="68575" spcFirstLastPara="1" rIns="68575" wrap="square" tIns="34275">
            <a:noAutofit/>
          </a:bodyPr>
          <a:lstStyle/>
          <a:p>
            <a:pPr indent="-177800" lvl="0" marL="177800" rtl="0" algn="l">
              <a:lnSpc>
                <a:spcPct val="90000"/>
              </a:lnSpc>
              <a:spcBef>
                <a:spcPts val="0"/>
              </a:spcBef>
              <a:spcAft>
                <a:spcPts val="0"/>
              </a:spcAft>
              <a:buClr>
                <a:srgbClr val="76092A"/>
              </a:buClr>
              <a:buSzPts val="1800"/>
              <a:buChar char="•"/>
            </a:pPr>
            <a:r>
              <a:rPr b="1" lang="en" sz="1800"/>
              <a:t>ANA:</a:t>
            </a:r>
            <a:endParaRPr/>
          </a:p>
          <a:p>
            <a:pPr indent="-171450" lvl="1" marL="520700" rtl="0" algn="l">
              <a:lnSpc>
                <a:spcPct val="90000"/>
              </a:lnSpc>
              <a:spcBef>
                <a:spcPts val="400"/>
              </a:spcBef>
              <a:spcAft>
                <a:spcPts val="0"/>
              </a:spcAft>
              <a:buClr>
                <a:srgbClr val="76092A"/>
              </a:buClr>
              <a:buSzPts val="1500"/>
              <a:buChar char="•"/>
            </a:pPr>
            <a:r>
              <a:rPr b="1" lang="en" sz="1500"/>
              <a:t>A collaborative effort to provide multiple, diverse links to support R&amp;E collaboration across the North Atlantic</a:t>
            </a:r>
            <a:endParaRPr b="1" sz="1500">
              <a:solidFill>
                <a:srgbClr val="002060"/>
              </a:solidFill>
            </a:endParaRPr>
          </a:p>
          <a:p>
            <a:pPr indent="-171450" lvl="1" marL="520700" rtl="0" algn="l">
              <a:lnSpc>
                <a:spcPct val="90000"/>
              </a:lnSpc>
              <a:spcBef>
                <a:spcPts val="400"/>
              </a:spcBef>
              <a:spcAft>
                <a:spcPts val="0"/>
              </a:spcAft>
              <a:buClr>
                <a:srgbClr val="76092A"/>
              </a:buClr>
              <a:buSzPts val="1500"/>
              <a:buChar char="•"/>
            </a:pPr>
            <a:r>
              <a:rPr b="1" lang="en" sz="1500"/>
              <a:t>Individual Transatlantic links are provided on diverse paths by:</a:t>
            </a:r>
            <a:endParaRPr/>
          </a:p>
          <a:p>
            <a:pPr indent="-101600" lvl="0" marL="177800" rtl="0" algn="l">
              <a:lnSpc>
                <a:spcPct val="90000"/>
              </a:lnSpc>
              <a:spcBef>
                <a:spcPts val="800"/>
              </a:spcBef>
              <a:spcAft>
                <a:spcPts val="0"/>
              </a:spcAft>
              <a:buClr>
                <a:srgbClr val="76092A"/>
              </a:buClr>
              <a:buSzPts val="1300"/>
              <a:buFont typeface="Arial"/>
              <a:buNone/>
            </a:pPr>
            <a:r>
              <a:t/>
            </a:r>
            <a:endParaRPr sz="1300"/>
          </a:p>
          <a:p>
            <a:pPr indent="0" lvl="0" marL="0" rtl="0" algn="l">
              <a:lnSpc>
                <a:spcPct val="90000"/>
              </a:lnSpc>
              <a:spcBef>
                <a:spcPts val="800"/>
              </a:spcBef>
              <a:spcAft>
                <a:spcPts val="0"/>
              </a:spcAft>
              <a:buClr>
                <a:srgbClr val="76092A"/>
              </a:buClr>
              <a:buSzPts val="1300"/>
              <a:buNone/>
            </a:pPr>
            <a:r>
              <a:t/>
            </a:r>
            <a:endParaRPr b="1" sz="1300"/>
          </a:p>
        </p:txBody>
      </p:sp>
      <p:pic>
        <p:nvPicPr>
          <p:cNvPr descr="Geant" id="1015" name="Google Shape;1015;p105"/>
          <p:cNvPicPr preferRelativeResize="0"/>
          <p:nvPr/>
        </p:nvPicPr>
        <p:blipFill rotWithShape="1">
          <a:blip r:embed="rId4">
            <a:alphaModFix/>
          </a:blip>
          <a:srcRect b="0" l="0" r="0" t="0"/>
          <a:stretch/>
        </p:blipFill>
        <p:spPr>
          <a:xfrm>
            <a:off x="1055495" y="2666379"/>
            <a:ext cx="869725" cy="378142"/>
          </a:xfrm>
          <a:prstGeom prst="rect">
            <a:avLst/>
          </a:prstGeom>
          <a:noFill/>
          <a:ln>
            <a:noFill/>
          </a:ln>
        </p:spPr>
      </p:pic>
      <p:pic>
        <p:nvPicPr>
          <p:cNvPr id="1016" name="Google Shape;1016;p105"/>
          <p:cNvPicPr preferRelativeResize="0"/>
          <p:nvPr/>
        </p:nvPicPr>
        <p:blipFill rotWithShape="1">
          <a:blip r:embed="rId5">
            <a:alphaModFix/>
          </a:blip>
          <a:srcRect b="0" l="0" r="0" t="0"/>
          <a:stretch/>
        </p:blipFill>
        <p:spPr>
          <a:xfrm>
            <a:off x="5983479" y="2757718"/>
            <a:ext cx="1068716" cy="312599"/>
          </a:xfrm>
          <a:prstGeom prst="rect">
            <a:avLst/>
          </a:prstGeom>
          <a:noFill/>
          <a:ln>
            <a:noFill/>
          </a:ln>
        </p:spPr>
      </p:pic>
      <p:pic>
        <p:nvPicPr>
          <p:cNvPr id="1017" name="Google Shape;1017;p105"/>
          <p:cNvPicPr preferRelativeResize="0"/>
          <p:nvPr/>
        </p:nvPicPr>
        <p:blipFill rotWithShape="1">
          <a:blip r:embed="rId6">
            <a:alphaModFix/>
          </a:blip>
          <a:srcRect b="0" l="0" r="0" t="0"/>
          <a:stretch/>
        </p:blipFill>
        <p:spPr>
          <a:xfrm>
            <a:off x="3506083" y="2859124"/>
            <a:ext cx="667412" cy="520986"/>
          </a:xfrm>
          <a:prstGeom prst="rect">
            <a:avLst/>
          </a:prstGeom>
          <a:noFill/>
          <a:ln>
            <a:noFill/>
          </a:ln>
        </p:spPr>
      </p:pic>
      <p:pic>
        <p:nvPicPr>
          <p:cNvPr id="1018" name="Google Shape;1018;p105"/>
          <p:cNvPicPr preferRelativeResize="0"/>
          <p:nvPr/>
        </p:nvPicPr>
        <p:blipFill rotWithShape="1">
          <a:blip r:embed="rId7">
            <a:alphaModFix/>
          </a:blip>
          <a:srcRect b="0" l="0" r="0" t="0"/>
          <a:stretch/>
        </p:blipFill>
        <p:spPr>
          <a:xfrm>
            <a:off x="3316858" y="2503781"/>
            <a:ext cx="1290796" cy="416743"/>
          </a:xfrm>
          <a:prstGeom prst="rect">
            <a:avLst/>
          </a:prstGeom>
          <a:noFill/>
          <a:ln>
            <a:noFill/>
          </a:ln>
        </p:spPr>
      </p:pic>
      <p:pic>
        <p:nvPicPr>
          <p:cNvPr id="1019" name="Google Shape;1019;p105"/>
          <p:cNvPicPr preferRelativeResize="0"/>
          <p:nvPr/>
        </p:nvPicPr>
        <p:blipFill rotWithShape="1">
          <a:blip r:embed="rId8">
            <a:alphaModFix/>
          </a:blip>
          <a:srcRect b="0" l="0" r="0" t="0"/>
          <a:stretch/>
        </p:blipFill>
        <p:spPr>
          <a:xfrm>
            <a:off x="2046714" y="2620998"/>
            <a:ext cx="948983" cy="237246"/>
          </a:xfrm>
          <a:prstGeom prst="rect">
            <a:avLst/>
          </a:prstGeom>
          <a:noFill/>
          <a:ln>
            <a:noFill/>
          </a:ln>
        </p:spPr>
      </p:pic>
      <p:pic>
        <p:nvPicPr>
          <p:cNvPr descr="Text&#10;&#10;Description automatically generated" id="1020" name="Google Shape;1020;p105"/>
          <p:cNvPicPr preferRelativeResize="0"/>
          <p:nvPr/>
        </p:nvPicPr>
        <p:blipFill rotWithShape="1">
          <a:blip r:embed="rId9">
            <a:alphaModFix/>
          </a:blip>
          <a:srcRect b="0" l="0" r="0" t="0"/>
          <a:stretch/>
        </p:blipFill>
        <p:spPr>
          <a:xfrm>
            <a:off x="2298566" y="3003591"/>
            <a:ext cx="576035" cy="277306"/>
          </a:xfrm>
          <a:prstGeom prst="rect">
            <a:avLst/>
          </a:prstGeom>
          <a:noFill/>
          <a:ln>
            <a:noFill/>
          </a:ln>
        </p:spPr>
      </p:pic>
      <p:pic>
        <p:nvPicPr>
          <p:cNvPr id="1021" name="Google Shape;1021;p105"/>
          <p:cNvPicPr preferRelativeResize="0"/>
          <p:nvPr/>
        </p:nvPicPr>
        <p:blipFill rotWithShape="1">
          <a:blip r:embed="rId10">
            <a:alphaModFix/>
          </a:blip>
          <a:srcRect b="13251" l="3410" r="2895" t="13332"/>
          <a:stretch/>
        </p:blipFill>
        <p:spPr>
          <a:xfrm>
            <a:off x="4850642" y="2502882"/>
            <a:ext cx="929278" cy="728133"/>
          </a:xfrm>
          <a:prstGeom prst="rect">
            <a:avLst/>
          </a:prstGeom>
          <a:noFill/>
          <a:ln>
            <a:noFill/>
          </a:ln>
        </p:spPr>
      </p:pic>
      <p:sp>
        <p:nvSpPr>
          <p:cNvPr id="1022" name="Google Shape;1022;p105"/>
          <p:cNvSpPr txBox="1"/>
          <p:nvPr/>
        </p:nvSpPr>
        <p:spPr>
          <a:xfrm>
            <a:off x="984476" y="3460914"/>
            <a:ext cx="869700" cy="5964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6092A"/>
              </a:buClr>
              <a:buSzPts val="1300"/>
              <a:buFont typeface="Arial"/>
              <a:buNone/>
            </a:pPr>
            <a:r>
              <a:rPr b="1" lang="en" sz="1300">
                <a:solidFill>
                  <a:srgbClr val="76092A"/>
                </a:solidFill>
                <a:latin typeface="Calibri"/>
                <a:ea typeface="Calibri"/>
                <a:cs typeface="Calibri"/>
                <a:sym typeface="Calibri"/>
              </a:rPr>
              <a:t>100 Gbps</a:t>
            </a:r>
            <a:endParaRPr sz="1100"/>
          </a:p>
          <a:p>
            <a:pPr indent="0" lvl="0" marL="0" marR="0" rtl="0" algn="ctr">
              <a:lnSpc>
                <a:spcPct val="90000"/>
              </a:lnSpc>
              <a:spcBef>
                <a:spcPts val="800"/>
              </a:spcBef>
              <a:spcAft>
                <a:spcPts val="0"/>
              </a:spcAft>
              <a:buClr>
                <a:srgbClr val="76092A"/>
              </a:buClr>
              <a:buSzPts val="1300"/>
              <a:buFont typeface="Arial"/>
              <a:buNone/>
            </a:pPr>
            <a:r>
              <a:rPr b="1" lang="en" sz="1300">
                <a:solidFill>
                  <a:srgbClr val="76092A"/>
                </a:solidFill>
                <a:latin typeface="Calibri"/>
                <a:ea typeface="Calibri"/>
                <a:cs typeface="Calibri"/>
                <a:sym typeface="Calibri"/>
              </a:rPr>
              <a:t>PAR-NY</a:t>
            </a:r>
            <a:endParaRPr sz="1100"/>
          </a:p>
          <a:p>
            <a:pPr indent="-101600" lvl="0" marL="177800" marR="0" rtl="0" algn="l">
              <a:lnSpc>
                <a:spcPct val="90000"/>
              </a:lnSpc>
              <a:spcBef>
                <a:spcPts val="800"/>
              </a:spcBef>
              <a:spcAft>
                <a:spcPts val="0"/>
              </a:spcAft>
              <a:buClr>
                <a:srgbClr val="76092A"/>
              </a:buClr>
              <a:buSzPts val="1300"/>
              <a:buFont typeface="Arial"/>
              <a:buNone/>
            </a:pPr>
            <a:r>
              <a:t/>
            </a:r>
            <a:endParaRPr sz="1300">
              <a:solidFill>
                <a:srgbClr val="76092A"/>
              </a:solidFill>
              <a:latin typeface="Calibri"/>
              <a:ea typeface="Calibri"/>
              <a:cs typeface="Calibri"/>
              <a:sym typeface="Calibri"/>
            </a:endParaRPr>
          </a:p>
          <a:p>
            <a:pPr indent="0" lvl="0" marL="0" marR="0" rtl="0" algn="l">
              <a:lnSpc>
                <a:spcPct val="90000"/>
              </a:lnSpc>
              <a:spcBef>
                <a:spcPts val="800"/>
              </a:spcBef>
              <a:spcAft>
                <a:spcPts val="0"/>
              </a:spcAft>
              <a:buClr>
                <a:srgbClr val="76092A"/>
              </a:buClr>
              <a:buSzPts val="1300"/>
              <a:buFont typeface="Arial"/>
              <a:buNone/>
            </a:pPr>
            <a:r>
              <a:t/>
            </a:r>
            <a:endParaRPr b="1" sz="1300">
              <a:solidFill>
                <a:srgbClr val="76092A"/>
              </a:solidFill>
              <a:latin typeface="Calibri"/>
              <a:ea typeface="Calibri"/>
              <a:cs typeface="Calibri"/>
              <a:sym typeface="Calibri"/>
            </a:endParaRPr>
          </a:p>
        </p:txBody>
      </p:sp>
      <p:sp>
        <p:nvSpPr>
          <p:cNvPr id="1023" name="Google Shape;1023;p105"/>
          <p:cNvSpPr txBox="1"/>
          <p:nvPr/>
        </p:nvSpPr>
        <p:spPr>
          <a:xfrm>
            <a:off x="2121908" y="3460914"/>
            <a:ext cx="965700" cy="5964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6092A"/>
              </a:buClr>
              <a:buSzPts val="1300"/>
              <a:buFont typeface="Arial"/>
              <a:buNone/>
            </a:pPr>
            <a:r>
              <a:rPr b="1" lang="en" sz="1300">
                <a:solidFill>
                  <a:srgbClr val="76092A"/>
                </a:solidFill>
                <a:latin typeface="Calibri"/>
                <a:ea typeface="Calibri"/>
                <a:cs typeface="Calibri"/>
                <a:sym typeface="Calibri"/>
              </a:rPr>
              <a:t>100 Gbps</a:t>
            </a:r>
            <a:endParaRPr sz="1100"/>
          </a:p>
          <a:p>
            <a:pPr indent="0" lvl="0" marL="0" marR="0" rtl="0" algn="ctr">
              <a:lnSpc>
                <a:spcPct val="90000"/>
              </a:lnSpc>
              <a:spcBef>
                <a:spcPts val="800"/>
              </a:spcBef>
              <a:spcAft>
                <a:spcPts val="0"/>
              </a:spcAft>
              <a:buClr>
                <a:srgbClr val="76092A"/>
              </a:buClr>
              <a:buSzPts val="1300"/>
              <a:buFont typeface="Arial"/>
              <a:buNone/>
            </a:pPr>
            <a:r>
              <a:rPr b="1" lang="en" sz="1300">
                <a:solidFill>
                  <a:srgbClr val="76092A"/>
                </a:solidFill>
                <a:latin typeface="Calibri"/>
                <a:ea typeface="Calibri"/>
                <a:cs typeface="Calibri"/>
                <a:sym typeface="Calibri"/>
              </a:rPr>
              <a:t>AMS-MONT</a:t>
            </a:r>
            <a:endParaRPr sz="1100"/>
          </a:p>
          <a:p>
            <a:pPr indent="-101600" lvl="0" marL="177800" marR="0" rtl="0" algn="l">
              <a:lnSpc>
                <a:spcPct val="90000"/>
              </a:lnSpc>
              <a:spcBef>
                <a:spcPts val="800"/>
              </a:spcBef>
              <a:spcAft>
                <a:spcPts val="0"/>
              </a:spcAft>
              <a:buClr>
                <a:srgbClr val="76092A"/>
              </a:buClr>
              <a:buSzPts val="1300"/>
              <a:buFont typeface="Arial"/>
              <a:buNone/>
            </a:pPr>
            <a:r>
              <a:t/>
            </a:r>
            <a:endParaRPr sz="1300">
              <a:solidFill>
                <a:srgbClr val="76092A"/>
              </a:solidFill>
              <a:latin typeface="Calibri"/>
              <a:ea typeface="Calibri"/>
              <a:cs typeface="Calibri"/>
              <a:sym typeface="Calibri"/>
            </a:endParaRPr>
          </a:p>
          <a:p>
            <a:pPr indent="0" lvl="0" marL="0" marR="0" rtl="0" algn="l">
              <a:lnSpc>
                <a:spcPct val="90000"/>
              </a:lnSpc>
              <a:spcBef>
                <a:spcPts val="800"/>
              </a:spcBef>
              <a:spcAft>
                <a:spcPts val="0"/>
              </a:spcAft>
              <a:buClr>
                <a:srgbClr val="76092A"/>
              </a:buClr>
              <a:buSzPts val="1300"/>
              <a:buFont typeface="Arial"/>
              <a:buNone/>
            </a:pPr>
            <a:r>
              <a:t/>
            </a:r>
            <a:endParaRPr b="1" sz="1300">
              <a:solidFill>
                <a:srgbClr val="76092A"/>
              </a:solidFill>
              <a:latin typeface="Calibri"/>
              <a:ea typeface="Calibri"/>
              <a:cs typeface="Calibri"/>
              <a:sym typeface="Calibri"/>
            </a:endParaRPr>
          </a:p>
        </p:txBody>
      </p:sp>
      <p:sp>
        <p:nvSpPr>
          <p:cNvPr id="1024" name="Google Shape;1024;p105"/>
          <p:cNvSpPr txBox="1"/>
          <p:nvPr/>
        </p:nvSpPr>
        <p:spPr>
          <a:xfrm>
            <a:off x="3316858" y="3460914"/>
            <a:ext cx="965700" cy="5964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6092A"/>
              </a:buClr>
              <a:buSzPts val="1300"/>
              <a:buFont typeface="Arial"/>
              <a:buNone/>
            </a:pPr>
            <a:r>
              <a:rPr b="1" lang="en" sz="1300">
                <a:solidFill>
                  <a:srgbClr val="76092A"/>
                </a:solidFill>
                <a:latin typeface="Calibri"/>
                <a:ea typeface="Calibri"/>
                <a:cs typeface="Calibri"/>
                <a:sym typeface="Calibri"/>
              </a:rPr>
              <a:t>100 Gbps</a:t>
            </a:r>
            <a:endParaRPr sz="1100"/>
          </a:p>
          <a:p>
            <a:pPr indent="0" lvl="0" marL="0" marR="0" rtl="0" algn="ctr">
              <a:lnSpc>
                <a:spcPct val="90000"/>
              </a:lnSpc>
              <a:spcBef>
                <a:spcPts val="800"/>
              </a:spcBef>
              <a:spcAft>
                <a:spcPts val="0"/>
              </a:spcAft>
              <a:buClr>
                <a:srgbClr val="76092A"/>
              </a:buClr>
              <a:buSzPts val="1300"/>
              <a:buFont typeface="Arial"/>
              <a:buNone/>
            </a:pPr>
            <a:r>
              <a:rPr b="1" lang="en" sz="1300">
                <a:solidFill>
                  <a:srgbClr val="76092A"/>
                </a:solidFill>
                <a:latin typeface="Calibri"/>
                <a:ea typeface="Calibri"/>
                <a:cs typeface="Calibri"/>
                <a:sym typeface="Calibri"/>
              </a:rPr>
              <a:t>LON-WASH</a:t>
            </a:r>
            <a:endParaRPr sz="1100"/>
          </a:p>
          <a:p>
            <a:pPr indent="-101600" lvl="0" marL="177800" marR="0" rtl="0" algn="l">
              <a:lnSpc>
                <a:spcPct val="90000"/>
              </a:lnSpc>
              <a:spcBef>
                <a:spcPts val="800"/>
              </a:spcBef>
              <a:spcAft>
                <a:spcPts val="0"/>
              </a:spcAft>
              <a:buClr>
                <a:srgbClr val="76092A"/>
              </a:buClr>
              <a:buSzPts val="1300"/>
              <a:buFont typeface="Arial"/>
              <a:buNone/>
            </a:pPr>
            <a:r>
              <a:t/>
            </a:r>
            <a:endParaRPr sz="1300">
              <a:solidFill>
                <a:srgbClr val="76092A"/>
              </a:solidFill>
              <a:latin typeface="Calibri"/>
              <a:ea typeface="Calibri"/>
              <a:cs typeface="Calibri"/>
              <a:sym typeface="Calibri"/>
            </a:endParaRPr>
          </a:p>
          <a:p>
            <a:pPr indent="0" lvl="0" marL="0" marR="0" rtl="0" algn="l">
              <a:lnSpc>
                <a:spcPct val="90000"/>
              </a:lnSpc>
              <a:spcBef>
                <a:spcPts val="800"/>
              </a:spcBef>
              <a:spcAft>
                <a:spcPts val="0"/>
              </a:spcAft>
              <a:buClr>
                <a:srgbClr val="76092A"/>
              </a:buClr>
              <a:buSzPts val="1300"/>
              <a:buFont typeface="Arial"/>
              <a:buNone/>
            </a:pPr>
            <a:r>
              <a:t/>
            </a:r>
            <a:endParaRPr b="1" sz="1300">
              <a:solidFill>
                <a:srgbClr val="76092A"/>
              </a:solidFill>
              <a:latin typeface="Calibri"/>
              <a:ea typeface="Calibri"/>
              <a:cs typeface="Calibri"/>
              <a:sym typeface="Calibri"/>
            </a:endParaRPr>
          </a:p>
        </p:txBody>
      </p:sp>
      <p:sp>
        <p:nvSpPr>
          <p:cNvPr id="1025" name="Google Shape;1025;p105"/>
          <p:cNvSpPr txBox="1"/>
          <p:nvPr/>
        </p:nvSpPr>
        <p:spPr>
          <a:xfrm>
            <a:off x="4772669" y="3458292"/>
            <a:ext cx="1103100" cy="5964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6092A"/>
              </a:buClr>
              <a:buSzPts val="1300"/>
              <a:buFont typeface="Arial"/>
              <a:buNone/>
            </a:pPr>
            <a:r>
              <a:rPr b="1" lang="en" sz="1300">
                <a:solidFill>
                  <a:srgbClr val="76092A"/>
                </a:solidFill>
                <a:latin typeface="Calibri"/>
                <a:ea typeface="Calibri"/>
                <a:cs typeface="Calibri"/>
                <a:sym typeface="Calibri"/>
              </a:rPr>
              <a:t>2 x 100 Gbps</a:t>
            </a:r>
            <a:endParaRPr sz="1100"/>
          </a:p>
          <a:p>
            <a:pPr indent="0" lvl="0" marL="0" marR="0" rtl="0" algn="ctr">
              <a:lnSpc>
                <a:spcPct val="90000"/>
              </a:lnSpc>
              <a:spcBef>
                <a:spcPts val="800"/>
              </a:spcBef>
              <a:spcAft>
                <a:spcPts val="0"/>
              </a:spcAft>
              <a:buClr>
                <a:srgbClr val="76092A"/>
              </a:buClr>
              <a:buSzPts val="1300"/>
              <a:buFont typeface="Arial"/>
              <a:buNone/>
            </a:pPr>
            <a:r>
              <a:rPr b="1" lang="en" sz="1300">
                <a:solidFill>
                  <a:srgbClr val="76092A"/>
                </a:solidFill>
                <a:latin typeface="Calibri"/>
                <a:ea typeface="Calibri"/>
                <a:cs typeface="Calibri"/>
                <a:sym typeface="Calibri"/>
              </a:rPr>
              <a:t>NY-LON</a:t>
            </a:r>
            <a:endParaRPr sz="1100"/>
          </a:p>
          <a:p>
            <a:pPr indent="0" lvl="0" marL="0" marR="0" rtl="0" algn="ctr">
              <a:lnSpc>
                <a:spcPct val="90000"/>
              </a:lnSpc>
              <a:spcBef>
                <a:spcPts val="800"/>
              </a:spcBef>
              <a:spcAft>
                <a:spcPts val="0"/>
              </a:spcAft>
              <a:buClr>
                <a:srgbClr val="76092A"/>
              </a:buClr>
              <a:buSzPts val="1300"/>
              <a:buFont typeface="Arial"/>
              <a:buNone/>
            </a:pPr>
            <a:r>
              <a:rPr b="1" lang="en" sz="1300">
                <a:solidFill>
                  <a:srgbClr val="76092A"/>
                </a:solidFill>
                <a:latin typeface="Calibri"/>
                <a:ea typeface="Calibri"/>
                <a:cs typeface="Calibri"/>
                <a:sym typeface="Calibri"/>
              </a:rPr>
              <a:t>NY-AMS</a:t>
            </a:r>
            <a:endParaRPr sz="1100"/>
          </a:p>
          <a:p>
            <a:pPr indent="-101600" lvl="0" marL="177800" marR="0" rtl="0" algn="l">
              <a:lnSpc>
                <a:spcPct val="90000"/>
              </a:lnSpc>
              <a:spcBef>
                <a:spcPts val="800"/>
              </a:spcBef>
              <a:spcAft>
                <a:spcPts val="0"/>
              </a:spcAft>
              <a:buClr>
                <a:srgbClr val="76092A"/>
              </a:buClr>
              <a:buSzPts val="1300"/>
              <a:buFont typeface="Arial"/>
              <a:buNone/>
            </a:pPr>
            <a:r>
              <a:t/>
            </a:r>
            <a:endParaRPr sz="1300">
              <a:solidFill>
                <a:srgbClr val="76092A"/>
              </a:solidFill>
              <a:latin typeface="Calibri"/>
              <a:ea typeface="Calibri"/>
              <a:cs typeface="Calibri"/>
              <a:sym typeface="Calibri"/>
            </a:endParaRPr>
          </a:p>
          <a:p>
            <a:pPr indent="0" lvl="0" marL="0" marR="0" rtl="0" algn="l">
              <a:lnSpc>
                <a:spcPct val="90000"/>
              </a:lnSpc>
              <a:spcBef>
                <a:spcPts val="800"/>
              </a:spcBef>
              <a:spcAft>
                <a:spcPts val="0"/>
              </a:spcAft>
              <a:buClr>
                <a:srgbClr val="76092A"/>
              </a:buClr>
              <a:buSzPts val="1300"/>
              <a:buFont typeface="Arial"/>
              <a:buNone/>
            </a:pPr>
            <a:r>
              <a:t/>
            </a:r>
            <a:endParaRPr b="1" sz="1300">
              <a:solidFill>
                <a:srgbClr val="76092A"/>
              </a:solidFill>
              <a:latin typeface="Calibri"/>
              <a:ea typeface="Calibri"/>
              <a:cs typeface="Calibri"/>
              <a:sym typeface="Calibri"/>
            </a:endParaRPr>
          </a:p>
        </p:txBody>
      </p:sp>
      <p:sp>
        <p:nvSpPr>
          <p:cNvPr id="1026" name="Google Shape;1026;p105"/>
          <p:cNvSpPr txBox="1"/>
          <p:nvPr/>
        </p:nvSpPr>
        <p:spPr>
          <a:xfrm>
            <a:off x="5966237" y="3458292"/>
            <a:ext cx="1103100" cy="5964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6092A"/>
              </a:buClr>
              <a:buSzPts val="1300"/>
              <a:buFont typeface="Arial"/>
              <a:buNone/>
            </a:pPr>
            <a:r>
              <a:rPr b="1" lang="en" sz="1300">
                <a:solidFill>
                  <a:srgbClr val="76092A"/>
                </a:solidFill>
                <a:latin typeface="Calibri"/>
                <a:ea typeface="Calibri"/>
                <a:cs typeface="Calibri"/>
                <a:sym typeface="Calibri"/>
              </a:rPr>
              <a:t>4 x 100 Gbps</a:t>
            </a:r>
            <a:endParaRPr sz="1100"/>
          </a:p>
          <a:p>
            <a:pPr indent="0" lvl="0" marL="0" marR="0" rtl="0" algn="ctr">
              <a:lnSpc>
                <a:spcPct val="90000"/>
              </a:lnSpc>
              <a:spcBef>
                <a:spcPts val="800"/>
              </a:spcBef>
              <a:spcAft>
                <a:spcPts val="0"/>
              </a:spcAft>
              <a:buClr>
                <a:srgbClr val="76092A"/>
              </a:buClr>
              <a:buSzPts val="1300"/>
              <a:buFont typeface="Arial"/>
              <a:buNone/>
            </a:pPr>
            <a:r>
              <a:rPr b="1" lang="en" sz="1300">
                <a:solidFill>
                  <a:srgbClr val="76092A"/>
                </a:solidFill>
                <a:latin typeface="Calibri"/>
                <a:ea typeface="Calibri"/>
                <a:cs typeface="Calibri"/>
                <a:sym typeface="Calibri"/>
              </a:rPr>
              <a:t>WASH-GEN</a:t>
            </a:r>
            <a:endParaRPr sz="1100"/>
          </a:p>
          <a:p>
            <a:pPr indent="0" lvl="0" marL="0" marR="0" rtl="0" algn="ctr">
              <a:lnSpc>
                <a:spcPct val="90000"/>
              </a:lnSpc>
              <a:spcBef>
                <a:spcPts val="800"/>
              </a:spcBef>
              <a:spcAft>
                <a:spcPts val="0"/>
              </a:spcAft>
              <a:buClr>
                <a:srgbClr val="76092A"/>
              </a:buClr>
              <a:buSzPts val="1300"/>
              <a:buFont typeface="Arial"/>
              <a:buNone/>
            </a:pPr>
            <a:r>
              <a:rPr b="1" lang="en" sz="1300">
                <a:solidFill>
                  <a:srgbClr val="76092A"/>
                </a:solidFill>
                <a:latin typeface="Calibri"/>
                <a:ea typeface="Calibri"/>
                <a:cs typeface="Calibri"/>
                <a:sym typeface="Calibri"/>
              </a:rPr>
              <a:t>BOST-AMS</a:t>
            </a:r>
            <a:endParaRPr sz="1100"/>
          </a:p>
          <a:p>
            <a:pPr indent="0" lvl="0" marL="0" marR="0" rtl="0" algn="ctr">
              <a:lnSpc>
                <a:spcPct val="90000"/>
              </a:lnSpc>
              <a:spcBef>
                <a:spcPts val="800"/>
              </a:spcBef>
              <a:spcAft>
                <a:spcPts val="0"/>
              </a:spcAft>
              <a:buClr>
                <a:srgbClr val="76092A"/>
              </a:buClr>
              <a:buSzPts val="1300"/>
              <a:buFont typeface="Arial"/>
              <a:buNone/>
            </a:pPr>
            <a:r>
              <a:rPr b="1" lang="en" sz="1300">
                <a:solidFill>
                  <a:srgbClr val="76092A"/>
                </a:solidFill>
                <a:latin typeface="Calibri"/>
                <a:ea typeface="Calibri"/>
                <a:cs typeface="Calibri"/>
                <a:sym typeface="Calibri"/>
              </a:rPr>
              <a:t>2 x NY-LON</a:t>
            </a:r>
            <a:endParaRPr sz="1300">
              <a:solidFill>
                <a:srgbClr val="76092A"/>
              </a:solidFill>
              <a:latin typeface="Calibri"/>
              <a:ea typeface="Calibri"/>
              <a:cs typeface="Calibri"/>
              <a:sym typeface="Calibri"/>
            </a:endParaRPr>
          </a:p>
          <a:p>
            <a:pPr indent="0" lvl="0" marL="0" marR="0" rtl="0" algn="l">
              <a:lnSpc>
                <a:spcPct val="90000"/>
              </a:lnSpc>
              <a:spcBef>
                <a:spcPts val="800"/>
              </a:spcBef>
              <a:spcAft>
                <a:spcPts val="0"/>
              </a:spcAft>
              <a:buClr>
                <a:srgbClr val="76092A"/>
              </a:buClr>
              <a:buSzPts val="1300"/>
              <a:buFont typeface="Arial"/>
              <a:buNone/>
            </a:pPr>
            <a:r>
              <a:t/>
            </a:r>
            <a:endParaRPr b="1" sz="1300">
              <a:solidFill>
                <a:srgbClr val="76092A"/>
              </a:solidFill>
              <a:latin typeface="Calibri"/>
              <a:ea typeface="Calibri"/>
              <a:cs typeface="Calibri"/>
              <a:sym typeface="Calibri"/>
            </a:endParaRPr>
          </a:p>
        </p:txBody>
      </p:sp>
      <p:sp>
        <p:nvSpPr>
          <p:cNvPr id="1027" name="Google Shape;1027;p105"/>
          <p:cNvSpPr txBox="1"/>
          <p:nvPr/>
        </p:nvSpPr>
        <p:spPr>
          <a:xfrm>
            <a:off x="7249427" y="3458292"/>
            <a:ext cx="1103100" cy="5964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6092A"/>
              </a:buClr>
              <a:buSzPts val="1300"/>
              <a:buFont typeface="Arial"/>
              <a:buNone/>
            </a:pPr>
            <a:r>
              <a:rPr b="1" lang="en" sz="1300">
                <a:solidFill>
                  <a:srgbClr val="76092A"/>
                </a:solidFill>
                <a:latin typeface="Calibri"/>
                <a:ea typeface="Calibri"/>
                <a:cs typeface="Calibri"/>
                <a:sym typeface="Calibri"/>
              </a:rPr>
              <a:t>100 Gbps</a:t>
            </a:r>
            <a:endParaRPr sz="1100"/>
          </a:p>
          <a:p>
            <a:pPr indent="0" lvl="0" marL="0" marR="0" rtl="0" algn="ctr">
              <a:lnSpc>
                <a:spcPct val="90000"/>
              </a:lnSpc>
              <a:spcBef>
                <a:spcPts val="800"/>
              </a:spcBef>
              <a:spcAft>
                <a:spcPts val="0"/>
              </a:spcAft>
              <a:buClr>
                <a:srgbClr val="76092A"/>
              </a:buClr>
              <a:buSzPts val="1300"/>
              <a:buFont typeface="Arial"/>
              <a:buNone/>
            </a:pPr>
            <a:r>
              <a:rPr b="1" lang="en" sz="1300">
                <a:solidFill>
                  <a:srgbClr val="76092A"/>
                </a:solidFill>
                <a:latin typeface="Calibri"/>
                <a:ea typeface="Calibri"/>
                <a:cs typeface="Calibri"/>
                <a:sym typeface="Calibri"/>
              </a:rPr>
              <a:t>AMS-NY</a:t>
            </a:r>
            <a:endParaRPr sz="1100"/>
          </a:p>
          <a:p>
            <a:pPr indent="-101600" lvl="0" marL="177800" marR="0" rtl="0" algn="l">
              <a:lnSpc>
                <a:spcPct val="90000"/>
              </a:lnSpc>
              <a:spcBef>
                <a:spcPts val="800"/>
              </a:spcBef>
              <a:spcAft>
                <a:spcPts val="0"/>
              </a:spcAft>
              <a:buClr>
                <a:srgbClr val="76092A"/>
              </a:buClr>
              <a:buSzPts val="1300"/>
              <a:buFont typeface="Arial"/>
              <a:buNone/>
            </a:pPr>
            <a:r>
              <a:t/>
            </a:r>
            <a:endParaRPr sz="1300">
              <a:solidFill>
                <a:srgbClr val="76092A"/>
              </a:solidFill>
              <a:latin typeface="Calibri"/>
              <a:ea typeface="Calibri"/>
              <a:cs typeface="Calibri"/>
              <a:sym typeface="Calibri"/>
            </a:endParaRPr>
          </a:p>
          <a:p>
            <a:pPr indent="0" lvl="0" marL="0" marR="0" rtl="0" algn="l">
              <a:lnSpc>
                <a:spcPct val="90000"/>
              </a:lnSpc>
              <a:spcBef>
                <a:spcPts val="800"/>
              </a:spcBef>
              <a:spcAft>
                <a:spcPts val="0"/>
              </a:spcAft>
              <a:buClr>
                <a:srgbClr val="76092A"/>
              </a:buClr>
              <a:buSzPts val="1300"/>
              <a:buFont typeface="Arial"/>
              <a:buNone/>
            </a:pPr>
            <a:r>
              <a:t/>
            </a:r>
            <a:endParaRPr b="1" sz="1300">
              <a:solidFill>
                <a:srgbClr val="76092A"/>
              </a:solidFill>
              <a:latin typeface="Calibri"/>
              <a:ea typeface="Calibri"/>
              <a:cs typeface="Calibri"/>
              <a:sym typeface="Calibri"/>
            </a:endParaRPr>
          </a:p>
        </p:txBody>
      </p:sp>
      <p:pic>
        <p:nvPicPr>
          <p:cNvPr descr="国立情報学研究所 / National Institute of Informatics" id="1028" name="Google Shape;1028;p105"/>
          <p:cNvPicPr preferRelativeResize="0"/>
          <p:nvPr/>
        </p:nvPicPr>
        <p:blipFill rotWithShape="1">
          <a:blip r:embed="rId11">
            <a:alphaModFix/>
          </a:blip>
          <a:srcRect b="0" l="0" r="0" t="0"/>
          <a:stretch/>
        </p:blipFill>
        <p:spPr>
          <a:xfrm>
            <a:off x="7271896" y="2605132"/>
            <a:ext cx="941870" cy="179128"/>
          </a:xfrm>
          <a:prstGeom prst="rect">
            <a:avLst/>
          </a:prstGeom>
          <a:noFill/>
          <a:ln>
            <a:noFill/>
          </a:ln>
        </p:spPr>
      </p:pic>
      <p:pic>
        <p:nvPicPr>
          <p:cNvPr descr="SINET5 logo" id="1029" name="Google Shape;1029;p105"/>
          <p:cNvPicPr preferRelativeResize="0"/>
          <p:nvPr/>
        </p:nvPicPr>
        <p:blipFill rotWithShape="1">
          <a:blip r:embed="rId12">
            <a:alphaModFix/>
          </a:blip>
          <a:srcRect b="0" l="0" r="0" t="0"/>
          <a:stretch/>
        </p:blipFill>
        <p:spPr>
          <a:xfrm>
            <a:off x="7367095" y="2848488"/>
            <a:ext cx="707078" cy="221828"/>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3" name="Shape 1033"/>
        <p:cNvGrpSpPr/>
        <p:nvPr/>
      </p:nvGrpSpPr>
      <p:grpSpPr>
        <a:xfrm>
          <a:off x="0" y="0"/>
          <a:ext cx="0" cy="0"/>
          <a:chOff x="0" y="0"/>
          <a:chExt cx="0" cy="0"/>
        </a:xfrm>
      </p:grpSpPr>
      <p:sp>
        <p:nvSpPr>
          <p:cNvPr id="1034" name="Google Shape;1034;p106"/>
          <p:cNvSpPr txBox="1"/>
          <p:nvPr>
            <p:ph type="title"/>
          </p:nvPr>
        </p:nvSpPr>
        <p:spPr>
          <a:xfrm>
            <a:off x="879180" y="396655"/>
            <a:ext cx="5565900" cy="2424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rgbClr val="76092A"/>
              </a:buClr>
              <a:buSzPts val="2100"/>
              <a:buFont typeface="Calibri"/>
              <a:buNone/>
            </a:pPr>
            <a:r>
              <a:rPr lang="en"/>
              <a:t>CAR-1 and the Asia-Europe Ring</a:t>
            </a:r>
            <a:endParaRPr/>
          </a:p>
        </p:txBody>
      </p:sp>
      <p:sp>
        <p:nvSpPr>
          <p:cNvPr id="1035" name="Google Shape;1035;p106"/>
          <p:cNvSpPr txBox="1"/>
          <p:nvPr>
            <p:ph idx="1" type="body"/>
          </p:nvPr>
        </p:nvSpPr>
        <p:spPr>
          <a:xfrm>
            <a:off x="879180" y="803278"/>
            <a:ext cx="4856400" cy="2447700"/>
          </a:xfrm>
          <a:prstGeom prst="rect">
            <a:avLst/>
          </a:prstGeom>
          <a:noFill/>
          <a:ln>
            <a:noFill/>
          </a:ln>
        </p:spPr>
        <p:txBody>
          <a:bodyPr anchorCtr="0" anchor="t" bIns="34275" lIns="68575" spcFirstLastPara="1" rIns="68575" wrap="square" tIns="34275">
            <a:noAutofit/>
          </a:bodyPr>
          <a:lstStyle/>
          <a:p>
            <a:pPr indent="-101600" lvl="0" marL="177800" rtl="0" algn="l">
              <a:lnSpc>
                <a:spcPct val="90000"/>
              </a:lnSpc>
              <a:spcBef>
                <a:spcPts val="0"/>
              </a:spcBef>
              <a:spcAft>
                <a:spcPts val="0"/>
              </a:spcAft>
              <a:buClr>
                <a:srgbClr val="76092A"/>
              </a:buClr>
              <a:buSzPts val="1300"/>
              <a:buFont typeface="Arial"/>
              <a:buNone/>
            </a:pPr>
            <a:r>
              <a:t/>
            </a:r>
            <a:endParaRPr sz="1300"/>
          </a:p>
          <a:p>
            <a:pPr indent="0" lvl="0" marL="0" rtl="0" algn="l">
              <a:lnSpc>
                <a:spcPct val="90000"/>
              </a:lnSpc>
              <a:spcBef>
                <a:spcPts val="800"/>
              </a:spcBef>
              <a:spcAft>
                <a:spcPts val="0"/>
              </a:spcAft>
              <a:buClr>
                <a:srgbClr val="76092A"/>
              </a:buClr>
              <a:buSzPts val="1300"/>
              <a:buNone/>
            </a:pPr>
            <a:r>
              <a:t/>
            </a:r>
            <a:endParaRPr b="1" sz="1300"/>
          </a:p>
        </p:txBody>
      </p:sp>
      <p:sp>
        <p:nvSpPr>
          <p:cNvPr id="1036" name="Google Shape;1036;p106"/>
          <p:cNvSpPr txBox="1"/>
          <p:nvPr/>
        </p:nvSpPr>
        <p:spPr>
          <a:xfrm>
            <a:off x="764375" y="1058285"/>
            <a:ext cx="7008000" cy="3277500"/>
          </a:xfrm>
          <a:prstGeom prst="rect">
            <a:avLst/>
          </a:prstGeom>
          <a:noFill/>
          <a:ln>
            <a:noFill/>
          </a:ln>
        </p:spPr>
        <p:txBody>
          <a:bodyPr anchorCtr="0" anchor="t" bIns="34275" lIns="68575" spcFirstLastPara="1" rIns="68575" wrap="square" tIns="34275">
            <a:noAutofit/>
          </a:bodyPr>
          <a:lstStyle/>
          <a:p>
            <a:pPr indent="-177800" lvl="0" marL="177800" marR="0" rtl="0" algn="l">
              <a:lnSpc>
                <a:spcPct val="90000"/>
              </a:lnSpc>
              <a:spcBef>
                <a:spcPts val="0"/>
              </a:spcBef>
              <a:spcAft>
                <a:spcPts val="0"/>
              </a:spcAft>
              <a:buClr>
                <a:srgbClr val="76092A"/>
              </a:buClr>
              <a:buSzPts val="1800"/>
              <a:buFont typeface="Arial"/>
              <a:buChar char="•"/>
            </a:pPr>
            <a:r>
              <a:rPr b="1" lang="en" sz="1800">
                <a:solidFill>
                  <a:srgbClr val="76092A"/>
                </a:solidFill>
                <a:latin typeface="Calibri"/>
                <a:ea typeface="Calibri"/>
                <a:cs typeface="Calibri"/>
                <a:sym typeface="Calibri"/>
              </a:rPr>
              <a:t>CAE-1</a:t>
            </a:r>
            <a:endParaRPr sz="1100"/>
          </a:p>
          <a:p>
            <a:pPr indent="-171450" lvl="2" marL="520700" marR="0" rtl="0" algn="l">
              <a:lnSpc>
                <a:spcPct val="90000"/>
              </a:lnSpc>
              <a:spcBef>
                <a:spcPts val="800"/>
              </a:spcBef>
              <a:spcAft>
                <a:spcPts val="0"/>
              </a:spcAft>
              <a:buClr>
                <a:srgbClr val="76092A"/>
              </a:buClr>
              <a:buSzPts val="1500"/>
              <a:buFont typeface="Arial"/>
              <a:buChar char="•"/>
            </a:pPr>
            <a:r>
              <a:rPr b="1" i="0" lang="en" sz="1500" u="none" cap="none" strike="noStrike">
                <a:solidFill>
                  <a:srgbClr val="76092A"/>
                </a:solidFill>
                <a:latin typeface="Calibri"/>
                <a:ea typeface="Calibri"/>
                <a:cs typeface="Calibri"/>
                <a:sym typeface="Calibri"/>
              </a:rPr>
              <a:t>A 10-year collaboration starting in 2019 to connect Europe and Asia-Pacific at 100 Gbps between London and Singapore</a:t>
            </a:r>
            <a:endParaRPr sz="1100"/>
          </a:p>
          <a:p>
            <a:pPr indent="-101600" lvl="0" marL="177800" marR="0" rtl="0" algn="l">
              <a:lnSpc>
                <a:spcPct val="90000"/>
              </a:lnSpc>
              <a:spcBef>
                <a:spcPts val="800"/>
              </a:spcBef>
              <a:spcAft>
                <a:spcPts val="0"/>
              </a:spcAft>
              <a:buClr>
                <a:srgbClr val="76092A"/>
              </a:buClr>
              <a:buSzPts val="1300"/>
              <a:buFont typeface="Arial"/>
              <a:buNone/>
            </a:pPr>
            <a:r>
              <a:t/>
            </a:r>
            <a:endParaRPr sz="1300">
              <a:solidFill>
                <a:srgbClr val="76092A"/>
              </a:solidFill>
              <a:latin typeface="Calibri"/>
              <a:ea typeface="Calibri"/>
              <a:cs typeface="Calibri"/>
              <a:sym typeface="Calibri"/>
            </a:endParaRPr>
          </a:p>
          <a:p>
            <a:pPr indent="-101600" lvl="0" marL="177800" marR="0" rtl="0" algn="l">
              <a:lnSpc>
                <a:spcPct val="90000"/>
              </a:lnSpc>
              <a:spcBef>
                <a:spcPts val="800"/>
              </a:spcBef>
              <a:spcAft>
                <a:spcPts val="0"/>
              </a:spcAft>
              <a:buClr>
                <a:srgbClr val="76092A"/>
              </a:buClr>
              <a:buSzPts val="1300"/>
              <a:buFont typeface="Arial"/>
              <a:buNone/>
            </a:pPr>
            <a:r>
              <a:t/>
            </a:r>
            <a:endParaRPr sz="1300">
              <a:solidFill>
                <a:srgbClr val="76092A"/>
              </a:solidFill>
              <a:latin typeface="Calibri"/>
              <a:ea typeface="Calibri"/>
              <a:cs typeface="Calibri"/>
              <a:sym typeface="Calibri"/>
            </a:endParaRPr>
          </a:p>
          <a:p>
            <a:pPr indent="-177800" lvl="0" marL="177800" marR="0" rtl="0" algn="l">
              <a:lnSpc>
                <a:spcPct val="90000"/>
              </a:lnSpc>
              <a:spcBef>
                <a:spcPts val="800"/>
              </a:spcBef>
              <a:spcAft>
                <a:spcPts val="0"/>
              </a:spcAft>
              <a:buClr>
                <a:srgbClr val="76092A"/>
              </a:buClr>
              <a:buSzPts val="1800"/>
              <a:buFont typeface="Arial"/>
              <a:buChar char="•"/>
            </a:pPr>
            <a:r>
              <a:rPr b="1" lang="en" sz="1800">
                <a:solidFill>
                  <a:srgbClr val="76092A"/>
                </a:solidFill>
                <a:latin typeface="Calibri"/>
                <a:ea typeface="Calibri"/>
                <a:cs typeface="Calibri"/>
                <a:sym typeface="Calibri"/>
              </a:rPr>
              <a:t>Asia-Europe Ring (AER)</a:t>
            </a:r>
            <a:endParaRPr sz="1100"/>
          </a:p>
          <a:p>
            <a:pPr indent="-171450" lvl="2" marL="520700" marR="0" rtl="0" algn="l">
              <a:lnSpc>
                <a:spcPct val="90000"/>
              </a:lnSpc>
              <a:spcBef>
                <a:spcPts val="800"/>
              </a:spcBef>
              <a:spcAft>
                <a:spcPts val="0"/>
              </a:spcAft>
              <a:buClr>
                <a:srgbClr val="76092A"/>
              </a:buClr>
              <a:buSzPts val="1500"/>
              <a:buFont typeface="Arial"/>
              <a:buChar char="•"/>
            </a:pPr>
            <a:r>
              <a:rPr b="1" i="0" lang="en" sz="1500" u="none" cap="none" strike="noStrike">
                <a:solidFill>
                  <a:srgbClr val="76092A"/>
                </a:solidFill>
                <a:latin typeface="Calibri"/>
                <a:ea typeface="Calibri"/>
                <a:cs typeface="Calibri"/>
                <a:sym typeface="Calibri"/>
              </a:rPr>
              <a:t>A collaboration of eight R&amp;E networks to provide mutual back-up between Europe and Asia-Pacific across diverse links</a:t>
            </a:r>
            <a:endParaRPr sz="1100"/>
          </a:p>
          <a:p>
            <a:pPr indent="-76200" lvl="2" marL="520700" marR="0" rtl="0" algn="l">
              <a:lnSpc>
                <a:spcPct val="90000"/>
              </a:lnSpc>
              <a:spcBef>
                <a:spcPts val="800"/>
              </a:spcBef>
              <a:spcAft>
                <a:spcPts val="0"/>
              </a:spcAft>
              <a:buClr>
                <a:srgbClr val="76092A"/>
              </a:buClr>
              <a:buSzPts val="1500"/>
              <a:buFont typeface="Arial"/>
              <a:buNone/>
            </a:pPr>
            <a:r>
              <a:t/>
            </a:r>
            <a:endParaRPr b="1" i="0" sz="1500" u="none" cap="none" strike="noStrike">
              <a:solidFill>
                <a:srgbClr val="76092A"/>
              </a:solidFill>
              <a:latin typeface="Calibri"/>
              <a:ea typeface="Calibri"/>
              <a:cs typeface="Calibri"/>
              <a:sym typeface="Calibri"/>
            </a:endParaRPr>
          </a:p>
          <a:p>
            <a:pPr indent="-101600" lvl="0" marL="177800" marR="0" rtl="0" algn="l">
              <a:lnSpc>
                <a:spcPct val="90000"/>
              </a:lnSpc>
              <a:spcBef>
                <a:spcPts val="800"/>
              </a:spcBef>
              <a:spcAft>
                <a:spcPts val="0"/>
              </a:spcAft>
              <a:buClr>
                <a:srgbClr val="76092A"/>
              </a:buClr>
              <a:buSzPts val="1300"/>
              <a:buFont typeface="Arial"/>
              <a:buNone/>
            </a:pPr>
            <a:r>
              <a:t/>
            </a:r>
            <a:endParaRPr sz="1300">
              <a:solidFill>
                <a:srgbClr val="76092A"/>
              </a:solidFill>
              <a:latin typeface="Calibri"/>
              <a:ea typeface="Calibri"/>
              <a:cs typeface="Calibri"/>
              <a:sym typeface="Calibri"/>
            </a:endParaRPr>
          </a:p>
          <a:p>
            <a:pPr indent="-101600" lvl="0" marL="177800" marR="0" rtl="0" algn="l">
              <a:lnSpc>
                <a:spcPct val="90000"/>
              </a:lnSpc>
              <a:spcBef>
                <a:spcPts val="800"/>
              </a:spcBef>
              <a:spcAft>
                <a:spcPts val="0"/>
              </a:spcAft>
              <a:buClr>
                <a:srgbClr val="76092A"/>
              </a:buClr>
              <a:buSzPts val="1300"/>
              <a:buFont typeface="Arial"/>
              <a:buNone/>
            </a:pPr>
            <a:r>
              <a:t/>
            </a:r>
            <a:endParaRPr sz="1300">
              <a:solidFill>
                <a:srgbClr val="76092A"/>
              </a:solidFill>
              <a:latin typeface="Calibri"/>
              <a:ea typeface="Calibri"/>
              <a:cs typeface="Calibri"/>
              <a:sym typeface="Calibri"/>
            </a:endParaRPr>
          </a:p>
          <a:p>
            <a:pPr indent="0" lvl="0" marL="0" marR="0" rtl="0" algn="l">
              <a:lnSpc>
                <a:spcPct val="90000"/>
              </a:lnSpc>
              <a:spcBef>
                <a:spcPts val="800"/>
              </a:spcBef>
              <a:spcAft>
                <a:spcPts val="0"/>
              </a:spcAft>
              <a:buClr>
                <a:srgbClr val="76092A"/>
              </a:buClr>
              <a:buSzPts val="1300"/>
              <a:buFont typeface="Arial"/>
              <a:buNone/>
            </a:pPr>
            <a:r>
              <a:t/>
            </a:r>
            <a:endParaRPr b="1" sz="1300">
              <a:solidFill>
                <a:srgbClr val="76092A"/>
              </a:solidFill>
              <a:latin typeface="Calibri"/>
              <a:ea typeface="Calibri"/>
              <a:cs typeface="Calibri"/>
              <a:sym typeface="Calibri"/>
            </a:endParaRPr>
          </a:p>
        </p:txBody>
      </p:sp>
      <p:pic>
        <p:nvPicPr>
          <p:cNvPr id="1037" name="Google Shape;1037;p106"/>
          <p:cNvPicPr preferRelativeResize="0"/>
          <p:nvPr/>
        </p:nvPicPr>
        <p:blipFill rotWithShape="1">
          <a:blip r:embed="rId3">
            <a:alphaModFix/>
          </a:blip>
          <a:srcRect b="0" l="12569" r="9066" t="0"/>
          <a:stretch/>
        </p:blipFill>
        <p:spPr>
          <a:xfrm>
            <a:off x="5063832" y="3106151"/>
            <a:ext cx="3900140" cy="1958129"/>
          </a:xfrm>
          <a:prstGeom prst="rect">
            <a:avLst/>
          </a:prstGeom>
          <a:noFill/>
          <a:ln>
            <a:noFill/>
          </a:ln>
        </p:spPr>
      </p:pic>
      <p:pic>
        <p:nvPicPr>
          <p:cNvPr descr="Geant" id="1038" name="Google Shape;1038;p106"/>
          <p:cNvPicPr preferRelativeResize="0"/>
          <p:nvPr/>
        </p:nvPicPr>
        <p:blipFill rotWithShape="1">
          <a:blip r:embed="rId4">
            <a:alphaModFix/>
          </a:blip>
          <a:srcRect b="0" l="0" r="0" t="0"/>
          <a:stretch/>
        </p:blipFill>
        <p:spPr>
          <a:xfrm>
            <a:off x="1355848" y="1911275"/>
            <a:ext cx="869725" cy="378142"/>
          </a:xfrm>
          <a:prstGeom prst="rect">
            <a:avLst/>
          </a:prstGeom>
          <a:noFill/>
          <a:ln>
            <a:noFill/>
          </a:ln>
        </p:spPr>
      </p:pic>
      <p:pic>
        <p:nvPicPr>
          <p:cNvPr id="1039" name="Google Shape;1039;p106"/>
          <p:cNvPicPr preferRelativeResize="0"/>
          <p:nvPr/>
        </p:nvPicPr>
        <p:blipFill rotWithShape="1">
          <a:blip r:embed="rId5">
            <a:alphaModFix/>
          </a:blip>
          <a:srcRect b="0" l="0" r="0" t="0"/>
          <a:stretch/>
        </p:blipFill>
        <p:spPr>
          <a:xfrm>
            <a:off x="2424910" y="2014725"/>
            <a:ext cx="948983" cy="237246"/>
          </a:xfrm>
          <a:prstGeom prst="rect">
            <a:avLst/>
          </a:prstGeom>
          <a:noFill/>
          <a:ln>
            <a:noFill/>
          </a:ln>
        </p:spPr>
      </p:pic>
      <p:pic>
        <p:nvPicPr>
          <p:cNvPr descr="Text&#10;&#10;Description automatically generated" id="1040" name="Google Shape;1040;p106"/>
          <p:cNvPicPr preferRelativeResize="0"/>
          <p:nvPr/>
        </p:nvPicPr>
        <p:blipFill rotWithShape="1">
          <a:blip r:embed="rId6">
            <a:alphaModFix/>
          </a:blip>
          <a:srcRect b="0" l="0" r="0" t="0"/>
          <a:stretch/>
        </p:blipFill>
        <p:spPr>
          <a:xfrm>
            <a:off x="3573231" y="2055555"/>
            <a:ext cx="576035" cy="277306"/>
          </a:xfrm>
          <a:prstGeom prst="rect">
            <a:avLst/>
          </a:prstGeom>
          <a:noFill/>
          <a:ln>
            <a:noFill/>
          </a:ln>
        </p:spPr>
      </p:pic>
      <p:pic>
        <p:nvPicPr>
          <p:cNvPr descr="A picture containing text&#10;&#10;Description automatically generated" id="1041" name="Google Shape;1041;p106"/>
          <p:cNvPicPr preferRelativeResize="0"/>
          <p:nvPr/>
        </p:nvPicPr>
        <p:blipFill rotWithShape="1">
          <a:blip r:embed="rId7">
            <a:alphaModFix/>
          </a:blip>
          <a:srcRect b="29242" l="0" r="0" t="11920"/>
          <a:stretch/>
        </p:blipFill>
        <p:spPr>
          <a:xfrm>
            <a:off x="4336616" y="1911275"/>
            <a:ext cx="1033016" cy="429496"/>
          </a:xfrm>
          <a:prstGeom prst="rect">
            <a:avLst/>
          </a:prstGeom>
          <a:noFill/>
          <a:ln>
            <a:noFill/>
          </a:ln>
        </p:spPr>
      </p:pic>
      <p:pic>
        <p:nvPicPr>
          <p:cNvPr id="1042" name="Google Shape;1042;p106"/>
          <p:cNvPicPr preferRelativeResize="0"/>
          <p:nvPr/>
        </p:nvPicPr>
        <p:blipFill rotWithShape="1">
          <a:blip r:embed="rId8">
            <a:alphaModFix/>
          </a:blip>
          <a:srcRect b="0" l="0" r="0" t="0"/>
          <a:stretch/>
        </p:blipFill>
        <p:spPr>
          <a:xfrm>
            <a:off x="5452724" y="1956467"/>
            <a:ext cx="1033017" cy="389729"/>
          </a:xfrm>
          <a:prstGeom prst="rect">
            <a:avLst/>
          </a:prstGeom>
          <a:noFill/>
          <a:ln>
            <a:noFill/>
          </a:ln>
        </p:spPr>
      </p:pic>
      <p:pic>
        <p:nvPicPr>
          <p:cNvPr id="1043" name="Google Shape;1043;p106"/>
          <p:cNvPicPr preferRelativeResize="0"/>
          <p:nvPr/>
        </p:nvPicPr>
        <p:blipFill rotWithShape="1">
          <a:blip r:embed="rId9">
            <a:alphaModFix/>
          </a:blip>
          <a:srcRect b="0" l="0" r="0" t="0"/>
          <a:stretch/>
        </p:blipFill>
        <p:spPr>
          <a:xfrm>
            <a:off x="6705837" y="1926231"/>
            <a:ext cx="1066596" cy="384854"/>
          </a:xfrm>
          <a:prstGeom prst="rect">
            <a:avLst/>
          </a:prstGeom>
          <a:noFill/>
          <a:ln>
            <a:noFill/>
          </a:ln>
        </p:spPr>
      </p:pic>
      <p:pic>
        <p:nvPicPr>
          <p:cNvPr descr="Geant" id="1044" name="Google Shape;1044;p106"/>
          <p:cNvPicPr preferRelativeResize="0"/>
          <p:nvPr/>
        </p:nvPicPr>
        <p:blipFill rotWithShape="1">
          <a:blip r:embed="rId4">
            <a:alphaModFix/>
          </a:blip>
          <a:srcRect b="0" l="0" r="0" t="0"/>
          <a:stretch/>
        </p:blipFill>
        <p:spPr>
          <a:xfrm>
            <a:off x="1286751" y="3346502"/>
            <a:ext cx="869725" cy="378142"/>
          </a:xfrm>
          <a:prstGeom prst="rect">
            <a:avLst/>
          </a:prstGeom>
          <a:noFill/>
          <a:ln>
            <a:noFill/>
          </a:ln>
        </p:spPr>
      </p:pic>
      <p:pic>
        <p:nvPicPr>
          <p:cNvPr id="1045" name="Google Shape;1045;p106"/>
          <p:cNvPicPr preferRelativeResize="0"/>
          <p:nvPr/>
        </p:nvPicPr>
        <p:blipFill rotWithShape="1">
          <a:blip r:embed="rId5">
            <a:alphaModFix/>
          </a:blip>
          <a:srcRect b="0" l="0" r="0" t="0"/>
          <a:stretch/>
        </p:blipFill>
        <p:spPr>
          <a:xfrm>
            <a:off x="2355814" y="3449951"/>
            <a:ext cx="948983" cy="237246"/>
          </a:xfrm>
          <a:prstGeom prst="rect">
            <a:avLst/>
          </a:prstGeom>
          <a:noFill/>
          <a:ln>
            <a:noFill/>
          </a:ln>
        </p:spPr>
      </p:pic>
      <p:pic>
        <p:nvPicPr>
          <p:cNvPr descr="Text&#10;&#10;Description automatically generated" id="1046" name="Google Shape;1046;p106"/>
          <p:cNvPicPr preferRelativeResize="0"/>
          <p:nvPr/>
        </p:nvPicPr>
        <p:blipFill rotWithShape="1">
          <a:blip r:embed="rId6">
            <a:alphaModFix/>
          </a:blip>
          <a:srcRect b="0" l="0" r="0" t="0"/>
          <a:stretch/>
        </p:blipFill>
        <p:spPr>
          <a:xfrm>
            <a:off x="3504134" y="3490781"/>
            <a:ext cx="576035" cy="277307"/>
          </a:xfrm>
          <a:prstGeom prst="rect">
            <a:avLst/>
          </a:prstGeom>
          <a:noFill/>
          <a:ln>
            <a:noFill/>
          </a:ln>
        </p:spPr>
      </p:pic>
      <p:pic>
        <p:nvPicPr>
          <p:cNvPr descr="A picture containing text&#10;&#10;Description automatically generated" id="1047" name="Google Shape;1047;p106"/>
          <p:cNvPicPr preferRelativeResize="0"/>
          <p:nvPr/>
        </p:nvPicPr>
        <p:blipFill rotWithShape="1">
          <a:blip r:embed="rId7">
            <a:alphaModFix/>
          </a:blip>
          <a:srcRect b="29242" l="0" r="0" t="11920"/>
          <a:stretch/>
        </p:blipFill>
        <p:spPr>
          <a:xfrm>
            <a:off x="1097538" y="4438539"/>
            <a:ext cx="1033016" cy="429496"/>
          </a:xfrm>
          <a:prstGeom prst="rect">
            <a:avLst/>
          </a:prstGeom>
          <a:noFill/>
          <a:ln>
            <a:noFill/>
          </a:ln>
        </p:spPr>
      </p:pic>
      <p:pic>
        <p:nvPicPr>
          <p:cNvPr id="1048" name="Google Shape;1048;p106"/>
          <p:cNvPicPr preferRelativeResize="0"/>
          <p:nvPr/>
        </p:nvPicPr>
        <p:blipFill rotWithShape="1">
          <a:blip r:embed="rId8">
            <a:alphaModFix/>
          </a:blip>
          <a:srcRect b="0" l="0" r="0" t="0"/>
          <a:stretch/>
        </p:blipFill>
        <p:spPr>
          <a:xfrm>
            <a:off x="1192556" y="3937445"/>
            <a:ext cx="1033017" cy="389729"/>
          </a:xfrm>
          <a:prstGeom prst="rect">
            <a:avLst/>
          </a:prstGeom>
          <a:noFill/>
          <a:ln>
            <a:noFill/>
          </a:ln>
        </p:spPr>
      </p:pic>
      <p:pic>
        <p:nvPicPr>
          <p:cNvPr id="1049" name="Google Shape;1049;p106"/>
          <p:cNvPicPr preferRelativeResize="0"/>
          <p:nvPr/>
        </p:nvPicPr>
        <p:blipFill rotWithShape="1">
          <a:blip r:embed="rId9">
            <a:alphaModFix/>
          </a:blip>
          <a:srcRect b="0" l="0" r="0" t="0"/>
          <a:stretch/>
        </p:blipFill>
        <p:spPr>
          <a:xfrm>
            <a:off x="2445670" y="3907210"/>
            <a:ext cx="1066596" cy="384854"/>
          </a:xfrm>
          <a:prstGeom prst="rect">
            <a:avLst/>
          </a:prstGeom>
          <a:noFill/>
          <a:ln>
            <a:noFill/>
          </a:ln>
        </p:spPr>
      </p:pic>
      <p:pic>
        <p:nvPicPr>
          <p:cNvPr descr="国立情報学研究所 / National Institute of Informatics" id="1050" name="Google Shape;1050;p106"/>
          <p:cNvPicPr preferRelativeResize="0"/>
          <p:nvPr/>
        </p:nvPicPr>
        <p:blipFill rotWithShape="1">
          <a:blip r:embed="rId10">
            <a:alphaModFix/>
          </a:blip>
          <a:srcRect b="0" l="0" r="0" t="0"/>
          <a:stretch/>
        </p:blipFill>
        <p:spPr>
          <a:xfrm>
            <a:off x="3677282" y="4019169"/>
            <a:ext cx="941870" cy="179128"/>
          </a:xfrm>
          <a:prstGeom prst="rect">
            <a:avLst/>
          </a:prstGeom>
          <a:noFill/>
          <a:ln>
            <a:noFill/>
          </a:ln>
        </p:spPr>
      </p:pic>
      <p:pic>
        <p:nvPicPr>
          <p:cNvPr descr="SINET5 logo" id="1051" name="Google Shape;1051;p106"/>
          <p:cNvPicPr preferRelativeResize="0"/>
          <p:nvPr/>
        </p:nvPicPr>
        <p:blipFill rotWithShape="1">
          <a:blip r:embed="rId11">
            <a:alphaModFix/>
          </a:blip>
          <a:srcRect b="0" l="0" r="0" t="0"/>
          <a:stretch/>
        </p:blipFill>
        <p:spPr>
          <a:xfrm>
            <a:off x="2466600" y="4577833"/>
            <a:ext cx="707078" cy="221828"/>
          </a:xfrm>
          <a:prstGeom prst="rect">
            <a:avLst/>
          </a:prstGeom>
          <a:noFill/>
          <a:ln>
            <a:noFill/>
          </a:ln>
        </p:spPr>
      </p:pic>
      <p:pic>
        <p:nvPicPr>
          <p:cNvPr descr="See the source image" id="1052" name="Google Shape;1052;p106"/>
          <p:cNvPicPr preferRelativeResize="0"/>
          <p:nvPr/>
        </p:nvPicPr>
        <p:blipFill rotWithShape="1">
          <a:blip r:embed="rId12">
            <a:alphaModFix/>
          </a:blip>
          <a:srcRect b="0" l="0" r="0" t="0"/>
          <a:stretch/>
        </p:blipFill>
        <p:spPr>
          <a:xfrm>
            <a:off x="3504134" y="4547105"/>
            <a:ext cx="1066596" cy="277664"/>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6" name="Shape 1056"/>
        <p:cNvGrpSpPr/>
        <p:nvPr/>
      </p:nvGrpSpPr>
      <p:grpSpPr>
        <a:xfrm>
          <a:off x="0" y="0"/>
          <a:ext cx="0" cy="0"/>
          <a:chOff x="0" y="0"/>
          <a:chExt cx="0" cy="0"/>
        </a:xfrm>
      </p:grpSpPr>
      <p:sp>
        <p:nvSpPr>
          <p:cNvPr id="1057" name="Google Shape;1057;p107"/>
          <p:cNvSpPr txBox="1"/>
          <p:nvPr>
            <p:ph type="title"/>
          </p:nvPr>
        </p:nvSpPr>
        <p:spPr>
          <a:xfrm>
            <a:off x="578755" y="301405"/>
            <a:ext cx="5565900" cy="2424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rgbClr val="76092A"/>
              </a:buClr>
              <a:buSzPts val="2100"/>
              <a:buFont typeface="Calibri"/>
              <a:buNone/>
            </a:pPr>
            <a:r>
              <a:rPr lang="en"/>
              <a:t>Bridging Europe, Africa and the Americas (BEAA)</a:t>
            </a:r>
            <a:endParaRPr/>
          </a:p>
        </p:txBody>
      </p:sp>
      <p:sp>
        <p:nvSpPr>
          <p:cNvPr id="1058" name="Google Shape;1058;p107"/>
          <p:cNvSpPr txBox="1"/>
          <p:nvPr>
            <p:ph idx="1" type="body"/>
          </p:nvPr>
        </p:nvSpPr>
        <p:spPr>
          <a:xfrm>
            <a:off x="879180" y="670803"/>
            <a:ext cx="4856400" cy="2447700"/>
          </a:xfrm>
          <a:prstGeom prst="rect">
            <a:avLst/>
          </a:prstGeom>
          <a:noFill/>
          <a:ln>
            <a:noFill/>
          </a:ln>
        </p:spPr>
        <p:txBody>
          <a:bodyPr anchorCtr="0" anchor="t" bIns="34275" lIns="68575" spcFirstLastPara="1" rIns="68575" wrap="square" tIns="34275">
            <a:normAutofit/>
          </a:bodyPr>
          <a:lstStyle/>
          <a:p>
            <a:pPr indent="0" lvl="0" marL="0" rtl="0" algn="l">
              <a:lnSpc>
                <a:spcPct val="90000"/>
              </a:lnSpc>
              <a:spcBef>
                <a:spcPts val="0"/>
              </a:spcBef>
              <a:spcAft>
                <a:spcPts val="0"/>
              </a:spcAft>
              <a:buClr>
                <a:srgbClr val="76092A"/>
              </a:buClr>
              <a:buSzPts val="1800"/>
              <a:buNone/>
            </a:pPr>
            <a:r>
              <a:rPr b="1" lang="en" sz="1800"/>
              <a:t>BEAA:</a:t>
            </a:r>
            <a:endParaRPr/>
          </a:p>
          <a:p>
            <a:pPr indent="-171450" lvl="0" marL="177800" rtl="0" algn="l">
              <a:lnSpc>
                <a:spcPct val="90000"/>
              </a:lnSpc>
              <a:spcBef>
                <a:spcPts val="800"/>
              </a:spcBef>
              <a:spcAft>
                <a:spcPts val="0"/>
              </a:spcAft>
              <a:buClr>
                <a:srgbClr val="76092A"/>
              </a:buClr>
              <a:buSzPts val="1500"/>
              <a:buChar char="•"/>
            </a:pPr>
            <a:r>
              <a:rPr b="1" lang="en" sz="1500"/>
              <a:t>A collaboration of R&amp;E networks in Europe, Africa and the Americas to provide mutual back-up via diverse links in the Southern Atlantic</a:t>
            </a:r>
            <a:endParaRPr/>
          </a:p>
          <a:p>
            <a:pPr indent="-76200" lvl="1" marL="520700" rtl="0" algn="l">
              <a:lnSpc>
                <a:spcPct val="90000"/>
              </a:lnSpc>
              <a:spcBef>
                <a:spcPts val="400"/>
              </a:spcBef>
              <a:spcAft>
                <a:spcPts val="0"/>
              </a:spcAft>
              <a:buClr>
                <a:srgbClr val="76092A"/>
              </a:buClr>
              <a:buSzPts val="1500"/>
              <a:buNone/>
            </a:pPr>
            <a:r>
              <a:t/>
            </a:r>
            <a:endParaRPr b="1" sz="1500"/>
          </a:p>
          <a:p>
            <a:pPr indent="-63500" lvl="0" marL="177800" rtl="0" algn="l">
              <a:lnSpc>
                <a:spcPct val="90000"/>
              </a:lnSpc>
              <a:spcBef>
                <a:spcPts val="800"/>
              </a:spcBef>
              <a:spcAft>
                <a:spcPts val="0"/>
              </a:spcAft>
              <a:buClr>
                <a:srgbClr val="76092A"/>
              </a:buClr>
              <a:buSzPts val="1800"/>
              <a:buNone/>
            </a:pPr>
            <a:r>
              <a:t/>
            </a:r>
            <a:endParaRPr/>
          </a:p>
        </p:txBody>
      </p:sp>
      <p:pic>
        <p:nvPicPr>
          <p:cNvPr descr="SANReN" id="1059" name="Google Shape;1059;p107"/>
          <p:cNvPicPr preferRelativeResize="0"/>
          <p:nvPr/>
        </p:nvPicPr>
        <p:blipFill rotWithShape="1">
          <a:blip r:embed="rId3">
            <a:alphaModFix/>
          </a:blip>
          <a:srcRect b="0" l="0" r="0" t="0"/>
          <a:stretch/>
        </p:blipFill>
        <p:spPr>
          <a:xfrm>
            <a:off x="5917870" y="2556544"/>
            <a:ext cx="1020853" cy="463222"/>
          </a:xfrm>
          <a:prstGeom prst="rect">
            <a:avLst/>
          </a:prstGeom>
          <a:noFill/>
          <a:ln>
            <a:noFill/>
          </a:ln>
        </p:spPr>
      </p:pic>
      <p:pic>
        <p:nvPicPr>
          <p:cNvPr descr="Home" id="1060" name="Google Shape;1060;p107"/>
          <p:cNvPicPr preferRelativeResize="0"/>
          <p:nvPr/>
        </p:nvPicPr>
        <p:blipFill rotWithShape="1">
          <a:blip r:embed="rId4">
            <a:alphaModFix/>
          </a:blip>
          <a:srcRect b="0" l="0" r="0" t="0"/>
          <a:stretch/>
        </p:blipFill>
        <p:spPr>
          <a:xfrm>
            <a:off x="5860720" y="2001440"/>
            <a:ext cx="1045558" cy="392636"/>
          </a:xfrm>
          <a:prstGeom prst="rect">
            <a:avLst/>
          </a:prstGeom>
          <a:noFill/>
          <a:ln>
            <a:noFill/>
          </a:ln>
        </p:spPr>
      </p:pic>
      <p:pic>
        <p:nvPicPr>
          <p:cNvPr descr="Geant" id="1061" name="Google Shape;1061;p107"/>
          <p:cNvPicPr preferRelativeResize="0"/>
          <p:nvPr/>
        </p:nvPicPr>
        <p:blipFill rotWithShape="1">
          <a:blip r:embed="rId5">
            <a:alphaModFix/>
          </a:blip>
          <a:srcRect b="0" l="0" r="0" t="0"/>
          <a:stretch/>
        </p:blipFill>
        <p:spPr>
          <a:xfrm>
            <a:off x="5930727" y="3182234"/>
            <a:ext cx="973207" cy="422635"/>
          </a:xfrm>
          <a:prstGeom prst="rect">
            <a:avLst/>
          </a:prstGeom>
          <a:noFill/>
          <a:ln>
            <a:noFill/>
          </a:ln>
        </p:spPr>
      </p:pic>
      <p:pic>
        <p:nvPicPr>
          <p:cNvPr descr="Início" id="1062" name="Google Shape;1062;p107"/>
          <p:cNvPicPr preferRelativeResize="0"/>
          <p:nvPr/>
        </p:nvPicPr>
        <p:blipFill rotWithShape="1">
          <a:blip r:embed="rId6">
            <a:alphaModFix/>
          </a:blip>
          <a:srcRect b="0" l="0" r="0" t="0"/>
          <a:stretch/>
        </p:blipFill>
        <p:spPr>
          <a:xfrm>
            <a:off x="5930727" y="3767336"/>
            <a:ext cx="1005852" cy="409400"/>
          </a:xfrm>
          <a:prstGeom prst="rect">
            <a:avLst/>
          </a:prstGeom>
          <a:noFill/>
          <a:ln>
            <a:noFill/>
          </a:ln>
        </p:spPr>
      </p:pic>
      <p:pic>
        <p:nvPicPr>
          <p:cNvPr descr="UbuntuNet Alliance" id="1063" name="Google Shape;1063;p107"/>
          <p:cNvPicPr preferRelativeResize="0"/>
          <p:nvPr/>
        </p:nvPicPr>
        <p:blipFill rotWithShape="1">
          <a:blip r:embed="rId7">
            <a:alphaModFix/>
          </a:blip>
          <a:srcRect b="0" l="0" r="0" t="0"/>
          <a:stretch/>
        </p:blipFill>
        <p:spPr>
          <a:xfrm>
            <a:off x="5954779" y="4339203"/>
            <a:ext cx="930692" cy="244307"/>
          </a:xfrm>
          <a:prstGeom prst="rect">
            <a:avLst/>
          </a:prstGeom>
          <a:noFill/>
          <a:ln>
            <a:noFill/>
          </a:ln>
        </p:spPr>
      </p:pic>
      <p:pic>
        <p:nvPicPr>
          <p:cNvPr descr="FIU Homepage" id="1064" name="Google Shape;1064;p107"/>
          <p:cNvPicPr preferRelativeResize="0"/>
          <p:nvPr/>
        </p:nvPicPr>
        <p:blipFill rotWithShape="1">
          <a:blip r:embed="rId8">
            <a:alphaModFix/>
          </a:blip>
          <a:srcRect b="0" l="0" r="0" t="0"/>
          <a:stretch/>
        </p:blipFill>
        <p:spPr>
          <a:xfrm>
            <a:off x="7344028" y="2045323"/>
            <a:ext cx="726837" cy="339038"/>
          </a:xfrm>
          <a:prstGeom prst="rect">
            <a:avLst/>
          </a:prstGeom>
          <a:noFill/>
          <a:ln>
            <a:noFill/>
          </a:ln>
        </p:spPr>
      </p:pic>
      <p:pic>
        <p:nvPicPr>
          <p:cNvPr descr="Research Education Collaboration Logo" id="1065" name="Google Shape;1065;p107"/>
          <p:cNvPicPr preferRelativeResize="0"/>
          <p:nvPr/>
        </p:nvPicPr>
        <p:blipFill rotWithShape="1">
          <a:blip r:embed="rId9">
            <a:alphaModFix/>
          </a:blip>
          <a:srcRect b="0" l="0" r="0" t="0"/>
          <a:stretch/>
        </p:blipFill>
        <p:spPr>
          <a:xfrm>
            <a:off x="7220517" y="2617127"/>
            <a:ext cx="1028544" cy="315420"/>
          </a:xfrm>
          <a:prstGeom prst="rect">
            <a:avLst/>
          </a:prstGeom>
          <a:noFill/>
          <a:ln>
            <a:noFill/>
          </a:ln>
        </p:spPr>
      </p:pic>
      <p:pic>
        <p:nvPicPr>
          <p:cNvPr descr="RedCLARA" id="1066" name="Google Shape;1066;p107"/>
          <p:cNvPicPr preferRelativeResize="0"/>
          <p:nvPr/>
        </p:nvPicPr>
        <p:blipFill rotWithShape="1">
          <a:blip r:embed="rId10">
            <a:alphaModFix/>
          </a:blip>
          <a:srcRect b="0" l="0" r="0" t="0"/>
          <a:stretch/>
        </p:blipFill>
        <p:spPr>
          <a:xfrm>
            <a:off x="7225196" y="3165314"/>
            <a:ext cx="1017115" cy="368752"/>
          </a:xfrm>
          <a:prstGeom prst="rect">
            <a:avLst/>
          </a:prstGeom>
          <a:noFill/>
          <a:ln>
            <a:noFill/>
          </a:ln>
        </p:spPr>
      </p:pic>
      <p:pic>
        <p:nvPicPr>
          <p:cNvPr descr="Image result for tenet south africa" id="1067" name="Google Shape;1067;p107"/>
          <p:cNvPicPr preferRelativeResize="0"/>
          <p:nvPr/>
        </p:nvPicPr>
        <p:blipFill rotWithShape="1">
          <a:blip r:embed="rId11">
            <a:alphaModFix/>
          </a:blip>
          <a:srcRect b="0" l="0" r="0" t="0"/>
          <a:stretch/>
        </p:blipFill>
        <p:spPr>
          <a:xfrm>
            <a:off x="7343093" y="3766832"/>
            <a:ext cx="729123" cy="411417"/>
          </a:xfrm>
          <a:prstGeom prst="rect">
            <a:avLst/>
          </a:prstGeom>
          <a:noFill/>
          <a:ln>
            <a:noFill/>
          </a:ln>
        </p:spPr>
      </p:pic>
      <p:pic>
        <p:nvPicPr>
          <p:cNvPr descr="A picture containing schematic&#10;&#10;Description automatically generated" id="1068" name="Google Shape;1068;p107"/>
          <p:cNvPicPr preferRelativeResize="0"/>
          <p:nvPr/>
        </p:nvPicPr>
        <p:blipFill rotWithShape="1">
          <a:blip r:embed="rId12">
            <a:alphaModFix/>
          </a:blip>
          <a:srcRect b="0" l="0" r="0" t="0"/>
          <a:stretch/>
        </p:blipFill>
        <p:spPr>
          <a:xfrm>
            <a:off x="818834" y="2118121"/>
            <a:ext cx="4809208" cy="2672610"/>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2" name="Shape 1072"/>
        <p:cNvGrpSpPr/>
        <p:nvPr/>
      </p:nvGrpSpPr>
      <p:grpSpPr>
        <a:xfrm>
          <a:off x="0" y="0"/>
          <a:ext cx="0" cy="0"/>
          <a:chOff x="0" y="0"/>
          <a:chExt cx="0" cy="0"/>
        </a:xfrm>
      </p:grpSpPr>
      <p:sp>
        <p:nvSpPr>
          <p:cNvPr id="1073" name="Google Shape;1073;p108"/>
          <p:cNvSpPr txBox="1"/>
          <p:nvPr>
            <p:ph type="title"/>
          </p:nvPr>
        </p:nvSpPr>
        <p:spPr>
          <a:xfrm>
            <a:off x="570005" y="237380"/>
            <a:ext cx="5565900" cy="242400"/>
          </a:xfrm>
          <a:prstGeom prst="rect">
            <a:avLst/>
          </a:prstGeom>
          <a:noFill/>
          <a:ln>
            <a:noFill/>
          </a:ln>
        </p:spPr>
        <p:txBody>
          <a:bodyPr anchorCtr="0" anchor="ctr" bIns="34275" lIns="68575" spcFirstLastPara="1" rIns="68575" wrap="square" tIns="34275">
            <a:normAutofit fontScale="90000"/>
          </a:bodyPr>
          <a:lstStyle/>
          <a:p>
            <a:pPr indent="0" lvl="0" marL="0" rtl="0" algn="l">
              <a:lnSpc>
                <a:spcPct val="90000"/>
              </a:lnSpc>
              <a:spcBef>
                <a:spcPts val="0"/>
              </a:spcBef>
              <a:spcAft>
                <a:spcPts val="0"/>
              </a:spcAft>
              <a:buClr>
                <a:srgbClr val="76092A"/>
              </a:buClr>
              <a:buSzPct val="100000"/>
              <a:buFont typeface="Calibri"/>
              <a:buNone/>
            </a:pPr>
            <a:r>
              <a:rPr lang="en" sz="2300"/>
              <a:t>Networks</a:t>
            </a:r>
            <a:r>
              <a:rPr lang="en"/>
              <a:t> for European, American, African, and Arctic Research (NEA3R)</a:t>
            </a:r>
            <a:endParaRPr/>
          </a:p>
        </p:txBody>
      </p:sp>
      <p:graphicFrame>
        <p:nvGraphicFramePr>
          <p:cNvPr id="1074" name="Google Shape;1074;p108"/>
          <p:cNvGraphicFramePr/>
          <p:nvPr/>
        </p:nvGraphicFramePr>
        <p:xfrm>
          <a:off x="749171" y="1158444"/>
          <a:ext cx="3000000" cy="3000000"/>
        </p:xfrm>
        <a:graphic>
          <a:graphicData uri="http://schemas.openxmlformats.org/drawingml/2006/table">
            <a:tbl>
              <a:tblPr bandRow="1">
                <a:noFill/>
                <a:tableStyleId>{03275268-1E1A-43D0-9BB2-D9D81EDA8BCF}</a:tableStyleId>
              </a:tblPr>
              <a:tblGrid>
                <a:gridCol w="1263650"/>
                <a:gridCol w="3527850"/>
              </a:tblGrid>
              <a:tr h="261300">
                <a:tc>
                  <a:txBody>
                    <a:bodyPr/>
                    <a:lstStyle/>
                    <a:p>
                      <a:pPr indent="0" lvl="0" marL="0" marR="0" rtl="0" algn="l">
                        <a:lnSpc>
                          <a:spcPct val="100000"/>
                        </a:lnSpc>
                        <a:spcBef>
                          <a:spcPts val="0"/>
                        </a:spcBef>
                        <a:spcAft>
                          <a:spcPts val="0"/>
                        </a:spcAft>
                        <a:buClr>
                          <a:srgbClr val="065081"/>
                        </a:buClr>
                        <a:buSzPts val="1200"/>
                        <a:buFont typeface="Calibri"/>
                        <a:buNone/>
                      </a:pPr>
                      <a:r>
                        <a:rPr b="1" lang="en" sz="1200" u="none" cap="none" strike="noStrike">
                          <a:solidFill>
                            <a:srgbClr val="065081"/>
                          </a:solidFill>
                        </a:rPr>
                        <a:t>Funding Source</a:t>
                      </a:r>
                      <a:r>
                        <a:rPr b="1" lang="en" sz="1400" u="none" cap="none" strike="noStrike">
                          <a:solidFill>
                            <a:srgbClr val="065081"/>
                          </a:solidFill>
                        </a:rPr>
                        <a:t>:</a:t>
                      </a:r>
                      <a:endParaRPr sz="1200" u="none" cap="none" strike="noStrike">
                        <a:solidFill>
                          <a:srgbClr val="065081"/>
                        </a:solidFill>
                      </a:endParaRPr>
                    </a:p>
                  </a:txBody>
                  <a:tcPr marT="34300" marB="34300" marR="68600" marL="68600"/>
                </a:tc>
                <a:tc>
                  <a:txBody>
                    <a:bodyPr/>
                    <a:lstStyle/>
                    <a:p>
                      <a:pPr indent="0" lvl="0" marL="0" marR="0" rtl="0" algn="l">
                        <a:lnSpc>
                          <a:spcPct val="100000"/>
                        </a:lnSpc>
                        <a:spcBef>
                          <a:spcPts val="0"/>
                        </a:spcBef>
                        <a:spcAft>
                          <a:spcPts val="0"/>
                        </a:spcAft>
                        <a:buClr>
                          <a:srgbClr val="065081"/>
                        </a:buClr>
                        <a:buSzPts val="1200"/>
                        <a:buFont typeface="Calibri"/>
                        <a:buNone/>
                      </a:pPr>
                      <a:r>
                        <a:rPr b="0" lang="en" sz="1200" u="none" cap="none" strike="noStrike">
                          <a:solidFill>
                            <a:srgbClr val="065081"/>
                          </a:solidFill>
                          <a:latin typeface="Calibri"/>
                          <a:ea typeface="Calibri"/>
                          <a:cs typeface="Calibri"/>
                          <a:sym typeface="Calibri"/>
                        </a:rPr>
                        <a:t>US National Science Foundation</a:t>
                      </a:r>
                      <a:endParaRPr sz="1100"/>
                    </a:p>
                    <a:p>
                      <a:pPr indent="-215900" lvl="0" marL="215900" marR="0" rtl="0" algn="l">
                        <a:lnSpc>
                          <a:spcPct val="100000"/>
                        </a:lnSpc>
                        <a:spcBef>
                          <a:spcPts val="0"/>
                        </a:spcBef>
                        <a:spcAft>
                          <a:spcPts val="0"/>
                        </a:spcAft>
                        <a:buClr>
                          <a:srgbClr val="065081"/>
                        </a:buClr>
                        <a:buSzPts val="1200"/>
                        <a:buFont typeface="Arial"/>
                        <a:buChar char="•"/>
                      </a:pPr>
                      <a:r>
                        <a:rPr b="0" lang="en" sz="1200" u="none" cap="none" strike="noStrike">
                          <a:solidFill>
                            <a:srgbClr val="065081"/>
                          </a:solidFill>
                          <a:latin typeface="Calibri"/>
                          <a:ea typeface="Calibri"/>
                          <a:cs typeface="Calibri"/>
                          <a:sym typeface="Calibri"/>
                        </a:rPr>
                        <a:t>International Research Network Connections (IRNC) programme (Core: Improvements)</a:t>
                      </a:r>
                      <a:endParaRPr sz="1100"/>
                    </a:p>
                  </a:txBody>
                  <a:tcPr marT="34300" marB="34300" marR="68600" marL="68600"/>
                </a:tc>
              </a:tr>
              <a:tr h="106475">
                <a:tc>
                  <a:txBody>
                    <a:bodyPr/>
                    <a:lstStyle/>
                    <a:p>
                      <a:pPr indent="0" lvl="0" marL="0" marR="0" rtl="0" algn="l">
                        <a:lnSpc>
                          <a:spcPct val="100000"/>
                        </a:lnSpc>
                        <a:spcBef>
                          <a:spcPts val="0"/>
                        </a:spcBef>
                        <a:spcAft>
                          <a:spcPts val="0"/>
                        </a:spcAft>
                        <a:buClr>
                          <a:srgbClr val="065081"/>
                        </a:buClr>
                        <a:buSzPts val="1200"/>
                        <a:buFont typeface="Calibri"/>
                        <a:buNone/>
                      </a:pPr>
                      <a:r>
                        <a:rPr b="1" lang="en" sz="1200" u="none" cap="none" strike="noStrike">
                          <a:solidFill>
                            <a:srgbClr val="065081"/>
                          </a:solidFill>
                        </a:rPr>
                        <a:t>Objective:</a:t>
                      </a:r>
                      <a:endParaRPr sz="1100"/>
                    </a:p>
                  </a:txBody>
                  <a:tcPr marT="34300" marB="34300" marR="68600" marL="68600"/>
                </a:tc>
                <a:tc>
                  <a:txBody>
                    <a:bodyPr/>
                    <a:lstStyle/>
                    <a:p>
                      <a:pPr indent="0" lvl="0" marL="0" marR="0" rtl="0" algn="l">
                        <a:lnSpc>
                          <a:spcPct val="100000"/>
                        </a:lnSpc>
                        <a:spcBef>
                          <a:spcPts val="0"/>
                        </a:spcBef>
                        <a:spcAft>
                          <a:spcPts val="0"/>
                        </a:spcAft>
                        <a:buClr>
                          <a:srgbClr val="065081"/>
                        </a:buClr>
                        <a:buSzPts val="1200"/>
                        <a:buFont typeface="Calibri"/>
                        <a:buNone/>
                      </a:pPr>
                      <a:r>
                        <a:rPr b="0" lang="en" sz="1200" u="none" cap="none" strike="noStrike">
                          <a:solidFill>
                            <a:srgbClr val="065081"/>
                          </a:solidFill>
                          <a:latin typeface="Calibri"/>
                          <a:ea typeface="Calibri"/>
                          <a:cs typeface="Calibri"/>
                          <a:sym typeface="Calibri"/>
                        </a:rPr>
                        <a:t>Support R&amp;E collaboration between the US and Europe, Africa and the Arctic</a:t>
                      </a:r>
                      <a:endParaRPr sz="1100"/>
                    </a:p>
                  </a:txBody>
                  <a:tcPr marT="34300" marB="34300" marR="68600" marL="68600"/>
                </a:tc>
              </a:tr>
              <a:tr h="106475">
                <a:tc>
                  <a:txBody>
                    <a:bodyPr/>
                    <a:lstStyle/>
                    <a:p>
                      <a:pPr indent="0" lvl="0" marL="0" marR="0" rtl="0" algn="l">
                        <a:lnSpc>
                          <a:spcPct val="100000"/>
                        </a:lnSpc>
                        <a:spcBef>
                          <a:spcPts val="0"/>
                        </a:spcBef>
                        <a:spcAft>
                          <a:spcPts val="0"/>
                        </a:spcAft>
                        <a:buClr>
                          <a:srgbClr val="065081"/>
                        </a:buClr>
                        <a:buSzPts val="1200"/>
                        <a:buFont typeface="Calibri"/>
                        <a:buNone/>
                      </a:pPr>
                      <a:r>
                        <a:rPr b="1" lang="en" sz="1200" u="none" cap="none" strike="noStrike">
                          <a:solidFill>
                            <a:srgbClr val="065081"/>
                          </a:solidFill>
                        </a:rPr>
                        <a:t>Activities:</a:t>
                      </a:r>
                      <a:endParaRPr sz="1100"/>
                    </a:p>
                  </a:txBody>
                  <a:tcPr marT="34300" marB="34300" marR="68600" marL="68600"/>
                </a:tc>
                <a:tc>
                  <a:txBody>
                    <a:bodyPr/>
                    <a:lstStyle/>
                    <a:p>
                      <a:pPr indent="-215900" lvl="0" marL="215900" marR="0" rtl="0" algn="l">
                        <a:lnSpc>
                          <a:spcPct val="100000"/>
                        </a:lnSpc>
                        <a:spcBef>
                          <a:spcPts val="0"/>
                        </a:spcBef>
                        <a:spcAft>
                          <a:spcPts val="0"/>
                        </a:spcAft>
                        <a:buClr>
                          <a:srgbClr val="065081"/>
                        </a:buClr>
                        <a:buSzPts val="1200"/>
                        <a:buFont typeface="Arial"/>
                        <a:buChar char="•"/>
                      </a:pPr>
                      <a:r>
                        <a:rPr b="0" lang="en" sz="1200" u="none" cap="none" strike="noStrike">
                          <a:solidFill>
                            <a:srgbClr val="065081"/>
                          </a:solidFill>
                          <a:latin typeface="Calibri"/>
                          <a:ea typeface="Calibri"/>
                          <a:cs typeface="Calibri"/>
                          <a:sym typeface="Calibri"/>
                        </a:rPr>
                        <a:t>Delivers 2x 100Gbps transatlantic connectivity</a:t>
                      </a:r>
                      <a:endParaRPr sz="1100"/>
                    </a:p>
                    <a:p>
                      <a:pPr indent="-215900" lvl="0" marL="215900" marR="0" rtl="0" algn="l">
                        <a:lnSpc>
                          <a:spcPct val="100000"/>
                        </a:lnSpc>
                        <a:spcBef>
                          <a:spcPts val="0"/>
                        </a:spcBef>
                        <a:spcAft>
                          <a:spcPts val="0"/>
                        </a:spcAft>
                        <a:buClr>
                          <a:srgbClr val="065081"/>
                        </a:buClr>
                        <a:buSzPts val="1200"/>
                        <a:buFont typeface="Arial"/>
                        <a:buChar char="•"/>
                      </a:pPr>
                      <a:r>
                        <a:rPr b="0" lang="en" sz="1200" u="none" cap="none" strike="noStrike">
                          <a:solidFill>
                            <a:srgbClr val="065081"/>
                          </a:solidFill>
                          <a:latin typeface="Calibri"/>
                          <a:ea typeface="Calibri"/>
                          <a:cs typeface="Calibri"/>
                          <a:sym typeface="Calibri"/>
                        </a:rPr>
                        <a:t>NetSage Measurement and Monitoring Framework</a:t>
                      </a:r>
                      <a:endParaRPr sz="1100"/>
                    </a:p>
                    <a:p>
                      <a:pPr indent="-215900" lvl="0" marL="215900" marR="0" rtl="0" algn="l">
                        <a:lnSpc>
                          <a:spcPct val="100000"/>
                        </a:lnSpc>
                        <a:spcBef>
                          <a:spcPts val="0"/>
                        </a:spcBef>
                        <a:spcAft>
                          <a:spcPts val="0"/>
                        </a:spcAft>
                        <a:buClr>
                          <a:srgbClr val="065081"/>
                        </a:buClr>
                        <a:buSzPts val="1200"/>
                        <a:buFont typeface="Arial"/>
                        <a:buChar char="•"/>
                      </a:pPr>
                      <a:r>
                        <a:rPr b="0" lang="en" sz="1200" u="none" cap="none" strike="noStrike">
                          <a:solidFill>
                            <a:srgbClr val="065081"/>
                          </a:solidFill>
                          <a:latin typeface="Calibri"/>
                          <a:ea typeface="Calibri"/>
                          <a:cs typeface="Calibri"/>
                          <a:sym typeface="Calibri"/>
                        </a:rPr>
                        <a:t>Science Engagement </a:t>
                      </a:r>
                      <a:endParaRPr sz="1100"/>
                    </a:p>
                    <a:p>
                      <a:pPr indent="-215900" lvl="0" marL="215900" marR="0" rtl="0" algn="l">
                        <a:lnSpc>
                          <a:spcPct val="100000"/>
                        </a:lnSpc>
                        <a:spcBef>
                          <a:spcPts val="0"/>
                        </a:spcBef>
                        <a:spcAft>
                          <a:spcPts val="0"/>
                        </a:spcAft>
                        <a:buClr>
                          <a:srgbClr val="065081"/>
                        </a:buClr>
                        <a:buSzPts val="1200"/>
                        <a:buFont typeface="Arial"/>
                        <a:buChar char="•"/>
                      </a:pPr>
                      <a:r>
                        <a:rPr b="0" lang="en" sz="1200" u="none" cap="none" strike="noStrike">
                          <a:solidFill>
                            <a:srgbClr val="065081"/>
                          </a:solidFill>
                          <a:latin typeface="Calibri"/>
                          <a:ea typeface="Calibri"/>
                          <a:cs typeface="Calibri"/>
                          <a:sym typeface="Calibri"/>
                        </a:rPr>
                        <a:t>Routing Anomaly detection </a:t>
                      </a:r>
                      <a:endParaRPr sz="1100"/>
                    </a:p>
                    <a:p>
                      <a:pPr indent="-215900" lvl="0" marL="215900" marR="0" rtl="0" algn="l">
                        <a:lnSpc>
                          <a:spcPct val="100000"/>
                        </a:lnSpc>
                        <a:spcBef>
                          <a:spcPts val="0"/>
                        </a:spcBef>
                        <a:spcAft>
                          <a:spcPts val="0"/>
                        </a:spcAft>
                        <a:buClr>
                          <a:srgbClr val="065081"/>
                        </a:buClr>
                        <a:buSzPts val="1200"/>
                        <a:buFont typeface="Arial"/>
                        <a:buChar char="•"/>
                      </a:pPr>
                      <a:r>
                        <a:rPr b="0" lang="en" sz="1200" u="none" cap="none" strike="noStrike">
                          <a:solidFill>
                            <a:srgbClr val="065081"/>
                          </a:solidFill>
                          <a:latin typeface="Calibri"/>
                          <a:ea typeface="Calibri"/>
                          <a:cs typeface="Calibri"/>
                          <a:sym typeface="Calibri"/>
                        </a:rPr>
                        <a:t>Support for Network Experimentation</a:t>
                      </a:r>
                      <a:endParaRPr sz="1100"/>
                    </a:p>
                  </a:txBody>
                  <a:tcPr marT="34300" marB="34300" marR="68600" marL="68600"/>
                </a:tc>
              </a:tr>
              <a:tr h="183875">
                <a:tc>
                  <a:txBody>
                    <a:bodyPr/>
                    <a:lstStyle/>
                    <a:p>
                      <a:pPr indent="0" lvl="0" marL="0" marR="0" rtl="0" algn="l">
                        <a:lnSpc>
                          <a:spcPct val="100000"/>
                        </a:lnSpc>
                        <a:spcBef>
                          <a:spcPts val="0"/>
                        </a:spcBef>
                        <a:spcAft>
                          <a:spcPts val="0"/>
                        </a:spcAft>
                        <a:buClr>
                          <a:srgbClr val="065081"/>
                        </a:buClr>
                        <a:buSzPts val="1200"/>
                        <a:buFont typeface="Calibri"/>
                        <a:buNone/>
                      </a:pPr>
                      <a:r>
                        <a:rPr b="1" lang="en" sz="1200" u="none" cap="none" strike="noStrike">
                          <a:solidFill>
                            <a:srgbClr val="065081"/>
                          </a:solidFill>
                        </a:rPr>
                        <a:t>Duration</a:t>
                      </a:r>
                      <a:r>
                        <a:rPr lang="en" sz="1200" u="none" cap="none" strike="noStrike">
                          <a:solidFill>
                            <a:srgbClr val="065081"/>
                          </a:solidFill>
                        </a:rPr>
                        <a:t>:</a:t>
                      </a:r>
                      <a:endParaRPr sz="1100"/>
                    </a:p>
                  </a:txBody>
                  <a:tcPr marT="34300" marB="34300" marR="68600" marL="68600"/>
                </a:tc>
                <a:tc>
                  <a:txBody>
                    <a:bodyPr/>
                    <a:lstStyle/>
                    <a:p>
                      <a:pPr indent="0" lvl="0" marL="0" marR="0" rtl="0" algn="l">
                        <a:lnSpc>
                          <a:spcPct val="100000"/>
                        </a:lnSpc>
                        <a:spcBef>
                          <a:spcPts val="0"/>
                        </a:spcBef>
                        <a:spcAft>
                          <a:spcPts val="0"/>
                        </a:spcAft>
                        <a:buClr>
                          <a:srgbClr val="065081"/>
                        </a:buClr>
                        <a:buSzPts val="1200"/>
                        <a:buFont typeface="Calibri"/>
                        <a:buNone/>
                      </a:pPr>
                      <a:r>
                        <a:rPr b="0" lang="en" sz="1200" u="none" cap="none" strike="noStrike">
                          <a:solidFill>
                            <a:srgbClr val="065081"/>
                          </a:solidFill>
                          <a:latin typeface="Calibri"/>
                          <a:ea typeface="Calibri"/>
                          <a:cs typeface="Calibri"/>
                          <a:sym typeface="Calibri"/>
                        </a:rPr>
                        <a:t>Five years (2020-2025)</a:t>
                      </a:r>
                      <a:endParaRPr sz="1100"/>
                    </a:p>
                  </a:txBody>
                  <a:tcPr marT="34300" marB="34300" marR="68600" marL="68600"/>
                </a:tc>
              </a:tr>
              <a:tr h="183875">
                <a:tc>
                  <a:txBody>
                    <a:bodyPr/>
                    <a:lstStyle/>
                    <a:p>
                      <a:pPr indent="0" lvl="0" marL="0" marR="0" rtl="0" algn="l">
                        <a:lnSpc>
                          <a:spcPct val="100000"/>
                        </a:lnSpc>
                        <a:spcBef>
                          <a:spcPts val="0"/>
                        </a:spcBef>
                        <a:spcAft>
                          <a:spcPts val="0"/>
                        </a:spcAft>
                        <a:buClr>
                          <a:srgbClr val="065081"/>
                        </a:buClr>
                        <a:buSzPts val="1200"/>
                        <a:buFont typeface="Calibri"/>
                        <a:buNone/>
                      </a:pPr>
                      <a:r>
                        <a:rPr b="1" lang="en" sz="1200" u="none" cap="none" strike="noStrike">
                          <a:solidFill>
                            <a:srgbClr val="065081"/>
                          </a:solidFill>
                          <a:latin typeface="Calibri"/>
                          <a:ea typeface="Calibri"/>
                          <a:cs typeface="Calibri"/>
                          <a:sym typeface="Calibri"/>
                        </a:rPr>
                        <a:t>Budget</a:t>
                      </a:r>
                      <a:endParaRPr b="1" sz="1200" u="none" cap="none" strike="noStrike">
                        <a:solidFill>
                          <a:srgbClr val="065081"/>
                        </a:solidFill>
                        <a:latin typeface="Calibri"/>
                        <a:ea typeface="Calibri"/>
                        <a:cs typeface="Calibri"/>
                        <a:sym typeface="Calibri"/>
                      </a:endParaRPr>
                    </a:p>
                  </a:txBody>
                  <a:tcPr marT="34300" marB="34300" marR="68600" marL="68600"/>
                </a:tc>
                <a:tc>
                  <a:txBody>
                    <a:bodyPr/>
                    <a:lstStyle/>
                    <a:p>
                      <a:pPr indent="0" lvl="0" marL="0" marR="0" rtl="0" algn="l">
                        <a:spcBef>
                          <a:spcPts val="0"/>
                        </a:spcBef>
                        <a:spcAft>
                          <a:spcPts val="0"/>
                        </a:spcAft>
                        <a:buNone/>
                      </a:pPr>
                      <a:r>
                        <a:rPr b="0" lang="en" sz="1200" u="none" cap="none" strike="noStrike">
                          <a:solidFill>
                            <a:srgbClr val="065081"/>
                          </a:solidFill>
                          <a:latin typeface="Calibri"/>
                          <a:ea typeface="Calibri"/>
                          <a:cs typeface="Calibri"/>
                          <a:sym typeface="Calibri"/>
                        </a:rPr>
                        <a:t>US$ 4.75 million</a:t>
                      </a:r>
                      <a:endParaRPr sz="1100"/>
                    </a:p>
                  </a:txBody>
                  <a:tcPr marT="34300" marB="34300" marR="68600" marL="68600"/>
                </a:tc>
              </a:tr>
              <a:tr h="183875">
                <a:tc>
                  <a:txBody>
                    <a:bodyPr/>
                    <a:lstStyle/>
                    <a:p>
                      <a:pPr indent="0" lvl="0" marL="0" marR="0" rtl="0" algn="l">
                        <a:lnSpc>
                          <a:spcPct val="100000"/>
                        </a:lnSpc>
                        <a:spcBef>
                          <a:spcPts val="0"/>
                        </a:spcBef>
                        <a:spcAft>
                          <a:spcPts val="0"/>
                        </a:spcAft>
                        <a:buClr>
                          <a:srgbClr val="065081"/>
                        </a:buClr>
                        <a:buSzPts val="1200"/>
                        <a:buFont typeface="Calibri"/>
                        <a:buNone/>
                      </a:pPr>
                      <a:r>
                        <a:rPr b="1" lang="en" sz="1200">
                          <a:solidFill>
                            <a:srgbClr val="065081"/>
                          </a:solidFill>
                        </a:rPr>
                        <a:t>Web Presence:</a:t>
                      </a:r>
                      <a:endParaRPr sz="1100"/>
                    </a:p>
                  </a:txBody>
                  <a:tcPr marT="34300" marB="34300" marR="68600" marL="68600"/>
                </a:tc>
                <a:tc>
                  <a:txBody>
                    <a:bodyPr/>
                    <a:lstStyle/>
                    <a:p>
                      <a:pPr indent="0" lvl="0" marL="0" marR="0" rtl="0" algn="l">
                        <a:lnSpc>
                          <a:spcPct val="100000"/>
                        </a:lnSpc>
                        <a:spcBef>
                          <a:spcPts val="0"/>
                        </a:spcBef>
                        <a:spcAft>
                          <a:spcPts val="0"/>
                        </a:spcAft>
                        <a:buClr>
                          <a:srgbClr val="065081"/>
                        </a:buClr>
                        <a:buSzPts val="1200"/>
                        <a:buFont typeface="Calibri"/>
                        <a:buNone/>
                      </a:pPr>
                      <a:r>
                        <a:rPr b="0" lang="en" sz="1200" u="sng">
                          <a:solidFill>
                            <a:srgbClr val="065081"/>
                          </a:solidFill>
                          <a:latin typeface="Calibri"/>
                          <a:ea typeface="Calibri"/>
                          <a:cs typeface="Calibri"/>
                          <a:sym typeface="Calibri"/>
                          <a:hlinkClick r:id="rId3">
                            <a:extLst>
                              <a:ext uri="{A12FA001-AC4F-418D-AE19-62706E023703}">
                                <ahyp:hlinkClr val="tx"/>
                              </a:ext>
                            </a:extLst>
                          </a:hlinkClick>
                        </a:rPr>
                        <a:t>https://internationalnetworking.iu.edu/projects/NEA3R/index.html</a:t>
                      </a:r>
                      <a:endParaRPr b="0" sz="1200">
                        <a:solidFill>
                          <a:srgbClr val="065081"/>
                        </a:solidFill>
                        <a:latin typeface="Calibri"/>
                        <a:ea typeface="Calibri"/>
                        <a:cs typeface="Calibri"/>
                        <a:sym typeface="Calibri"/>
                      </a:endParaRPr>
                    </a:p>
                    <a:p>
                      <a:pPr indent="0" lvl="0" marL="0" marR="0" rtl="0" algn="l">
                        <a:lnSpc>
                          <a:spcPct val="100000"/>
                        </a:lnSpc>
                        <a:spcBef>
                          <a:spcPts val="0"/>
                        </a:spcBef>
                        <a:spcAft>
                          <a:spcPts val="0"/>
                        </a:spcAft>
                        <a:buClr>
                          <a:srgbClr val="065081"/>
                        </a:buClr>
                        <a:buSzPts val="1200"/>
                        <a:buFont typeface="Calibri"/>
                        <a:buNone/>
                      </a:pPr>
                      <a:r>
                        <a:rPr b="0" lang="en" sz="1200" u="sng">
                          <a:solidFill>
                            <a:srgbClr val="065081"/>
                          </a:solidFill>
                          <a:latin typeface="Calibri"/>
                          <a:ea typeface="Calibri"/>
                          <a:cs typeface="Calibri"/>
                          <a:sym typeface="Calibri"/>
                          <a:hlinkClick r:id="rId4">
                            <a:extLst>
                              <a:ext uri="{A12FA001-AC4F-418D-AE19-62706E023703}">
                                <ahyp:hlinkClr val="tx"/>
                              </a:ext>
                            </a:extLst>
                          </a:hlinkClick>
                        </a:rPr>
                        <a:t>http://portal.netsage.global</a:t>
                      </a:r>
                      <a:r>
                        <a:rPr b="0" lang="en" sz="1200">
                          <a:solidFill>
                            <a:srgbClr val="065081"/>
                          </a:solidFill>
                          <a:latin typeface="Calibri"/>
                          <a:ea typeface="Calibri"/>
                          <a:cs typeface="Calibri"/>
                          <a:sym typeface="Calibri"/>
                        </a:rPr>
                        <a:t> </a:t>
                      </a:r>
                      <a:endParaRPr sz="1100"/>
                    </a:p>
                  </a:txBody>
                  <a:tcPr marT="34300" marB="34300" marR="68600" marL="68600"/>
                </a:tc>
              </a:tr>
              <a:tr h="115275">
                <a:tc>
                  <a:txBody>
                    <a:bodyPr/>
                    <a:lstStyle/>
                    <a:p>
                      <a:pPr indent="0" lvl="0" marL="0" marR="0" rtl="0" algn="l">
                        <a:lnSpc>
                          <a:spcPct val="100000"/>
                        </a:lnSpc>
                        <a:spcBef>
                          <a:spcPts val="0"/>
                        </a:spcBef>
                        <a:spcAft>
                          <a:spcPts val="0"/>
                        </a:spcAft>
                        <a:buClr>
                          <a:srgbClr val="065081"/>
                        </a:buClr>
                        <a:buSzPts val="1200"/>
                        <a:buFont typeface="Calibri"/>
                        <a:buNone/>
                      </a:pPr>
                      <a:r>
                        <a:rPr b="1" lang="en" sz="1200">
                          <a:solidFill>
                            <a:srgbClr val="065081"/>
                          </a:solidFill>
                        </a:rPr>
                        <a:t>Coordinator:</a:t>
                      </a:r>
                      <a:endParaRPr sz="1100"/>
                    </a:p>
                  </a:txBody>
                  <a:tcPr marT="34300" marB="34300" marR="68600" marL="68600"/>
                </a:tc>
                <a:tc>
                  <a:txBody>
                    <a:bodyPr/>
                    <a:lstStyle/>
                    <a:p>
                      <a:pPr indent="0" lvl="0" marL="0" marR="0" rtl="0" algn="l">
                        <a:lnSpc>
                          <a:spcPct val="100000"/>
                        </a:lnSpc>
                        <a:spcBef>
                          <a:spcPts val="0"/>
                        </a:spcBef>
                        <a:spcAft>
                          <a:spcPts val="0"/>
                        </a:spcAft>
                        <a:buClr>
                          <a:srgbClr val="065081"/>
                        </a:buClr>
                        <a:buSzPts val="1200"/>
                        <a:buFont typeface="Calibri"/>
                        <a:buNone/>
                      </a:pPr>
                      <a:r>
                        <a:rPr b="0" lang="en" sz="1200">
                          <a:solidFill>
                            <a:srgbClr val="065081"/>
                          </a:solidFill>
                          <a:latin typeface="Calibri"/>
                          <a:ea typeface="Calibri"/>
                          <a:cs typeface="Calibri"/>
                          <a:sym typeface="Calibri"/>
                        </a:rPr>
                        <a:t>International Networks at Indiana University</a:t>
                      </a:r>
                      <a:endParaRPr sz="1100"/>
                    </a:p>
                  </a:txBody>
                  <a:tcPr marT="34300" marB="34300" marR="68600" marL="68600"/>
                </a:tc>
              </a:tr>
              <a:tr h="183875">
                <a:tc>
                  <a:txBody>
                    <a:bodyPr/>
                    <a:lstStyle/>
                    <a:p>
                      <a:pPr indent="0" lvl="0" marL="0" marR="0" rtl="0" algn="l">
                        <a:lnSpc>
                          <a:spcPct val="100000"/>
                        </a:lnSpc>
                        <a:spcBef>
                          <a:spcPts val="0"/>
                        </a:spcBef>
                        <a:spcAft>
                          <a:spcPts val="0"/>
                        </a:spcAft>
                        <a:buClr>
                          <a:srgbClr val="065081"/>
                        </a:buClr>
                        <a:buSzPts val="1200"/>
                        <a:buFont typeface="Calibri"/>
                        <a:buNone/>
                      </a:pPr>
                      <a:r>
                        <a:rPr b="1" lang="en" sz="1200">
                          <a:solidFill>
                            <a:srgbClr val="065081"/>
                          </a:solidFill>
                        </a:rPr>
                        <a:t>Supporting: Partners</a:t>
                      </a:r>
                      <a:endParaRPr sz="1100"/>
                    </a:p>
                  </a:txBody>
                  <a:tcPr marT="34300" marB="34300" marR="68600" marL="68600"/>
                </a:tc>
                <a:tc>
                  <a:txBody>
                    <a:bodyPr/>
                    <a:lstStyle/>
                    <a:p>
                      <a:pPr indent="0" lvl="0" marL="0" marR="0" rtl="0" algn="l">
                        <a:lnSpc>
                          <a:spcPct val="100000"/>
                        </a:lnSpc>
                        <a:spcBef>
                          <a:spcPts val="0"/>
                        </a:spcBef>
                        <a:spcAft>
                          <a:spcPts val="0"/>
                        </a:spcAft>
                        <a:buClr>
                          <a:srgbClr val="065081"/>
                        </a:buClr>
                        <a:buSzPts val="1200"/>
                        <a:buFont typeface="Arial"/>
                        <a:buNone/>
                      </a:pPr>
                      <a:r>
                        <a:rPr b="0" lang="en" sz="1200">
                          <a:solidFill>
                            <a:srgbClr val="065081"/>
                          </a:solidFill>
                          <a:latin typeface="Calibri"/>
                          <a:ea typeface="Calibri"/>
                          <a:cs typeface="Calibri"/>
                          <a:sym typeface="Calibri"/>
                        </a:rPr>
                        <a:t>GÉANT; NORDUnet; UbuntuNet Alliance</a:t>
                      </a:r>
                      <a:endParaRPr sz="1100"/>
                    </a:p>
                  </a:txBody>
                  <a:tcPr marT="34300" marB="34300" marR="68600" marL="68600"/>
                </a:tc>
              </a:tr>
            </a:tbl>
          </a:graphicData>
        </a:graphic>
      </p:graphicFrame>
      <p:pic>
        <p:nvPicPr>
          <p:cNvPr descr="NEA3R - International Networks at IU helps build trans-Atlantic research network infrastructure" id="1075" name="Google Shape;1075;p108"/>
          <p:cNvPicPr preferRelativeResize="0"/>
          <p:nvPr/>
        </p:nvPicPr>
        <p:blipFill rotWithShape="1">
          <a:blip r:embed="rId5">
            <a:alphaModFix/>
          </a:blip>
          <a:srcRect b="5461" l="15830" r="40798" t="4416"/>
          <a:stretch/>
        </p:blipFill>
        <p:spPr>
          <a:xfrm>
            <a:off x="5639348" y="1175723"/>
            <a:ext cx="2999757" cy="339508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 name="Shape 435"/>
        <p:cNvGrpSpPr/>
        <p:nvPr/>
      </p:nvGrpSpPr>
      <p:grpSpPr>
        <a:xfrm>
          <a:off x="0" y="0"/>
          <a:ext cx="0" cy="0"/>
          <a:chOff x="0" y="0"/>
          <a:chExt cx="0" cy="0"/>
        </a:xfrm>
      </p:grpSpPr>
      <p:sp>
        <p:nvSpPr>
          <p:cNvPr id="436" name="Google Shape;436;p73"/>
          <p:cNvSpPr txBox="1"/>
          <p:nvPr/>
        </p:nvSpPr>
        <p:spPr>
          <a:xfrm>
            <a:off x="585704" y="2233718"/>
            <a:ext cx="2258700" cy="2538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chemeClr val="dk1"/>
              </a:buClr>
              <a:buSzPts val="1200"/>
              <a:buFont typeface="Calibri"/>
              <a:buNone/>
            </a:pPr>
            <a:r>
              <a:t/>
            </a:r>
            <a:endParaRPr b="1" i="0" sz="1200" u="none" cap="none" strike="noStrike">
              <a:solidFill>
                <a:srgbClr val="065081"/>
              </a:solidFill>
              <a:latin typeface="Calibri"/>
              <a:ea typeface="Calibri"/>
              <a:cs typeface="Calibri"/>
              <a:sym typeface="Calibri"/>
            </a:endParaRPr>
          </a:p>
        </p:txBody>
      </p:sp>
      <p:sp>
        <p:nvSpPr>
          <p:cNvPr id="437" name="Google Shape;437;p73"/>
          <p:cNvSpPr txBox="1"/>
          <p:nvPr/>
        </p:nvSpPr>
        <p:spPr>
          <a:xfrm>
            <a:off x="540000" y="746813"/>
            <a:ext cx="4313400" cy="40500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rgbClr val="76092A"/>
              </a:buClr>
              <a:buSzPts val="2400"/>
              <a:buFont typeface="Arial"/>
              <a:buNone/>
            </a:pPr>
            <a:r>
              <a:rPr b="1" i="0" lang="en" sz="2400" u="none" cap="none" strike="noStrike">
                <a:solidFill>
                  <a:srgbClr val="76092A"/>
                </a:solidFill>
                <a:latin typeface="Calibri"/>
                <a:ea typeface="Calibri"/>
                <a:cs typeface="Calibri"/>
                <a:sym typeface="Calibri"/>
              </a:rPr>
              <a:t>The GÉANT Community</a:t>
            </a:r>
            <a:endParaRPr b="1" i="0" sz="2400" u="none" cap="none" strike="noStrike">
              <a:solidFill>
                <a:srgbClr val="76092A"/>
              </a:solidFill>
              <a:latin typeface="Calibri"/>
              <a:ea typeface="Calibri"/>
              <a:cs typeface="Calibri"/>
              <a:sym typeface="Calibri"/>
            </a:endParaRPr>
          </a:p>
        </p:txBody>
      </p:sp>
      <p:grpSp>
        <p:nvGrpSpPr>
          <p:cNvPr id="438" name="Google Shape;438;p73"/>
          <p:cNvGrpSpPr/>
          <p:nvPr/>
        </p:nvGrpSpPr>
        <p:grpSpPr>
          <a:xfrm>
            <a:off x="8285820" y="4711484"/>
            <a:ext cx="662890" cy="283828"/>
            <a:chOff x="11047760" y="6281978"/>
            <a:chExt cx="883853" cy="378437"/>
          </a:xfrm>
        </p:grpSpPr>
        <p:sp>
          <p:nvSpPr>
            <p:cNvPr id="439" name="Google Shape;439;p73"/>
            <p:cNvSpPr txBox="1"/>
            <p:nvPr/>
          </p:nvSpPr>
          <p:spPr>
            <a:xfrm>
              <a:off x="11047760" y="6328315"/>
              <a:ext cx="670500" cy="3321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800"/>
                <a:buFont typeface="Calibri"/>
                <a:buNone/>
              </a:pPr>
              <a:fld id="{00000000-1234-1234-1234-123412341234}" type="slidenum">
                <a:rPr b="0" i="0" lang="en" sz="800" u="none" cap="none" strike="noStrike">
                  <a:solidFill>
                    <a:srgbClr val="000000"/>
                  </a:solidFill>
                  <a:latin typeface="Calibri"/>
                  <a:ea typeface="Calibri"/>
                  <a:cs typeface="Calibri"/>
                  <a:sym typeface="Calibri"/>
                </a:rPr>
                <a:t>‹#›</a:t>
              </a:fld>
              <a:r>
                <a:rPr b="0" i="0" lang="en" sz="800" u="none" cap="none" strike="noStrike">
                  <a:solidFill>
                    <a:srgbClr val="000000"/>
                  </a:solidFill>
                  <a:latin typeface="Calibri"/>
                  <a:ea typeface="Calibri"/>
                  <a:cs typeface="Calibri"/>
                  <a:sym typeface="Calibri"/>
                </a:rPr>
                <a:t>  |</a:t>
              </a:r>
              <a:endParaRPr sz="1100"/>
            </a:p>
          </p:txBody>
        </p:sp>
        <p:pic>
          <p:nvPicPr>
            <p:cNvPr id="440" name="Google Shape;440;p73"/>
            <p:cNvPicPr preferRelativeResize="0"/>
            <p:nvPr/>
          </p:nvPicPr>
          <p:blipFill rotWithShape="1">
            <a:blip r:embed="rId3">
              <a:alphaModFix/>
            </a:blip>
            <a:srcRect b="0" l="0" r="0" t="0"/>
            <a:stretch/>
          </p:blipFill>
          <p:spPr>
            <a:xfrm>
              <a:off x="11420748" y="6281978"/>
              <a:ext cx="510865" cy="221790"/>
            </a:xfrm>
            <a:prstGeom prst="rect">
              <a:avLst/>
            </a:prstGeom>
            <a:noFill/>
            <a:ln>
              <a:noFill/>
            </a:ln>
          </p:spPr>
        </p:pic>
      </p:grpSp>
      <p:pic>
        <p:nvPicPr>
          <p:cNvPr descr="Map&#10;&#10;Description automatically generated" id="441" name="Google Shape;441;p73"/>
          <p:cNvPicPr preferRelativeResize="0"/>
          <p:nvPr/>
        </p:nvPicPr>
        <p:blipFill rotWithShape="1">
          <a:blip r:embed="rId4">
            <a:alphaModFix/>
          </a:blip>
          <a:srcRect b="0" l="0" r="0" t="0"/>
          <a:stretch/>
        </p:blipFill>
        <p:spPr>
          <a:xfrm>
            <a:off x="0" y="-106685"/>
            <a:ext cx="9143998" cy="5250189"/>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9" name="Shape 1079"/>
        <p:cNvGrpSpPr/>
        <p:nvPr/>
      </p:nvGrpSpPr>
      <p:grpSpPr>
        <a:xfrm>
          <a:off x="0" y="0"/>
          <a:ext cx="0" cy="0"/>
          <a:chOff x="0" y="0"/>
          <a:chExt cx="0" cy="0"/>
        </a:xfrm>
      </p:grpSpPr>
      <p:sp>
        <p:nvSpPr>
          <p:cNvPr id="1080" name="Google Shape;1080;p109"/>
          <p:cNvSpPr txBox="1"/>
          <p:nvPr>
            <p:ph idx="1" type="body"/>
          </p:nvPr>
        </p:nvSpPr>
        <p:spPr>
          <a:xfrm>
            <a:off x="333377" y="1143003"/>
            <a:ext cx="8181900" cy="3489600"/>
          </a:xfrm>
          <a:prstGeom prst="rect">
            <a:avLst/>
          </a:prstGeom>
        </p:spPr>
        <p:txBody>
          <a:bodyPr anchorCtr="0" anchor="t" bIns="91425" lIns="91425" spcFirstLastPara="1" rIns="91425" wrap="square" tIns="91425">
            <a:noAutofit/>
          </a:bodyPr>
          <a:lstStyle/>
          <a:p>
            <a:pPr indent="0" lvl="0" marL="0" rtl="0" algn="l">
              <a:spcBef>
                <a:spcPts val="750"/>
              </a:spcBef>
              <a:spcAft>
                <a:spcPts val="0"/>
              </a:spcAft>
              <a:buNone/>
            </a:pPr>
            <a:r>
              <a:t/>
            </a:r>
            <a:endParaRPr/>
          </a:p>
        </p:txBody>
      </p:sp>
      <p:sp>
        <p:nvSpPr>
          <p:cNvPr id="1081" name="Google Shape;1081;p109"/>
          <p:cNvSpPr txBox="1"/>
          <p:nvPr>
            <p:ph idx="12" type="sldNum"/>
          </p:nvPr>
        </p:nvSpPr>
        <p:spPr>
          <a:xfrm>
            <a:off x="8296359" y="4804515"/>
            <a:ext cx="555900" cy="206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
              <a:t>‹#›</a:t>
            </a:fld>
            <a:endParaRPr/>
          </a:p>
        </p:txBody>
      </p:sp>
      <p:sp>
        <p:nvSpPr>
          <p:cNvPr id="1082" name="Google Shape;1082;p109"/>
          <p:cNvSpPr txBox="1"/>
          <p:nvPr>
            <p:ph type="title"/>
          </p:nvPr>
        </p:nvSpPr>
        <p:spPr>
          <a:xfrm>
            <a:off x="341735" y="55987"/>
            <a:ext cx="7209000" cy="994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083" name="Google Shape;1083;p109"/>
          <p:cNvPicPr preferRelativeResize="0"/>
          <p:nvPr/>
        </p:nvPicPr>
        <p:blipFill>
          <a:blip r:embed="rId3">
            <a:alphaModFix/>
          </a:blip>
          <a:stretch>
            <a:fillRect/>
          </a:stretch>
        </p:blipFill>
        <p:spPr>
          <a:xfrm>
            <a:off x="0" y="0"/>
            <a:ext cx="9144000" cy="5143500"/>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8" name="Shape 1088"/>
        <p:cNvGrpSpPr/>
        <p:nvPr/>
      </p:nvGrpSpPr>
      <p:grpSpPr>
        <a:xfrm>
          <a:off x="0" y="0"/>
          <a:ext cx="0" cy="0"/>
          <a:chOff x="0" y="0"/>
          <a:chExt cx="0" cy="0"/>
        </a:xfrm>
      </p:grpSpPr>
      <p:pic>
        <p:nvPicPr>
          <p:cNvPr descr="Chart, histogram&#10;&#10;Description automatically generated" id="1089" name="Google Shape;1089;p110"/>
          <p:cNvPicPr preferRelativeResize="0"/>
          <p:nvPr/>
        </p:nvPicPr>
        <p:blipFill rotWithShape="1">
          <a:blip r:embed="rId3">
            <a:alphaModFix/>
          </a:blip>
          <a:srcRect b="0" l="0" r="0" t="0"/>
          <a:stretch/>
        </p:blipFill>
        <p:spPr>
          <a:xfrm>
            <a:off x="2073274" y="1263743"/>
            <a:ext cx="5843292" cy="1065633"/>
          </a:xfrm>
          <a:prstGeom prst="rect">
            <a:avLst/>
          </a:prstGeom>
          <a:noFill/>
          <a:ln>
            <a:noFill/>
          </a:ln>
        </p:spPr>
      </p:pic>
      <p:sp>
        <p:nvSpPr>
          <p:cNvPr id="1090" name="Google Shape;1090;p110"/>
          <p:cNvSpPr txBox="1"/>
          <p:nvPr>
            <p:ph type="title"/>
          </p:nvPr>
        </p:nvSpPr>
        <p:spPr>
          <a:xfrm>
            <a:off x="413104" y="686654"/>
            <a:ext cx="4828096" cy="52187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rgbClr val="76092A"/>
              </a:buClr>
              <a:buSzPts val="2100"/>
              <a:buFont typeface="Arial"/>
              <a:buNone/>
            </a:pPr>
            <a:r>
              <a:rPr lang="en">
                <a:latin typeface="Arial"/>
                <a:ea typeface="Arial"/>
                <a:cs typeface="Arial"/>
                <a:sym typeface="Arial"/>
              </a:rPr>
              <a:t>Unpredictable Traffic</a:t>
            </a:r>
            <a:endParaRPr/>
          </a:p>
        </p:txBody>
      </p:sp>
      <p:pic>
        <p:nvPicPr>
          <p:cNvPr descr="Chart&#10;&#10;Description automatically generated" id="1091" name="Google Shape;1091;p110"/>
          <p:cNvPicPr preferRelativeResize="0"/>
          <p:nvPr/>
        </p:nvPicPr>
        <p:blipFill rotWithShape="1">
          <a:blip r:embed="rId4">
            <a:alphaModFix/>
          </a:blip>
          <a:srcRect b="0" l="0" r="0" t="0"/>
          <a:stretch/>
        </p:blipFill>
        <p:spPr>
          <a:xfrm>
            <a:off x="537083" y="2712774"/>
            <a:ext cx="7299424" cy="1989449"/>
          </a:xfrm>
          <a:prstGeom prst="rect">
            <a:avLst/>
          </a:prstGeom>
          <a:noFill/>
          <a:ln>
            <a:noFill/>
          </a:ln>
        </p:spPr>
      </p:pic>
      <p:sp>
        <p:nvSpPr>
          <p:cNvPr id="1092" name="Google Shape;1092;p110"/>
          <p:cNvSpPr txBox="1"/>
          <p:nvPr/>
        </p:nvSpPr>
        <p:spPr>
          <a:xfrm>
            <a:off x="5661602" y="2214994"/>
            <a:ext cx="2344030" cy="484748"/>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34275" lIns="68575" spcFirstLastPara="1" rIns="68575" wrap="square" tIns="34275">
            <a:spAutoFit/>
          </a:bodyPr>
          <a:lstStyle/>
          <a:p>
            <a:pPr indent="0" lvl="0" marL="0" marR="0" rtl="0" algn="ctr">
              <a:spcBef>
                <a:spcPts val="0"/>
              </a:spcBef>
              <a:spcAft>
                <a:spcPts val="0"/>
              </a:spcAft>
              <a:buNone/>
            </a:pPr>
            <a:r>
              <a:rPr b="0" i="0" lang="en" sz="1400" u="none" cap="none" strike="noStrike">
                <a:solidFill>
                  <a:schemeClr val="dk1"/>
                </a:solidFill>
                <a:latin typeface="Calibri"/>
                <a:ea typeface="Calibri"/>
                <a:cs typeface="Calibri"/>
                <a:sym typeface="Calibri"/>
              </a:rPr>
              <a:t>Standard aggregated internet traffic</a:t>
            </a:r>
            <a:endParaRPr sz="1100"/>
          </a:p>
        </p:txBody>
      </p:sp>
      <p:sp>
        <p:nvSpPr>
          <p:cNvPr id="1093" name="Google Shape;1093;p110"/>
          <p:cNvSpPr txBox="1"/>
          <p:nvPr/>
        </p:nvSpPr>
        <p:spPr>
          <a:xfrm>
            <a:off x="5327731" y="4731339"/>
            <a:ext cx="2677901" cy="253915"/>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34275" lIns="68575" spcFirstLastPara="1" rIns="68575" wrap="square" tIns="34275">
            <a:spAutoFit/>
          </a:bodyPr>
          <a:lstStyle/>
          <a:p>
            <a:pPr indent="0" lvl="0" marL="0" marR="0" rtl="0" algn="ctr">
              <a:spcBef>
                <a:spcPts val="0"/>
              </a:spcBef>
              <a:spcAft>
                <a:spcPts val="0"/>
              </a:spcAft>
              <a:buNone/>
            </a:pPr>
            <a:r>
              <a:rPr b="0" i="0" lang="en" sz="1200" u="none" cap="none" strike="noStrike">
                <a:solidFill>
                  <a:schemeClr val="dk1"/>
                </a:solidFill>
                <a:latin typeface="Calibri"/>
                <a:ea typeface="Calibri"/>
                <a:cs typeface="Calibri"/>
                <a:sym typeface="Calibri"/>
              </a:rPr>
              <a:t>GÉANT aggregated network traffic</a:t>
            </a:r>
            <a:endParaRPr sz="1100"/>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8" name="Shape 1098"/>
        <p:cNvGrpSpPr/>
        <p:nvPr/>
      </p:nvGrpSpPr>
      <p:grpSpPr>
        <a:xfrm>
          <a:off x="0" y="0"/>
          <a:ext cx="0" cy="0"/>
          <a:chOff x="0" y="0"/>
          <a:chExt cx="0" cy="0"/>
        </a:xfrm>
      </p:grpSpPr>
      <p:grpSp>
        <p:nvGrpSpPr>
          <p:cNvPr id="1099" name="Google Shape;1099;p111"/>
          <p:cNvGrpSpPr/>
          <p:nvPr/>
        </p:nvGrpSpPr>
        <p:grpSpPr>
          <a:xfrm>
            <a:off x="1115275" y="1174725"/>
            <a:ext cx="2776444" cy="3636204"/>
            <a:chOff x="755605" y="1046298"/>
            <a:chExt cx="4029179" cy="5276864"/>
          </a:xfrm>
        </p:grpSpPr>
        <p:sp>
          <p:nvSpPr>
            <p:cNvPr id="1100" name="Google Shape;1100;p111"/>
            <p:cNvSpPr/>
            <p:nvPr/>
          </p:nvSpPr>
          <p:spPr>
            <a:xfrm>
              <a:off x="755605" y="1046740"/>
              <a:ext cx="4029179" cy="5276422"/>
            </a:xfrm>
            <a:prstGeom prst="roundRect">
              <a:avLst>
                <a:gd fmla="val 0" name="adj"/>
              </a:avLst>
            </a:prstGeom>
            <a:solidFill>
              <a:schemeClr val="lt1"/>
            </a:solidFill>
            <a:ln cap="flat" cmpd="sng" w="12700">
              <a:solidFill>
                <a:srgbClr val="BFBFBF"/>
              </a:solidFill>
              <a:prstDash val="solid"/>
              <a:miter lim="800000"/>
              <a:headEnd len="sm" w="sm" type="none"/>
              <a:tailEnd len="sm" w="sm" type="none"/>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Roboto Medium"/>
                <a:ea typeface="Roboto Medium"/>
                <a:cs typeface="Roboto Medium"/>
                <a:sym typeface="Roboto Medium"/>
              </a:endParaRPr>
            </a:p>
          </p:txBody>
        </p:sp>
        <p:pic>
          <p:nvPicPr>
            <p:cNvPr id="1101" name="Google Shape;1101;p111"/>
            <p:cNvPicPr preferRelativeResize="0"/>
            <p:nvPr/>
          </p:nvPicPr>
          <p:blipFill rotWithShape="1">
            <a:blip r:embed="rId3">
              <a:alphaModFix/>
            </a:blip>
            <a:srcRect b="2929" l="2775" r="1406" t="11271"/>
            <a:stretch/>
          </p:blipFill>
          <p:spPr>
            <a:xfrm>
              <a:off x="858203" y="1931508"/>
              <a:ext cx="3609508" cy="1940543"/>
            </a:xfrm>
            <a:prstGeom prst="rect">
              <a:avLst/>
            </a:prstGeom>
            <a:noFill/>
            <a:ln>
              <a:noFill/>
            </a:ln>
          </p:spPr>
        </p:pic>
        <p:pic>
          <p:nvPicPr>
            <p:cNvPr id="1102" name="Google Shape;1102;p111"/>
            <p:cNvPicPr preferRelativeResize="0"/>
            <p:nvPr/>
          </p:nvPicPr>
          <p:blipFill rotWithShape="1">
            <a:blip r:embed="rId4">
              <a:alphaModFix/>
            </a:blip>
            <a:srcRect b="3330" l="1889" r="1845" t="11682"/>
            <a:stretch/>
          </p:blipFill>
          <p:spPr>
            <a:xfrm>
              <a:off x="876497" y="4340036"/>
              <a:ext cx="3591214" cy="1901231"/>
            </a:xfrm>
            <a:prstGeom prst="rect">
              <a:avLst/>
            </a:prstGeom>
            <a:noFill/>
            <a:ln>
              <a:noFill/>
            </a:ln>
          </p:spPr>
        </p:pic>
        <p:sp>
          <p:nvSpPr>
            <p:cNvPr id="1103" name="Google Shape;1103;p111"/>
            <p:cNvSpPr/>
            <p:nvPr/>
          </p:nvSpPr>
          <p:spPr>
            <a:xfrm>
              <a:off x="755605" y="1046298"/>
              <a:ext cx="4029179" cy="449052"/>
            </a:xfrm>
            <a:prstGeom prst="roundRect">
              <a:avLst>
                <a:gd fmla="val 0" name="adj"/>
              </a:avLst>
            </a:prstGeom>
            <a:solidFill>
              <a:srgbClr val="A5A5A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i="0" lang="en" sz="1400" u="none" cap="none" strike="noStrike">
                  <a:solidFill>
                    <a:schemeClr val="lt1"/>
                  </a:solidFill>
                  <a:latin typeface="Calibri"/>
                  <a:ea typeface="Calibri"/>
                  <a:cs typeface="Calibri"/>
                  <a:sym typeface="Calibri"/>
                </a:rPr>
                <a:t>Public Internet</a:t>
              </a:r>
              <a:endParaRPr sz="1100"/>
            </a:p>
          </p:txBody>
        </p:sp>
        <p:sp>
          <p:nvSpPr>
            <p:cNvPr id="1104" name="Google Shape;1104;p111"/>
            <p:cNvSpPr/>
            <p:nvPr/>
          </p:nvSpPr>
          <p:spPr>
            <a:xfrm>
              <a:off x="755605" y="1581137"/>
              <a:ext cx="4029179" cy="261614"/>
            </a:xfrm>
            <a:prstGeom prst="roundRect">
              <a:avLst>
                <a:gd fmla="val 16667" name="adj"/>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i="0" lang="en" sz="1200" u="none" cap="none" strike="noStrike">
                  <a:solidFill>
                    <a:srgbClr val="002060"/>
                  </a:solidFill>
                  <a:latin typeface="Calibri"/>
                  <a:ea typeface="Calibri"/>
                  <a:cs typeface="Calibri"/>
                  <a:sym typeface="Calibri"/>
                </a:rPr>
                <a:t>Geneva to Canberra</a:t>
              </a:r>
              <a:endParaRPr sz="1100"/>
            </a:p>
          </p:txBody>
        </p:sp>
        <p:sp>
          <p:nvSpPr>
            <p:cNvPr id="1105" name="Google Shape;1105;p111"/>
            <p:cNvSpPr/>
            <p:nvPr/>
          </p:nvSpPr>
          <p:spPr>
            <a:xfrm>
              <a:off x="755605" y="3996528"/>
              <a:ext cx="4029179" cy="261614"/>
            </a:xfrm>
            <a:prstGeom prst="roundRect">
              <a:avLst>
                <a:gd fmla="val 16667" name="adj"/>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i="0" lang="en" sz="1200" u="none" cap="none" strike="noStrike">
                  <a:solidFill>
                    <a:srgbClr val="002060"/>
                  </a:solidFill>
                  <a:latin typeface="Calibri"/>
                  <a:ea typeface="Calibri"/>
                  <a:cs typeface="Calibri"/>
                  <a:sym typeface="Calibri"/>
                </a:rPr>
                <a:t>Geneva to Canberra</a:t>
              </a:r>
              <a:endParaRPr sz="1100"/>
            </a:p>
          </p:txBody>
        </p:sp>
      </p:grpSp>
      <p:grpSp>
        <p:nvGrpSpPr>
          <p:cNvPr id="1106" name="Google Shape;1106;p111"/>
          <p:cNvGrpSpPr/>
          <p:nvPr/>
        </p:nvGrpSpPr>
        <p:grpSpPr>
          <a:xfrm>
            <a:off x="4122556" y="1157540"/>
            <a:ext cx="4036197" cy="3651993"/>
            <a:chOff x="5503653" y="1023384"/>
            <a:chExt cx="5857336" cy="5299778"/>
          </a:xfrm>
        </p:grpSpPr>
        <p:sp>
          <p:nvSpPr>
            <p:cNvPr id="1107" name="Google Shape;1107;p111"/>
            <p:cNvSpPr/>
            <p:nvPr/>
          </p:nvSpPr>
          <p:spPr>
            <a:xfrm>
              <a:off x="5503653" y="1046740"/>
              <a:ext cx="5857336" cy="5276422"/>
            </a:xfrm>
            <a:prstGeom prst="roundRect">
              <a:avLst>
                <a:gd fmla="val 0" name="adj"/>
              </a:avLst>
            </a:prstGeom>
            <a:solidFill>
              <a:schemeClr val="lt1"/>
            </a:solidFill>
            <a:ln cap="flat" cmpd="sng" w="12700">
              <a:solidFill>
                <a:srgbClr val="BFBFBF"/>
              </a:solidFill>
              <a:prstDash val="solid"/>
              <a:miter lim="800000"/>
              <a:headEnd len="sm" w="sm" type="none"/>
              <a:tailEnd len="sm" w="sm" type="none"/>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grpSp>
          <p:nvGrpSpPr>
            <p:cNvPr id="1108" name="Google Shape;1108;p111"/>
            <p:cNvGrpSpPr/>
            <p:nvPr/>
          </p:nvGrpSpPr>
          <p:grpSpPr>
            <a:xfrm>
              <a:off x="5703985" y="1952374"/>
              <a:ext cx="5385281" cy="2026299"/>
              <a:chOff x="4915673" y="1867220"/>
              <a:chExt cx="5385281" cy="2026299"/>
            </a:xfrm>
          </p:grpSpPr>
          <p:pic>
            <p:nvPicPr>
              <p:cNvPr id="1109" name="Google Shape;1109;p111"/>
              <p:cNvPicPr preferRelativeResize="0"/>
              <p:nvPr/>
            </p:nvPicPr>
            <p:blipFill rotWithShape="1">
              <a:blip r:embed="rId5">
                <a:alphaModFix/>
              </a:blip>
              <a:srcRect b="4220" l="1659" r="3847" t="10473"/>
              <a:stretch/>
            </p:blipFill>
            <p:spPr>
              <a:xfrm>
                <a:off x="4915673" y="1867220"/>
                <a:ext cx="5385281" cy="2026299"/>
              </a:xfrm>
              <a:prstGeom prst="rect">
                <a:avLst/>
              </a:prstGeom>
              <a:noFill/>
              <a:ln>
                <a:noFill/>
              </a:ln>
            </p:spPr>
          </p:pic>
          <p:cxnSp>
            <p:nvCxnSpPr>
              <p:cNvPr id="1110" name="Google Shape;1110;p111"/>
              <p:cNvCxnSpPr/>
              <p:nvPr/>
            </p:nvCxnSpPr>
            <p:spPr>
              <a:xfrm flipH="1" rot="10800000">
                <a:off x="5421673" y="2072030"/>
                <a:ext cx="4544290" cy="34680"/>
              </a:xfrm>
              <a:prstGeom prst="straightConnector1">
                <a:avLst/>
              </a:prstGeom>
              <a:noFill/>
              <a:ln cap="flat" cmpd="sng" w="53975">
                <a:solidFill>
                  <a:srgbClr val="00B050"/>
                </a:solidFill>
                <a:prstDash val="solid"/>
                <a:miter lim="800000"/>
                <a:headEnd len="sm" w="sm" type="none"/>
                <a:tailEnd len="sm" w="sm" type="none"/>
              </a:ln>
            </p:spPr>
          </p:cxnSp>
        </p:grpSp>
        <p:sp>
          <p:nvSpPr>
            <p:cNvPr id="1111" name="Google Shape;1111;p111"/>
            <p:cNvSpPr/>
            <p:nvPr/>
          </p:nvSpPr>
          <p:spPr>
            <a:xfrm>
              <a:off x="5503653" y="1577185"/>
              <a:ext cx="5857336" cy="272115"/>
            </a:xfrm>
            <a:prstGeom prst="roundRect">
              <a:avLst>
                <a:gd fmla="val 16667" name="adj"/>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i="0" lang="en" sz="1200" u="none" cap="none" strike="noStrike">
                  <a:solidFill>
                    <a:srgbClr val="002060"/>
                  </a:solidFill>
                  <a:latin typeface="Calibri"/>
                  <a:ea typeface="Calibri"/>
                  <a:cs typeface="Calibri"/>
                  <a:sym typeface="Calibri"/>
                </a:rPr>
                <a:t>Geneva to Canberra GÉANT + R&amp;E networks US to Australia</a:t>
              </a:r>
              <a:endParaRPr sz="1100"/>
            </a:p>
          </p:txBody>
        </p:sp>
        <p:sp>
          <p:nvSpPr>
            <p:cNvPr id="1112" name="Google Shape;1112;p111"/>
            <p:cNvSpPr/>
            <p:nvPr/>
          </p:nvSpPr>
          <p:spPr>
            <a:xfrm>
              <a:off x="5503653" y="1023384"/>
              <a:ext cx="5857336" cy="450728"/>
            </a:xfrm>
            <a:prstGeom prst="roundRect">
              <a:avLst>
                <a:gd fmla="val 0" name="adj"/>
              </a:avLst>
            </a:prstGeom>
            <a:solidFill>
              <a:srgbClr val="00B05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i="0" lang="en" sz="1400" u="none" cap="none" strike="noStrike">
                  <a:solidFill>
                    <a:schemeClr val="lt1"/>
                  </a:solidFill>
                  <a:latin typeface="Calibri"/>
                  <a:ea typeface="Calibri"/>
                  <a:cs typeface="Calibri"/>
                  <a:sym typeface="Calibri"/>
                </a:rPr>
                <a:t>GÉANT and R&amp;E partners</a:t>
              </a:r>
              <a:endParaRPr sz="1100"/>
            </a:p>
          </p:txBody>
        </p:sp>
        <p:sp>
          <p:nvSpPr>
            <p:cNvPr id="1113" name="Google Shape;1113;p111"/>
            <p:cNvSpPr txBox="1"/>
            <p:nvPr/>
          </p:nvSpPr>
          <p:spPr>
            <a:xfrm>
              <a:off x="5503653" y="4066284"/>
              <a:ext cx="5857336" cy="805793"/>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00B050"/>
                </a:buClr>
                <a:buSzPts val="1700"/>
                <a:buFont typeface="Calibri"/>
                <a:buNone/>
              </a:pPr>
              <a:r>
                <a:rPr b="1" i="0" lang="en" sz="1700" u="none" cap="none" strike="noStrike">
                  <a:solidFill>
                    <a:srgbClr val="00B050"/>
                  </a:solidFill>
                  <a:latin typeface="Calibri"/>
                  <a:ea typeface="Calibri"/>
                  <a:cs typeface="Calibri"/>
                  <a:sym typeface="Calibri"/>
                </a:rPr>
                <a:t>R&amp;E networks are designed for different </a:t>
              </a:r>
              <a:br>
                <a:rPr b="1" i="0" lang="en" sz="1700" u="none" cap="none" strike="noStrike">
                  <a:solidFill>
                    <a:srgbClr val="00B050"/>
                  </a:solidFill>
                  <a:latin typeface="Calibri"/>
                  <a:ea typeface="Calibri"/>
                  <a:cs typeface="Calibri"/>
                  <a:sym typeface="Calibri"/>
                </a:rPr>
              </a:br>
              <a:r>
                <a:rPr b="1" i="0" lang="en" sz="1700" u="none" cap="none" strike="noStrike">
                  <a:solidFill>
                    <a:srgbClr val="00B050"/>
                  </a:solidFill>
                  <a:latin typeface="Calibri"/>
                  <a:ea typeface="Calibri"/>
                  <a:cs typeface="Calibri"/>
                  <a:sym typeface="Calibri"/>
                </a:rPr>
                <a:t>goals than the Internet</a:t>
              </a:r>
              <a:endParaRPr b="1" i="0" sz="1700" u="none" cap="none" strike="noStrike">
                <a:solidFill>
                  <a:srgbClr val="00B050"/>
                </a:solidFill>
                <a:latin typeface="Calibri"/>
                <a:ea typeface="Calibri"/>
                <a:cs typeface="Calibri"/>
                <a:sym typeface="Calibri"/>
              </a:endParaRPr>
            </a:p>
          </p:txBody>
        </p:sp>
        <p:pic>
          <p:nvPicPr>
            <p:cNvPr id="1114" name="Google Shape;1114;p111"/>
            <p:cNvPicPr preferRelativeResize="0"/>
            <p:nvPr/>
          </p:nvPicPr>
          <p:blipFill rotWithShape="1">
            <a:blip r:embed="rId6">
              <a:alphaModFix/>
            </a:blip>
            <a:srcRect b="0" l="0" r="0" t="0"/>
            <a:stretch/>
          </p:blipFill>
          <p:spPr>
            <a:xfrm>
              <a:off x="5919724" y="4862967"/>
              <a:ext cx="5124811" cy="1151743"/>
            </a:xfrm>
            <a:prstGeom prst="rect">
              <a:avLst/>
            </a:prstGeom>
            <a:noFill/>
            <a:ln>
              <a:noFill/>
            </a:ln>
          </p:spPr>
        </p:pic>
      </p:grpSp>
      <p:sp>
        <p:nvSpPr>
          <p:cNvPr id="1115" name="Google Shape;1115;p111"/>
          <p:cNvSpPr txBox="1"/>
          <p:nvPr/>
        </p:nvSpPr>
        <p:spPr>
          <a:xfrm>
            <a:off x="1587691" y="640578"/>
            <a:ext cx="5968618" cy="484943"/>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rgbClr val="76092A"/>
              </a:buClr>
              <a:buSzPts val="2400"/>
              <a:buFont typeface="Arial"/>
              <a:buNone/>
            </a:pPr>
            <a:r>
              <a:rPr b="0" i="0" lang="en" sz="2400" u="none" cap="none" strike="noStrike">
                <a:solidFill>
                  <a:srgbClr val="76092A"/>
                </a:solidFill>
                <a:latin typeface="Calibri"/>
                <a:ea typeface="Calibri"/>
                <a:cs typeface="Calibri"/>
                <a:sym typeface="Calibri"/>
              </a:rPr>
              <a:t>Optimised for research data transfers (2017)</a:t>
            </a:r>
            <a:endParaRPr b="0" i="0" sz="2400" u="none" cap="none" strike="noStrike">
              <a:solidFill>
                <a:srgbClr val="76092A"/>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099"/>
                                        </p:tgtEl>
                                        <p:attrNameLst>
                                          <p:attrName>style.visibility</p:attrName>
                                        </p:attrNameLst>
                                      </p:cBhvr>
                                      <p:to>
                                        <p:strVal val="visible"/>
                                      </p:to>
                                    </p:set>
                                    <p:animEffect filter="fade" transition="in">
                                      <p:cBhvr>
                                        <p:cTn dur="2000"/>
                                        <p:tgtEl>
                                          <p:spTgt spid="10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06"/>
                                        </p:tgtEl>
                                        <p:attrNameLst>
                                          <p:attrName>style.visibility</p:attrName>
                                        </p:attrNameLst>
                                      </p:cBhvr>
                                      <p:to>
                                        <p:strVal val="visible"/>
                                      </p:to>
                                    </p:set>
                                    <p:animEffect filter="fade" transition="in">
                                      <p:cBhvr>
                                        <p:cTn dur="500"/>
                                        <p:tgtEl>
                                          <p:spTgt spid="110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0" name="Shape 1120"/>
        <p:cNvGrpSpPr/>
        <p:nvPr/>
      </p:nvGrpSpPr>
      <p:grpSpPr>
        <a:xfrm>
          <a:off x="0" y="0"/>
          <a:ext cx="0" cy="0"/>
          <a:chOff x="0" y="0"/>
          <a:chExt cx="0" cy="0"/>
        </a:xfrm>
      </p:grpSpPr>
      <p:sp>
        <p:nvSpPr>
          <p:cNvPr id="1121" name="Google Shape;1121;p112"/>
          <p:cNvSpPr txBox="1"/>
          <p:nvPr>
            <p:ph type="title"/>
          </p:nvPr>
        </p:nvSpPr>
        <p:spPr>
          <a:xfrm>
            <a:off x="861479" y="614598"/>
            <a:ext cx="7421042" cy="323182"/>
          </a:xfrm>
          <a:prstGeom prst="rect">
            <a:avLst/>
          </a:prstGeom>
          <a:noFill/>
          <a:ln>
            <a:noFill/>
          </a:ln>
        </p:spPr>
        <p:txBody>
          <a:bodyPr anchorCtr="0" anchor="ctr" bIns="34275" lIns="68575" spcFirstLastPara="1" rIns="68575" wrap="square" tIns="34275">
            <a:normAutofit fontScale="90000"/>
          </a:bodyPr>
          <a:lstStyle/>
          <a:p>
            <a:pPr indent="0" lvl="0" marL="0" rtl="0" algn="l">
              <a:lnSpc>
                <a:spcPct val="90000"/>
              </a:lnSpc>
              <a:spcBef>
                <a:spcPts val="0"/>
              </a:spcBef>
              <a:spcAft>
                <a:spcPts val="0"/>
              </a:spcAft>
              <a:buClr>
                <a:srgbClr val="76092A"/>
              </a:buClr>
              <a:buSzPct val="100000"/>
              <a:buFont typeface="Calibri"/>
              <a:buNone/>
            </a:pPr>
            <a:r>
              <a:rPr lang="en"/>
              <a:t>Where GÉANT came from</a:t>
            </a:r>
            <a:endParaRPr/>
          </a:p>
        </p:txBody>
      </p:sp>
      <p:pic>
        <p:nvPicPr>
          <p:cNvPr id="1122" name="Google Shape;1122;p112"/>
          <p:cNvPicPr preferRelativeResize="0"/>
          <p:nvPr/>
        </p:nvPicPr>
        <p:blipFill rotWithShape="1">
          <a:blip r:embed="rId3">
            <a:alphaModFix/>
          </a:blip>
          <a:srcRect b="0" l="0" r="0" t="0"/>
          <a:stretch/>
        </p:blipFill>
        <p:spPr>
          <a:xfrm>
            <a:off x="1895738" y="937780"/>
            <a:ext cx="5577140" cy="3941091"/>
          </a:xfrm>
          <a:prstGeom prst="rect">
            <a:avLst/>
          </a:prstGeom>
          <a:noFill/>
          <a:ln>
            <a:noFill/>
          </a:ln>
        </p:spPr>
      </p:pic>
      <p:sp>
        <p:nvSpPr>
          <p:cNvPr id="1123" name="Google Shape;1123;p112"/>
          <p:cNvSpPr txBox="1"/>
          <p:nvPr/>
        </p:nvSpPr>
        <p:spPr>
          <a:xfrm>
            <a:off x="6679588" y="2992921"/>
            <a:ext cx="559076" cy="276999"/>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b="0" i="0" lang="en" sz="1400" u="none" cap="none" strike="noStrike">
                <a:solidFill>
                  <a:schemeClr val="dk1"/>
                </a:solidFill>
                <a:latin typeface="Calibri"/>
                <a:ea typeface="Calibri"/>
                <a:cs typeface="Calibri"/>
                <a:sym typeface="Calibri"/>
              </a:rPr>
              <a:t>1991</a:t>
            </a:r>
            <a:endParaRPr sz="1100"/>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8" name="Shape 1128"/>
        <p:cNvGrpSpPr/>
        <p:nvPr/>
      </p:nvGrpSpPr>
      <p:grpSpPr>
        <a:xfrm>
          <a:off x="0" y="0"/>
          <a:ext cx="0" cy="0"/>
          <a:chOff x="0" y="0"/>
          <a:chExt cx="0" cy="0"/>
        </a:xfrm>
      </p:grpSpPr>
      <p:pic>
        <p:nvPicPr>
          <p:cNvPr descr="A picture containing diagram&#10;&#10;Description automatically generated" id="1129" name="Google Shape;1129;p113"/>
          <p:cNvPicPr preferRelativeResize="0"/>
          <p:nvPr/>
        </p:nvPicPr>
        <p:blipFill rotWithShape="1">
          <a:blip r:embed="rId3">
            <a:alphaModFix/>
          </a:blip>
          <a:srcRect b="0" l="0" r="0" t="0"/>
          <a:stretch/>
        </p:blipFill>
        <p:spPr>
          <a:xfrm>
            <a:off x="0" y="1"/>
            <a:ext cx="9144000" cy="5143500"/>
          </a:xfrm>
          <a:prstGeom prst="rect">
            <a:avLst/>
          </a:prstGeom>
          <a:noFill/>
          <a:ln>
            <a:noFill/>
          </a:ln>
        </p:spPr>
      </p:pic>
      <p:sp>
        <p:nvSpPr>
          <p:cNvPr id="1130" name="Google Shape;1130;p113"/>
          <p:cNvSpPr txBox="1"/>
          <p:nvPr/>
        </p:nvSpPr>
        <p:spPr>
          <a:xfrm>
            <a:off x="457547" y="1529294"/>
            <a:ext cx="3383110" cy="2628831"/>
          </a:xfrm>
          <a:prstGeom prst="rect">
            <a:avLst/>
          </a:prstGeom>
          <a:noFill/>
          <a:ln>
            <a:noFill/>
          </a:ln>
        </p:spPr>
        <p:txBody>
          <a:bodyPr anchorCtr="0" anchor="t" bIns="34275" lIns="68575" spcFirstLastPara="1" rIns="68575" wrap="square" tIns="34275">
            <a:normAutofit lnSpcReduction="10000"/>
          </a:bodyPr>
          <a:lstStyle/>
          <a:p>
            <a:pPr indent="0" lvl="0" marL="0" marR="0" rtl="0" algn="l">
              <a:lnSpc>
                <a:spcPct val="90000"/>
              </a:lnSpc>
              <a:spcBef>
                <a:spcPts val="0"/>
              </a:spcBef>
              <a:spcAft>
                <a:spcPts val="0"/>
              </a:spcAft>
              <a:buClr>
                <a:srgbClr val="76092A"/>
              </a:buClr>
              <a:buSzPts val="1800"/>
              <a:buFont typeface="Arial"/>
              <a:buNone/>
            </a:pPr>
            <a:r>
              <a:rPr b="1" lang="en" sz="1800">
                <a:solidFill>
                  <a:srgbClr val="76092A"/>
                </a:solidFill>
                <a:latin typeface="Calibri"/>
                <a:ea typeface="Calibri"/>
                <a:cs typeface="Calibri"/>
                <a:sym typeface="Calibri"/>
              </a:rPr>
              <a:t>Routes:</a:t>
            </a:r>
            <a:endParaRPr sz="1100"/>
          </a:p>
          <a:p>
            <a:pPr indent="-177800" lvl="0" marL="177800" marR="0" rtl="0" algn="l">
              <a:lnSpc>
                <a:spcPct val="90000"/>
              </a:lnSpc>
              <a:spcBef>
                <a:spcPts val="800"/>
              </a:spcBef>
              <a:spcAft>
                <a:spcPts val="0"/>
              </a:spcAft>
              <a:buClr>
                <a:srgbClr val="76092A"/>
              </a:buClr>
              <a:buSzPts val="1800"/>
              <a:buFont typeface="Noto Sans Symbols"/>
              <a:buChar char="▪"/>
            </a:pPr>
            <a:r>
              <a:rPr lang="en" sz="1800">
                <a:solidFill>
                  <a:srgbClr val="76092A"/>
                </a:solidFill>
                <a:latin typeface="Calibri"/>
                <a:ea typeface="Calibri"/>
                <a:cs typeface="Calibri"/>
                <a:sym typeface="Calibri"/>
              </a:rPr>
              <a:t>29x deployed</a:t>
            </a:r>
            <a:endParaRPr sz="1100"/>
          </a:p>
          <a:p>
            <a:pPr indent="-177800" lvl="0" marL="177800" marR="0" rtl="0" algn="l">
              <a:lnSpc>
                <a:spcPct val="90000"/>
              </a:lnSpc>
              <a:spcBef>
                <a:spcPts val="800"/>
              </a:spcBef>
              <a:spcAft>
                <a:spcPts val="0"/>
              </a:spcAft>
              <a:buClr>
                <a:srgbClr val="76092A"/>
              </a:buClr>
              <a:buSzPts val="1800"/>
              <a:buFont typeface="Noto Sans Symbols"/>
              <a:buChar char="▪"/>
            </a:pPr>
            <a:r>
              <a:rPr lang="en" sz="1800">
                <a:solidFill>
                  <a:srgbClr val="76092A"/>
                </a:solidFill>
                <a:latin typeface="Calibri"/>
                <a:ea typeface="Calibri"/>
                <a:cs typeface="Calibri"/>
                <a:sym typeface="Calibri"/>
              </a:rPr>
              <a:t>11x delivered</a:t>
            </a:r>
            <a:endParaRPr sz="1100"/>
          </a:p>
          <a:p>
            <a:pPr indent="-177800" lvl="0" marL="177800" marR="0" rtl="0" algn="l">
              <a:lnSpc>
                <a:spcPct val="90000"/>
              </a:lnSpc>
              <a:spcBef>
                <a:spcPts val="800"/>
              </a:spcBef>
              <a:spcAft>
                <a:spcPts val="0"/>
              </a:spcAft>
              <a:buClr>
                <a:srgbClr val="76092A"/>
              </a:buClr>
              <a:buSzPts val="1800"/>
              <a:buFont typeface="Noto Sans Symbols"/>
              <a:buChar char="▪"/>
            </a:pPr>
            <a:r>
              <a:rPr lang="en" sz="1800">
                <a:solidFill>
                  <a:srgbClr val="76092A"/>
                </a:solidFill>
                <a:latin typeface="Calibri"/>
                <a:ea typeface="Calibri"/>
                <a:cs typeface="Calibri"/>
                <a:sym typeface="Calibri"/>
              </a:rPr>
              <a:t>9x being evaluated</a:t>
            </a:r>
            <a:endParaRPr sz="1100"/>
          </a:p>
          <a:p>
            <a:pPr indent="-177800" lvl="0" marL="177800" marR="0" rtl="0" algn="l">
              <a:lnSpc>
                <a:spcPct val="90000"/>
              </a:lnSpc>
              <a:spcBef>
                <a:spcPts val="800"/>
              </a:spcBef>
              <a:spcAft>
                <a:spcPts val="0"/>
              </a:spcAft>
              <a:buClr>
                <a:srgbClr val="76092A"/>
              </a:buClr>
              <a:buSzPts val="1800"/>
              <a:buFont typeface="Noto Sans Symbols"/>
              <a:buChar char="▪"/>
            </a:pPr>
            <a:r>
              <a:rPr lang="en" sz="1800">
                <a:solidFill>
                  <a:srgbClr val="76092A"/>
                </a:solidFill>
                <a:latin typeface="Arial"/>
                <a:ea typeface="Arial"/>
                <a:cs typeface="Arial"/>
                <a:sym typeface="Arial"/>
              </a:rPr>
              <a:t>14x in planning</a:t>
            </a:r>
            <a:endParaRPr sz="1800">
              <a:solidFill>
                <a:srgbClr val="76092A"/>
              </a:solidFill>
              <a:latin typeface="Calibri"/>
              <a:ea typeface="Calibri"/>
              <a:cs typeface="Calibri"/>
              <a:sym typeface="Calibri"/>
            </a:endParaRPr>
          </a:p>
          <a:p>
            <a:pPr indent="0" lvl="0" marL="0" marR="0" rtl="0" algn="l">
              <a:lnSpc>
                <a:spcPct val="90000"/>
              </a:lnSpc>
              <a:spcBef>
                <a:spcPts val="800"/>
              </a:spcBef>
              <a:spcAft>
                <a:spcPts val="0"/>
              </a:spcAft>
              <a:buClr>
                <a:srgbClr val="76092A"/>
              </a:buClr>
              <a:buSzPts val="1800"/>
              <a:buFont typeface="Arial"/>
              <a:buNone/>
            </a:pPr>
            <a:r>
              <a:rPr b="1" lang="en" sz="1800">
                <a:solidFill>
                  <a:srgbClr val="76092A"/>
                </a:solidFill>
                <a:latin typeface="Arial"/>
                <a:ea typeface="Arial"/>
                <a:cs typeface="Arial"/>
                <a:sym typeface="Arial"/>
              </a:rPr>
              <a:t>18,000km fully equipped</a:t>
            </a:r>
            <a:endParaRPr sz="1100"/>
          </a:p>
          <a:p>
            <a:pPr indent="-177800" lvl="0" marL="177800" marR="0" rtl="0" algn="l">
              <a:lnSpc>
                <a:spcPct val="90000"/>
              </a:lnSpc>
              <a:spcBef>
                <a:spcPts val="800"/>
              </a:spcBef>
              <a:spcAft>
                <a:spcPts val="0"/>
              </a:spcAft>
              <a:buClr>
                <a:srgbClr val="76092A"/>
              </a:buClr>
              <a:buSzPts val="1800"/>
              <a:buFont typeface="Noto Sans Symbols"/>
              <a:buChar char="▪"/>
            </a:pPr>
            <a:r>
              <a:rPr lang="en" sz="1800">
                <a:solidFill>
                  <a:srgbClr val="76092A"/>
                </a:solidFill>
                <a:latin typeface="Calibri"/>
                <a:ea typeface="Calibri"/>
                <a:cs typeface="Calibri"/>
                <a:sym typeface="Calibri"/>
              </a:rPr>
              <a:t>18 countries </a:t>
            </a:r>
            <a:endParaRPr sz="1100"/>
          </a:p>
          <a:p>
            <a:pPr indent="-177800" lvl="0" marL="177800" marR="0" rtl="0" algn="l">
              <a:lnSpc>
                <a:spcPct val="90000"/>
              </a:lnSpc>
              <a:spcBef>
                <a:spcPts val="800"/>
              </a:spcBef>
              <a:spcAft>
                <a:spcPts val="0"/>
              </a:spcAft>
              <a:buClr>
                <a:srgbClr val="76092A"/>
              </a:buClr>
              <a:buSzPts val="1800"/>
              <a:buFont typeface="Noto Sans Symbols"/>
              <a:buChar char="▪"/>
            </a:pPr>
            <a:r>
              <a:rPr lang="en" sz="1800">
                <a:solidFill>
                  <a:srgbClr val="76092A"/>
                </a:solidFill>
                <a:latin typeface="Arial"/>
                <a:ea typeface="Arial"/>
                <a:cs typeface="Arial"/>
                <a:sym typeface="Arial"/>
              </a:rPr>
              <a:t>26 Providers (9 NRENs)</a:t>
            </a:r>
            <a:endParaRPr sz="1100"/>
          </a:p>
        </p:txBody>
      </p:sp>
      <p:sp>
        <p:nvSpPr>
          <p:cNvPr id="1131" name="Google Shape;1131;p113"/>
          <p:cNvSpPr txBox="1"/>
          <p:nvPr>
            <p:ph type="title"/>
          </p:nvPr>
        </p:nvSpPr>
        <p:spPr>
          <a:xfrm>
            <a:off x="142858" y="457990"/>
            <a:ext cx="7036984" cy="647836"/>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rgbClr val="76092A"/>
              </a:buClr>
              <a:buSzPts val="2700"/>
              <a:buFont typeface="Calibri"/>
              <a:buNone/>
            </a:pPr>
            <a:r>
              <a:rPr lang="en" sz="2700"/>
              <a:t>GÉANT Network upgrade – GN4-3N</a:t>
            </a:r>
            <a:endParaRPr/>
          </a:p>
        </p:txBody>
      </p:sp>
      <p:sp>
        <p:nvSpPr>
          <p:cNvPr id="1132" name="Google Shape;1132;p113"/>
          <p:cNvSpPr/>
          <p:nvPr/>
        </p:nvSpPr>
        <p:spPr>
          <a:xfrm>
            <a:off x="1445342" y="4158125"/>
            <a:ext cx="1585450" cy="893197"/>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1133" name="Google Shape;1133;p113"/>
          <p:cNvCxnSpPr/>
          <p:nvPr/>
        </p:nvCxnSpPr>
        <p:spPr>
          <a:xfrm>
            <a:off x="1637071" y="4291781"/>
            <a:ext cx="505133" cy="0"/>
          </a:xfrm>
          <a:prstGeom prst="straightConnector1">
            <a:avLst/>
          </a:prstGeom>
          <a:noFill/>
          <a:ln cap="flat" cmpd="sng" w="41275">
            <a:solidFill>
              <a:schemeClr val="accent1"/>
            </a:solidFill>
            <a:prstDash val="solid"/>
            <a:miter lim="800000"/>
            <a:headEnd len="sm" w="sm" type="none"/>
            <a:tailEnd len="sm" w="sm" type="none"/>
          </a:ln>
        </p:spPr>
      </p:cxnSp>
      <p:cxnSp>
        <p:nvCxnSpPr>
          <p:cNvPr id="1134" name="Google Shape;1134;p113"/>
          <p:cNvCxnSpPr/>
          <p:nvPr/>
        </p:nvCxnSpPr>
        <p:spPr>
          <a:xfrm>
            <a:off x="1643969" y="4487197"/>
            <a:ext cx="505133" cy="0"/>
          </a:xfrm>
          <a:prstGeom prst="straightConnector1">
            <a:avLst/>
          </a:prstGeom>
          <a:noFill/>
          <a:ln cap="flat" cmpd="sng" w="41275">
            <a:solidFill>
              <a:srgbClr val="00B050"/>
            </a:solidFill>
            <a:prstDash val="solid"/>
            <a:miter lim="800000"/>
            <a:headEnd len="sm" w="sm" type="none"/>
            <a:tailEnd len="sm" w="sm" type="none"/>
          </a:ln>
        </p:spPr>
      </p:cxnSp>
      <p:cxnSp>
        <p:nvCxnSpPr>
          <p:cNvPr id="1135" name="Google Shape;1135;p113"/>
          <p:cNvCxnSpPr/>
          <p:nvPr/>
        </p:nvCxnSpPr>
        <p:spPr>
          <a:xfrm>
            <a:off x="1643969" y="4701048"/>
            <a:ext cx="505133" cy="0"/>
          </a:xfrm>
          <a:prstGeom prst="straightConnector1">
            <a:avLst/>
          </a:prstGeom>
          <a:noFill/>
          <a:ln cap="flat" cmpd="sng" w="41275">
            <a:solidFill>
              <a:srgbClr val="00B0F0"/>
            </a:solidFill>
            <a:prstDash val="solid"/>
            <a:miter lim="800000"/>
            <a:headEnd len="sm" w="sm" type="none"/>
            <a:tailEnd len="sm" w="sm" type="none"/>
          </a:ln>
        </p:spPr>
      </p:cxnSp>
      <p:cxnSp>
        <p:nvCxnSpPr>
          <p:cNvPr id="1136" name="Google Shape;1136;p113"/>
          <p:cNvCxnSpPr/>
          <p:nvPr/>
        </p:nvCxnSpPr>
        <p:spPr>
          <a:xfrm>
            <a:off x="1643969" y="4900151"/>
            <a:ext cx="505133" cy="0"/>
          </a:xfrm>
          <a:prstGeom prst="straightConnector1">
            <a:avLst/>
          </a:prstGeom>
          <a:noFill/>
          <a:ln cap="flat" cmpd="sng" w="41275">
            <a:solidFill>
              <a:srgbClr val="7F7F7F"/>
            </a:solidFill>
            <a:prstDash val="solid"/>
            <a:miter lim="800000"/>
            <a:headEnd len="sm" w="sm" type="none"/>
            <a:tailEnd len="sm" w="sm" type="none"/>
          </a:ln>
        </p:spPr>
      </p:cxnSp>
      <p:sp>
        <p:nvSpPr>
          <p:cNvPr id="1137" name="Google Shape;1137;p113"/>
          <p:cNvSpPr txBox="1"/>
          <p:nvPr/>
        </p:nvSpPr>
        <p:spPr>
          <a:xfrm>
            <a:off x="2142203" y="4189991"/>
            <a:ext cx="888590" cy="196207"/>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 sz="800">
                <a:solidFill>
                  <a:schemeClr val="dk1"/>
                </a:solidFill>
                <a:latin typeface="Calibri"/>
                <a:ea typeface="Calibri"/>
                <a:cs typeface="Calibri"/>
                <a:sym typeface="Calibri"/>
              </a:rPr>
              <a:t>Built/delivered</a:t>
            </a:r>
            <a:endParaRPr sz="1100"/>
          </a:p>
        </p:txBody>
      </p:sp>
      <p:sp>
        <p:nvSpPr>
          <p:cNvPr id="1138" name="Google Shape;1138;p113"/>
          <p:cNvSpPr txBox="1"/>
          <p:nvPr/>
        </p:nvSpPr>
        <p:spPr>
          <a:xfrm>
            <a:off x="2149102" y="4392584"/>
            <a:ext cx="888590" cy="196207"/>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 sz="800">
                <a:solidFill>
                  <a:schemeClr val="dk1"/>
                </a:solidFill>
                <a:latin typeface="Calibri"/>
                <a:ea typeface="Calibri"/>
                <a:cs typeface="Calibri"/>
                <a:sym typeface="Calibri"/>
              </a:rPr>
              <a:t>Leased capacity</a:t>
            </a:r>
            <a:endParaRPr sz="1100"/>
          </a:p>
        </p:txBody>
      </p:sp>
      <p:sp>
        <p:nvSpPr>
          <p:cNvPr id="1139" name="Google Shape;1139;p113"/>
          <p:cNvSpPr txBox="1"/>
          <p:nvPr/>
        </p:nvSpPr>
        <p:spPr>
          <a:xfrm>
            <a:off x="2149102" y="4602944"/>
            <a:ext cx="888590" cy="196207"/>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 sz="800">
                <a:solidFill>
                  <a:schemeClr val="dk1"/>
                </a:solidFill>
                <a:latin typeface="Calibri"/>
                <a:ea typeface="Calibri"/>
                <a:cs typeface="Calibri"/>
                <a:sym typeface="Calibri"/>
              </a:rPr>
              <a:t>Being planning</a:t>
            </a:r>
            <a:endParaRPr sz="1100"/>
          </a:p>
        </p:txBody>
      </p:sp>
      <p:sp>
        <p:nvSpPr>
          <p:cNvPr id="1140" name="Google Shape;1140;p113"/>
          <p:cNvSpPr txBox="1"/>
          <p:nvPr/>
        </p:nvSpPr>
        <p:spPr>
          <a:xfrm>
            <a:off x="2138754" y="4799152"/>
            <a:ext cx="888590" cy="196207"/>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 sz="800">
                <a:solidFill>
                  <a:schemeClr val="dk1"/>
                </a:solidFill>
                <a:latin typeface="Calibri"/>
                <a:ea typeface="Calibri"/>
                <a:cs typeface="Calibri"/>
                <a:sym typeface="Calibri"/>
              </a:rPr>
              <a:t>Affiliated routes</a:t>
            </a:r>
            <a:endParaRPr sz="1100"/>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4" name="Shape 1144"/>
        <p:cNvGrpSpPr/>
        <p:nvPr/>
      </p:nvGrpSpPr>
      <p:grpSpPr>
        <a:xfrm>
          <a:off x="0" y="0"/>
          <a:ext cx="0" cy="0"/>
          <a:chOff x="0" y="0"/>
          <a:chExt cx="0" cy="0"/>
        </a:xfrm>
      </p:grpSpPr>
      <p:sp>
        <p:nvSpPr>
          <p:cNvPr id="1145" name="Google Shape;1145;p114"/>
          <p:cNvSpPr/>
          <p:nvPr/>
        </p:nvSpPr>
        <p:spPr>
          <a:xfrm>
            <a:off x="1677875" y="2176100"/>
            <a:ext cx="6220500" cy="13407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146" name="Google Shape;1146;p114"/>
          <p:cNvSpPr txBox="1"/>
          <p:nvPr>
            <p:ph idx="1" type="body"/>
          </p:nvPr>
        </p:nvSpPr>
        <p:spPr>
          <a:xfrm>
            <a:off x="1351275" y="1765150"/>
            <a:ext cx="6821400" cy="1240200"/>
          </a:xfrm>
          <a:prstGeom prst="rect">
            <a:avLst/>
          </a:prstGeom>
        </p:spPr>
        <p:txBody>
          <a:bodyPr anchorCtr="0" anchor="t" bIns="91425" lIns="91425" spcFirstLastPara="1" rIns="91425" wrap="square" tIns="91425">
            <a:noAutofit/>
          </a:bodyPr>
          <a:lstStyle/>
          <a:p>
            <a:pPr indent="0" lvl="0" marL="0" rtl="0" algn="l">
              <a:lnSpc>
                <a:spcPct val="115000"/>
              </a:lnSpc>
              <a:spcBef>
                <a:spcPts val="750"/>
              </a:spcBef>
              <a:spcAft>
                <a:spcPts val="0"/>
              </a:spcAft>
              <a:buNone/>
            </a:pPr>
            <a:r>
              <a:t/>
            </a:r>
            <a:endParaRPr b="1" sz="1700"/>
          </a:p>
          <a:p>
            <a:pPr indent="0" lvl="0" marL="457200" rtl="0" algn="l">
              <a:lnSpc>
                <a:spcPct val="115000"/>
              </a:lnSpc>
              <a:spcBef>
                <a:spcPts val="750"/>
              </a:spcBef>
              <a:spcAft>
                <a:spcPts val="0"/>
              </a:spcAft>
              <a:buNone/>
            </a:pPr>
            <a:r>
              <a:rPr b="1" lang="en" sz="3200"/>
              <a:t>GÉANT Trust and Identity Services</a:t>
            </a:r>
            <a:endParaRPr b="1" sz="3200"/>
          </a:p>
          <a:p>
            <a:pPr indent="0" lvl="0" marL="457200" rtl="0" algn="l">
              <a:lnSpc>
                <a:spcPct val="115000"/>
              </a:lnSpc>
              <a:spcBef>
                <a:spcPts val="750"/>
              </a:spcBef>
              <a:spcAft>
                <a:spcPts val="0"/>
              </a:spcAft>
              <a:buNone/>
            </a:pPr>
            <a:r>
              <a:t/>
            </a:r>
            <a:endParaRPr b="1" sz="3600"/>
          </a:p>
          <a:p>
            <a:pPr indent="0" lvl="0" marL="0" rtl="0" algn="l">
              <a:lnSpc>
                <a:spcPct val="200000"/>
              </a:lnSpc>
              <a:spcBef>
                <a:spcPts val="750"/>
              </a:spcBef>
              <a:spcAft>
                <a:spcPts val="0"/>
              </a:spcAft>
              <a:buNone/>
            </a:pPr>
            <a:r>
              <a:t/>
            </a:r>
            <a:endParaRPr b="1" sz="2500"/>
          </a:p>
          <a:p>
            <a:pPr indent="0" lvl="0" marL="457200" rtl="0" algn="l">
              <a:lnSpc>
                <a:spcPct val="200000"/>
              </a:lnSpc>
              <a:spcBef>
                <a:spcPts val="750"/>
              </a:spcBef>
              <a:spcAft>
                <a:spcPts val="0"/>
              </a:spcAft>
              <a:buNone/>
            </a:pPr>
            <a:r>
              <a:t/>
            </a:r>
            <a:endParaRPr b="1" sz="2500"/>
          </a:p>
        </p:txBody>
      </p:sp>
      <p:sp>
        <p:nvSpPr>
          <p:cNvPr id="1147" name="Google Shape;1147;p114"/>
          <p:cNvSpPr txBox="1"/>
          <p:nvPr>
            <p:ph idx="12" type="sldNum"/>
          </p:nvPr>
        </p:nvSpPr>
        <p:spPr>
          <a:xfrm>
            <a:off x="8296359" y="4804515"/>
            <a:ext cx="555900" cy="206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
              <a:t>‹#›</a:t>
            </a:fld>
            <a:endParaRPr/>
          </a:p>
        </p:txBody>
      </p:sp>
      <p:pic>
        <p:nvPicPr>
          <p:cNvPr id="1148" name="Google Shape;1148;p114"/>
          <p:cNvPicPr preferRelativeResize="0"/>
          <p:nvPr/>
        </p:nvPicPr>
        <p:blipFill>
          <a:blip r:embed="rId3">
            <a:alphaModFix/>
          </a:blip>
          <a:stretch>
            <a:fillRect/>
          </a:stretch>
        </p:blipFill>
        <p:spPr>
          <a:xfrm>
            <a:off x="3534396" y="3054775"/>
            <a:ext cx="1604179" cy="206100"/>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2" name="Shape 1152"/>
        <p:cNvGrpSpPr/>
        <p:nvPr/>
      </p:nvGrpSpPr>
      <p:grpSpPr>
        <a:xfrm>
          <a:off x="0" y="0"/>
          <a:ext cx="0" cy="0"/>
          <a:chOff x="0" y="0"/>
          <a:chExt cx="0" cy="0"/>
        </a:xfrm>
      </p:grpSpPr>
      <p:pic>
        <p:nvPicPr>
          <p:cNvPr id="1153" name="Google Shape;1153;p115"/>
          <p:cNvPicPr preferRelativeResize="0"/>
          <p:nvPr/>
        </p:nvPicPr>
        <p:blipFill>
          <a:blip r:embed="rId3">
            <a:alphaModFix/>
          </a:blip>
          <a:stretch>
            <a:fillRect/>
          </a:stretch>
        </p:blipFill>
        <p:spPr>
          <a:xfrm>
            <a:off x="152400" y="152400"/>
            <a:ext cx="8839199" cy="4757543"/>
          </a:xfrm>
          <a:prstGeom prst="rect">
            <a:avLst/>
          </a:prstGeom>
          <a:noFill/>
          <a:ln>
            <a:noFill/>
          </a:ln>
        </p:spPr>
      </p:pic>
      <p:pic>
        <p:nvPicPr>
          <p:cNvPr id="1154" name="Google Shape;1154;p115"/>
          <p:cNvPicPr preferRelativeResize="0"/>
          <p:nvPr/>
        </p:nvPicPr>
        <p:blipFill>
          <a:blip r:embed="rId4">
            <a:alphaModFix/>
          </a:blip>
          <a:stretch>
            <a:fillRect/>
          </a:stretch>
        </p:blipFill>
        <p:spPr>
          <a:xfrm>
            <a:off x="4082238" y="2168488"/>
            <a:ext cx="1686212" cy="323225"/>
          </a:xfrm>
          <a:prstGeom prst="rect">
            <a:avLst/>
          </a:prstGeom>
          <a:noFill/>
          <a:ln>
            <a:noFill/>
          </a:ln>
        </p:spPr>
      </p:pic>
      <p:pic>
        <p:nvPicPr>
          <p:cNvPr id="1155" name="Google Shape;1155;p115"/>
          <p:cNvPicPr preferRelativeResize="0"/>
          <p:nvPr/>
        </p:nvPicPr>
        <p:blipFill>
          <a:blip r:embed="rId5">
            <a:alphaModFix/>
          </a:blip>
          <a:stretch>
            <a:fillRect/>
          </a:stretch>
        </p:blipFill>
        <p:spPr>
          <a:xfrm>
            <a:off x="593275" y="1196700"/>
            <a:ext cx="1628775" cy="323225"/>
          </a:xfrm>
          <a:prstGeom prst="rect">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9" name="Shape 1159"/>
        <p:cNvGrpSpPr/>
        <p:nvPr/>
      </p:nvGrpSpPr>
      <p:grpSpPr>
        <a:xfrm>
          <a:off x="0" y="0"/>
          <a:ext cx="0" cy="0"/>
          <a:chOff x="0" y="0"/>
          <a:chExt cx="0" cy="0"/>
        </a:xfrm>
      </p:grpSpPr>
      <p:pic>
        <p:nvPicPr>
          <p:cNvPr id="1160" name="Google Shape;1160;p116"/>
          <p:cNvPicPr preferRelativeResize="0"/>
          <p:nvPr/>
        </p:nvPicPr>
        <p:blipFill>
          <a:blip r:embed="rId3">
            <a:alphaModFix/>
          </a:blip>
          <a:stretch>
            <a:fillRect/>
          </a:stretch>
        </p:blipFill>
        <p:spPr>
          <a:xfrm>
            <a:off x="263525" y="427075"/>
            <a:ext cx="8482150" cy="4291675"/>
          </a:xfrm>
          <a:prstGeom prst="rect">
            <a:avLst/>
          </a:prstGeom>
          <a:noFill/>
          <a:ln>
            <a:noFill/>
          </a:ln>
        </p:spPr>
      </p:pic>
      <p:sp>
        <p:nvSpPr>
          <p:cNvPr id="1161" name="Google Shape;1161;p116"/>
          <p:cNvSpPr txBox="1"/>
          <p:nvPr>
            <p:ph type="title"/>
          </p:nvPr>
        </p:nvSpPr>
        <p:spPr>
          <a:xfrm>
            <a:off x="263525" y="500750"/>
            <a:ext cx="3180600" cy="491700"/>
          </a:xfrm>
          <a:prstGeom prst="rect">
            <a:avLst/>
          </a:prstGeom>
        </p:spPr>
        <p:txBody>
          <a:bodyPr anchorCtr="0" anchor="t" bIns="0" lIns="0" spcFirstLastPara="1" rIns="0" wrap="square" tIns="54000">
            <a:noAutofit/>
          </a:bodyPr>
          <a:lstStyle/>
          <a:p>
            <a:pPr indent="0" lvl="0" marL="0" rtl="0" algn="l">
              <a:spcBef>
                <a:spcPts val="0"/>
              </a:spcBef>
              <a:spcAft>
                <a:spcPts val="0"/>
              </a:spcAft>
              <a:buNone/>
            </a:pPr>
            <a:r>
              <a:rPr lang="en" sz="6100"/>
              <a:t>eduroam</a:t>
            </a:r>
            <a:endParaRPr sz="6100"/>
          </a:p>
        </p:txBody>
      </p:sp>
      <p:sp>
        <p:nvSpPr>
          <p:cNvPr id="1162" name="Google Shape;1162;p116"/>
          <p:cNvSpPr txBox="1"/>
          <p:nvPr>
            <p:ph idx="12" type="sldNum"/>
          </p:nvPr>
        </p:nvSpPr>
        <p:spPr>
          <a:xfrm>
            <a:off x="387272" y="4782046"/>
            <a:ext cx="294600" cy="162600"/>
          </a:xfrm>
          <a:prstGeom prst="rect">
            <a:avLst/>
          </a:prstGeom>
        </p:spPr>
        <p:txBody>
          <a:bodyPr anchorCtr="0" anchor="ctr"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pic>
        <p:nvPicPr>
          <p:cNvPr id="1163" name="Google Shape;1163;p116"/>
          <p:cNvPicPr preferRelativeResize="0"/>
          <p:nvPr/>
        </p:nvPicPr>
        <p:blipFill>
          <a:blip r:embed="rId4">
            <a:alphaModFix/>
          </a:blip>
          <a:stretch>
            <a:fillRect/>
          </a:stretch>
        </p:blipFill>
        <p:spPr>
          <a:xfrm>
            <a:off x="3319325" y="3695725"/>
            <a:ext cx="1837125" cy="763250"/>
          </a:xfrm>
          <a:prstGeom prst="rect">
            <a:avLst/>
          </a:prstGeom>
          <a:noFill/>
          <a:ln>
            <a:noFill/>
          </a:ln>
        </p:spPr>
      </p:pic>
    </p:spTree>
  </p:cSld>
  <p:clrMapOvr>
    <a:masterClrMapping/>
  </p:clrMapOvr>
  <p:transition spd="slow">
    <p:fade/>
  </p:transition>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7" name="Shape 1167"/>
        <p:cNvGrpSpPr/>
        <p:nvPr/>
      </p:nvGrpSpPr>
      <p:grpSpPr>
        <a:xfrm>
          <a:off x="0" y="0"/>
          <a:ext cx="0" cy="0"/>
          <a:chOff x="0" y="0"/>
          <a:chExt cx="0" cy="0"/>
        </a:xfrm>
      </p:grpSpPr>
      <p:sp>
        <p:nvSpPr>
          <p:cNvPr id="1168" name="Google Shape;1168;p117"/>
          <p:cNvSpPr txBox="1"/>
          <p:nvPr>
            <p:ph type="title"/>
          </p:nvPr>
        </p:nvSpPr>
        <p:spPr>
          <a:xfrm>
            <a:off x="389174" y="204133"/>
            <a:ext cx="8361900" cy="450600"/>
          </a:xfrm>
          <a:prstGeom prst="rect">
            <a:avLst/>
          </a:prstGeom>
          <a:noFill/>
          <a:ln>
            <a:noFill/>
          </a:ln>
        </p:spPr>
        <p:txBody>
          <a:bodyPr anchorCtr="0" anchor="t" bIns="0" lIns="0" spcFirstLastPara="1" rIns="0" wrap="square" tIns="54000">
            <a:noAutofit/>
          </a:bodyPr>
          <a:lstStyle/>
          <a:p>
            <a:pPr indent="0" lvl="0" marL="0" rtl="0" algn="l">
              <a:lnSpc>
                <a:spcPct val="80000"/>
              </a:lnSpc>
              <a:spcBef>
                <a:spcPts val="0"/>
              </a:spcBef>
              <a:spcAft>
                <a:spcPts val="0"/>
              </a:spcAft>
              <a:buClr>
                <a:schemeClr val="dk1"/>
              </a:buClr>
              <a:buSzPts val="2400"/>
              <a:buFont typeface="Calibri"/>
              <a:buNone/>
            </a:pPr>
            <a:r>
              <a:rPr lang="en" sz="4500"/>
              <a:t>eduroam</a:t>
            </a:r>
            <a:endParaRPr sz="4500"/>
          </a:p>
        </p:txBody>
      </p:sp>
      <p:sp>
        <p:nvSpPr>
          <p:cNvPr id="1169" name="Google Shape;1169;p117"/>
          <p:cNvSpPr txBox="1"/>
          <p:nvPr>
            <p:ph idx="12" type="sldNum"/>
          </p:nvPr>
        </p:nvSpPr>
        <p:spPr>
          <a:xfrm>
            <a:off x="387272" y="4782046"/>
            <a:ext cx="294600" cy="1626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pic>
        <p:nvPicPr>
          <p:cNvPr id="1170" name="Google Shape;1170;p117"/>
          <p:cNvPicPr preferRelativeResize="0"/>
          <p:nvPr/>
        </p:nvPicPr>
        <p:blipFill rotWithShape="1">
          <a:blip r:embed="rId3">
            <a:alphaModFix/>
          </a:blip>
          <a:srcRect b="0" l="0" r="0" t="0"/>
          <a:stretch/>
        </p:blipFill>
        <p:spPr>
          <a:xfrm>
            <a:off x="5592250" y="1749900"/>
            <a:ext cx="3551750" cy="3296450"/>
          </a:xfrm>
          <a:prstGeom prst="rect">
            <a:avLst/>
          </a:prstGeom>
          <a:noFill/>
          <a:ln>
            <a:noFill/>
          </a:ln>
        </p:spPr>
      </p:pic>
      <p:sp>
        <p:nvSpPr>
          <p:cNvPr id="1171" name="Google Shape;1171;p117"/>
          <p:cNvSpPr txBox="1"/>
          <p:nvPr>
            <p:ph idx="1" type="body"/>
          </p:nvPr>
        </p:nvSpPr>
        <p:spPr>
          <a:xfrm>
            <a:off x="65830" y="905749"/>
            <a:ext cx="6730800" cy="4038900"/>
          </a:xfrm>
          <a:prstGeom prst="rect">
            <a:avLst/>
          </a:prstGeom>
          <a:noFill/>
          <a:ln>
            <a:noFill/>
          </a:ln>
        </p:spPr>
        <p:txBody>
          <a:bodyPr anchorCtr="0" anchor="t" bIns="0" lIns="0" spcFirstLastPara="1" rIns="0" wrap="square" tIns="0">
            <a:noAutofit/>
          </a:bodyPr>
          <a:lstStyle/>
          <a:p>
            <a:pPr indent="-234950" lvl="0" marL="203200" rtl="0" algn="l">
              <a:lnSpc>
                <a:spcPct val="100000"/>
              </a:lnSpc>
              <a:spcBef>
                <a:spcPts val="0"/>
              </a:spcBef>
              <a:spcAft>
                <a:spcPts val="0"/>
              </a:spcAft>
              <a:buSzPts val="2100"/>
              <a:buFont typeface="Calibri"/>
              <a:buChar char="•"/>
            </a:pPr>
            <a:r>
              <a:rPr lang="en" sz="2100"/>
              <a:t>Being online is ever more important</a:t>
            </a:r>
            <a:endParaRPr sz="2100"/>
          </a:p>
          <a:p>
            <a:pPr indent="-234950" lvl="0" marL="203200" rtl="0" algn="l">
              <a:lnSpc>
                <a:spcPct val="100000"/>
              </a:lnSpc>
              <a:spcBef>
                <a:spcPts val="900"/>
              </a:spcBef>
              <a:spcAft>
                <a:spcPts val="0"/>
              </a:spcAft>
              <a:buSzPts val="2100"/>
              <a:buFont typeface="Calibri"/>
              <a:buChar char="•"/>
            </a:pPr>
            <a:r>
              <a:rPr lang="en" sz="2100"/>
              <a:t>eduroam is a blueprint for deploying WiFi (which is likely present)</a:t>
            </a:r>
            <a:endParaRPr sz="2100"/>
          </a:p>
          <a:p>
            <a:pPr indent="-234950" lvl="1" marL="393700" rtl="0" algn="l">
              <a:lnSpc>
                <a:spcPct val="100000"/>
              </a:lnSpc>
              <a:spcBef>
                <a:spcPts val="900"/>
              </a:spcBef>
              <a:spcAft>
                <a:spcPts val="0"/>
              </a:spcAft>
              <a:buSzPts val="2100"/>
              <a:buFont typeface="Calibri"/>
              <a:buChar char="•"/>
            </a:pPr>
            <a:r>
              <a:rPr lang="en" sz="1950"/>
              <a:t>Clear what to expect</a:t>
            </a:r>
            <a:endParaRPr sz="1950"/>
          </a:p>
          <a:p>
            <a:pPr indent="-234950" lvl="1" marL="393700" rtl="0" algn="l">
              <a:lnSpc>
                <a:spcPct val="100000"/>
              </a:lnSpc>
              <a:spcBef>
                <a:spcPts val="900"/>
              </a:spcBef>
              <a:spcAft>
                <a:spcPts val="0"/>
              </a:spcAft>
              <a:buSzPts val="2100"/>
              <a:buFont typeface="Calibri"/>
              <a:buChar char="•"/>
            </a:pPr>
            <a:r>
              <a:rPr lang="en" sz="1950"/>
              <a:t>Good connection, no portal/Ads, reputation</a:t>
            </a:r>
            <a:endParaRPr sz="1950"/>
          </a:p>
          <a:p>
            <a:pPr indent="-234950" lvl="1" marL="393700" rtl="0" algn="l">
              <a:lnSpc>
                <a:spcPct val="100000"/>
              </a:lnSpc>
              <a:spcBef>
                <a:spcPts val="900"/>
              </a:spcBef>
              <a:spcAft>
                <a:spcPts val="0"/>
              </a:spcAft>
              <a:buSzPts val="2100"/>
              <a:buFont typeface="Calibri"/>
              <a:buChar char="•"/>
            </a:pPr>
            <a:r>
              <a:rPr lang="en" sz="1950"/>
              <a:t>Secure and easy</a:t>
            </a:r>
            <a:br>
              <a:rPr lang="en" sz="1950"/>
            </a:br>
            <a:r>
              <a:rPr b="1" lang="en" sz="1950"/>
              <a:t>Open up your laptop and bang! You’re online!</a:t>
            </a:r>
            <a:endParaRPr sz="2100"/>
          </a:p>
          <a:p>
            <a:pPr indent="-234950" lvl="0" marL="203200" rtl="0" algn="l">
              <a:lnSpc>
                <a:spcPct val="100000"/>
              </a:lnSpc>
              <a:spcBef>
                <a:spcPts val="900"/>
              </a:spcBef>
              <a:spcAft>
                <a:spcPts val="0"/>
              </a:spcAft>
              <a:buSzPts val="2100"/>
              <a:buFont typeface="Calibri"/>
              <a:buChar char="•"/>
            </a:pPr>
            <a:r>
              <a:rPr lang="en" sz="2100"/>
              <a:t>Based on mutual access, hospitality: give and take</a:t>
            </a:r>
            <a:endParaRPr sz="2100"/>
          </a:p>
          <a:p>
            <a:pPr indent="-234950" lvl="0" marL="203200" rtl="0" algn="l">
              <a:lnSpc>
                <a:spcPct val="100000"/>
              </a:lnSpc>
              <a:spcBef>
                <a:spcPts val="900"/>
              </a:spcBef>
              <a:spcAft>
                <a:spcPts val="0"/>
              </a:spcAft>
              <a:buSzPts val="2100"/>
              <a:buFont typeface="Calibri"/>
              <a:buChar char="•"/>
            </a:pPr>
            <a:r>
              <a:rPr lang="en" sz="2100"/>
              <a:t>Based on future proof standards</a:t>
            </a:r>
            <a:endParaRPr sz="2100"/>
          </a:p>
        </p:txBody>
      </p:sp>
      <p:pic>
        <p:nvPicPr>
          <p:cNvPr id="1172" name="Google Shape;1172;p117"/>
          <p:cNvPicPr preferRelativeResize="0"/>
          <p:nvPr/>
        </p:nvPicPr>
        <p:blipFill>
          <a:blip r:embed="rId4">
            <a:alphaModFix/>
          </a:blip>
          <a:stretch>
            <a:fillRect/>
          </a:stretch>
        </p:blipFill>
        <p:spPr>
          <a:xfrm>
            <a:off x="5964780" y="105583"/>
            <a:ext cx="1457325" cy="647700"/>
          </a:xfrm>
          <a:prstGeom prst="rect">
            <a:avLst/>
          </a:prstGeom>
          <a:noFill/>
          <a:ln>
            <a:noFill/>
          </a:ln>
        </p:spPr>
      </p:pic>
    </p:spTree>
  </p:cSld>
  <p:clrMapOvr>
    <a:masterClrMapping/>
  </p:clrMapOvr>
  <p:transition spd="slow">
    <p:fade/>
  </p:transition>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6" name="Shape 1176"/>
        <p:cNvGrpSpPr/>
        <p:nvPr/>
      </p:nvGrpSpPr>
      <p:grpSpPr>
        <a:xfrm>
          <a:off x="0" y="0"/>
          <a:ext cx="0" cy="0"/>
          <a:chOff x="0" y="0"/>
          <a:chExt cx="0" cy="0"/>
        </a:xfrm>
      </p:grpSpPr>
      <p:sp>
        <p:nvSpPr>
          <p:cNvPr id="1177" name="Google Shape;1177;p118"/>
          <p:cNvSpPr txBox="1"/>
          <p:nvPr>
            <p:ph type="title"/>
          </p:nvPr>
        </p:nvSpPr>
        <p:spPr>
          <a:xfrm>
            <a:off x="389174" y="204133"/>
            <a:ext cx="8361900" cy="450600"/>
          </a:xfrm>
          <a:prstGeom prst="rect">
            <a:avLst/>
          </a:prstGeom>
          <a:noFill/>
          <a:ln>
            <a:noFill/>
          </a:ln>
        </p:spPr>
        <p:txBody>
          <a:bodyPr anchorCtr="0" anchor="t" bIns="0" lIns="0" spcFirstLastPara="1" rIns="0" wrap="square" tIns="54000">
            <a:noAutofit/>
          </a:bodyPr>
          <a:lstStyle/>
          <a:p>
            <a:pPr indent="0" lvl="0" marL="0" rtl="0" algn="l">
              <a:lnSpc>
                <a:spcPct val="80000"/>
              </a:lnSpc>
              <a:spcBef>
                <a:spcPts val="0"/>
              </a:spcBef>
              <a:spcAft>
                <a:spcPts val="0"/>
              </a:spcAft>
              <a:buClr>
                <a:schemeClr val="dk1"/>
              </a:buClr>
              <a:buSzPts val="2400"/>
              <a:buFont typeface="Calibri"/>
              <a:buNone/>
            </a:pPr>
            <a:r>
              <a:rPr lang="en" sz="2500"/>
              <a:t>eduroam is big and global</a:t>
            </a:r>
            <a:endParaRPr sz="2500"/>
          </a:p>
        </p:txBody>
      </p:sp>
      <p:sp>
        <p:nvSpPr>
          <p:cNvPr id="1178" name="Google Shape;1178;p118"/>
          <p:cNvSpPr txBox="1"/>
          <p:nvPr>
            <p:ph idx="1" type="body"/>
          </p:nvPr>
        </p:nvSpPr>
        <p:spPr>
          <a:xfrm>
            <a:off x="392851" y="1050350"/>
            <a:ext cx="5172000" cy="3342600"/>
          </a:xfrm>
          <a:prstGeom prst="rect">
            <a:avLst/>
          </a:prstGeom>
          <a:noFill/>
          <a:ln>
            <a:noFill/>
          </a:ln>
        </p:spPr>
        <p:txBody>
          <a:bodyPr anchorCtr="0" anchor="t" bIns="0" lIns="0" spcFirstLastPara="1" rIns="0" wrap="square" tIns="0">
            <a:noAutofit/>
          </a:bodyPr>
          <a:lstStyle/>
          <a:p>
            <a:pPr indent="-196850" lvl="0" marL="203200" rtl="0" algn="l">
              <a:lnSpc>
                <a:spcPct val="100000"/>
              </a:lnSpc>
              <a:spcBef>
                <a:spcPts val="0"/>
              </a:spcBef>
              <a:spcAft>
                <a:spcPts val="0"/>
              </a:spcAft>
              <a:buSzPts val="1500"/>
              <a:buFont typeface="Calibri"/>
              <a:buChar char="•"/>
            </a:pPr>
            <a:r>
              <a:rPr lang="en"/>
              <a:t>eduroam is the biggest federated roaming-infrastructure</a:t>
            </a:r>
            <a:endParaRPr/>
          </a:p>
          <a:p>
            <a:pPr indent="-196850" lvl="1" marL="393700" rtl="0" algn="l">
              <a:lnSpc>
                <a:spcPct val="100000"/>
              </a:lnSpc>
              <a:spcBef>
                <a:spcPts val="900"/>
              </a:spcBef>
              <a:spcAft>
                <a:spcPts val="0"/>
              </a:spcAft>
              <a:buSzPts val="1500"/>
              <a:buFont typeface="Calibri"/>
              <a:buChar char="•"/>
            </a:pPr>
            <a:r>
              <a:rPr lang="en"/>
              <a:t>7200 IdPs</a:t>
            </a:r>
            <a:endParaRPr/>
          </a:p>
          <a:p>
            <a:pPr indent="-196850" lvl="1" marL="393700" rtl="0" algn="l">
              <a:lnSpc>
                <a:spcPct val="100000"/>
              </a:lnSpc>
              <a:spcBef>
                <a:spcPts val="900"/>
              </a:spcBef>
              <a:spcAft>
                <a:spcPts val="0"/>
              </a:spcAft>
              <a:buSzPts val="1500"/>
              <a:buFont typeface="Calibri"/>
              <a:buChar char="•"/>
            </a:pPr>
            <a:r>
              <a:rPr lang="en"/>
              <a:t>30000 locations</a:t>
            </a:r>
            <a:endParaRPr/>
          </a:p>
          <a:p>
            <a:pPr indent="-196850" lvl="1" marL="393700" rtl="0" algn="l">
              <a:lnSpc>
                <a:spcPct val="100000"/>
              </a:lnSpc>
              <a:spcBef>
                <a:spcPts val="900"/>
              </a:spcBef>
              <a:spcAft>
                <a:spcPts val="0"/>
              </a:spcAft>
              <a:buSzPts val="1500"/>
              <a:buFont typeface="Calibri"/>
              <a:buChar char="•"/>
            </a:pPr>
            <a:r>
              <a:rPr lang="en"/>
              <a:t>110 countries</a:t>
            </a:r>
            <a:endParaRPr/>
          </a:p>
          <a:p>
            <a:pPr indent="-101600" lvl="0" marL="203200" rtl="0" algn="l">
              <a:lnSpc>
                <a:spcPct val="100000"/>
              </a:lnSpc>
              <a:spcBef>
                <a:spcPts val="900"/>
              </a:spcBef>
              <a:spcAft>
                <a:spcPts val="0"/>
              </a:spcAft>
              <a:buSzPts val="1500"/>
              <a:buFont typeface="Calibri"/>
              <a:buNone/>
            </a:pPr>
            <a:r>
              <a:t/>
            </a:r>
            <a:endParaRPr/>
          </a:p>
          <a:p>
            <a:pPr indent="-196850" lvl="0" marL="203200" rtl="0" algn="l">
              <a:lnSpc>
                <a:spcPct val="100000"/>
              </a:lnSpc>
              <a:spcBef>
                <a:spcPts val="900"/>
              </a:spcBef>
              <a:spcAft>
                <a:spcPts val="0"/>
              </a:spcAft>
              <a:buSzPts val="1500"/>
              <a:buFont typeface="Calibri"/>
              <a:buChar char="•"/>
            </a:pPr>
            <a:r>
              <a:rPr lang="en"/>
              <a:t>Service we all build together</a:t>
            </a:r>
            <a:endParaRPr/>
          </a:p>
          <a:p>
            <a:pPr indent="-196850" lvl="1" marL="393700" rtl="0" algn="l">
              <a:lnSpc>
                <a:spcPct val="100000"/>
              </a:lnSpc>
              <a:spcBef>
                <a:spcPts val="900"/>
              </a:spcBef>
              <a:spcAft>
                <a:spcPts val="0"/>
              </a:spcAft>
              <a:buSzPts val="1500"/>
              <a:buFont typeface="Calibri"/>
              <a:buChar char="•"/>
            </a:pPr>
            <a:r>
              <a:rPr lang="en"/>
              <a:t>Campuses, IdPs, SPs</a:t>
            </a:r>
            <a:endParaRPr/>
          </a:p>
          <a:p>
            <a:pPr indent="-196850" lvl="1" marL="393700" rtl="0" algn="l">
              <a:lnSpc>
                <a:spcPct val="100000"/>
              </a:lnSpc>
              <a:spcBef>
                <a:spcPts val="900"/>
              </a:spcBef>
              <a:spcAft>
                <a:spcPts val="0"/>
              </a:spcAft>
              <a:buSzPts val="1500"/>
              <a:buFont typeface="Calibri"/>
              <a:buChar char="•"/>
            </a:pPr>
            <a:r>
              <a:rPr lang="en"/>
              <a:t>National Roaming Operators</a:t>
            </a:r>
            <a:endParaRPr/>
          </a:p>
          <a:p>
            <a:pPr indent="-196850" lvl="1" marL="393700" rtl="0" algn="l">
              <a:lnSpc>
                <a:spcPct val="100000"/>
              </a:lnSpc>
              <a:spcBef>
                <a:spcPts val="900"/>
              </a:spcBef>
              <a:spcAft>
                <a:spcPts val="0"/>
              </a:spcAft>
              <a:buSzPts val="1500"/>
              <a:buFont typeface="Calibri"/>
              <a:buChar char="•"/>
            </a:pPr>
            <a:r>
              <a:rPr lang="en"/>
              <a:t>Regions</a:t>
            </a:r>
            <a:endParaRPr/>
          </a:p>
          <a:p>
            <a:pPr indent="-196850" lvl="1" marL="393700" rtl="0" algn="l">
              <a:lnSpc>
                <a:spcPct val="100000"/>
              </a:lnSpc>
              <a:spcBef>
                <a:spcPts val="900"/>
              </a:spcBef>
              <a:spcAft>
                <a:spcPts val="0"/>
              </a:spcAft>
              <a:buSzPts val="1500"/>
              <a:buFont typeface="Calibri"/>
              <a:buChar char="•"/>
            </a:pPr>
            <a:r>
              <a:rPr lang="en"/>
              <a:t>Global eduroam, governance</a:t>
            </a:r>
            <a:endParaRPr/>
          </a:p>
        </p:txBody>
      </p:sp>
      <p:sp>
        <p:nvSpPr>
          <p:cNvPr id="1179" name="Google Shape;1179;p118"/>
          <p:cNvSpPr txBox="1"/>
          <p:nvPr>
            <p:ph idx="12" type="sldNum"/>
          </p:nvPr>
        </p:nvSpPr>
        <p:spPr>
          <a:xfrm>
            <a:off x="387272" y="4782046"/>
            <a:ext cx="294600" cy="1626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1180" name="Google Shape;1180;p118"/>
          <p:cNvSpPr txBox="1"/>
          <p:nvPr/>
        </p:nvSpPr>
        <p:spPr>
          <a:xfrm>
            <a:off x="6006900" y="2728900"/>
            <a:ext cx="3137100" cy="2131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50">
                <a:solidFill>
                  <a:schemeClr val="dk1"/>
                </a:solidFill>
                <a:highlight>
                  <a:srgbClr val="FFFFFF"/>
                </a:highlight>
                <a:latin typeface="Roboto"/>
                <a:ea typeface="Roboto"/>
                <a:cs typeface="Roboto"/>
                <a:sym typeface="Roboto"/>
              </a:rPr>
              <a:t>Last year, </a:t>
            </a:r>
            <a:r>
              <a:rPr lang="en" sz="1050" u="sng">
                <a:solidFill>
                  <a:schemeClr val="hlink"/>
                </a:solidFill>
                <a:highlight>
                  <a:srgbClr val="FFFFFF"/>
                </a:highlight>
                <a:latin typeface="Roboto"/>
                <a:ea typeface="Roboto"/>
                <a:cs typeface="Roboto"/>
                <a:sym typeface="Roboto"/>
                <a:hlinkClick r:id="rId3"/>
              </a:rPr>
              <a:t>#eduroam</a:t>
            </a:r>
            <a:r>
              <a:rPr lang="en" sz="1050">
                <a:solidFill>
                  <a:schemeClr val="dk1"/>
                </a:solidFill>
                <a:highlight>
                  <a:srgbClr val="FFFFFF"/>
                </a:highlight>
                <a:latin typeface="Roboto"/>
                <a:ea typeface="Roboto"/>
                <a:cs typeface="Roboto"/>
                <a:sym typeface="Roboto"/>
              </a:rPr>
              <a:t> was used over 7.5 billion times in over 100 countries! </a:t>
            </a:r>
            <a:br>
              <a:rPr lang="en" sz="1050">
                <a:solidFill>
                  <a:schemeClr val="dk1"/>
                </a:solidFill>
                <a:highlight>
                  <a:srgbClr val="FFFFFF"/>
                </a:highlight>
                <a:latin typeface="Roboto"/>
                <a:ea typeface="Roboto"/>
                <a:cs typeface="Roboto"/>
                <a:sym typeface="Roboto"/>
              </a:rPr>
            </a:br>
            <a:r>
              <a:rPr lang="en" sz="1050">
                <a:solidFill>
                  <a:schemeClr val="dk1"/>
                </a:solidFill>
                <a:highlight>
                  <a:srgbClr val="FFFFFF"/>
                </a:highlight>
                <a:latin typeface="Roboto"/>
                <a:ea typeface="Roboto"/>
                <a:cs typeface="Roboto"/>
                <a:sym typeface="Roboto"/>
              </a:rPr>
              <a:t>As staff, researchers and students resume travel and collaborations then eduroam becomes even more important to help users stay connected. </a:t>
            </a:r>
            <a:br>
              <a:rPr lang="en" sz="1050">
                <a:solidFill>
                  <a:schemeClr val="dk1"/>
                </a:solidFill>
                <a:highlight>
                  <a:srgbClr val="FFFFFF"/>
                </a:highlight>
                <a:latin typeface="Roboto"/>
                <a:ea typeface="Roboto"/>
                <a:cs typeface="Roboto"/>
                <a:sym typeface="Roboto"/>
              </a:rPr>
            </a:br>
            <a:br>
              <a:rPr lang="en" sz="1050">
                <a:solidFill>
                  <a:schemeClr val="dk1"/>
                </a:solidFill>
                <a:highlight>
                  <a:srgbClr val="FFFFFF"/>
                </a:highlight>
                <a:latin typeface="Roboto"/>
                <a:ea typeface="Roboto"/>
                <a:cs typeface="Roboto"/>
                <a:sym typeface="Roboto"/>
              </a:rPr>
            </a:br>
            <a:r>
              <a:rPr lang="en" sz="1050">
                <a:solidFill>
                  <a:schemeClr val="dk1"/>
                </a:solidFill>
                <a:highlight>
                  <a:srgbClr val="FFFFFF"/>
                </a:highlight>
                <a:latin typeface="Roboto"/>
                <a:ea typeface="Roboto"/>
                <a:cs typeface="Roboto"/>
                <a:sym typeface="Roboto"/>
              </a:rPr>
              <a:t>To find out more about where you can eduroam visit </a:t>
            </a:r>
            <a:r>
              <a:rPr lang="en" sz="1050" u="sng">
                <a:solidFill>
                  <a:schemeClr val="hlink"/>
                </a:solidFill>
                <a:highlight>
                  <a:srgbClr val="FFFFFF"/>
                </a:highlight>
                <a:latin typeface="Roboto"/>
                <a:ea typeface="Roboto"/>
                <a:cs typeface="Roboto"/>
                <a:sym typeface="Roboto"/>
                <a:hlinkClick r:id="rId4"/>
              </a:rPr>
              <a:t>https://eduroam.org/where/</a:t>
            </a:r>
            <a:endParaRPr sz="1050" u="sng">
              <a:solidFill>
                <a:schemeClr val="hlink"/>
              </a:solidFill>
              <a:highlight>
                <a:srgbClr val="FFFFFF"/>
              </a:highlight>
              <a:latin typeface="Roboto"/>
              <a:ea typeface="Roboto"/>
              <a:cs typeface="Roboto"/>
              <a:sym typeface="Roboto"/>
            </a:endParaRPr>
          </a:p>
          <a:p>
            <a:pPr indent="0" lvl="0" marL="0" rtl="0" algn="l">
              <a:spcBef>
                <a:spcPts val="0"/>
              </a:spcBef>
              <a:spcAft>
                <a:spcPts val="0"/>
              </a:spcAft>
              <a:buNone/>
            </a:pPr>
            <a:r>
              <a:t/>
            </a:r>
            <a:endParaRPr sz="1100">
              <a:solidFill>
                <a:schemeClr val="dk1"/>
              </a:solidFill>
            </a:endParaRPr>
          </a:p>
          <a:p>
            <a:pPr indent="0" lvl="0" marL="0" rtl="0" algn="l">
              <a:spcBef>
                <a:spcPts val="0"/>
              </a:spcBef>
              <a:spcAft>
                <a:spcPts val="0"/>
              </a:spcAft>
              <a:buNone/>
            </a:pPr>
            <a:r>
              <a:rPr lang="en" sz="1050" u="sng">
                <a:solidFill>
                  <a:schemeClr val="hlink"/>
                </a:solidFill>
                <a:highlight>
                  <a:srgbClr val="FFFFFF"/>
                </a:highlight>
                <a:latin typeface="Roboto"/>
                <a:ea typeface="Roboto"/>
                <a:cs typeface="Roboto"/>
                <a:sym typeface="Roboto"/>
                <a:hlinkClick r:id="rId5"/>
              </a:rPr>
              <a:t>#love2eduroam</a:t>
            </a:r>
            <a:r>
              <a:rPr lang="en" sz="1050">
                <a:solidFill>
                  <a:schemeClr val="dk1"/>
                </a:solidFill>
                <a:highlight>
                  <a:srgbClr val="FFFFFF"/>
                </a:highlight>
                <a:latin typeface="Roboto"/>
                <a:ea typeface="Roboto"/>
                <a:cs typeface="Roboto"/>
                <a:sym typeface="Roboto"/>
              </a:rPr>
              <a:t> </a:t>
            </a:r>
            <a:r>
              <a:rPr lang="en" sz="1050" u="sng">
                <a:solidFill>
                  <a:schemeClr val="hlink"/>
                </a:solidFill>
                <a:highlight>
                  <a:srgbClr val="FFFFFF"/>
                </a:highlight>
                <a:latin typeface="Roboto"/>
                <a:ea typeface="Roboto"/>
                <a:cs typeface="Roboto"/>
                <a:sym typeface="Roboto"/>
                <a:hlinkClick r:id="rId6"/>
              </a:rPr>
              <a:t>#research</a:t>
            </a:r>
            <a:r>
              <a:rPr lang="en" sz="1050">
                <a:solidFill>
                  <a:schemeClr val="dk1"/>
                </a:solidFill>
                <a:highlight>
                  <a:srgbClr val="FFFFFF"/>
                </a:highlight>
                <a:latin typeface="Roboto"/>
                <a:ea typeface="Roboto"/>
                <a:cs typeface="Roboto"/>
                <a:sym typeface="Roboto"/>
              </a:rPr>
              <a:t> </a:t>
            </a:r>
            <a:r>
              <a:rPr lang="en" sz="1050" u="sng">
                <a:solidFill>
                  <a:schemeClr val="hlink"/>
                </a:solidFill>
                <a:highlight>
                  <a:srgbClr val="FFFFFF"/>
                </a:highlight>
                <a:latin typeface="Roboto"/>
                <a:ea typeface="Roboto"/>
                <a:cs typeface="Roboto"/>
                <a:sym typeface="Roboto"/>
                <a:hlinkClick r:id="rId7"/>
              </a:rPr>
              <a:t>#education</a:t>
            </a:r>
            <a:r>
              <a:rPr lang="en" sz="1050">
                <a:solidFill>
                  <a:schemeClr val="dk1"/>
                </a:solidFill>
                <a:highlight>
                  <a:srgbClr val="FFFFFF"/>
                </a:highlight>
                <a:latin typeface="Roboto"/>
                <a:ea typeface="Roboto"/>
                <a:cs typeface="Roboto"/>
                <a:sym typeface="Roboto"/>
              </a:rPr>
              <a:t> </a:t>
            </a:r>
            <a:r>
              <a:rPr lang="en" sz="1050" u="sng">
                <a:solidFill>
                  <a:schemeClr val="hlink"/>
                </a:solidFill>
                <a:highlight>
                  <a:srgbClr val="FFFFFF"/>
                </a:highlight>
                <a:latin typeface="Roboto"/>
                <a:ea typeface="Roboto"/>
                <a:cs typeface="Roboto"/>
                <a:sym typeface="Roboto"/>
                <a:hlinkClick r:id="rId8"/>
              </a:rPr>
              <a:t>#academia</a:t>
            </a:r>
            <a:r>
              <a:rPr lang="en" sz="1050">
                <a:solidFill>
                  <a:schemeClr val="dk1"/>
                </a:solidFill>
                <a:highlight>
                  <a:srgbClr val="FFFFFF"/>
                </a:highlight>
                <a:latin typeface="Roboto"/>
                <a:ea typeface="Roboto"/>
                <a:cs typeface="Roboto"/>
                <a:sym typeface="Roboto"/>
              </a:rPr>
              <a:t> </a:t>
            </a:r>
            <a:r>
              <a:rPr lang="en" sz="1050" u="sng">
                <a:solidFill>
                  <a:schemeClr val="hlink"/>
                </a:solidFill>
                <a:highlight>
                  <a:srgbClr val="FFFFFF"/>
                </a:highlight>
                <a:latin typeface="Roboto"/>
                <a:ea typeface="Roboto"/>
                <a:cs typeface="Roboto"/>
                <a:sym typeface="Roboto"/>
                <a:hlinkClick r:id="rId9"/>
              </a:rPr>
              <a:t>#HigherEducation</a:t>
            </a:r>
            <a:r>
              <a:rPr lang="en" sz="1050">
                <a:solidFill>
                  <a:schemeClr val="dk1"/>
                </a:solidFill>
                <a:highlight>
                  <a:srgbClr val="FFFFFF"/>
                </a:highlight>
                <a:latin typeface="Roboto"/>
                <a:ea typeface="Roboto"/>
                <a:cs typeface="Roboto"/>
                <a:sym typeface="Roboto"/>
              </a:rPr>
              <a:t> </a:t>
            </a:r>
            <a:r>
              <a:rPr lang="en" sz="1050" u="sng">
                <a:solidFill>
                  <a:schemeClr val="hlink"/>
                </a:solidFill>
                <a:highlight>
                  <a:srgbClr val="FFFFFF"/>
                </a:highlight>
                <a:latin typeface="Roboto"/>
                <a:ea typeface="Roboto"/>
                <a:cs typeface="Roboto"/>
                <a:sym typeface="Roboto"/>
                <a:hlinkClick r:id="rId10"/>
              </a:rPr>
              <a:t>#connectivity</a:t>
            </a:r>
            <a:r>
              <a:rPr lang="en" sz="1050">
                <a:solidFill>
                  <a:schemeClr val="dk1"/>
                </a:solidFill>
                <a:highlight>
                  <a:srgbClr val="FFFFFF"/>
                </a:highlight>
                <a:latin typeface="Roboto"/>
                <a:ea typeface="Roboto"/>
                <a:cs typeface="Roboto"/>
                <a:sym typeface="Roboto"/>
              </a:rPr>
              <a:t> </a:t>
            </a:r>
            <a:r>
              <a:rPr lang="en" sz="1050" u="sng">
                <a:solidFill>
                  <a:schemeClr val="hlink"/>
                </a:solidFill>
                <a:highlight>
                  <a:srgbClr val="FFFFFF"/>
                </a:highlight>
                <a:latin typeface="Roboto"/>
                <a:ea typeface="Roboto"/>
                <a:cs typeface="Roboto"/>
                <a:sym typeface="Roboto"/>
                <a:hlinkClick r:id="rId11"/>
              </a:rPr>
              <a:t>#students</a:t>
            </a:r>
            <a:r>
              <a:rPr lang="en" sz="1050">
                <a:solidFill>
                  <a:schemeClr val="dk1"/>
                </a:solidFill>
                <a:highlight>
                  <a:srgbClr val="FFFFFF"/>
                </a:highlight>
                <a:latin typeface="Roboto"/>
                <a:ea typeface="Roboto"/>
                <a:cs typeface="Roboto"/>
                <a:sym typeface="Roboto"/>
              </a:rPr>
              <a:t> </a:t>
            </a:r>
            <a:r>
              <a:rPr lang="en" sz="1050" u="sng">
                <a:solidFill>
                  <a:schemeClr val="hlink"/>
                </a:solidFill>
                <a:highlight>
                  <a:srgbClr val="FFFFFF"/>
                </a:highlight>
                <a:latin typeface="Roboto"/>
                <a:ea typeface="Roboto"/>
                <a:cs typeface="Roboto"/>
                <a:sym typeface="Roboto"/>
                <a:hlinkClick r:id="rId12"/>
              </a:rPr>
              <a:t>#university</a:t>
            </a:r>
            <a:r>
              <a:rPr lang="en" sz="1050">
                <a:solidFill>
                  <a:schemeClr val="dk1"/>
                </a:solidFill>
                <a:highlight>
                  <a:srgbClr val="FFFFFF"/>
                </a:highlight>
                <a:latin typeface="Roboto"/>
                <a:ea typeface="Roboto"/>
                <a:cs typeface="Roboto"/>
                <a:sym typeface="Roboto"/>
              </a:rPr>
              <a:t> </a:t>
            </a:r>
            <a:r>
              <a:rPr lang="en" sz="1050" u="sng">
                <a:solidFill>
                  <a:schemeClr val="hlink"/>
                </a:solidFill>
                <a:highlight>
                  <a:srgbClr val="FFFFFF"/>
                </a:highlight>
                <a:latin typeface="Roboto"/>
                <a:ea typeface="Roboto"/>
                <a:cs typeface="Roboto"/>
                <a:sym typeface="Roboto"/>
                <a:hlinkClick r:id="rId13"/>
              </a:rPr>
              <a:t>#universities</a:t>
            </a:r>
            <a:r>
              <a:rPr lang="en" sz="1050">
                <a:solidFill>
                  <a:schemeClr val="dk1"/>
                </a:solidFill>
                <a:highlight>
                  <a:srgbClr val="FFFFFF"/>
                </a:highlight>
                <a:latin typeface="Roboto"/>
                <a:ea typeface="Roboto"/>
                <a:cs typeface="Roboto"/>
                <a:sym typeface="Roboto"/>
              </a:rPr>
              <a:t> </a:t>
            </a:r>
            <a:r>
              <a:rPr lang="en" sz="1050" u="sng">
                <a:solidFill>
                  <a:schemeClr val="hlink"/>
                </a:solidFill>
                <a:highlight>
                  <a:srgbClr val="FFFFFF"/>
                </a:highlight>
                <a:latin typeface="Roboto"/>
                <a:ea typeface="Roboto"/>
                <a:cs typeface="Roboto"/>
                <a:sym typeface="Roboto"/>
                <a:hlinkClick r:id="rId14"/>
              </a:rPr>
              <a:t>#NRENs</a:t>
            </a:r>
            <a:endParaRPr/>
          </a:p>
        </p:txBody>
      </p:sp>
      <p:pic>
        <p:nvPicPr>
          <p:cNvPr id="1181" name="Google Shape;1181;p118"/>
          <p:cNvPicPr preferRelativeResize="0"/>
          <p:nvPr/>
        </p:nvPicPr>
        <p:blipFill>
          <a:blip r:embed="rId15">
            <a:alphaModFix/>
          </a:blip>
          <a:stretch>
            <a:fillRect/>
          </a:stretch>
        </p:blipFill>
        <p:spPr>
          <a:xfrm>
            <a:off x="5834526" y="709533"/>
            <a:ext cx="3274348" cy="1846778"/>
          </a:xfrm>
          <a:prstGeom prst="rect">
            <a:avLst/>
          </a:prstGeom>
          <a:noFill/>
          <a:ln>
            <a:noFill/>
          </a:ln>
        </p:spPr>
      </p:pic>
      <p:pic>
        <p:nvPicPr>
          <p:cNvPr id="1182" name="Google Shape;1182;p118"/>
          <p:cNvPicPr preferRelativeResize="0"/>
          <p:nvPr/>
        </p:nvPicPr>
        <p:blipFill>
          <a:blip r:embed="rId16">
            <a:alphaModFix/>
          </a:blip>
          <a:stretch>
            <a:fillRect/>
          </a:stretch>
        </p:blipFill>
        <p:spPr>
          <a:xfrm>
            <a:off x="3229519" y="3036700"/>
            <a:ext cx="2509500" cy="1534975"/>
          </a:xfrm>
          <a:prstGeom prst="rect">
            <a:avLst/>
          </a:prstGeom>
          <a:noFill/>
          <a:ln>
            <a:noFill/>
          </a:ln>
        </p:spPr>
      </p:pic>
      <p:pic>
        <p:nvPicPr>
          <p:cNvPr id="1183" name="Google Shape;1183;p118"/>
          <p:cNvPicPr preferRelativeResize="0"/>
          <p:nvPr/>
        </p:nvPicPr>
        <p:blipFill>
          <a:blip r:embed="rId17">
            <a:alphaModFix/>
          </a:blip>
          <a:stretch>
            <a:fillRect/>
          </a:stretch>
        </p:blipFill>
        <p:spPr>
          <a:xfrm>
            <a:off x="5964780" y="105583"/>
            <a:ext cx="1457325" cy="647700"/>
          </a:xfrm>
          <a:prstGeom prst="rect">
            <a:avLst/>
          </a:prstGeom>
          <a:noFill/>
          <a:ln>
            <a:noFill/>
          </a:ln>
        </p:spPr>
      </p:pic>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6" name="Shape 446"/>
        <p:cNvGrpSpPr/>
        <p:nvPr/>
      </p:nvGrpSpPr>
      <p:grpSpPr>
        <a:xfrm>
          <a:off x="0" y="0"/>
          <a:ext cx="0" cy="0"/>
          <a:chOff x="0" y="0"/>
          <a:chExt cx="0" cy="0"/>
        </a:xfrm>
      </p:grpSpPr>
      <p:sp>
        <p:nvSpPr>
          <p:cNvPr id="447" name="Google Shape;447;p74"/>
          <p:cNvSpPr/>
          <p:nvPr/>
        </p:nvSpPr>
        <p:spPr>
          <a:xfrm>
            <a:off x="0" y="0"/>
            <a:ext cx="91527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448" name="Google Shape;448;p74"/>
          <p:cNvSpPr/>
          <p:nvPr/>
        </p:nvSpPr>
        <p:spPr>
          <a:xfrm>
            <a:off x="0" y="-392487"/>
            <a:ext cx="9152700" cy="5535900"/>
          </a:xfrm>
          <a:prstGeom prst="rect">
            <a:avLst/>
          </a:prstGeom>
          <a:solidFill>
            <a:srgbClr val="D2EEF5"/>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pic>
        <p:nvPicPr>
          <p:cNvPr descr="Diagram&#10;&#10;Description automatically generated" id="449" name="Google Shape;449;p74"/>
          <p:cNvPicPr preferRelativeResize="0"/>
          <p:nvPr/>
        </p:nvPicPr>
        <p:blipFill rotWithShape="1">
          <a:blip r:embed="rId3">
            <a:alphaModFix/>
          </a:blip>
          <a:srcRect b="11821" l="0" r="0" t="11813"/>
          <a:stretch/>
        </p:blipFill>
        <p:spPr>
          <a:xfrm>
            <a:off x="-106947" y="-293510"/>
            <a:ext cx="9357892" cy="5143497"/>
          </a:xfrm>
          <a:prstGeom prst="rect">
            <a:avLst/>
          </a:prstGeom>
          <a:noFill/>
          <a:ln>
            <a:noFill/>
          </a:ln>
        </p:spPr>
      </p:pic>
      <p:sp>
        <p:nvSpPr>
          <p:cNvPr id="450" name="Google Shape;450;p74"/>
          <p:cNvSpPr txBox="1"/>
          <p:nvPr>
            <p:ph idx="12" type="sldNum"/>
          </p:nvPr>
        </p:nvSpPr>
        <p:spPr>
          <a:xfrm>
            <a:off x="8409160" y="5437010"/>
            <a:ext cx="502800" cy="249000"/>
          </a:xfrm>
          <a:prstGeom prst="rect">
            <a:avLst/>
          </a:prstGeom>
          <a:noFill/>
          <a:ln>
            <a:noFill/>
          </a:ln>
        </p:spPr>
        <p:txBody>
          <a:bodyPr anchorCtr="0" anchor="ctr" bIns="34275" lIns="68575" spcFirstLastPara="1" rIns="68575" wrap="square" tIns="34275">
            <a:noAutofit/>
          </a:bodyPr>
          <a:lstStyle/>
          <a:p>
            <a:pPr indent="0" lvl="0" marL="0" marR="0" rtl="0" algn="r">
              <a:lnSpc>
                <a:spcPct val="100000"/>
              </a:lnSpc>
              <a:spcBef>
                <a:spcPts val="0"/>
              </a:spcBef>
              <a:spcAft>
                <a:spcPts val="0"/>
              </a:spcAft>
              <a:buClr>
                <a:srgbClr val="888888"/>
              </a:buClr>
              <a:buSzPts val="900"/>
              <a:buFont typeface="Calibri"/>
              <a:buNone/>
            </a:pPr>
            <a:fld id="{00000000-1234-1234-1234-123412341234}" type="slidenum">
              <a:rPr b="0" i="0" lang="en" sz="900" u="none" cap="none" strike="noStrike">
                <a:solidFill>
                  <a:srgbClr val="888888"/>
                </a:solidFill>
                <a:latin typeface="Calibri"/>
                <a:ea typeface="Calibri"/>
                <a:cs typeface="Calibri"/>
                <a:sym typeface="Calibri"/>
              </a:rPr>
              <a:t>‹#›</a:t>
            </a:fld>
            <a:r>
              <a:rPr b="0" i="0" lang="en" sz="900" u="none" cap="none" strike="noStrike">
                <a:solidFill>
                  <a:srgbClr val="888888"/>
                </a:solidFill>
                <a:latin typeface="Calibri"/>
                <a:ea typeface="Calibri"/>
                <a:cs typeface="Calibri"/>
                <a:sym typeface="Calibri"/>
              </a:rPr>
              <a:t>     |</a:t>
            </a:r>
            <a:endParaRPr b="0" i="0" sz="900" u="none" cap="none" strike="noStrike">
              <a:solidFill>
                <a:srgbClr val="888888"/>
              </a:solidFill>
              <a:latin typeface="Calibri"/>
              <a:ea typeface="Calibri"/>
              <a:cs typeface="Calibri"/>
              <a:sym typeface="Calibri"/>
            </a:endParaRPr>
          </a:p>
        </p:txBody>
      </p:sp>
      <p:pic>
        <p:nvPicPr>
          <p:cNvPr descr="Icon&#10;&#10;Description automatically generated with medium confidence" id="451" name="Google Shape;451;p74"/>
          <p:cNvPicPr preferRelativeResize="0"/>
          <p:nvPr/>
        </p:nvPicPr>
        <p:blipFill rotWithShape="1">
          <a:blip r:embed="rId4">
            <a:alphaModFix/>
          </a:blip>
          <a:srcRect b="0" l="0" r="0" t="0"/>
          <a:stretch/>
        </p:blipFill>
        <p:spPr>
          <a:xfrm>
            <a:off x="8266607" y="219937"/>
            <a:ext cx="542203" cy="235617"/>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7" name="Shape 1187"/>
        <p:cNvGrpSpPr/>
        <p:nvPr/>
      </p:nvGrpSpPr>
      <p:grpSpPr>
        <a:xfrm>
          <a:off x="0" y="0"/>
          <a:ext cx="0" cy="0"/>
          <a:chOff x="0" y="0"/>
          <a:chExt cx="0" cy="0"/>
        </a:xfrm>
      </p:grpSpPr>
      <p:pic>
        <p:nvPicPr>
          <p:cNvPr descr="pasted-image.pdf" id="1188" name="Google Shape;1188;p119"/>
          <p:cNvPicPr preferRelativeResize="0"/>
          <p:nvPr/>
        </p:nvPicPr>
        <p:blipFill rotWithShape="1">
          <a:blip r:embed="rId3">
            <a:alphaModFix/>
          </a:blip>
          <a:srcRect b="0" l="0" r="0" t="0"/>
          <a:stretch/>
        </p:blipFill>
        <p:spPr>
          <a:xfrm>
            <a:off x="2438400" y="476250"/>
            <a:ext cx="4434950" cy="4176713"/>
          </a:xfrm>
          <a:prstGeom prst="rect">
            <a:avLst/>
          </a:prstGeom>
          <a:noFill/>
          <a:ln>
            <a:noFill/>
          </a:ln>
        </p:spPr>
      </p:pic>
      <p:pic>
        <p:nvPicPr>
          <p:cNvPr id="1189" name="Google Shape;1189;p119"/>
          <p:cNvPicPr preferRelativeResize="0"/>
          <p:nvPr/>
        </p:nvPicPr>
        <p:blipFill>
          <a:blip r:embed="rId4">
            <a:alphaModFix/>
          </a:blip>
          <a:stretch>
            <a:fillRect/>
          </a:stretch>
        </p:blipFill>
        <p:spPr>
          <a:xfrm>
            <a:off x="5964780" y="105583"/>
            <a:ext cx="1457325" cy="647700"/>
          </a:xfrm>
          <a:prstGeom prst="rect">
            <a:avLst/>
          </a:prstGeom>
          <a:noFill/>
          <a:ln>
            <a:noFill/>
          </a:ln>
        </p:spPr>
      </p:pic>
    </p:spTree>
  </p:cSld>
  <p:clrMapOvr>
    <a:masterClrMapping/>
  </p:clrMapOvr>
  <p:transition>
    <p:fade thruBlk="1"/>
  </p:transition>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3" name="Shape 1193"/>
        <p:cNvGrpSpPr/>
        <p:nvPr/>
      </p:nvGrpSpPr>
      <p:grpSpPr>
        <a:xfrm>
          <a:off x="0" y="0"/>
          <a:ext cx="0" cy="0"/>
          <a:chOff x="0" y="0"/>
          <a:chExt cx="0" cy="0"/>
        </a:xfrm>
      </p:grpSpPr>
      <p:pic>
        <p:nvPicPr>
          <p:cNvPr descr="pasted-image.pdf" id="1194" name="Google Shape;1194;p120"/>
          <p:cNvPicPr preferRelativeResize="0"/>
          <p:nvPr/>
        </p:nvPicPr>
        <p:blipFill rotWithShape="1">
          <a:blip r:embed="rId3">
            <a:alphaModFix/>
          </a:blip>
          <a:srcRect b="0" l="0" r="0" t="0"/>
          <a:stretch/>
        </p:blipFill>
        <p:spPr>
          <a:xfrm>
            <a:off x="2438400" y="476250"/>
            <a:ext cx="4434950" cy="4176713"/>
          </a:xfrm>
          <a:prstGeom prst="rect">
            <a:avLst/>
          </a:prstGeom>
          <a:noFill/>
          <a:ln>
            <a:noFill/>
          </a:ln>
        </p:spPr>
      </p:pic>
      <p:pic>
        <p:nvPicPr>
          <p:cNvPr id="1195" name="Google Shape;1195;p120"/>
          <p:cNvPicPr preferRelativeResize="0"/>
          <p:nvPr/>
        </p:nvPicPr>
        <p:blipFill>
          <a:blip r:embed="rId4">
            <a:alphaModFix/>
          </a:blip>
          <a:stretch>
            <a:fillRect/>
          </a:stretch>
        </p:blipFill>
        <p:spPr>
          <a:xfrm>
            <a:off x="5964780" y="105583"/>
            <a:ext cx="1457325" cy="647700"/>
          </a:xfrm>
          <a:prstGeom prst="rect">
            <a:avLst/>
          </a:prstGeom>
          <a:noFill/>
          <a:ln>
            <a:noFill/>
          </a:ln>
        </p:spPr>
      </p:pic>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9" name="Shape 1199"/>
        <p:cNvGrpSpPr/>
        <p:nvPr/>
      </p:nvGrpSpPr>
      <p:grpSpPr>
        <a:xfrm>
          <a:off x="0" y="0"/>
          <a:ext cx="0" cy="0"/>
          <a:chOff x="0" y="0"/>
          <a:chExt cx="0" cy="0"/>
        </a:xfrm>
      </p:grpSpPr>
      <p:pic>
        <p:nvPicPr>
          <p:cNvPr descr="pasted-image.pdf" id="1200" name="Google Shape;1200;p121"/>
          <p:cNvPicPr preferRelativeResize="0"/>
          <p:nvPr/>
        </p:nvPicPr>
        <p:blipFill rotWithShape="1">
          <a:blip r:embed="rId3">
            <a:alphaModFix/>
          </a:blip>
          <a:srcRect b="0" l="0" r="0" t="0"/>
          <a:stretch/>
        </p:blipFill>
        <p:spPr>
          <a:xfrm>
            <a:off x="2362200" y="476250"/>
            <a:ext cx="4876800" cy="4174564"/>
          </a:xfrm>
          <a:prstGeom prst="rect">
            <a:avLst/>
          </a:prstGeom>
          <a:noFill/>
          <a:ln>
            <a:noFill/>
          </a:ln>
        </p:spPr>
      </p:pic>
      <p:pic>
        <p:nvPicPr>
          <p:cNvPr id="1201" name="Google Shape;1201;p121"/>
          <p:cNvPicPr preferRelativeResize="0"/>
          <p:nvPr/>
        </p:nvPicPr>
        <p:blipFill>
          <a:blip r:embed="rId4">
            <a:alphaModFix/>
          </a:blip>
          <a:stretch>
            <a:fillRect/>
          </a:stretch>
        </p:blipFill>
        <p:spPr>
          <a:xfrm>
            <a:off x="5964780" y="105583"/>
            <a:ext cx="1457325" cy="647700"/>
          </a:xfrm>
          <a:prstGeom prst="rect">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5" name="Shape 1205"/>
        <p:cNvGrpSpPr/>
        <p:nvPr/>
      </p:nvGrpSpPr>
      <p:grpSpPr>
        <a:xfrm>
          <a:off x="0" y="0"/>
          <a:ext cx="0" cy="0"/>
          <a:chOff x="0" y="0"/>
          <a:chExt cx="0" cy="0"/>
        </a:xfrm>
      </p:grpSpPr>
      <p:pic>
        <p:nvPicPr>
          <p:cNvPr descr="pasted-image.pdf" id="1206" name="Google Shape;1206;p122"/>
          <p:cNvPicPr preferRelativeResize="0"/>
          <p:nvPr/>
        </p:nvPicPr>
        <p:blipFill rotWithShape="1">
          <a:blip r:embed="rId3">
            <a:alphaModFix/>
          </a:blip>
          <a:srcRect b="0" l="0" r="0" t="0"/>
          <a:stretch/>
        </p:blipFill>
        <p:spPr>
          <a:xfrm>
            <a:off x="2372761" y="479002"/>
            <a:ext cx="5231292" cy="4513408"/>
          </a:xfrm>
          <a:prstGeom prst="rect">
            <a:avLst/>
          </a:prstGeom>
          <a:noFill/>
          <a:ln>
            <a:noFill/>
          </a:ln>
        </p:spPr>
      </p:pic>
      <p:sp>
        <p:nvSpPr>
          <p:cNvPr id="1207" name="Google Shape;1207;p122"/>
          <p:cNvSpPr txBox="1"/>
          <p:nvPr/>
        </p:nvSpPr>
        <p:spPr>
          <a:xfrm>
            <a:off x="325755" y="4576912"/>
            <a:ext cx="3429000" cy="431100"/>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0" i="0" lang="en" sz="1400" u="none" cap="none" strike="noStrike">
                <a:solidFill>
                  <a:schemeClr val="dk1"/>
                </a:solidFill>
                <a:latin typeface="Calibri"/>
                <a:ea typeface="Calibri"/>
                <a:cs typeface="Calibri"/>
                <a:sym typeface="Calibri"/>
              </a:rPr>
              <a:t>In NL: </a:t>
            </a:r>
            <a:endParaRPr sz="1100"/>
          </a:p>
          <a:p>
            <a:pPr indent="0" lvl="0" marL="0" marR="0" rtl="0" algn="l">
              <a:spcBef>
                <a:spcPts val="0"/>
              </a:spcBef>
              <a:spcAft>
                <a:spcPts val="0"/>
              </a:spcAft>
              <a:buNone/>
            </a:pPr>
            <a:r>
              <a:rPr b="0" i="0" lang="en" sz="1400" u="none" cap="none" strike="noStrike">
                <a:solidFill>
                  <a:schemeClr val="dk1"/>
                </a:solidFill>
                <a:latin typeface="Calibri"/>
                <a:ea typeface="Calibri"/>
                <a:cs typeface="Calibri"/>
                <a:sym typeface="Calibri"/>
              </a:rPr>
              <a:t>10 million authentications a day of this kind</a:t>
            </a:r>
            <a:endParaRPr b="0" i="0" sz="1400" u="none" cap="none" strike="noStrike">
              <a:solidFill>
                <a:schemeClr val="dk1"/>
              </a:solidFill>
              <a:latin typeface="Calibri"/>
              <a:ea typeface="Calibri"/>
              <a:cs typeface="Calibri"/>
              <a:sym typeface="Calibri"/>
            </a:endParaRPr>
          </a:p>
        </p:txBody>
      </p:sp>
      <p:pic>
        <p:nvPicPr>
          <p:cNvPr id="1208" name="Google Shape;1208;p122"/>
          <p:cNvPicPr preferRelativeResize="0"/>
          <p:nvPr/>
        </p:nvPicPr>
        <p:blipFill>
          <a:blip r:embed="rId4">
            <a:alphaModFix/>
          </a:blip>
          <a:stretch>
            <a:fillRect/>
          </a:stretch>
        </p:blipFill>
        <p:spPr>
          <a:xfrm>
            <a:off x="6729680" y="62308"/>
            <a:ext cx="1457325" cy="647700"/>
          </a:xfrm>
          <a:prstGeom prst="rect">
            <a:avLst/>
          </a:prstGeom>
          <a:noFill/>
          <a:ln>
            <a:noFill/>
          </a:ln>
        </p:spPr>
      </p:pic>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2" name="Shape 1212"/>
        <p:cNvGrpSpPr/>
        <p:nvPr/>
      </p:nvGrpSpPr>
      <p:grpSpPr>
        <a:xfrm>
          <a:off x="0" y="0"/>
          <a:ext cx="0" cy="0"/>
          <a:chOff x="0" y="0"/>
          <a:chExt cx="0" cy="0"/>
        </a:xfrm>
      </p:grpSpPr>
      <p:pic>
        <p:nvPicPr>
          <p:cNvPr descr="pasted-image.pdf" id="1213" name="Google Shape;1213;p123"/>
          <p:cNvPicPr preferRelativeResize="0"/>
          <p:nvPr/>
        </p:nvPicPr>
        <p:blipFill rotWithShape="1">
          <a:blip r:embed="rId3">
            <a:alphaModFix/>
          </a:blip>
          <a:srcRect b="0" l="0" r="0" t="0"/>
          <a:stretch/>
        </p:blipFill>
        <p:spPr>
          <a:xfrm>
            <a:off x="1424055" y="57365"/>
            <a:ext cx="6205539" cy="4956600"/>
          </a:xfrm>
          <a:prstGeom prst="rect">
            <a:avLst/>
          </a:prstGeom>
          <a:noFill/>
          <a:ln>
            <a:noFill/>
          </a:ln>
        </p:spPr>
      </p:pic>
      <p:pic>
        <p:nvPicPr>
          <p:cNvPr id="1214" name="Google Shape;1214;p123"/>
          <p:cNvPicPr preferRelativeResize="0"/>
          <p:nvPr/>
        </p:nvPicPr>
        <p:blipFill>
          <a:blip r:embed="rId4">
            <a:alphaModFix/>
          </a:blip>
          <a:stretch>
            <a:fillRect/>
          </a:stretch>
        </p:blipFill>
        <p:spPr>
          <a:xfrm>
            <a:off x="7451255" y="57383"/>
            <a:ext cx="1457325" cy="647700"/>
          </a:xfrm>
          <a:prstGeom prst="rect">
            <a:avLst/>
          </a:prstGeom>
          <a:noFill/>
          <a:ln>
            <a:noFill/>
          </a:ln>
        </p:spPr>
      </p:pic>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8" name="Shape 1218"/>
        <p:cNvGrpSpPr/>
        <p:nvPr/>
      </p:nvGrpSpPr>
      <p:grpSpPr>
        <a:xfrm>
          <a:off x="0" y="0"/>
          <a:ext cx="0" cy="0"/>
          <a:chOff x="0" y="0"/>
          <a:chExt cx="0" cy="0"/>
        </a:xfrm>
      </p:grpSpPr>
      <p:sp>
        <p:nvSpPr>
          <p:cNvPr id="1219" name="Google Shape;1219;p124"/>
          <p:cNvSpPr txBox="1"/>
          <p:nvPr>
            <p:ph type="title"/>
          </p:nvPr>
        </p:nvSpPr>
        <p:spPr>
          <a:xfrm>
            <a:off x="389174" y="204133"/>
            <a:ext cx="8361900" cy="450600"/>
          </a:xfrm>
          <a:prstGeom prst="rect">
            <a:avLst/>
          </a:prstGeom>
          <a:noFill/>
          <a:ln>
            <a:noFill/>
          </a:ln>
        </p:spPr>
        <p:txBody>
          <a:bodyPr anchorCtr="0" anchor="t" bIns="0" lIns="0" spcFirstLastPara="1" rIns="0" wrap="square" tIns="54000">
            <a:noAutofit/>
          </a:bodyPr>
          <a:lstStyle/>
          <a:p>
            <a:pPr indent="0" lvl="0" marL="0" rtl="0" algn="l">
              <a:lnSpc>
                <a:spcPct val="80000"/>
              </a:lnSpc>
              <a:spcBef>
                <a:spcPts val="0"/>
              </a:spcBef>
              <a:spcAft>
                <a:spcPts val="0"/>
              </a:spcAft>
              <a:buClr>
                <a:schemeClr val="dk1"/>
              </a:buClr>
              <a:buSzPts val="2400"/>
              <a:buFont typeface="Calibri"/>
              <a:buNone/>
            </a:pPr>
            <a:r>
              <a:rPr lang="en" sz="2400">
                <a:solidFill>
                  <a:srgbClr val="FF00FF"/>
                </a:solidFill>
              </a:rPr>
              <a:t>eduroam, the edu Wi-Fi standard</a:t>
            </a:r>
            <a:endParaRPr sz="2400">
              <a:solidFill>
                <a:srgbClr val="FF00FF"/>
              </a:solidFill>
            </a:endParaRPr>
          </a:p>
        </p:txBody>
      </p:sp>
      <p:sp>
        <p:nvSpPr>
          <p:cNvPr id="1220" name="Google Shape;1220;p124"/>
          <p:cNvSpPr txBox="1"/>
          <p:nvPr>
            <p:ph idx="12" type="sldNum"/>
          </p:nvPr>
        </p:nvSpPr>
        <p:spPr>
          <a:xfrm>
            <a:off x="387272" y="4782046"/>
            <a:ext cx="294600" cy="1626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1221" name="Google Shape;1221;p124"/>
          <p:cNvSpPr txBox="1"/>
          <p:nvPr>
            <p:ph idx="1" type="body"/>
          </p:nvPr>
        </p:nvSpPr>
        <p:spPr>
          <a:xfrm>
            <a:off x="308649" y="1113300"/>
            <a:ext cx="8666700" cy="3923400"/>
          </a:xfrm>
          <a:prstGeom prst="rect">
            <a:avLst/>
          </a:prstGeom>
          <a:noFill/>
          <a:ln>
            <a:noFill/>
          </a:ln>
        </p:spPr>
        <p:txBody>
          <a:bodyPr anchorCtr="0" anchor="t" bIns="0" lIns="0" spcFirstLastPara="1" rIns="0" wrap="square" tIns="0">
            <a:noAutofit/>
          </a:bodyPr>
          <a:lstStyle/>
          <a:p>
            <a:pPr indent="-234950" lvl="0" marL="203200" rtl="0" algn="l">
              <a:lnSpc>
                <a:spcPct val="100000"/>
              </a:lnSpc>
              <a:spcBef>
                <a:spcPts val="0"/>
              </a:spcBef>
              <a:spcAft>
                <a:spcPts val="0"/>
              </a:spcAft>
              <a:buSzPts val="2100"/>
              <a:buFont typeface="Calibri"/>
              <a:buChar char="•"/>
            </a:pPr>
            <a:r>
              <a:rPr lang="en" sz="2100"/>
              <a:t>Concept originated at SURFnet, </a:t>
            </a:r>
            <a:br>
              <a:rPr lang="en" sz="2100"/>
            </a:br>
            <a:r>
              <a:rPr lang="en" sz="2100"/>
              <a:t>developed with international TERENA (now Géant) community in 2003.</a:t>
            </a:r>
            <a:endParaRPr sz="2100"/>
          </a:p>
          <a:p>
            <a:pPr indent="-234950" lvl="0" marL="203200" rtl="0" algn="l">
              <a:lnSpc>
                <a:spcPct val="100000"/>
              </a:lnSpc>
              <a:spcBef>
                <a:spcPts val="900"/>
              </a:spcBef>
              <a:spcAft>
                <a:spcPts val="0"/>
              </a:spcAft>
              <a:buSzPts val="2100"/>
              <a:buFont typeface="Calibri"/>
              <a:buChar char="•"/>
            </a:pPr>
            <a:r>
              <a:rPr lang="en" sz="2100"/>
              <a:t>In use at primary-, secondary-, academic- and research</a:t>
            </a:r>
            <a:endParaRPr sz="2100"/>
          </a:p>
          <a:p>
            <a:pPr indent="-234950" lvl="0" marL="203200" rtl="0" algn="l">
              <a:lnSpc>
                <a:spcPct val="100000"/>
              </a:lnSpc>
              <a:spcBef>
                <a:spcPts val="900"/>
              </a:spcBef>
              <a:spcAft>
                <a:spcPts val="0"/>
              </a:spcAft>
              <a:buSzPts val="2100"/>
              <a:buFont typeface="Calibri"/>
              <a:buChar char="•"/>
            </a:pPr>
            <a:r>
              <a:rPr lang="en" sz="2100"/>
              <a:t>Large community, working on blueprints, knowledge, documentation, …</a:t>
            </a:r>
            <a:endParaRPr sz="2100"/>
          </a:p>
          <a:p>
            <a:pPr indent="-234950" lvl="0" marL="203200" rtl="0" algn="l">
              <a:lnSpc>
                <a:spcPct val="100000"/>
              </a:lnSpc>
              <a:spcBef>
                <a:spcPts val="900"/>
              </a:spcBef>
              <a:spcAft>
                <a:spcPts val="0"/>
              </a:spcAft>
              <a:buSzPts val="2100"/>
              <a:buFont typeface="Calibri"/>
              <a:buChar char="•"/>
            </a:pPr>
            <a:r>
              <a:rPr lang="en" sz="2100"/>
              <a:t>Mutual access with eduroam participants: </a:t>
            </a:r>
            <a:br>
              <a:rPr lang="en" sz="2100"/>
            </a:br>
            <a:r>
              <a:rPr lang="en" sz="2100"/>
              <a:t>authentication using existing account at home-institution</a:t>
            </a:r>
            <a:br>
              <a:rPr lang="en" sz="2100"/>
            </a:br>
            <a:r>
              <a:rPr lang="en" sz="2100"/>
              <a:t>authorization is easy: just one single purpose</a:t>
            </a:r>
            <a:endParaRPr sz="2100"/>
          </a:p>
          <a:p>
            <a:pPr indent="-234950" lvl="0" marL="203200" rtl="0" algn="l">
              <a:lnSpc>
                <a:spcPct val="100000"/>
              </a:lnSpc>
              <a:spcBef>
                <a:spcPts val="900"/>
              </a:spcBef>
              <a:spcAft>
                <a:spcPts val="0"/>
              </a:spcAft>
              <a:buSzPts val="2100"/>
              <a:buFont typeface="Calibri"/>
              <a:buChar char="•"/>
            </a:pPr>
            <a:r>
              <a:rPr lang="en" sz="2100"/>
              <a:t>Future-proof technology, tried and true concept.</a:t>
            </a:r>
            <a:endParaRPr sz="2100"/>
          </a:p>
        </p:txBody>
      </p:sp>
      <p:pic>
        <p:nvPicPr>
          <p:cNvPr id="1222" name="Google Shape;1222;p124"/>
          <p:cNvPicPr preferRelativeResize="0"/>
          <p:nvPr/>
        </p:nvPicPr>
        <p:blipFill>
          <a:blip r:embed="rId3">
            <a:alphaModFix/>
          </a:blip>
          <a:stretch>
            <a:fillRect/>
          </a:stretch>
        </p:blipFill>
        <p:spPr>
          <a:xfrm>
            <a:off x="5964780" y="105583"/>
            <a:ext cx="1457325" cy="647700"/>
          </a:xfrm>
          <a:prstGeom prst="rect">
            <a:avLst/>
          </a:prstGeom>
          <a:noFill/>
          <a:ln>
            <a:noFill/>
          </a:ln>
        </p:spPr>
      </p:pic>
    </p:spTree>
  </p:cSld>
  <p:clrMapOvr>
    <a:masterClrMapping/>
  </p:clrMapOvr>
  <p:transition spd="slow">
    <p:fade/>
  </p:transition>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6" name="Shape 1226"/>
        <p:cNvGrpSpPr/>
        <p:nvPr/>
      </p:nvGrpSpPr>
      <p:grpSpPr>
        <a:xfrm>
          <a:off x="0" y="0"/>
          <a:ext cx="0" cy="0"/>
          <a:chOff x="0" y="0"/>
          <a:chExt cx="0" cy="0"/>
        </a:xfrm>
      </p:grpSpPr>
      <p:sp>
        <p:nvSpPr>
          <p:cNvPr id="1227" name="Google Shape;1227;p125"/>
          <p:cNvSpPr txBox="1"/>
          <p:nvPr>
            <p:ph type="title"/>
          </p:nvPr>
        </p:nvSpPr>
        <p:spPr>
          <a:xfrm>
            <a:off x="389174" y="204133"/>
            <a:ext cx="8361900" cy="450600"/>
          </a:xfrm>
          <a:prstGeom prst="rect">
            <a:avLst/>
          </a:prstGeom>
          <a:noFill/>
          <a:ln>
            <a:noFill/>
          </a:ln>
        </p:spPr>
        <p:txBody>
          <a:bodyPr anchorCtr="0" anchor="t" bIns="0" lIns="0" spcFirstLastPara="1" rIns="0" wrap="square" tIns="54000">
            <a:noAutofit/>
          </a:bodyPr>
          <a:lstStyle/>
          <a:p>
            <a:pPr indent="0" lvl="0" marL="0" rtl="0" algn="l">
              <a:lnSpc>
                <a:spcPct val="80000"/>
              </a:lnSpc>
              <a:spcBef>
                <a:spcPts val="0"/>
              </a:spcBef>
              <a:spcAft>
                <a:spcPts val="0"/>
              </a:spcAft>
              <a:buClr>
                <a:schemeClr val="dk1"/>
              </a:buClr>
              <a:buSzPts val="2400"/>
              <a:buFont typeface="Calibri"/>
              <a:buNone/>
            </a:pPr>
            <a:r>
              <a:rPr lang="en" sz="2100">
                <a:solidFill>
                  <a:srgbClr val="FF00FF"/>
                </a:solidFill>
              </a:rPr>
              <a:t>Why did we start eduroam (1/2)</a:t>
            </a:r>
            <a:endParaRPr sz="2100">
              <a:solidFill>
                <a:srgbClr val="FF00FF"/>
              </a:solidFill>
            </a:endParaRPr>
          </a:p>
        </p:txBody>
      </p:sp>
      <p:sp>
        <p:nvSpPr>
          <p:cNvPr id="1228" name="Google Shape;1228;p125"/>
          <p:cNvSpPr txBox="1"/>
          <p:nvPr>
            <p:ph idx="1" type="body"/>
          </p:nvPr>
        </p:nvSpPr>
        <p:spPr>
          <a:xfrm>
            <a:off x="387275" y="1001075"/>
            <a:ext cx="7434900" cy="3943500"/>
          </a:xfrm>
          <a:prstGeom prst="rect">
            <a:avLst/>
          </a:prstGeom>
          <a:noFill/>
          <a:ln>
            <a:noFill/>
          </a:ln>
        </p:spPr>
        <p:txBody>
          <a:bodyPr anchorCtr="0" anchor="t" bIns="0" lIns="0" spcFirstLastPara="1" rIns="0" wrap="square" tIns="0">
            <a:noAutofit/>
          </a:bodyPr>
          <a:lstStyle/>
          <a:p>
            <a:pPr indent="-241300" lvl="0" marL="203200" rtl="0" algn="l">
              <a:lnSpc>
                <a:spcPct val="100000"/>
              </a:lnSpc>
              <a:spcBef>
                <a:spcPts val="0"/>
              </a:spcBef>
              <a:spcAft>
                <a:spcPts val="0"/>
              </a:spcAft>
              <a:buSzPts val="2200"/>
              <a:buFont typeface="Calibri"/>
              <a:buChar char="•"/>
            </a:pPr>
            <a:r>
              <a:rPr b="1" lang="en" sz="2200"/>
              <a:t>Security problems</a:t>
            </a:r>
            <a:r>
              <a:rPr lang="en" sz="2200"/>
              <a:t>,</a:t>
            </a:r>
            <a:br>
              <a:rPr lang="en" sz="2200"/>
            </a:br>
            <a:r>
              <a:rPr lang="en" sz="2200"/>
              <a:t>traditional wireless LAN is not safe:</a:t>
            </a:r>
            <a:endParaRPr sz="2200"/>
          </a:p>
          <a:p>
            <a:pPr indent="-241300" lvl="1" marL="393700" rtl="0" algn="l">
              <a:lnSpc>
                <a:spcPct val="100000"/>
              </a:lnSpc>
              <a:spcBef>
                <a:spcPts val="900"/>
              </a:spcBef>
              <a:spcAft>
                <a:spcPts val="0"/>
              </a:spcAft>
              <a:buSzPts val="2200"/>
              <a:buFont typeface="Calibri"/>
              <a:buChar char="•"/>
            </a:pPr>
            <a:r>
              <a:rPr lang="en" sz="2050"/>
              <a:t>who is (ab)using the (wireless) network?</a:t>
            </a:r>
            <a:endParaRPr sz="2050"/>
          </a:p>
          <a:p>
            <a:pPr indent="-241300" lvl="1" marL="393700" rtl="0" algn="l">
              <a:lnSpc>
                <a:spcPct val="100000"/>
              </a:lnSpc>
              <a:spcBef>
                <a:spcPts val="900"/>
              </a:spcBef>
              <a:spcAft>
                <a:spcPts val="0"/>
              </a:spcAft>
              <a:buSzPts val="2200"/>
              <a:buFont typeface="Calibri"/>
              <a:buChar char="•"/>
            </a:pPr>
            <a:r>
              <a:rPr lang="en" sz="2050"/>
              <a:t>are people eavesdropping?</a:t>
            </a:r>
            <a:endParaRPr sz="2050"/>
          </a:p>
          <a:p>
            <a:pPr indent="-241300" lvl="1" marL="393700" rtl="0" algn="l">
              <a:lnSpc>
                <a:spcPct val="100000"/>
              </a:lnSpc>
              <a:spcBef>
                <a:spcPts val="900"/>
              </a:spcBef>
              <a:spcAft>
                <a:spcPts val="0"/>
              </a:spcAft>
              <a:buSzPts val="2200"/>
              <a:buFont typeface="Calibri"/>
              <a:buChar char="•"/>
            </a:pPr>
            <a:r>
              <a:rPr lang="en" sz="2050"/>
              <a:t>weak (or no) encryption, no authentication</a:t>
            </a:r>
            <a:endParaRPr sz="2450"/>
          </a:p>
          <a:p>
            <a:pPr indent="-241300" lvl="0" marL="203200" rtl="0" algn="l">
              <a:lnSpc>
                <a:spcPct val="100000"/>
              </a:lnSpc>
              <a:spcBef>
                <a:spcPts val="900"/>
              </a:spcBef>
              <a:spcAft>
                <a:spcPts val="0"/>
              </a:spcAft>
              <a:buSzPts val="2200"/>
              <a:buFont typeface="Calibri"/>
              <a:buChar char="•"/>
            </a:pPr>
            <a:r>
              <a:rPr lang="en" sz="2200"/>
              <a:t>Difficult to allow guests</a:t>
            </a:r>
            <a:endParaRPr sz="2200"/>
          </a:p>
          <a:p>
            <a:pPr indent="-241300" lvl="1" marL="393700" rtl="0" algn="l">
              <a:lnSpc>
                <a:spcPct val="100000"/>
              </a:lnSpc>
              <a:spcBef>
                <a:spcPts val="900"/>
              </a:spcBef>
              <a:spcAft>
                <a:spcPts val="0"/>
              </a:spcAft>
              <a:buSzPts val="2200"/>
              <a:buFont typeface="Calibri"/>
              <a:buChar char="•"/>
            </a:pPr>
            <a:r>
              <a:rPr lang="en" sz="2050"/>
              <a:t>User-identification</a:t>
            </a:r>
            <a:endParaRPr sz="2050"/>
          </a:p>
          <a:p>
            <a:pPr indent="-241300" lvl="1" marL="393700" rtl="0" algn="l">
              <a:lnSpc>
                <a:spcPct val="100000"/>
              </a:lnSpc>
              <a:spcBef>
                <a:spcPts val="900"/>
              </a:spcBef>
              <a:spcAft>
                <a:spcPts val="0"/>
              </a:spcAft>
              <a:buSzPts val="2200"/>
              <a:buFont typeface="Calibri"/>
              <a:buChar char="•"/>
            </a:pPr>
            <a:r>
              <a:rPr lang="en" sz="2050"/>
              <a:t>Distribute secrets? Maybe not.</a:t>
            </a:r>
            <a:endParaRPr sz="2050"/>
          </a:p>
          <a:p>
            <a:pPr indent="-241300" lvl="0" marL="203200" rtl="0" algn="l">
              <a:lnSpc>
                <a:spcPct val="100000"/>
              </a:lnSpc>
              <a:spcBef>
                <a:spcPts val="900"/>
              </a:spcBef>
              <a:spcAft>
                <a:spcPts val="0"/>
              </a:spcAft>
              <a:buSzPts val="2200"/>
              <a:buFont typeface="Calibri"/>
              <a:buChar char="•"/>
            </a:pPr>
            <a:r>
              <a:rPr b="1" lang="en" sz="2200"/>
              <a:t>Users are mobile, across borders</a:t>
            </a:r>
            <a:endParaRPr sz="2200"/>
          </a:p>
        </p:txBody>
      </p:sp>
      <p:sp>
        <p:nvSpPr>
          <p:cNvPr id="1229" name="Google Shape;1229;p125"/>
          <p:cNvSpPr txBox="1"/>
          <p:nvPr>
            <p:ph idx="12" type="sldNum"/>
          </p:nvPr>
        </p:nvSpPr>
        <p:spPr>
          <a:xfrm>
            <a:off x="387272" y="4782046"/>
            <a:ext cx="294600" cy="1626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pic>
        <p:nvPicPr>
          <p:cNvPr id="1230" name="Google Shape;1230;p125"/>
          <p:cNvPicPr preferRelativeResize="0"/>
          <p:nvPr/>
        </p:nvPicPr>
        <p:blipFill>
          <a:blip r:embed="rId3">
            <a:alphaModFix/>
          </a:blip>
          <a:stretch>
            <a:fillRect/>
          </a:stretch>
        </p:blipFill>
        <p:spPr>
          <a:xfrm>
            <a:off x="5964780" y="105583"/>
            <a:ext cx="1457325" cy="647700"/>
          </a:xfrm>
          <a:prstGeom prst="rect">
            <a:avLst/>
          </a:prstGeom>
          <a:noFill/>
          <a:ln>
            <a:noFill/>
          </a:ln>
        </p:spPr>
      </p:pic>
    </p:spTree>
  </p:cSld>
  <p:clrMapOvr>
    <a:masterClrMapping/>
  </p:clrMapOvr>
  <p:transition spd="slow">
    <p:fade/>
  </p:transition>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4" name="Shape 1234"/>
        <p:cNvGrpSpPr/>
        <p:nvPr/>
      </p:nvGrpSpPr>
      <p:grpSpPr>
        <a:xfrm>
          <a:off x="0" y="0"/>
          <a:ext cx="0" cy="0"/>
          <a:chOff x="0" y="0"/>
          <a:chExt cx="0" cy="0"/>
        </a:xfrm>
      </p:grpSpPr>
      <p:sp>
        <p:nvSpPr>
          <p:cNvPr id="1235" name="Google Shape;1235;p126"/>
          <p:cNvSpPr txBox="1"/>
          <p:nvPr>
            <p:ph type="title"/>
          </p:nvPr>
        </p:nvSpPr>
        <p:spPr>
          <a:xfrm>
            <a:off x="389174" y="204133"/>
            <a:ext cx="8361900" cy="450600"/>
          </a:xfrm>
          <a:prstGeom prst="rect">
            <a:avLst/>
          </a:prstGeom>
          <a:noFill/>
          <a:ln>
            <a:noFill/>
          </a:ln>
        </p:spPr>
        <p:txBody>
          <a:bodyPr anchorCtr="0" anchor="t" bIns="0" lIns="0" spcFirstLastPara="1" rIns="0" wrap="square" tIns="54000">
            <a:noAutofit/>
          </a:bodyPr>
          <a:lstStyle/>
          <a:p>
            <a:pPr indent="0" lvl="0" marL="0" rtl="0" algn="l">
              <a:lnSpc>
                <a:spcPct val="80000"/>
              </a:lnSpc>
              <a:spcBef>
                <a:spcPts val="0"/>
              </a:spcBef>
              <a:spcAft>
                <a:spcPts val="0"/>
              </a:spcAft>
              <a:buClr>
                <a:schemeClr val="dk1"/>
              </a:buClr>
              <a:buSzPts val="2400"/>
              <a:buFont typeface="Calibri"/>
              <a:buNone/>
            </a:pPr>
            <a:r>
              <a:rPr lang="en" sz="2100">
                <a:solidFill>
                  <a:srgbClr val="FF00FF"/>
                </a:solidFill>
              </a:rPr>
              <a:t>Why did we start eduroam (2/2)</a:t>
            </a:r>
            <a:endParaRPr sz="2100">
              <a:solidFill>
                <a:srgbClr val="FF00FF"/>
              </a:solidFill>
            </a:endParaRPr>
          </a:p>
        </p:txBody>
      </p:sp>
      <p:sp>
        <p:nvSpPr>
          <p:cNvPr id="1236" name="Google Shape;1236;p126"/>
          <p:cNvSpPr txBox="1"/>
          <p:nvPr>
            <p:ph idx="1" type="body"/>
          </p:nvPr>
        </p:nvSpPr>
        <p:spPr>
          <a:xfrm>
            <a:off x="519430" y="1006249"/>
            <a:ext cx="6730800" cy="3775800"/>
          </a:xfrm>
          <a:prstGeom prst="rect">
            <a:avLst/>
          </a:prstGeom>
          <a:noFill/>
          <a:ln>
            <a:noFill/>
          </a:ln>
        </p:spPr>
        <p:txBody>
          <a:bodyPr anchorCtr="0" anchor="t" bIns="0" lIns="0" spcFirstLastPara="1" rIns="0" wrap="square" tIns="0">
            <a:noAutofit/>
          </a:bodyPr>
          <a:lstStyle/>
          <a:p>
            <a:pPr indent="-228600" lvl="0" marL="203200" rtl="0" algn="l">
              <a:lnSpc>
                <a:spcPct val="100000"/>
              </a:lnSpc>
              <a:spcBef>
                <a:spcPts val="0"/>
              </a:spcBef>
              <a:spcAft>
                <a:spcPts val="0"/>
              </a:spcAft>
              <a:buSzPts val="2000"/>
              <a:buFont typeface="Calibri"/>
              <a:buChar char="•"/>
            </a:pPr>
            <a:r>
              <a:rPr b="1" lang="en" sz="2000"/>
              <a:t>Ease of use! </a:t>
            </a:r>
            <a:br>
              <a:rPr lang="en" sz="2000"/>
            </a:br>
            <a:r>
              <a:rPr lang="en" sz="2000"/>
              <a:t>Always connected (like 2/3/4/5G? *))</a:t>
            </a:r>
            <a:br>
              <a:rPr lang="en" sz="2000"/>
            </a:br>
            <a:r>
              <a:rPr lang="en" sz="2000"/>
              <a:t>Even on busy places, in cities, …</a:t>
            </a:r>
            <a:endParaRPr sz="2000"/>
          </a:p>
          <a:p>
            <a:pPr indent="0" lvl="0" marL="0" rtl="0" algn="l">
              <a:lnSpc>
                <a:spcPct val="100000"/>
              </a:lnSpc>
              <a:spcBef>
                <a:spcPts val="900"/>
              </a:spcBef>
              <a:spcAft>
                <a:spcPts val="0"/>
              </a:spcAft>
              <a:buClr>
                <a:schemeClr val="dk1"/>
              </a:buClr>
              <a:buSzPts val="1500"/>
              <a:buFont typeface="Calibri"/>
              <a:buNone/>
            </a:pPr>
            <a:r>
              <a:rPr lang="en" sz="2000"/>
              <a:t>   </a:t>
            </a:r>
            <a:r>
              <a:rPr b="1" i="1" lang="en" sz="2000"/>
              <a:t>Open up your laptop and bang! You’re online</a:t>
            </a:r>
            <a:endParaRPr b="1" i="1" sz="2000"/>
          </a:p>
          <a:p>
            <a:pPr indent="0" lvl="0" marL="0" rtl="0" algn="l">
              <a:lnSpc>
                <a:spcPct val="100000"/>
              </a:lnSpc>
              <a:spcBef>
                <a:spcPts val="900"/>
              </a:spcBef>
              <a:spcAft>
                <a:spcPts val="0"/>
              </a:spcAft>
              <a:buClr>
                <a:schemeClr val="dk1"/>
              </a:buClr>
              <a:buSzPts val="1200"/>
              <a:buFont typeface="Calibri"/>
              <a:buNone/>
            </a:pPr>
            <a:r>
              <a:rPr lang="en" sz="1700"/>
              <a:t>*) mobile data doesn’t always work well on crowded locations or in buildings, </a:t>
            </a:r>
            <a:br>
              <a:rPr lang="en" sz="1700"/>
            </a:br>
            <a:r>
              <a:rPr lang="en" sz="1700"/>
              <a:t>Wi-Fi / eduroam can be used for seamlessly offloading data</a:t>
            </a:r>
            <a:endParaRPr sz="2000"/>
          </a:p>
          <a:p>
            <a:pPr indent="-317500" lvl="0" marL="393700" rtl="0" algn="l">
              <a:lnSpc>
                <a:spcPct val="100000"/>
              </a:lnSpc>
              <a:spcBef>
                <a:spcPts val="900"/>
              </a:spcBef>
              <a:spcAft>
                <a:spcPts val="0"/>
              </a:spcAft>
              <a:buSzPts val="1200"/>
              <a:buFont typeface="Calibri"/>
              <a:buNone/>
            </a:pPr>
            <a:r>
              <a:t/>
            </a:r>
            <a:endParaRPr sz="1700"/>
          </a:p>
          <a:p>
            <a:pPr indent="0" lvl="0" marL="0" rtl="0" algn="l">
              <a:lnSpc>
                <a:spcPct val="100000"/>
              </a:lnSpc>
              <a:spcBef>
                <a:spcPts val="900"/>
              </a:spcBef>
              <a:spcAft>
                <a:spcPts val="0"/>
              </a:spcAft>
              <a:buClr>
                <a:schemeClr val="dk1"/>
              </a:buClr>
              <a:buSzPts val="1200"/>
              <a:buFont typeface="Calibri"/>
              <a:buNone/>
            </a:pPr>
            <a:r>
              <a:rPr lang="en" sz="1700"/>
              <a:t>4G, 5G won’t replace Wi-Fi, they both have their own roadmap</a:t>
            </a:r>
            <a:endParaRPr sz="2000"/>
          </a:p>
          <a:p>
            <a:pPr indent="-101600" lvl="0" marL="203200" rtl="0" algn="l">
              <a:lnSpc>
                <a:spcPct val="100000"/>
              </a:lnSpc>
              <a:spcBef>
                <a:spcPts val="900"/>
              </a:spcBef>
              <a:spcAft>
                <a:spcPts val="0"/>
              </a:spcAft>
              <a:buSzPts val="1500"/>
              <a:buFont typeface="Calibri"/>
              <a:buNone/>
            </a:pPr>
            <a:r>
              <a:t/>
            </a:r>
            <a:endParaRPr sz="2000"/>
          </a:p>
        </p:txBody>
      </p:sp>
      <p:sp>
        <p:nvSpPr>
          <p:cNvPr id="1237" name="Google Shape;1237;p126"/>
          <p:cNvSpPr txBox="1"/>
          <p:nvPr>
            <p:ph idx="12" type="sldNum"/>
          </p:nvPr>
        </p:nvSpPr>
        <p:spPr>
          <a:xfrm>
            <a:off x="387272" y="4782046"/>
            <a:ext cx="294600" cy="1626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pic>
        <p:nvPicPr>
          <p:cNvPr id="1238" name="Google Shape;1238;p126"/>
          <p:cNvPicPr preferRelativeResize="0"/>
          <p:nvPr/>
        </p:nvPicPr>
        <p:blipFill>
          <a:blip r:embed="rId3">
            <a:alphaModFix/>
          </a:blip>
          <a:stretch>
            <a:fillRect/>
          </a:stretch>
        </p:blipFill>
        <p:spPr>
          <a:xfrm>
            <a:off x="5964780" y="105583"/>
            <a:ext cx="1457325" cy="647700"/>
          </a:xfrm>
          <a:prstGeom prst="rect">
            <a:avLst/>
          </a:prstGeom>
          <a:noFill/>
          <a:ln>
            <a:noFill/>
          </a:ln>
        </p:spPr>
      </p:pic>
    </p:spTree>
  </p:cSld>
  <p:clrMapOvr>
    <a:masterClrMapping/>
  </p:clrMapOvr>
  <p:transition spd="slow">
    <p:fade/>
  </p:transition>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2" name="Shape 1242"/>
        <p:cNvGrpSpPr/>
        <p:nvPr/>
      </p:nvGrpSpPr>
      <p:grpSpPr>
        <a:xfrm>
          <a:off x="0" y="0"/>
          <a:ext cx="0" cy="0"/>
          <a:chOff x="0" y="0"/>
          <a:chExt cx="0" cy="0"/>
        </a:xfrm>
      </p:grpSpPr>
      <p:sp>
        <p:nvSpPr>
          <p:cNvPr id="1243" name="Google Shape;1243;p127"/>
          <p:cNvSpPr txBox="1"/>
          <p:nvPr>
            <p:ph idx="12" type="sldNum"/>
          </p:nvPr>
        </p:nvSpPr>
        <p:spPr>
          <a:xfrm>
            <a:off x="1579337" y="-123016"/>
            <a:ext cx="68400" cy="660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pic>
        <p:nvPicPr>
          <p:cNvPr descr="pasted-image.pdf" id="1244" name="Google Shape;1244;p127"/>
          <p:cNvPicPr preferRelativeResize="0"/>
          <p:nvPr/>
        </p:nvPicPr>
        <p:blipFill rotWithShape="1">
          <a:blip r:embed="rId3">
            <a:alphaModFix/>
          </a:blip>
          <a:srcRect b="0" l="0" r="0" t="0"/>
          <a:stretch/>
        </p:blipFill>
        <p:spPr>
          <a:xfrm>
            <a:off x="890969" y="463613"/>
            <a:ext cx="4886897" cy="4216274"/>
          </a:xfrm>
          <a:prstGeom prst="rect">
            <a:avLst/>
          </a:prstGeom>
          <a:noFill/>
          <a:ln>
            <a:noFill/>
          </a:ln>
        </p:spPr>
      </p:pic>
      <p:sp>
        <p:nvSpPr>
          <p:cNvPr id="1245" name="Google Shape;1245;p127"/>
          <p:cNvSpPr txBox="1"/>
          <p:nvPr/>
        </p:nvSpPr>
        <p:spPr>
          <a:xfrm>
            <a:off x="6219638" y="1251043"/>
            <a:ext cx="2924400" cy="3698100"/>
          </a:xfrm>
          <a:prstGeom prst="rect">
            <a:avLst/>
          </a:prstGeom>
          <a:noFill/>
          <a:ln>
            <a:noFill/>
          </a:ln>
        </p:spPr>
        <p:txBody>
          <a:bodyPr anchorCtr="0" anchor="t" bIns="0" lIns="0" spcFirstLastPara="1" rIns="0" wrap="square" tIns="0">
            <a:noAutofit/>
          </a:bodyPr>
          <a:lstStyle/>
          <a:p>
            <a:pPr indent="-196850" lvl="0" marL="203200" marR="0" rtl="0" algn="l">
              <a:lnSpc>
                <a:spcPct val="100000"/>
              </a:lnSpc>
              <a:spcBef>
                <a:spcPts val="0"/>
              </a:spcBef>
              <a:spcAft>
                <a:spcPts val="0"/>
              </a:spcAft>
              <a:buClr>
                <a:schemeClr val="accent1"/>
              </a:buClr>
              <a:buSzPts val="1500"/>
              <a:buFont typeface="Calibri"/>
              <a:buChar char="•"/>
            </a:pPr>
            <a:r>
              <a:rPr b="1" i="0" lang="en" sz="1500" u="none" cap="none" strike="noStrike">
                <a:solidFill>
                  <a:schemeClr val="dk1"/>
                </a:solidFill>
                <a:latin typeface="Calibri"/>
                <a:ea typeface="Calibri"/>
                <a:cs typeface="Calibri"/>
                <a:sym typeface="Calibri"/>
              </a:rPr>
              <a:t>WiFi name is “eduroam”</a:t>
            </a:r>
            <a:endParaRPr sz="1100"/>
          </a:p>
          <a:p>
            <a:pPr indent="-196850" lvl="0" marL="203200" marR="0" rtl="0" algn="l">
              <a:lnSpc>
                <a:spcPct val="100000"/>
              </a:lnSpc>
              <a:spcBef>
                <a:spcPts val="900"/>
              </a:spcBef>
              <a:spcAft>
                <a:spcPts val="0"/>
              </a:spcAft>
              <a:buClr>
                <a:schemeClr val="accent1"/>
              </a:buClr>
              <a:buSzPts val="1500"/>
              <a:buFont typeface="Calibri"/>
              <a:buChar char="•"/>
            </a:pPr>
            <a:r>
              <a:rPr b="1" i="0" lang="en" sz="1500" u="none" cap="none" strike="noStrike">
                <a:solidFill>
                  <a:schemeClr val="dk1"/>
                </a:solidFill>
                <a:latin typeface="Calibri"/>
                <a:ea typeface="Calibri"/>
                <a:cs typeface="Calibri"/>
                <a:sym typeface="Calibri"/>
              </a:rPr>
              <a:t>Security settings the same</a:t>
            </a:r>
            <a:br>
              <a:rPr b="0" i="0" lang="en" sz="1500" u="none" cap="none" strike="noStrike">
                <a:solidFill>
                  <a:schemeClr val="dk1"/>
                </a:solidFill>
                <a:latin typeface="Calibri"/>
                <a:ea typeface="Calibri"/>
                <a:cs typeface="Calibri"/>
                <a:sym typeface="Calibri"/>
              </a:rPr>
            </a:br>
            <a:r>
              <a:rPr b="0" i="0" lang="en" sz="1500" u="none" cap="none" strike="noStrike">
                <a:solidFill>
                  <a:schemeClr val="dk1"/>
                </a:solidFill>
                <a:latin typeface="Calibri"/>
                <a:ea typeface="Calibri"/>
                <a:cs typeface="Calibri"/>
                <a:sym typeface="Calibri"/>
              </a:rPr>
              <a:t>(WPA2-Enterprise)</a:t>
            </a:r>
            <a:endParaRPr sz="1100"/>
          </a:p>
          <a:p>
            <a:pPr indent="-196850" lvl="0" marL="203200" marR="0" rtl="0" algn="l">
              <a:lnSpc>
                <a:spcPct val="100000"/>
              </a:lnSpc>
              <a:spcBef>
                <a:spcPts val="900"/>
              </a:spcBef>
              <a:spcAft>
                <a:spcPts val="0"/>
              </a:spcAft>
              <a:buClr>
                <a:schemeClr val="accent1"/>
              </a:buClr>
              <a:buSzPts val="1500"/>
              <a:buFont typeface="Calibri"/>
              <a:buChar char="•"/>
            </a:pPr>
            <a:r>
              <a:rPr b="1" i="0" lang="en" sz="1500" u="none" cap="none" strike="noStrike">
                <a:solidFill>
                  <a:schemeClr val="dk1"/>
                </a:solidFill>
                <a:latin typeface="Calibri"/>
                <a:ea typeface="Calibri"/>
                <a:cs typeface="Calibri"/>
                <a:sym typeface="Calibri"/>
              </a:rPr>
              <a:t>Username is like e-mail</a:t>
            </a:r>
            <a:br>
              <a:rPr b="0" i="0" lang="en" sz="1500" u="none" cap="none" strike="noStrike">
                <a:solidFill>
                  <a:schemeClr val="dk1"/>
                </a:solidFill>
                <a:latin typeface="Calibri"/>
                <a:ea typeface="Calibri"/>
                <a:cs typeface="Calibri"/>
                <a:sym typeface="Calibri"/>
              </a:rPr>
            </a:br>
            <a:r>
              <a:rPr b="0" i="0" lang="en" sz="1500" u="none" cap="none" strike="noStrike">
                <a:solidFill>
                  <a:schemeClr val="dk1"/>
                </a:solidFill>
                <a:latin typeface="Calibri"/>
                <a:ea typeface="Calibri"/>
                <a:cs typeface="Calibri"/>
                <a:sym typeface="Calibri"/>
              </a:rPr>
              <a:t>user@institution.tld</a:t>
            </a:r>
            <a:endParaRPr sz="1100"/>
          </a:p>
          <a:p>
            <a:pPr indent="-196850" lvl="0" marL="203200" marR="0" rtl="0" algn="l">
              <a:lnSpc>
                <a:spcPct val="100000"/>
              </a:lnSpc>
              <a:spcBef>
                <a:spcPts val="900"/>
              </a:spcBef>
              <a:spcAft>
                <a:spcPts val="0"/>
              </a:spcAft>
              <a:buClr>
                <a:schemeClr val="accent1"/>
              </a:buClr>
              <a:buSzPts val="1500"/>
              <a:buFont typeface="Calibri"/>
              <a:buChar char="•"/>
            </a:pPr>
            <a:r>
              <a:rPr b="1" i="0" lang="en" sz="1500" u="none" cap="none" strike="noStrike">
                <a:solidFill>
                  <a:schemeClr val="dk1"/>
                </a:solidFill>
                <a:latin typeface="Calibri"/>
                <a:ea typeface="Calibri"/>
                <a:cs typeface="Calibri"/>
                <a:sym typeface="Calibri"/>
              </a:rPr>
              <a:t>Authentication is forwarded</a:t>
            </a:r>
            <a:endParaRPr sz="1100"/>
          </a:p>
          <a:p>
            <a:pPr indent="-196850" lvl="0" marL="203200" marR="0" rtl="0" algn="l">
              <a:lnSpc>
                <a:spcPct val="100000"/>
              </a:lnSpc>
              <a:spcBef>
                <a:spcPts val="900"/>
              </a:spcBef>
              <a:spcAft>
                <a:spcPts val="0"/>
              </a:spcAft>
              <a:buClr>
                <a:schemeClr val="accent1"/>
              </a:buClr>
              <a:buSzPts val="1500"/>
              <a:buFont typeface="Calibri"/>
              <a:buChar char="•"/>
            </a:pPr>
            <a:r>
              <a:rPr b="1" i="0" lang="en" sz="1500" u="none" cap="none" strike="noStrike">
                <a:solidFill>
                  <a:schemeClr val="dk1"/>
                </a:solidFill>
                <a:latin typeface="Calibri"/>
                <a:ea typeface="Calibri"/>
                <a:cs typeface="Calibri"/>
                <a:sym typeface="Calibri"/>
              </a:rPr>
              <a:t>Give and take</a:t>
            </a:r>
            <a:br>
              <a:rPr b="1" i="0" lang="en" sz="1500" u="none" cap="none" strike="noStrike">
                <a:solidFill>
                  <a:schemeClr val="dk1"/>
                </a:solidFill>
                <a:latin typeface="Calibri"/>
                <a:ea typeface="Calibri"/>
                <a:cs typeface="Calibri"/>
                <a:sym typeface="Calibri"/>
              </a:rPr>
            </a:br>
            <a:r>
              <a:rPr b="0" i="0" lang="en" sz="1500" u="none" cap="none" strike="noStrike">
                <a:solidFill>
                  <a:schemeClr val="dk1"/>
                </a:solidFill>
                <a:latin typeface="Calibri"/>
                <a:ea typeface="Calibri"/>
                <a:cs typeface="Calibri"/>
                <a:sym typeface="Calibri"/>
              </a:rPr>
              <a:t>A provides eduroam</a:t>
            </a:r>
            <a:br>
              <a:rPr b="0" i="0" lang="en" sz="1500" u="none" cap="none" strike="noStrike">
                <a:solidFill>
                  <a:schemeClr val="dk1"/>
                </a:solidFill>
                <a:latin typeface="Calibri"/>
                <a:ea typeface="Calibri"/>
                <a:cs typeface="Calibri"/>
                <a:sym typeface="Calibri"/>
              </a:rPr>
            </a:br>
            <a:r>
              <a:rPr b="0" i="0" lang="en" sz="1500" u="none" cap="none" strike="noStrike">
                <a:solidFill>
                  <a:schemeClr val="dk1"/>
                </a:solidFill>
                <a:latin typeface="Calibri"/>
                <a:ea typeface="Calibri"/>
                <a:cs typeface="Calibri"/>
                <a:sym typeface="Calibri"/>
              </a:rPr>
              <a:t>A uses eduroam</a:t>
            </a:r>
            <a:br>
              <a:rPr b="0" i="0" lang="en" sz="1500" u="none" cap="none" strike="noStrike">
                <a:solidFill>
                  <a:schemeClr val="dk1"/>
                </a:solidFill>
                <a:latin typeface="Calibri"/>
                <a:ea typeface="Calibri"/>
                <a:cs typeface="Calibri"/>
                <a:sym typeface="Calibri"/>
              </a:rPr>
            </a:br>
            <a:r>
              <a:rPr b="0" i="0" lang="en" sz="1500" u="none" cap="none" strike="noStrike">
                <a:solidFill>
                  <a:schemeClr val="dk1"/>
                </a:solidFill>
                <a:latin typeface="Calibri"/>
                <a:ea typeface="Calibri"/>
                <a:cs typeface="Calibri"/>
                <a:sym typeface="Calibri"/>
              </a:rPr>
              <a:t>B provides eduroam</a:t>
            </a:r>
            <a:br>
              <a:rPr b="0" i="0" lang="en" sz="1500" u="none" cap="none" strike="noStrike">
                <a:solidFill>
                  <a:schemeClr val="dk1"/>
                </a:solidFill>
                <a:latin typeface="Calibri"/>
                <a:ea typeface="Calibri"/>
                <a:cs typeface="Calibri"/>
                <a:sym typeface="Calibri"/>
              </a:rPr>
            </a:br>
            <a:r>
              <a:rPr b="0" i="0" lang="en" sz="1500" u="none" cap="none" strike="noStrike">
                <a:solidFill>
                  <a:schemeClr val="dk1"/>
                </a:solidFill>
                <a:latin typeface="Calibri"/>
                <a:ea typeface="Calibri"/>
                <a:cs typeface="Calibri"/>
                <a:sym typeface="Calibri"/>
              </a:rPr>
              <a:t>B uses eduroam</a:t>
            </a:r>
            <a:endParaRPr sz="1100"/>
          </a:p>
          <a:p>
            <a:pPr indent="-196850" lvl="0" marL="203200" marR="0" rtl="0" algn="l">
              <a:lnSpc>
                <a:spcPct val="100000"/>
              </a:lnSpc>
              <a:spcBef>
                <a:spcPts val="900"/>
              </a:spcBef>
              <a:spcAft>
                <a:spcPts val="0"/>
              </a:spcAft>
              <a:buClr>
                <a:schemeClr val="accent1"/>
              </a:buClr>
              <a:buSzPts val="1500"/>
              <a:buFont typeface="Calibri"/>
              <a:buChar char="•"/>
            </a:pPr>
            <a:r>
              <a:rPr b="1" i="0" lang="en" sz="1500" u="none" cap="none" strike="noStrike">
                <a:solidFill>
                  <a:schemeClr val="dk1"/>
                </a:solidFill>
                <a:latin typeface="Calibri"/>
                <a:ea typeface="Calibri"/>
                <a:cs typeface="Calibri"/>
                <a:sym typeface="Calibri"/>
              </a:rPr>
              <a:t>Global trust</a:t>
            </a:r>
            <a:br>
              <a:rPr b="1" i="0" lang="en" sz="1500" u="none" cap="none" strike="noStrike">
                <a:solidFill>
                  <a:schemeClr val="dk1"/>
                </a:solidFill>
                <a:latin typeface="Calibri"/>
                <a:ea typeface="Calibri"/>
                <a:cs typeface="Calibri"/>
                <a:sym typeface="Calibri"/>
              </a:rPr>
            </a:br>
            <a:r>
              <a:rPr b="0" i="0" lang="en" sz="1500" u="none" cap="none" strike="noStrike">
                <a:solidFill>
                  <a:schemeClr val="dk1"/>
                </a:solidFill>
                <a:latin typeface="Calibri"/>
                <a:ea typeface="Calibri"/>
                <a:cs typeface="Calibri"/>
                <a:sym typeface="Calibri"/>
              </a:rPr>
              <a:t>agreements, policies</a:t>
            </a:r>
            <a:endParaRPr sz="1100"/>
          </a:p>
        </p:txBody>
      </p:sp>
      <p:pic>
        <p:nvPicPr>
          <p:cNvPr descr="eduroamtrans.pdf" id="1246" name="Google Shape;1246;p127"/>
          <p:cNvPicPr preferRelativeResize="0"/>
          <p:nvPr/>
        </p:nvPicPr>
        <p:blipFill rotWithShape="1">
          <a:blip r:embed="rId4">
            <a:alphaModFix/>
          </a:blip>
          <a:srcRect b="0" l="0" r="0" t="0"/>
          <a:stretch/>
        </p:blipFill>
        <p:spPr>
          <a:xfrm>
            <a:off x="6380265" y="268605"/>
            <a:ext cx="1777464" cy="736698"/>
          </a:xfrm>
          <a:prstGeom prst="rect">
            <a:avLst/>
          </a:prstGeom>
          <a:noFill/>
          <a:ln>
            <a:noFill/>
          </a:ln>
        </p:spPr>
      </p:pic>
      <p:pic>
        <p:nvPicPr>
          <p:cNvPr id="1247" name="Google Shape;1247;p127"/>
          <p:cNvPicPr preferRelativeResize="0"/>
          <p:nvPr/>
        </p:nvPicPr>
        <p:blipFill>
          <a:blip r:embed="rId5">
            <a:alphaModFix/>
          </a:blip>
          <a:stretch>
            <a:fillRect/>
          </a:stretch>
        </p:blipFill>
        <p:spPr>
          <a:xfrm>
            <a:off x="122005" y="62283"/>
            <a:ext cx="1457325" cy="647700"/>
          </a:xfrm>
          <a:prstGeom prst="rect">
            <a:avLst/>
          </a:prstGeom>
          <a:noFill/>
          <a:ln>
            <a:noFill/>
          </a:ln>
        </p:spPr>
      </p:pic>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1" name="Shape 1251"/>
        <p:cNvGrpSpPr/>
        <p:nvPr/>
      </p:nvGrpSpPr>
      <p:grpSpPr>
        <a:xfrm>
          <a:off x="0" y="0"/>
          <a:ext cx="0" cy="0"/>
          <a:chOff x="0" y="0"/>
          <a:chExt cx="0" cy="0"/>
        </a:xfrm>
      </p:grpSpPr>
      <p:sp>
        <p:nvSpPr>
          <p:cNvPr id="1252" name="Google Shape;1252;p128"/>
          <p:cNvSpPr txBox="1"/>
          <p:nvPr>
            <p:ph type="title"/>
          </p:nvPr>
        </p:nvSpPr>
        <p:spPr>
          <a:xfrm>
            <a:off x="113100" y="84278"/>
            <a:ext cx="8101800" cy="628800"/>
          </a:xfrm>
          <a:prstGeom prst="rect">
            <a:avLst/>
          </a:prstGeom>
          <a:noFill/>
          <a:ln>
            <a:noFill/>
          </a:ln>
        </p:spPr>
        <p:txBody>
          <a:bodyPr anchorCtr="0" anchor="t" bIns="0" lIns="0" spcFirstLastPara="1" rIns="0" wrap="square" tIns="54000">
            <a:noAutofit/>
          </a:bodyPr>
          <a:lstStyle/>
          <a:p>
            <a:pPr indent="0" lvl="0" marL="0" rtl="0" algn="l">
              <a:lnSpc>
                <a:spcPct val="80000"/>
              </a:lnSpc>
              <a:spcBef>
                <a:spcPts val="0"/>
              </a:spcBef>
              <a:spcAft>
                <a:spcPts val="0"/>
              </a:spcAft>
              <a:buClr>
                <a:schemeClr val="dk1"/>
              </a:buClr>
              <a:buSzPts val="2400"/>
              <a:buFont typeface="Calibri"/>
              <a:buNone/>
            </a:pPr>
            <a:r>
              <a:rPr lang="en" sz="2000">
                <a:solidFill>
                  <a:srgbClr val="FF00FF"/>
                </a:solidFill>
              </a:rPr>
              <a:t>Bolting technologies together: </a:t>
            </a:r>
            <a:br>
              <a:rPr lang="en" sz="2000">
                <a:solidFill>
                  <a:srgbClr val="FF00FF"/>
                </a:solidFill>
              </a:rPr>
            </a:br>
            <a:r>
              <a:rPr lang="en" sz="2000">
                <a:solidFill>
                  <a:srgbClr val="FF00FF"/>
                </a:solidFill>
              </a:rPr>
              <a:t>Eduroam </a:t>
            </a:r>
            <a:r>
              <a:rPr lang="en" sz="2300">
                <a:solidFill>
                  <a:srgbClr val="FF00FF"/>
                </a:solidFill>
              </a:rPr>
              <a:t>end-to-end security, mutual authentication</a:t>
            </a:r>
            <a:endParaRPr sz="2000">
              <a:solidFill>
                <a:srgbClr val="FF00FF"/>
              </a:solidFill>
            </a:endParaRPr>
          </a:p>
        </p:txBody>
      </p:sp>
      <p:sp>
        <p:nvSpPr>
          <p:cNvPr id="1253" name="Google Shape;1253;p128"/>
          <p:cNvSpPr txBox="1"/>
          <p:nvPr>
            <p:ph idx="12" type="sldNum"/>
          </p:nvPr>
        </p:nvSpPr>
        <p:spPr>
          <a:xfrm>
            <a:off x="387272" y="4782046"/>
            <a:ext cx="294600" cy="1626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1254" name="Google Shape;1254;p128"/>
          <p:cNvSpPr/>
          <p:nvPr/>
        </p:nvSpPr>
        <p:spPr>
          <a:xfrm>
            <a:off x="5564109" y="1488205"/>
            <a:ext cx="571500" cy="533400"/>
          </a:xfrm>
          <a:custGeom>
            <a:rect b="b" l="l" r="r" t="t"/>
            <a:pathLst>
              <a:path extrusionOk="0" h="448" w="480">
                <a:moveTo>
                  <a:pt x="0" y="16"/>
                </a:moveTo>
                <a:cubicBezTo>
                  <a:pt x="128" y="8"/>
                  <a:pt x="256" y="0"/>
                  <a:pt x="336" y="16"/>
                </a:cubicBezTo>
                <a:cubicBezTo>
                  <a:pt x="416" y="32"/>
                  <a:pt x="480" y="40"/>
                  <a:pt x="480" y="112"/>
                </a:cubicBezTo>
                <a:cubicBezTo>
                  <a:pt x="480" y="184"/>
                  <a:pt x="296" y="400"/>
                  <a:pt x="336" y="448"/>
                </a:cubicBezTo>
              </a:path>
            </a:pathLst>
          </a:custGeom>
          <a:noFill/>
          <a:ln cap="flat" cmpd="sng" w="38100">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cxnSp>
        <p:nvCxnSpPr>
          <p:cNvPr id="1255" name="Google Shape;1255;p128"/>
          <p:cNvCxnSpPr/>
          <p:nvPr/>
        </p:nvCxnSpPr>
        <p:spPr>
          <a:xfrm rot="10800000">
            <a:off x="3735290" y="2534915"/>
            <a:ext cx="345300" cy="552300"/>
          </a:xfrm>
          <a:prstGeom prst="straightConnector1">
            <a:avLst/>
          </a:prstGeom>
          <a:noFill/>
          <a:ln cap="flat" cmpd="sng" w="9525">
            <a:solidFill>
              <a:schemeClr val="dk1"/>
            </a:solidFill>
            <a:prstDash val="solid"/>
            <a:round/>
            <a:headEnd len="med" w="med" type="none"/>
            <a:tailEnd len="med" w="med" type="none"/>
          </a:ln>
        </p:spPr>
      </p:cxnSp>
      <p:cxnSp>
        <p:nvCxnSpPr>
          <p:cNvPr id="1256" name="Google Shape;1256;p128"/>
          <p:cNvCxnSpPr/>
          <p:nvPr/>
        </p:nvCxnSpPr>
        <p:spPr>
          <a:xfrm flipH="1">
            <a:off x="5361609" y="2534765"/>
            <a:ext cx="316800" cy="444000"/>
          </a:xfrm>
          <a:prstGeom prst="straightConnector1">
            <a:avLst/>
          </a:prstGeom>
          <a:noFill/>
          <a:ln cap="flat" cmpd="sng" w="9525">
            <a:solidFill>
              <a:schemeClr val="dk1"/>
            </a:solidFill>
            <a:prstDash val="solid"/>
            <a:round/>
            <a:headEnd len="med" w="med" type="none"/>
            <a:tailEnd len="med" w="med" type="none"/>
          </a:ln>
        </p:spPr>
      </p:cxnSp>
      <p:cxnSp>
        <p:nvCxnSpPr>
          <p:cNvPr id="1257" name="Google Shape;1257;p128"/>
          <p:cNvCxnSpPr/>
          <p:nvPr/>
        </p:nvCxnSpPr>
        <p:spPr>
          <a:xfrm rot="10800000">
            <a:off x="4649709" y="3519514"/>
            <a:ext cx="0" cy="215400"/>
          </a:xfrm>
          <a:prstGeom prst="straightConnector1">
            <a:avLst/>
          </a:prstGeom>
          <a:noFill/>
          <a:ln cap="flat" cmpd="sng" w="9525">
            <a:solidFill>
              <a:schemeClr val="dk1"/>
            </a:solidFill>
            <a:prstDash val="solid"/>
            <a:round/>
            <a:headEnd len="med" w="med" type="none"/>
            <a:tailEnd len="med" w="med" type="none"/>
          </a:ln>
        </p:spPr>
      </p:cxnSp>
      <p:sp>
        <p:nvSpPr>
          <p:cNvPr id="1258" name="Google Shape;1258;p128"/>
          <p:cNvSpPr/>
          <p:nvPr/>
        </p:nvSpPr>
        <p:spPr>
          <a:xfrm>
            <a:off x="3788888" y="2934814"/>
            <a:ext cx="1944300" cy="628800"/>
          </a:xfrm>
          <a:prstGeom prst="cloudCallout">
            <a:avLst>
              <a:gd fmla="val -27894" name="adj1"/>
              <a:gd fmla="val 30870" name="adj2"/>
            </a:avLst>
          </a:prstGeom>
          <a:solidFill>
            <a:srgbClr val="6666FF"/>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b="0" sz="1400" u="none">
              <a:solidFill>
                <a:schemeClr val="dk1"/>
              </a:solidFill>
              <a:latin typeface="Arial"/>
              <a:ea typeface="Arial"/>
              <a:cs typeface="Arial"/>
              <a:sym typeface="Arial"/>
            </a:endParaRPr>
          </a:p>
        </p:txBody>
      </p:sp>
      <p:sp>
        <p:nvSpPr>
          <p:cNvPr id="1259" name="Google Shape;1259;p128"/>
          <p:cNvSpPr txBox="1"/>
          <p:nvPr/>
        </p:nvSpPr>
        <p:spPr>
          <a:xfrm>
            <a:off x="5221209" y="2191865"/>
            <a:ext cx="1028700" cy="323100"/>
          </a:xfrm>
          <a:prstGeom prst="rect">
            <a:avLst/>
          </a:prstGeom>
          <a:solidFill>
            <a:srgbClr val="FCECA2"/>
          </a:solidFill>
          <a:ln>
            <a:noFill/>
          </a:ln>
        </p:spPr>
        <p:txBody>
          <a:bodyPr anchorCtr="0" anchor="t" bIns="34275" lIns="68575" spcFirstLastPara="1" rIns="68575" wrap="square" tIns="34275">
            <a:spAutoFit/>
          </a:bodyPr>
          <a:lstStyle/>
          <a:p>
            <a:pPr indent="0" lvl="0" marL="0" marR="0" rtl="0" algn="ctr">
              <a:spcBef>
                <a:spcPts val="0"/>
              </a:spcBef>
              <a:spcAft>
                <a:spcPts val="0"/>
              </a:spcAft>
              <a:buNone/>
            </a:pPr>
            <a:r>
              <a:rPr b="1" lang="en" sz="700" u="none">
                <a:solidFill>
                  <a:schemeClr val="dk1"/>
                </a:solidFill>
                <a:latin typeface="Verdana"/>
                <a:ea typeface="Verdana"/>
                <a:cs typeface="Verdana"/>
                <a:sym typeface="Verdana"/>
              </a:rPr>
              <a:t>RADIUS server</a:t>
            </a:r>
            <a:endParaRPr sz="1100"/>
          </a:p>
          <a:p>
            <a:pPr indent="0" lvl="0" marL="0" marR="0" rtl="0" algn="ctr">
              <a:spcBef>
                <a:spcPts val="300"/>
              </a:spcBef>
              <a:spcAft>
                <a:spcPts val="0"/>
              </a:spcAft>
              <a:buNone/>
            </a:pPr>
            <a:r>
              <a:rPr b="1" lang="en" sz="700" u="none">
                <a:solidFill>
                  <a:schemeClr val="dk1"/>
                </a:solidFill>
                <a:latin typeface="Verdana"/>
                <a:ea typeface="Verdana"/>
                <a:cs typeface="Verdana"/>
                <a:sym typeface="Verdana"/>
              </a:rPr>
              <a:t>institution B</a:t>
            </a:r>
            <a:endParaRPr sz="1100"/>
          </a:p>
        </p:txBody>
      </p:sp>
      <p:sp>
        <p:nvSpPr>
          <p:cNvPr id="1260" name="Google Shape;1260;p128"/>
          <p:cNvSpPr txBox="1"/>
          <p:nvPr/>
        </p:nvSpPr>
        <p:spPr>
          <a:xfrm>
            <a:off x="3049509" y="2191865"/>
            <a:ext cx="1028700" cy="323100"/>
          </a:xfrm>
          <a:prstGeom prst="rect">
            <a:avLst/>
          </a:prstGeom>
          <a:solidFill>
            <a:srgbClr val="FCECA2"/>
          </a:solidFill>
          <a:ln>
            <a:noFill/>
          </a:ln>
        </p:spPr>
        <p:txBody>
          <a:bodyPr anchorCtr="0" anchor="t" bIns="34275" lIns="68575" spcFirstLastPara="1" rIns="68575" wrap="square" tIns="34275">
            <a:spAutoFit/>
          </a:bodyPr>
          <a:lstStyle/>
          <a:p>
            <a:pPr indent="0" lvl="0" marL="0" marR="0" rtl="0" algn="ctr">
              <a:spcBef>
                <a:spcPts val="0"/>
              </a:spcBef>
              <a:spcAft>
                <a:spcPts val="0"/>
              </a:spcAft>
              <a:buNone/>
            </a:pPr>
            <a:r>
              <a:rPr b="1" lang="en" sz="700" u="none">
                <a:solidFill>
                  <a:schemeClr val="dk1"/>
                </a:solidFill>
                <a:latin typeface="Verdana"/>
                <a:ea typeface="Verdana"/>
                <a:cs typeface="Verdana"/>
                <a:sym typeface="Verdana"/>
              </a:rPr>
              <a:t>RADIUS server</a:t>
            </a:r>
            <a:endParaRPr sz="1100"/>
          </a:p>
          <a:p>
            <a:pPr indent="0" lvl="0" marL="0" marR="0" rtl="0" algn="ctr">
              <a:spcBef>
                <a:spcPts val="300"/>
              </a:spcBef>
              <a:spcAft>
                <a:spcPts val="0"/>
              </a:spcAft>
              <a:buNone/>
            </a:pPr>
            <a:r>
              <a:rPr b="1" lang="en" sz="700" u="none">
                <a:solidFill>
                  <a:schemeClr val="dk1"/>
                </a:solidFill>
                <a:latin typeface="Verdana"/>
                <a:ea typeface="Verdana"/>
                <a:cs typeface="Verdana"/>
                <a:sym typeface="Verdana"/>
              </a:rPr>
              <a:t>institution A</a:t>
            </a:r>
            <a:endParaRPr sz="1100"/>
          </a:p>
        </p:txBody>
      </p:sp>
      <p:sp>
        <p:nvSpPr>
          <p:cNvPr id="1261" name="Google Shape;1261;p128"/>
          <p:cNvSpPr/>
          <p:nvPr/>
        </p:nvSpPr>
        <p:spPr>
          <a:xfrm>
            <a:off x="6592809" y="2134715"/>
            <a:ext cx="400050" cy="457200"/>
          </a:xfrm>
          <a:prstGeom prst="flowChartMagneticDisk">
            <a:avLst/>
          </a:prstGeom>
          <a:solidFill>
            <a:schemeClr val="folHlink"/>
          </a:solidFill>
          <a:ln cap="flat" cmpd="sng" w="9525">
            <a:solidFill>
              <a:srgbClr val="FFFFFF"/>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b="0" sz="1400" u="none">
              <a:solidFill>
                <a:schemeClr val="dk1"/>
              </a:solidFill>
              <a:latin typeface="Arial"/>
              <a:ea typeface="Arial"/>
              <a:cs typeface="Arial"/>
              <a:sym typeface="Arial"/>
            </a:endParaRPr>
          </a:p>
        </p:txBody>
      </p:sp>
      <p:sp>
        <p:nvSpPr>
          <p:cNvPr id="1262" name="Google Shape;1262;p128"/>
          <p:cNvSpPr/>
          <p:nvPr/>
        </p:nvSpPr>
        <p:spPr>
          <a:xfrm>
            <a:off x="4421109" y="2134715"/>
            <a:ext cx="457200" cy="457200"/>
          </a:xfrm>
          <a:prstGeom prst="flowChartMagneticDisk">
            <a:avLst/>
          </a:prstGeom>
          <a:solidFill>
            <a:schemeClr val="folHlink"/>
          </a:solidFill>
          <a:ln cap="flat" cmpd="sng" w="9525">
            <a:solidFill>
              <a:srgbClr val="FFFFFF"/>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b="0" sz="1400" u="none">
              <a:solidFill>
                <a:schemeClr val="dk1"/>
              </a:solidFill>
              <a:latin typeface="Arial"/>
              <a:ea typeface="Arial"/>
              <a:cs typeface="Arial"/>
              <a:sym typeface="Arial"/>
            </a:endParaRPr>
          </a:p>
        </p:txBody>
      </p:sp>
      <p:sp>
        <p:nvSpPr>
          <p:cNvPr id="1263" name="Google Shape;1263;p128"/>
          <p:cNvSpPr txBox="1"/>
          <p:nvPr/>
        </p:nvSpPr>
        <p:spPr>
          <a:xfrm>
            <a:off x="4365149" y="2959425"/>
            <a:ext cx="727500" cy="2385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b="0" lang="en" sz="1100" u="none">
                <a:solidFill>
                  <a:srgbClr val="FEF9DE"/>
                </a:solidFill>
                <a:latin typeface="Verdana"/>
                <a:ea typeface="Verdana"/>
                <a:cs typeface="Verdana"/>
                <a:sym typeface="Verdana"/>
              </a:rPr>
              <a:t>Internet</a:t>
            </a:r>
            <a:endParaRPr sz="1100"/>
          </a:p>
        </p:txBody>
      </p:sp>
      <p:sp>
        <p:nvSpPr>
          <p:cNvPr id="1264" name="Google Shape;1264;p128"/>
          <p:cNvSpPr txBox="1"/>
          <p:nvPr/>
        </p:nvSpPr>
        <p:spPr>
          <a:xfrm>
            <a:off x="4192509" y="3734914"/>
            <a:ext cx="971700" cy="323100"/>
          </a:xfrm>
          <a:prstGeom prst="rect">
            <a:avLst/>
          </a:prstGeom>
          <a:solidFill>
            <a:srgbClr val="FCECA2"/>
          </a:solidFill>
          <a:ln>
            <a:noFill/>
          </a:ln>
        </p:spPr>
        <p:txBody>
          <a:bodyPr anchorCtr="0" anchor="t" bIns="34275" lIns="68575" spcFirstLastPara="1" rIns="68575" wrap="square" tIns="34275">
            <a:spAutoFit/>
          </a:bodyPr>
          <a:lstStyle/>
          <a:p>
            <a:pPr indent="0" lvl="0" marL="0" marR="0" rtl="0" algn="ctr">
              <a:spcBef>
                <a:spcPts val="0"/>
              </a:spcBef>
              <a:spcAft>
                <a:spcPts val="0"/>
              </a:spcAft>
              <a:buNone/>
            </a:pPr>
            <a:r>
              <a:rPr b="1" lang="en" sz="700" u="none">
                <a:solidFill>
                  <a:schemeClr val="dk1"/>
                </a:solidFill>
                <a:latin typeface="Verdana"/>
                <a:ea typeface="Verdana"/>
                <a:cs typeface="Verdana"/>
                <a:sym typeface="Verdana"/>
              </a:rPr>
              <a:t>Central RADIUS</a:t>
            </a:r>
            <a:endParaRPr sz="1100"/>
          </a:p>
          <a:p>
            <a:pPr indent="0" lvl="0" marL="0" marR="0" rtl="0" algn="ctr">
              <a:spcBef>
                <a:spcPts val="300"/>
              </a:spcBef>
              <a:spcAft>
                <a:spcPts val="0"/>
              </a:spcAft>
              <a:buNone/>
            </a:pPr>
            <a:r>
              <a:rPr b="1" lang="en" sz="700" u="none">
                <a:solidFill>
                  <a:schemeClr val="dk1"/>
                </a:solidFill>
                <a:latin typeface="Verdana"/>
                <a:ea typeface="Verdana"/>
                <a:cs typeface="Verdana"/>
                <a:sym typeface="Verdana"/>
              </a:rPr>
              <a:t>Proxy server</a:t>
            </a:r>
            <a:endParaRPr sz="1100"/>
          </a:p>
        </p:txBody>
      </p:sp>
      <p:sp>
        <p:nvSpPr>
          <p:cNvPr id="1265" name="Google Shape;1265;p128"/>
          <p:cNvSpPr txBox="1"/>
          <p:nvPr/>
        </p:nvSpPr>
        <p:spPr>
          <a:xfrm>
            <a:off x="1906509" y="2191865"/>
            <a:ext cx="857400" cy="800100"/>
          </a:xfrm>
          <a:prstGeom prst="rect">
            <a:avLst/>
          </a:prstGeom>
          <a:solidFill>
            <a:srgbClr val="CCECFF"/>
          </a:solid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u="none">
                <a:solidFill>
                  <a:schemeClr val="dk1"/>
                </a:solidFill>
                <a:latin typeface="Verdana"/>
                <a:ea typeface="Verdana"/>
                <a:cs typeface="Verdana"/>
                <a:sym typeface="Verdana"/>
              </a:rPr>
              <a:t>Authenticator</a:t>
            </a:r>
            <a:endParaRPr sz="1100"/>
          </a:p>
          <a:p>
            <a:pPr indent="0" lvl="0" marL="0" marR="0" rtl="0" algn="ctr">
              <a:spcBef>
                <a:spcPts val="300"/>
              </a:spcBef>
              <a:spcAft>
                <a:spcPts val="0"/>
              </a:spcAft>
              <a:buNone/>
            </a:pPr>
            <a:r>
              <a:rPr b="1" lang="en" sz="700" u="none">
                <a:solidFill>
                  <a:schemeClr val="dk1"/>
                </a:solidFill>
                <a:latin typeface="Verdana"/>
                <a:ea typeface="Verdana"/>
                <a:cs typeface="Verdana"/>
                <a:sym typeface="Verdana"/>
              </a:rPr>
              <a:t>(AP or switch)</a:t>
            </a:r>
            <a:endParaRPr sz="1100"/>
          </a:p>
        </p:txBody>
      </p:sp>
      <p:cxnSp>
        <p:nvCxnSpPr>
          <p:cNvPr id="1266" name="Google Shape;1266;p128"/>
          <p:cNvCxnSpPr/>
          <p:nvPr/>
        </p:nvCxnSpPr>
        <p:spPr>
          <a:xfrm>
            <a:off x="2763759" y="2363315"/>
            <a:ext cx="285900" cy="0"/>
          </a:xfrm>
          <a:prstGeom prst="straightConnector1">
            <a:avLst/>
          </a:prstGeom>
          <a:noFill/>
          <a:ln cap="flat" cmpd="sng" w="9525">
            <a:solidFill>
              <a:schemeClr val="dk1"/>
            </a:solidFill>
            <a:prstDash val="solid"/>
            <a:round/>
            <a:headEnd len="med" w="med" type="none"/>
            <a:tailEnd len="med" w="med" type="none"/>
          </a:ln>
        </p:spPr>
      </p:cxnSp>
      <p:sp>
        <p:nvSpPr>
          <p:cNvPr id="1267" name="Google Shape;1267;p128"/>
          <p:cNvSpPr txBox="1"/>
          <p:nvPr/>
        </p:nvSpPr>
        <p:spPr>
          <a:xfrm>
            <a:off x="4478259" y="2306165"/>
            <a:ext cx="400200" cy="284700"/>
          </a:xfrm>
          <a:prstGeom prst="rect">
            <a:avLst/>
          </a:prstGeom>
          <a:noFill/>
          <a:ln>
            <a:noFill/>
          </a:ln>
        </p:spPr>
        <p:txBody>
          <a:bodyPr anchorCtr="0" anchor="t" bIns="34275" lIns="68575" spcFirstLastPara="1" rIns="68575" wrap="square" tIns="34275">
            <a:spAutoFit/>
          </a:bodyPr>
          <a:lstStyle/>
          <a:p>
            <a:pPr indent="0" lvl="0" marL="0" marR="0" rtl="0" algn="ctr">
              <a:spcBef>
                <a:spcPts val="0"/>
              </a:spcBef>
              <a:spcAft>
                <a:spcPts val="0"/>
              </a:spcAft>
              <a:buNone/>
            </a:pPr>
            <a:r>
              <a:rPr b="0" lang="en" sz="700" u="none">
                <a:solidFill>
                  <a:schemeClr val="dk1"/>
                </a:solidFill>
                <a:latin typeface="Verdana"/>
                <a:ea typeface="Verdana"/>
                <a:cs typeface="Verdana"/>
                <a:sym typeface="Verdana"/>
              </a:rPr>
              <a:t>User DB</a:t>
            </a:r>
            <a:endParaRPr sz="1100"/>
          </a:p>
        </p:txBody>
      </p:sp>
      <p:cxnSp>
        <p:nvCxnSpPr>
          <p:cNvPr id="1268" name="Google Shape;1268;p128"/>
          <p:cNvCxnSpPr/>
          <p:nvPr/>
        </p:nvCxnSpPr>
        <p:spPr>
          <a:xfrm>
            <a:off x="1620759" y="2249015"/>
            <a:ext cx="228600" cy="0"/>
          </a:xfrm>
          <a:prstGeom prst="straightConnector1">
            <a:avLst/>
          </a:prstGeom>
          <a:noFill/>
          <a:ln cap="flat" cmpd="sng" w="38100">
            <a:solidFill>
              <a:schemeClr val="hlink"/>
            </a:solidFill>
            <a:prstDash val="solid"/>
            <a:round/>
            <a:headEnd len="med" w="med" type="none"/>
            <a:tailEnd len="med" w="med" type="triangle"/>
          </a:ln>
        </p:spPr>
      </p:cxnSp>
      <p:cxnSp>
        <p:nvCxnSpPr>
          <p:cNvPr id="1269" name="Google Shape;1269;p128"/>
          <p:cNvCxnSpPr/>
          <p:nvPr/>
        </p:nvCxnSpPr>
        <p:spPr>
          <a:xfrm>
            <a:off x="2820909" y="2249015"/>
            <a:ext cx="171600" cy="0"/>
          </a:xfrm>
          <a:prstGeom prst="straightConnector1">
            <a:avLst/>
          </a:prstGeom>
          <a:noFill/>
          <a:ln cap="flat" cmpd="sng" w="38100">
            <a:solidFill>
              <a:schemeClr val="hlink"/>
            </a:solidFill>
            <a:prstDash val="solid"/>
            <a:round/>
            <a:headEnd len="med" w="med" type="none"/>
            <a:tailEnd len="med" w="med" type="triangle"/>
          </a:ln>
        </p:spPr>
      </p:cxnSp>
      <p:cxnSp>
        <p:nvCxnSpPr>
          <p:cNvPr id="1270" name="Google Shape;1270;p128"/>
          <p:cNvCxnSpPr/>
          <p:nvPr/>
        </p:nvCxnSpPr>
        <p:spPr>
          <a:xfrm>
            <a:off x="3906759" y="2649064"/>
            <a:ext cx="628800" cy="971700"/>
          </a:xfrm>
          <a:prstGeom prst="straightConnector1">
            <a:avLst/>
          </a:prstGeom>
          <a:noFill/>
          <a:ln cap="flat" cmpd="sng" w="38100">
            <a:solidFill>
              <a:schemeClr val="hlink"/>
            </a:solidFill>
            <a:prstDash val="solid"/>
            <a:round/>
            <a:headEnd len="med" w="med" type="none"/>
            <a:tailEnd len="med" w="med" type="triangle"/>
          </a:ln>
        </p:spPr>
      </p:cxnSp>
      <p:cxnSp>
        <p:nvCxnSpPr>
          <p:cNvPr id="1271" name="Google Shape;1271;p128"/>
          <p:cNvCxnSpPr/>
          <p:nvPr/>
        </p:nvCxnSpPr>
        <p:spPr>
          <a:xfrm flipH="1" rot="10800000">
            <a:off x="4821159" y="2591914"/>
            <a:ext cx="685800" cy="1028700"/>
          </a:xfrm>
          <a:prstGeom prst="straightConnector1">
            <a:avLst/>
          </a:prstGeom>
          <a:noFill/>
          <a:ln cap="flat" cmpd="sng" w="38100">
            <a:solidFill>
              <a:schemeClr val="hlink"/>
            </a:solidFill>
            <a:prstDash val="solid"/>
            <a:round/>
            <a:headEnd len="med" w="med" type="none"/>
            <a:tailEnd len="med" w="med" type="triangle"/>
          </a:ln>
        </p:spPr>
      </p:cxnSp>
      <p:cxnSp>
        <p:nvCxnSpPr>
          <p:cNvPr id="1272" name="Google Shape;1272;p128"/>
          <p:cNvCxnSpPr/>
          <p:nvPr/>
        </p:nvCxnSpPr>
        <p:spPr>
          <a:xfrm>
            <a:off x="6307059" y="2249015"/>
            <a:ext cx="228600" cy="0"/>
          </a:xfrm>
          <a:prstGeom prst="straightConnector1">
            <a:avLst/>
          </a:prstGeom>
          <a:noFill/>
          <a:ln cap="flat" cmpd="sng" w="38100">
            <a:solidFill>
              <a:schemeClr val="hlink"/>
            </a:solidFill>
            <a:prstDash val="solid"/>
            <a:round/>
            <a:headEnd len="med" w="med" type="none"/>
            <a:tailEnd len="med" w="med" type="triangle"/>
          </a:ln>
        </p:spPr>
      </p:cxnSp>
      <p:cxnSp>
        <p:nvCxnSpPr>
          <p:cNvPr id="1273" name="Google Shape;1273;p128"/>
          <p:cNvCxnSpPr/>
          <p:nvPr/>
        </p:nvCxnSpPr>
        <p:spPr>
          <a:xfrm rot="10800000">
            <a:off x="6307059" y="2477615"/>
            <a:ext cx="228600" cy="0"/>
          </a:xfrm>
          <a:prstGeom prst="straightConnector1">
            <a:avLst/>
          </a:prstGeom>
          <a:noFill/>
          <a:ln cap="flat" cmpd="sng" w="38100">
            <a:solidFill>
              <a:schemeClr val="dk1"/>
            </a:solidFill>
            <a:prstDash val="solid"/>
            <a:round/>
            <a:headEnd len="med" w="med" type="none"/>
            <a:tailEnd len="med" w="med" type="triangle"/>
          </a:ln>
        </p:spPr>
      </p:cxnSp>
      <p:cxnSp>
        <p:nvCxnSpPr>
          <p:cNvPr id="1274" name="Google Shape;1274;p128"/>
          <p:cNvCxnSpPr/>
          <p:nvPr/>
        </p:nvCxnSpPr>
        <p:spPr>
          <a:xfrm flipH="1">
            <a:off x="5049759" y="2591914"/>
            <a:ext cx="685800" cy="1028700"/>
          </a:xfrm>
          <a:prstGeom prst="straightConnector1">
            <a:avLst/>
          </a:prstGeom>
          <a:noFill/>
          <a:ln cap="flat" cmpd="sng" w="38100">
            <a:solidFill>
              <a:schemeClr val="dk1"/>
            </a:solidFill>
            <a:prstDash val="solid"/>
            <a:round/>
            <a:headEnd len="med" w="med" type="none"/>
            <a:tailEnd len="med" w="med" type="triangle"/>
          </a:ln>
        </p:spPr>
      </p:cxnSp>
      <p:cxnSp>
        <p:nvCxnSpPr>
          <p:cNvPr id="1275" name="Google Shape;1275;p128"/>
          <p:cNvCxnSpPr/>
          <p:nvPr/>
        </p:nvCxnSpPr>
        <p:spPr>
          <a:xfrm rot="10800000">
            <a:off x="2820759" y="2477615"/>
            <a:ext cx="171600" cy="0"/>
          </a:xfrm>
          <a:prstGeom prst="straightConnector1">
            <a:avLst/>
          </a:prstGeom>
          <a:noFill/>
          <a:ln cap="flat" cmpd="sng" w="38100">
            <a:solidFill>
              <a:schemeClr val="dk1"/>
            </a:solidFill>
            <a:prstDash val="solid"/>
            <a:round/>
            <a:headEnd len="med" w="med" type="none"/>
            <a:tailEnd len="med" w="med" type="triangle"/>
          </a:ln>
        </p:spPr>
      </p:cxnSp>
      <p:cxnSp>
        <p:nvCxnSpPr>
          <p:cNvPr id="1276" name="Google Shape;1276;p128"/>
          <p:cNvCxnSpPr/>
          <p:nvPr/>
        </p:nvCxnSpPr>
        <p:spPr>
          <a:xfrm rot="10800000">
            <a:off x="3678309" y="2648914"/>
            <a:ext cx="628500" cy="971700"/>
          </a:xfrm>
          <a:prstGeom prst="straightConnector1">
            <a:avLst/>
          </a:prstGeom>
          <a:noFill/>
          <a:ln cap="flat" cmpd="sng" w="38100">
            <a:solidFill>
              <a:schemeClr val="dk1"/>
            </a:solidFill>
            <a:prstDash val="solid"/>
            <a:round/>
            <a:headEnd len="med" w="med" type="none"/>
            <a:tailEnd len="med" w="med" type="triangle"/>
          </a:ln>
        </p:spPr>
      </p:cxnSp>
      <p:cxnSp>
        <p:nvCxnSpPr>
          <p:cNvPr id="1277" name="Google Shape;1277;p128"/>
          <p:cNvCxnSpPr/>
          <p:nvPr/>
        </p:nvCxnSpPr>
        <p:spPr>
          <a:xfrm>
            <a:off x="4078209" y="2363315"/>
            <a:ext cx="171600" cy="0"/>
          </a:xfrm>
          <a:prstGeom prst="straightConnector1">
            <a:avLst/>
          </a:prstGeom>
          <a:noFill/>
          <a:ln cap="flat" cmpd="sng" w="9525">
            <a:solidFill>
              <a:schemeClr val="dk1"/>
            </a:solidFill>
            <a:prstDash val="solid"/>
            <a:round/>
            <a:headEnd len="med" w="med" type="none"/>
            <a:tailEnd len="med" w="med" type="none"/>
          </a:ln>
        </p:spPr>
      </p:cxnSp>
      <p:cxnSp>
        <p:nvCxnSpPr>
          <p:cNvPr id="1278" name="Google Shape;1278;p128"/>
          <p:cNvCxnSpPr/>
          <p:nvPr/>
        </p:nvCxnSpPr>
        <p:spPr>
          <a:xfrm>
            <a:off x="6249909" y="2363315"/>
            <a:ext cx="342900" cy="0"/>
          </a:xfrm>
          <a:prstGeom prst="straightConnector1">
            <a:avLst/>
          </a:prstGeom>
          <a:noFill/>
          <a:ln cap="flat" cmpd="sng" w="9525">
            <a:solidFill>
              <a:schemeClr val="dk1"/>
            </a:solidFill>
            <a:prstDash val="solid"/>
            <a:round/>
            <a:headEnd len="med" w="med" type="none"/>
            <a:tailEnd len="med" w="med" type="none"/>
          </a:ln>
        </p:spPr>
      </p:cxnSp>
      <p:cxnSp>
        <p:nvCxnSpPr>
          <p:cNvPr id="1279" name="Google Shape;1279;p128"/>
          <p:cNvCxnSpPr/>
          <p:nvPr/>
        </p:nvCxnSpPr>
        <p:spPr>
          <a:xfrm>
            <a:off x="4078209" y="2363315"/>
            <a:ext cx="342900" cy="0"/>
          </a:xfrm>
          <a:prstGeom prst="straightConnector1">
            <a:avLst/>
          </a:prstGeom>
          <a:noFill/>
          <a:ln cap="flat" cmpd="sng" w="9525">
            <a:solidFill>
              <a:schemeClr val="dk1"/>
            </a:solidFill>
            <a:prstDash val="solid"/>
            <a:round/>
            <a:headEnd len="med" w="med" type="none"/>
            <a:tailEnd len="med" w="med" type="none"/>
          </a:ln>
        </p:spPr>
      </p:cxnSp>
      <p:sp>
        <p:nvSpPr>
          <p:cNvPr id="1280" name="Google Shape;1280;p128"/>
          <p:cNvSpPr txBox="1"/>
          <p:nvPr/>
        </p:nvSpPr>
        <p:spPr>
          <a:xfrm>
            <a:off x="6592809" y="2306165"/>
            <a:ext cx="400200" cy="284700"/>
          </a:xfrm>
          <a:prstGeom prst="rect">
            <a:avLst/>
          </a:prstGeom>
          <a:noFill/>
          <a:ln>
            <a:noFill/>
          </a:ln>
        </p:spPr>
        <p:txBody>
          <a:bodyPr anchorCtr="0" anchor="t" bIns="34275" lIns="68575" spcFirstLastPara="1" rIns="68575" wrap="square" tIns="34275">
            <a:spAutoFit/>
          </a:bodyPr>
          <a:lstStyle/>
          <a:p>
            <a:pPr indent="0" lvl="0" marL="0" marR="0" rtl="0" algn="ctr">
              <a:spcBef>
                <a:spcPts val="0"/>
              </a:spcBef>
              <a:spcAft>
                <a:spcPts val="0"/>
              </a:spcAft>
              <a:buNone/>
            </a:pPr>
            <a:r>
              <a:rPr b="0" lang="en" sz="700" u="none">
                <a:solidFill>
                  <a:schemeClr val="dk1"/>
                </a:solidFill>
                <a:latin typeface="Verdana"/>
                <a:ea typeface="Verdana"/>
                <a:cs typeface="Verdana"/>
                <a:sym typeface="Verdana"/>
              </a:rPr>
              <a:t>User DB</a:t>
            </a:r>
            <a:endParaRPr sz="1100"/>
          </a:p>
        </p:txBody>
      </p:sp>
      <p:cxnSp>
        <p:nvCxnSpPr>
          <p:cNvPr id="1281" name="Google Shape;1281;p128"/>
          <p:cNvCxnSpPr/>
          <p:nvPr/>
        </p:nvCxnSpPr>
        <p:spPr>
          <a:xfrm>
            <a:off x="1250475" y="2709786"/>
            <a:ext cx="810900" cy="0"/>
          </a:xfrm>
          <a:prstGeom prst="straightConnector1">
            <a:avLst/>
          </a:prstGeom>
          <a:noFill/>
          <a:ln cap="flat" cmpd="dbl" w="38100">
            <a:solidFill>
              <a:schemeClr val="dk1"/>
            </a:solidFill>
            <a:prstDash val="solid"/>
            <a:round/>
            <a:headEnd len="med" w="med" type="none"/>
            <a:tailEnd len="med" w="med" type="none"/>
          </a:ln>
        </p:spPr>
      </p:cxnSp>
      <p:sp>
        <p:nvSpPr>
          <p:cNvPr id="1282" name="Google Shape;1282;p128"/>
          <p:cNvSpPr txBox="1"/>
          <p:nvPr/>
        </p:nvSpPr>
        <p:spPr>
          <a:xfrm>
            <a:off x="649209" y="1906115"/>
            <a:ext cx="857400" cy="74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u="none">
                <a:solidFill>
                  <a:schemeClr val="dk1"/>
                </a:solidFill>
                <a:latin typeface="Verdana"/>
                <a:ea typeface="Verdana"/>
                <a:cs typeface="Verdana"/>
                <a:sym typeface="Verdana"/>
              </a:rPr>
              <a:t>Supplicant</a:t>
            </a:r>
            <a:endParaRPr sz="1100"/>
          </a:p>
        </p:txBody>
      </p:sp>
      <p:cxnSp>
        <p:nvCxnSpPr>
          <p:cNvPr id="1283" name="Google Shape;1283;p128"/>
          <p:cNvCxnSpPr/>
          <p:nvPr/>
        </p:nvCxnSpPr>
        <p:spPr>
          <a:xfrm flipH="1" rot="10800000">
            <a:off x="2061290" y="2565796"/>
            <a:ext cx="190500" cy="142800"/>
          </a:xfrm>
          <a:prstGeom prst="straightConnector1">
            <a:avLst/>
          </a:prstGeom>
          <a:noFill/>
          <a:ln cap="flat" cmpd="dbl" w="38100">
            <a:solidFill>
              <a:schemeClr val="dk1"/>
            </a:solidFill>
            <a:prstDash val="solid"/>
            <a:round/>
            <a:headEnd len="med" w="med" type="none"/>
            <a:tailEnd len="med" w="med" type="none"/>
          </a:ln>
        </p:spPr>
      </p:cxnSp>
      <p:cxnSp>
        <p:nvCxnSpPr>
          <p:cNvPr id="1284" name="Google Shape;1284;p128"/>
          <p:cNvCxnSpPr/>
          <p:nvPr/>
        </p:nvCxnSpPr>
        <p:spPr>
          <a:xfrm>
            <a:off x="2057719" y="2502617"/>
            <a:ext cx="0" cy="171600"/>
          </a:xfrm>
          <a:prstGeom prst="straightConnector1">
            <a:avLst/>
          </a:prstGeom>
          <a:noFill/>
          <a:ln cap="flat" cmpd="sng" w="38100">
            <a:solidFill>
              <a:schemeClr val="dk1"/>
            </a:solidFill>
            <a:prstDash val="solid"/>
            <a:round/>
            <a:headEnd len="med" w="med" type="none"/>
            <a:tailEnd len="med" w="med" type="triangle"/>
          </a:ln>
        </p:spPr>
      </p:cxnSp>
      <p:cxnSp>
        <p:nvCxnSpPr>
          <p:cNvPr id="1285" name="Google Shape;1285;p128"/>
          <p:cNvCxnSpPr/>
          <p:nvPr/>
        </p:nvCxnSpPr>
        <p:spPr>
          <a:xfrm>
            <a:off x="1305244" y="2363315"/>
            <a:ext cx="601200" cy="0"/>
          </a:xfrm>
          <a:prstGeom prst="straightConnector1">
            <a:avLst/>
          </a:prstGeom>
          <a:noFill/>
          <a:ln cap="flat" cmpd="sng" w="9525">
            <a:solidFill>
              <a:schemeClr val="dk1"/>
            </a:solidFill>
            <a:prstDash val="solid"/>
            <a:round/>
            <a:headEnd len="med" w="med" type="none"/>
            <a:tailEnd len="med" w="med" type="none"/>
          </a:ln>
        </p:spPr>
      </p:cxnSp>
      <p:sp>
        <p:nvSpPr>
          <p:cNvPr id="1286" name="Google Shape;1286;p128"/>
          <p:cNvSpPr txBox="1"/>
          <p:nvPr/>
        </p:nvSpPr>
        <p:spPr>
          <a:xfrm>
            <a:off x="387272" y="3049114"/>
            <a:ext cx="1257300" cy="323100"/>
          </a:xfrm>
          <a:prstGeom prst="rect">
            <a:avLst/>
          </a:prstGeom>
          <a:noFill/>
          <a:ln>
            <a:noFill/>
          </a:ln>
        </p:spPr>
        <p:txBody>
          <a:bodyPr anchorCtr="0" anchor="t" bIns="34275" lIns="68575" spcFirstLastPara="1" rIns="68575" wrap="square" tIns="34275">
            <a:spAutoFit/>
          </a:bodyPr>
          <a:lstStyle/>
          <a:p>
            <a:pPr indent="0" lvl="0" marL="0" marR="0" rtl="0" algn="ctr">
              <a:spcBef>
                <a:spcPts val="0"/>
              </a:spcBef>
              <a:spcAft>
                <a:spcPts val="0"/>
              </a:spcAft>
              <a:buNone/>
            </a:pPr>
            <a:r>
              <a:rPr b="1" lang="en" sz="700" u="none">
                <a:solidFill>
                  <a:schemeClr val="dk1"/>
                </a:solidFill>
                <a:latin typeface="Verdana"/>
                <a:ea typeface="Verdana"/>
                <a:cs typeface="Verdana"/>
                <a:sym typeface="Verdana"/>
              </a:rPr>
              <a:t>Guest</a:t>
            </a:r>
            <a:endParaRPr sz="1100"/>
          </a:p>
          <a:p>
            <a:pPr indent="0" lvl="0" marL="0" marR="0" rtl="0" algn="ctr">
              <a:spcBef>
                <a:spcPts val="300"/>
              </a:spcBef>
              <a:spcAft>
                <a:spcPts val="0"/>
              </a:spcAft>
              <a:buNone/>
            </a:pPr>
            <a:r>
              <a:rPr b="1" lang="en" sz="700" u="none">
                <a:solidFill>
                  <a:schemeClr val="dk1"/>
                </a:solidFill>
                <a:latin typeface="Verdana"/>
                <a:ea typeface="Verdana"/>
                <a:cs typeface="Verdana"/>
                <a:sym typeface="Verdana"/>
              </a:rPr>
              <a:t>user@institution-B.nl</a:t>
            </a:r>
            <a:endParaRPr sz="1100"/>
          </a:p>
        </p:txBody>
      </p:sp>
      <p:sp>
        <p:nvSpPr>
          <p:cNvPr id="1287" name="Google Shape;1287;p128"/>
          <p:cNvSpPr/>
          <p:nvPr/>
        </p:nvSpPr>
        <p:spPr>
          <a:xfrm>
            <a:off x="2270840" y="2752649"/>
            <a:ext cx="53700" cy="546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b="0" sz="1400" u="none">
              <a:solidFill>
                <a:schemeClr val="dk1"/>
              </a:solidFill>
              <a:latin typeface="Arial"/>
              <a:ea typeface="Arial"/>
              <a:cs typeface="Arial"/>
              <a:sym typeface="Arial"/>
            </a:endParaRPr>
          </a:p>
        </p:txBody>
      </p:sp>
      <p:sp>
        <p:nvSpPr>
          <p:cNvPr id="1288" name="Google Shape;1288;p128"/>
          <p:cNvSpPr/>
          <p:nvPr/>
        </p:nvSpPr>
        <p:spPr>
          <a:xfrm>
            <a:off x="2195831" y="2847899"/>
            <a:ext cx="53700" cy="546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b="0" sz="1400" u="none">
              <a:solidFill>
                <a:schemeClr val="dk1"/>
              </a:solidFill>
              <a:latin typeface="Arial"/>
              <a:ea typeface="Arial"/>
              <a:cs typeface="Arial"/>
              <a:sym typeface="Arial"/>
            </a:endParaRPr>
          </a:p>
        </p:txBody>
      </p:sp>
      <p:sp>
        <p:nvSpPr>
          <p:cNvPr id="1289" name="Google Shape;1289;p128"/>
          <p:cNvSpPr/>
          <p:nvPr/>
        </p:nvSpPr>
        <p:spPr>
          <a:xfrm>
            <a:off x="2057725" y="2614436"/>
            <a:ext cx="399900" cy="284700"/>
          </a:xfrm>
          <a:prstGeom prst="ellipse">
            <a:avLst/>
          </a:prstGeom>
          <a:noFill/>
          <a:ln cap="flat" cmpd="sng" w="9525">
            <a:solidFill>
              <a:schemeClr val="dk1"/>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b="0" sz="1400" u="none">
              <a:solidFill>
                <a:schemeClr val="dk1"/>
              </a:solidFill>
              <a:latin typeface="Arial"/>
              <a:ea typeface="Arial"/>
              <a:cs typeface="Arial"/>
              <a:sym typeface="Arial"/>
            </a:endParaRPr>
          </a:p>
        </p:txBody>
      </p:sp>
      <p:sp>
        <p:nvSpPr>
          <p:cNvPr id="1290" name="Google Shape;1290;p128"/>
          <p:cNvSpPr/>
          <p:nvPr/>
        </p:nvSpPr>
        <p:spPr>
          <a:xfrm>
            <a:off x="2033906" y="2681211"/>
            <a:ext cx="53700" cy="546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b="0" sz="1400" u="none">
              <a:solidFill>
                <a:schemeClr val="dk1"/>
              </a:solidFill>
              <a:latin typeface="Arial"/>
              <a:ea typeface="Arial"/>
              <a:cs typeface="Arial"/>
              <a:sym typeface="Arial"/>
            </a:endParaRPr>
          </a:p>
        </p:txBody>
      </p:sp>
      <p:cxnSp>
        <p:nvCxnSpPr>
          <p:cNvPr id="1291" name="Google Shape;1291;p128"/>
          <p:cNvCxnSpPr/>
          <p:nvPr/>
        </p:nvCxnSpPr>
        <p:spPr>
          <a:xfrm>
            <a:off x="2319656" y="2791940"/>
            <a:ext cx="844200" cy="771600"/>
          </a:xfrm>
          <a:prstGeom prst="straightConnector1">
            <a:avLst/>
          </a:prstGeom>
          <a:noFill/>
          <a:ln cap="flat" cmpd="dbl" w="38100">
            <a:solidFill>
              <a:schemeClr val="dk1"/>
            </a:solidFill>
            <a:prstDash val="solid"/>
            <a:round/>
            <a:headEnd len="med" w="med" type="none"/>
            <a:tailEnd len="med" w="med" type="none"/>
          </a:ln>
        </p:spPr>
      </p:cxnSp>
      <p:cxnSp>
        <p:nvCxnSpPr>
          <p:cNvPr id="1292" name="Google Shape;1292;p128"/>
          <p:cNvCxnSpPr/>
          <p:nvPr/>
        </p:nvCxnSpPr>
        <p:spPr>
          <a:xfrm>
            <a:off x="2223215" y="2878855"/>
            <a:ext cx="254700" cy="913200"/>
          </a:xfrm>
          <a:prstGeom prst="straightConnector1">
            <a:avLst/>
          </a:prstGeom>
          <a:noFill/>
          <a:ln cap="flat" cmpd="dbl" w="38100">
            <a:solidFill>
              <a:schemeClr val="dk1"/>
            </a:solidFill>
            <a:prstDash val="solid"/>
            <a:round/>
            <a:headEnd len="med" w="med" type="none"/>
            <a:tailEnd len="med" w="med" type="none"/>
          </a:ln>
        </p:spPr>
      </p:cxnSp>
      <p:sp>
        <p:nvSpPr>
          <p:cNvPr id="1293" name="Google Shape;1293;p128"/>
          <p:cNvSpPr/>
          <p:nvPr/>
        </p:nvSpPr>
        <p:spPr>
          <a:xfrm>
            <a:off x="1899365" y="3633711"/>
            <a:ext cx="864600" cy="540600"/>
          </a:xfrm>
          <a:prstGeom prst="cloudCallout">
            <a:avLst>
              <a:gd fmla="val 12671" name="adj1"/>
              <a:gd fmla="val 1102" name="adj2"/>
            </a:avLst>
          </a:prstGeom>
          <a:solidFill>
            <a:srgbClr val="CC00CC"/>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b="0" sz="1400" u="none">
              <a:solidFill>
                <a:schemeClr val="dk1"/>
              </a:solidFill>
              <a:latin typeface="Arial"/>
              <a:ea typeface="Arial"/>
              <a:cs typeface="Arial"/>
              <a:sym typeface="Arial"/>
            </a:endParaRPr>
          </a:p>
        </p:txBody>
      </p:sp>
      <p:sp>
        <p:nvSpPr>
          <p:cNvPr id="1294" name="Google Shape;1294;p128"/>
          <p:cNvSpPr txBox="1"/>
          <p:nvPr/>
        </p:nvSpPr>
        <p:spPr>
          <a:xfrm>
            <a:off x="2019619" y="3709911"/>
            <a:ext cx="616800" cy="377100"/>
          </a:xfrm>
          <a:prstGeom prst="rect">
            <a:avLst/>
          </a:prstGeom>
          <a:noFill/>
          <a:ln>
            <a:noFill/>
          </a:ln>
        </p:spPr>
        <p:txBody>
          <a:bodyPr anchorCtr="0" anchor="t" bIns="34275" lIns="68575" spcFirstLastPara="1" rIns="68575" wrap="square" tIns="34275">
            <a:spAutoFit/>
          </a:bodyPr>
          <a:lstStyle/>
          <a:p>
            <a:pPr indent="0" lvl="0" marL="0" marR="0" rtl="0" algn="ctr">
              <a:spcBef>
                <a:spcPts val="0"/>
              </a:spcBef>
              <a:spcAft>
                <a:spcPts val="0"/>
              </a:spcAft>
              <a:buNone/>
            </a:pPr>
            <a:r>
              <a:rPr b="0" lang="en" sz="1000" u="none">
                <a:solidFill>
                  <a:schemeClr val="dk1"/>
                </a:solidFill>
                <a:latin typeface="Verdana"/>
                <a:ea typeface="Verdana"/>
                <a:cs typeface="Verdana"/>
                <a:sym typeface="Verdana"/>
              </a:rPr>
              <a:t>regular</a:t>
            </a:r>
            <a:endParaRPr sz="1000"/>
          </a:p>
          <a:p>
            <a:pPr indent="0" lvl="0" marL="0" marR="0" rtl="0" algn="ctr">
              <a:spcBef>
                <a:spcPts val="0"/>
              </a:spcBef>
              <a:spcAft>
                <a:spcPts val="0"/>
              </a:spcAft>
              <a:buNone/>
            </a:pPr>
            <a:r>
              <a:rPr b="0" lang="en" sz="1000" u="none">
                <a:solidFill>
                  <a:schemeClr val="dk1"/>
                </a:solidFill>
                <a:latin typeface="Verdana"/>
                <a:ea typeface="Verdana"/>
                <a:cs typeface="Verdana"/>
                <a:sym typeface="Verdana"/>
              </a:rPr>
              <a:t>VLAN</a:t>
            </a:r>
            <a:endParaRPr sz="1000"/>
          </a:p>
        </p:txBody>
      </p:sp>
      <p:sp>
        <p:nvSpPr>
          <p:cNvPr id="1295" name="Google Shape;1295;p128"/>
          <p:cNvSpPr/>
          <p:nvPr/>
        </p:nvSpPr>
        <p:spPr>
          <a:xfrm>
            <a:off x="2870915" y="3363439"/>
            <a:ext cx="864600" cy="540600"/>
          </a:xfrm>
          <a:prstGeom prst="cloudCallout">
            <a:avLst>
              <a:gd fmla="val 12671" name="adj1"/>
              <a:gd fmla="val 1102" name="adj2"/>
            </a:avLst>
          </a:prstGeom>
          <a:solidFill>
            <a:srgbClr val="CC99FF"/>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b="0" sz="1400" u="none">
              <a:solidFill>
                <a:schemeClr val="dk1"/>
              </a:solidFill>
              <a:latin typeface="Arial"/>
              <a:ea typeface="Arial"/>
              <a:cs typeface="Arial"/>
              <a:sym typeface="Arial"/>
            </a:endParaRPr>
          </a:p>
        </p:txBody>
      </p:sp>
      <p:sp>
        <p:nvSpPr>
          <p:cNvPr id="1296" name="Google Shape;1296;p128"/>
          <p:cNvSpPr txBox="1"/>
          <p:nvPr/>
        </p:nvSpPr>
        <p:spPr>
          <a:xfrm>
            <a:off x="3035226" y="3420600"/>
            <a:ext cx="684600" cy="408000"/>
          </a:xfrm>
          <a:prstGeom prst="rect">
            <a:avLst/>
          </a:prstGeom>
          <a:noFill/>
          <a:ln>
            <a:noFill/>
          </a:ln>
        </p:spPr>
        <p:txBody>
          <a:bodyPr anchorCtr="0" anchor="t" bIns="34275" lIns="68575" spcFirstLastPara="1" rIns="68575" wrap="square" tIns="34275">
            <a:spAutoFit/>
          </a:bodyPr>
          <a:lstStyle/>
          <a:p>
            <a:pPr indent="0" lvl="0" marL="0" marR="0" rtl="0" algn="ctr">
              <a:spcBef>
                <a:spcPts val="0"/>
              </a:spcBef>
              <a:spcAft>
                <a:spcPts val="0"/>
              </a:spcAft>
              <a:buNone/>
            </a:pPr>
            <a:r>
              <a:rPr b="0" lang="en" sz="1100" u="none">
                <a:solidFill>
                  <a:schemeClr val="dk1"/>
                </a:solidFill>
                <a:latin typeface="Verdana"/>
                <a:ea typeface="Verdana"/>
                <a:cs typeface="Verdana"/>
                <a:sym typeface="Verdana"/>
              </a:rPr>
              <a:t>guest</a:t>
            </a:r>
            <a:endParaRPr sz="1100"/>
          </a:p>
          <a:p>
            <a:pPr indent="0" lvl="0" marL="0" marR="0" rtl="0" algn="ctr">
              <a:spcBef>
                <a:spcPts val="0"/>
              </a:spcBef>
              <a:spcAft>
                <a:spcPts val="0"/>
              </a:spcAft>
              <a:buNone/>
            </a:pPr>
            <a:r>
              <a:rPr b="0" lang="en" sz="1100" u="none">
                <a:solidFill>
                  <a:schemeClr val="dk1"/>
                </a:solidFill>
                <a:latin typeface="Verdana"/>
                <a:ea typeface="Verdana"/>
                <a:cs typeface="Verdana"/>
                <a:sym typeface="Verdana"/>
              </a:rPr>
              <a:t>VLAN</a:t>
            </a:r>
            <a:endParaRPr sz="1100"/>
          </a:p>
        </p:txBody>
      </p:sp>
      <p:pic>
        <p:nvPicPr>
          <p:cNvPr descr="hp-laptop-computers-2" id="1297" name="Google Shape;1297;p128"/>
          <p:cNvPicPr preferRelativeResize="0"/>
          <p:nvPr/>
        </p:nvPicPr>
        <p:blipFill rotWithShape="1">
          <a:blip r:embed="rId3">
            <a:alphaModFix/>
          </a:blip>
          <a:srcRect b="0" l="0" r="0" t="0"/>
          <a:stretch/>
        </p:blipFill>
        <p:spPr>
          <a:xfrm>
            <a:off x="477759" y="2077565"/>
            <a:ext cx="971550" cy="971550"/>
          </a:xfrm>
          <a:prstGeom prst="rect">
            <a:avLst/>
          </a:prstGeom>
          <a:noFill/>
          <a:ln>
            <a:noFill/>
          </a:ln>
        </p:spPr>
      </p:pic>
      <p:sp>
        <p:nvSpPr>
          <p:cNvPr id="1298" name="Google Shape;1298;p128"/>
          <p:cNvSpPr/>
          <p:nvPr/>
        </p:nvSpPr>
        <p:spPr>
          <a:xfrm flipH="1">
            <a:off x="5092622" y="1395336"/>
            <a:ext cx="685800" cy="228600"/>
          </a:xfrm>
          <a:prstGeom prst="flowChartMagneticDrum">
            <a:avLst/>
          </a:prstGeom>
          <a:solidFill>
            <a:srgbClr val="FFCC99"/>
          </a:solidFill>
          <a:ln cap="flat" cmpd="sng" w="12700">
            <a:solidFill>
              <a:schemeClr val="dk1"/>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1800" u="none">
              <a:solidFill>
                <a:schemeClr val="dk1"/>
              </a:solidFill>
              <a:latin typeface="Times New Roman"/>
              <a:ea typeface="Times New Roman"/>
              <a:cs typeface="Times New Roman"/>
              <a:sym typeface="Times New Roman"/>
            </a:endParaRPr>
          </a:p>
        </p:txBody>
      </p:sp>
      <p:sp>
        <p:nvSpPr>
          <p:cNvPr id="1299" name="Google Shape;1299;p128"/>
          <p:cNvSpPr/>
          <p:nvPr/>
        </p:nvSpPr>
        <p:spPr>
          <a:xfrm flipH="1">
            <a:off x="1263572" y="1395336"/>
            <a:ext cx="514350" cy="228600"/>
          </a:xfrm>
          <a:prstGeom prst="flowChartMagneticDrum">
            <a:avLst/>
          </a:prstGeom>
          <a:solidFill>
            <a:srgbClr val="FFCC99"/>
          </a:solidFill>
          <a:ln cap="flat" cmpd="sng" w="12700">
            <a:solidFill>
              <a:schemeClr val="dk1"/>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b="0" sz="1400" u="none">
              <a:solidFill>
                <a:schemeClr val="dk1"/>
              </a:solidFill>
              <a:latin typeface="Arial"/>
              <a:ea typeface="Arial"/>
              <a:cs typeface="Arial"/>
              <a:sym typeface="Arial"/>
            </a:endParaRPr>
          </a:p>
        </p:txBody>
      </p:sp>
      <p:sp>
        <p:nvSpPr>
          <p:cNvPr id="1300" name="Google Shape;1300;p128"/>
          <p:cNvSpPr/>
          <p:nvPr/>
        </p:nvSpPr>
        <p:spPr>
          <a:xfrm>
            <a:off x="1606471" y="1395336"/>
            <a:ext cx="3828900" cy="228600"/>
          </a:xfrm>
          <a:prstGeom prst="rect">
            <a:avLst/>
          </a:prstGeom>
          <a:solidFill>
            <a:srgbClr val="FFCC99"/>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b="0" sz="1400" u="none">
              <a:solidFill>
                <a:schemeClr val="dk1"/>
              </a:solidFill>
              <a:latin typeface="Arial"/>
              <a:ea typeface="Arial"/>
              <a:cs typeface="Arial"/>
              <a:sym typeface="Arial"/>
            </a:endParaRPr>
          </a:p>
        </p:txBody>
      </p:sp>
      <p:cxnSp>
        <p:nvCxnSpPr>
          <p:cNvPr id="1301" name="Google Shape;1301;p128"/>
          <p:cNvCxnSpPr/>
          <p:nvPr/>
        </p:nvCxnSpPr>
        <p:spPr>
          <a:xfrm>
            <a:off x="1435021" y="1395336"/>
            <a:ext cx="4114800" cy="0"/>
          </a:xfrm>
          <a:prstGeom prst="straightConnector1">
            <a:avLst/>
          </a:prstGeom>
          <a:noFill/>
          <a:ln cap="flat" cmpd="sng" w="12700">
            <a:solidFill>
              <a:schemeClr val="dk1"/>
            </a:solidFill>
            <a:prstDash val="solid"/>
            <a:round/>
            <a:headEnd len="med" w="med" type="none"/>
            <a:tailEnd len="med" w="med" type="none"/>
          </a:ln>
        </p:spPr>
      </p:cxnSp>
      <p:cxnSp>
        <p:nvCxnSpPr>
          <p:cNvPr id="1302" name="Google Shape;1302;p128"/>
          <p:cNvCxnSpPr/>
          <p:nvPr/>
        </p:nvCxnSpPr>
        <p:spPr>
          <a:xfrm>
            <a:off x="1563609" y="1623936"/>
            <a:ext cx="3886200" cy="0"/>
          </a:xfrm>
          <a:prstGeom prst="straightConnector1">
            <a:avLst/>
          </a:prstGeom>
          <a:noFill/>
          <a:ln cap="flat" cmpd="sng" w="12700">
            <a:solidFill>
              <a:schemeClr val="dk1"/>
            </a:solidFill>
            <a:prstDash val="solid"/>
            <a:round/>
            <a:headEnd len="med" w="med" type="none"/>
            <a:tailEnd len="med" w="med" type="none"/>
          </a:ln>
        </p:spPr>
      </p:cxnSp>
      <p:sp>
        <p:nvSpPr>
          <p:cNvPr id="1303" name="Google Shape;1303;p128"/>
          <p:cNvSpPr/>
          <p:nvPr/>
        </p:nvSpPr>
        <p:spPr>
          <a:xfrm>
            <a:off x="599203" y="1459630"/>
            <a:ext cx="628650" cy="666750"/>
          </a:xfrm>
          <a:custGeom>
            <a:rect b="b" l="l" r="r" t="t"/>
            <a:pathLst>
              <a:path extrusionOk="0" h="560" w="528">
                <a:moveTo>
                  <a:pt x="96" y="560"/>
                </a:moveTo>
                <a:cubicBezTo>
                  <a:pt x="48" y="436"/>
                  <a:pt x="0" y="312"/>
                  <a:pt x="0" y="224"/>
                </a:cubicBezTo>
                <a:cubicBezTo>
                  <a:pt x="0" y="136"/>
                  <a:pt x="24" y="64"/>
                  <a:pt x="96" y="32"/>
                </a:cubicBezTo>
                <a:cubicBezTo>
                  <a:pt x="168" y="0"/>
                  <a:pt x="360" y="32"/>
                  <a:pt x="432" y="32"/>
                </a:cubicBezTo>
                <a:cubicBezTo>
                  <a:pt x="504" y="32"/>
                  <a:pt x="516" y="32"/>
                  <a:pt x="528" y="32"/>
                </a:cubicBezTo>
              </a:path>
            </a:pathLst>
          </a:custGeom>
          <a:noFill/>
          <a:ln cap="flat" cmpd="sng" w="38100">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04" name="Google Shape;1304;p128"/>
          <p:cNvSpPr/>
          <p:nvPr/>
        </p:nvSpPr>
        <p:spPr>
          <a:xfrm>
            <a:off x="1263572" y="1395336"/>
            <a:ext cx="171600" cy="228600"/>
          </a:xfrm>
          <a:prstGeom prst="ellipse">
            <a:avLst/>
          </a:prstGeom>
          <a:solidFill>
            <a:srgbClr val="FFB163"/>
          </a:solidFill>
          <a:ln cap="flat" cmpd="sng" w="12700">
            <a:solidFill>
              <a:schemeClr val="dk1"/>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b="0" sz="1400" u="none">
              <a:solidFill>
                <a:schemeClr val="dk1"/>
              </a:solidFill>
              <a:latin typeface="Arial"/>
              <a:ea typeface="Arial"/>
              <a:cs typeface="Arial"/>
              <a:sym typeface="Arial"/>
            </a:endParaRPr>
          </a:p>
        </p:txBody>
      </p:sp>
      <p:sp>
        <p:nvSpPr>
          <p:cNvPr id="1305" name="Google Shape;1305;p128"/>
          <p:cNvSpPr txBox="1"/>
          <p:nvPr/>
        </p:nvSpPr>
        <p:spPr>
          <a:xfrm>
            <a:off x="2466103" y="1431055"/>
            <a:ext cx="2000100" cy="1716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u="none">
                <a:solidFill>
                  <a:schemeClr val="dk1"/>
                </a:solidFill>
                <a:latin typeface="Verdana"/>
                <a:ea typeface="Verdana"/>
                <a:cs typeface="Verdana"/>
                <a:sym typeface="Verdana"/>
              </a:rPr>
              <a:t>Secured tunnel</a:t>
            </a:r>
            <a:endParaRPr sz="1100"/>
          </a:p>
        </p:txBody>
      </p:sp>
      <p:pic>
        <p:nvPicPr>
          <p:cNvPr id="1306" name="Google Shape;1306;p128"/>
          <p:cNvPicPr preferRelativeResize="0"/>
          <p:nvPr/>
        </p:nvPicPr>
        <p:blipFill>
          <a:blip r:embed="rId4">
            <a:alphaModFix/>
          </a:blip>
          <a:stretch>
            <a:fillRect/>
          </a:stretch>
        </p:blipFill>
        <p:spPr>
          <a:xfrm>
            <a:off x="7566730" y="954958"/>
            <a:ext cx="1457325" cy="647700"/>
          </a:xfrm>
          <a:prstGeom prst="rect">
            <a:avLst/>
          </a:prstGeom>
          <a:noFill/>
          <a:ln>
            <a:noFill/>
          </a:ln>
        </p:spPr>
      </p:pic>
      <p:sp>
        <p:nvSpPr>
          <p:cNvPr id="1307" name="Google Shape;1307;p128"/>
          <p:cNvSpPr txBox="1"/>
          <p:nvPr/>
        </p:nvSpPr>
        <p:spPr>
          <a:xfrm>
            <a:off x="80650" y="4151925"/>
            <a:ext cx="8405400" cy="565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1800"/>
              </a:spcAft>
              <a:buNone/>
            </a:pPr>
            <a:r>
              <a:rPr lang="en" sz="1150">
                <a:solidFill>
                  <a:srgbClr val="004869"/>
                </a:solidFill>
                <a:highlight>
                  <a:srgbClr val="FFFFFF"/>
                </a:highlight>
                <a:latin typeface="Open Sans"/>
                <a:ea typeface="Open Sans"/>
                <a:cs typeface="Open Sans"/>
                <a:sym typeface="Open Sans"/>
              </a:rPr>
              <a:t> </a:t>
            </a:r>
            <a:r>
              <a:rPr b="1" lang="en" sz="1150" u="sng">
                <a:solidFill>
                  <a:srgbClr val="004869"/>
                </a:solidFill>
                <a:highlight>
                  <a:srgbClr val="FFFFFF"/>
                </a:highlight>
                <a:latin typeface="Open Sans"/>
                <a:ea typeface="Open Sans"/>
                <a:cs typeface="Open Sans"/>
                <a:sym typeface="Open Sans"/>
              </a:rPr>
              <a:t>A secure tunnel is established from the user’s computer to his home institution </a:t>
            </a:r>
            <a:r>
              <a:rPr b="1" lang="en" sz="1150">
                <a:solidFill>
                  <a:srgbClr val="004869"/>
                </a:solidFill>
                <a:highlight>
                  <a:srgbClr val="FFFFFF"/>
                </a:highlight>
                <a:latin typeface="Open Sans"/>
                <a:ea typeface="Open Sans"/>
                <a:cs typeface="Open Sans"/>
                <a:sym typeface="Open Sans"/>
              </a:rPr>
              <a:t>through which the </a:t>
            </a:r>
            <a:r>
              <a:rPr b="1" lang="en" sz="1150">
                <a:solidFill>
                  <a:srgbClr val="ED1556"/>
                </a:solidFill>
                <a:highlight>
                  <a:srgbClr val="FFFFFF"/>
                </a:highlight>
                <a:latin typeface="Open Sans"/>
                <a:ea typeface="Open Sans"/>
                <a:cs typeface="Open Sans"/>
                <a:sym typeface="Open Sans"/>
              </a:rPr>
              <a:t>actual authentication information (username/password etc.) will be carried </a:t>
            </a:r>
            <a:r>
              <a:rPr b="1" lang="en" sz="1150">
                <a:solidFill>
                  <a:srgbClr val="004869"/>
                </a:solidFill>
                <a:highlight>
                  <a:srgbClr val="FFFFFF"/>
                </a:highlight>
                <a:latin typeface="Open Sans"/>
                <a:ea typeface="Open Sans"/>
                <a:cs typeface="Open Sans"/>
                <a:sym typeface="Open Sans"/>
              </a:rPr>
              <a:t>(EAP-TTLS or PEAP) </a:t>
            </a:r>
            <a:endParaRPr b="1"/>
          </a:p>
        </p:txBody>
      </p:sp>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5" name="Shape 455"/>
        <p:cNvGrpSpPr/>
        <p:nvPr/>
      </p:nvGrpSpPr>
      <p:grpSpPr>
        <a:xfrm>
          <a:off x="0" y="0"/>
          <a:ext cx="0" cy="0"/>
          <a:chOff x="0" y="0"/>
          <a:chExt cx="0" cy="0"/>
        </a:xfrm>
      </p:grpSpPr>
      <p:pic>
        <p:nvPicPr>
          <p:cNvPr id="456" name="Google Shape;456;p75"/>
          <p:cNvPicPr preferRelativeResize="0"/>
          <p:nvPr>
            <p:ph idx="4294967295" type="body"/>
          </p:nvPr>
        </p:nvPicPr>
        <p:blipFill rotWithShape="1">
          <a:blip r:embed="rId3">
            <a:alphaModFix/>
          </a:blip>
          <a:srcRect b="0" l="0" r="0" t="0"/>
          <a:stretch/>
        </p:blipFill>
        <p:spPr>
          <a:xfrm>
            <a:off x="878665" y="190500"/>
            <a:ext cx="7344900" cy="4762500"/>
          </a:xfrm>
          <a:prstGeom prst="rect">
            <a:avLst/>
          </a:prstGeom>
          <a:noFill/>
          <a:ln>
            <a:noFill/>
          </a:ln>
        </p:spPr>
      </p:pic>
      <p:sp>
        <p:nvSpPr>
          <p:cNvPr id="457" name="Google Shape;457;p75"/>
          <p:cNvSpPr/>
          <p:nvPr/>
        </p:nvSpPr>
        <p:spPr>
          <a:xfrm>
            <a:off x="-718499" y="189993"/>
            <a:ext cx="1345500" cy="3716700"/>
          </a:xfrm>
          <a:prstGeom prst="roundRect">
            <a:avLst>
              <a:gd fmla="val 36667" name="adj"/>
            </a:avLst>
          </a:prstGeom>
          <a:solidFill>
            <a:srgbClr val="DDEAF6"/>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458" name="Google Shape;458;p75"/>
          <p:cNvSpPr/>
          <p:nvPr/>
        </p:nvSpPr>
        <p:spPr>
          <a:xfrm>
            <a:off x="8475239" y="494268"/>
            <a:ext cx="1345500" cy="3928200"/>
          </a:xfrm>
          <a:prstGeom prst="roundRect">
            <a:avLst>
              <a:gd fmla="val 12796" name="adj"/>
            </a:avLst>
          </a:prstGeom>
          <a:solidFill>
            <a:srgbClr val="C7DBE3">
              <a:alpha val="65880"/>
            </a:srgbClr>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459" name="Google Shape;459;p75"/>
          <p:cNvSpPr/>
          <p:nvPr/>
        </p:nvSpPr>
        <p:spPr>
          <a:xfrm>
            <a:off x="-718499" y="1031711"/>
            <a:ext cx="1345500" cy="3921900"/>
          </a:xfrm>
          <a:prstGeom prst="roundRect">
            <a:avLst>
              <a:gd fmla="val 0" name="adj"/>
            </a:avLst>
          </a:prstGeom>
          <a:solidFill>
            <a:srgbClr val="DDEAF6"/>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grpSp>
        <p:nvGrpSpPr>
          <p:cNvPr id="460" name="Google Shape;460;p75"/>
          <p:cNvGrpSpPr/>
          <p:nvPr/>
        </p:nvGrpSpPr>
        <p:grpSpPr>
          <a:xfrm>
            <a:off x="8269154" y="4711483"/>
            <a:ext cx="679555" cy="288663"/>
            <a:chOff x="11025539" y="6281978"/>
            <a:chExt cx="906074" cy="384884"/>
          </a:xfrm>
        </p:grpSpPr>
        <p:sp>
          <p:nvSpPr>
            <p:cNvPr id="461" name="Google Shape;461;p75"/>
            <p:cNvSpPr txBox="1"/>
            <p:nvPr/>
          </p:nvSpPr>
          <p:spPr>
            <a:xfrm>
              <a:off x="11025539" y="6334762"/>
              <a:ext cx="670500" cy="3321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800"/>
                <a:buFont typeface="Calibri"/>
                <a:buNone/>
              </a:pPr>
              <a:fld id="{00000000-1234-1234-1234-123412341234}" type="slidenum">
                <a:rPr b="0" i="0" lang="en" sz="800" u="none" cap="none" strike="noStrike">
                  <a:solidFill>
                    <a:srgbClr val="000000"/>
                  </a:solidFill>
                  <a:latin typeface="Calibri"/>
                  <a:ea typeface="Calibri"/>
                  <a:cs typeface="Calibri"/>
                  <a:sym typeface="Calibri"/>
                </a:rPr>
                <a:t>‹#›</a:t>
              </a:fld>
              <a:r>
                <a:rPr b="0" i="0" lang="en" sz="800" u="none" cap="none" strike="noStrike">
                  <a:solidFill>
                    <a:srgbClr val="000000"/>
                  </a:solidFill>
                  <a:latin typeface="Calibri"/>
                  <a:ea typeface="Calibri"/>
                  <a:cs typeface="Calibri"/>
                  <a:sym typeface="Calibri"/>
                </a:rPr>
                <a:t>  |</a:t>
              </a:r>
              <a:endParaRPr sz="1100"/>
            </a:p>
          </p:txBody>
        </p:sp>
        <p:pic>
          <p:nvPicPr>
            <p:cNvPr id="462" name="Google Shape;462;p75"/>
            <p:cNvPicPr preferRelativeResize="0"/>
            <p:nvPr/>
          </p:nvPicPr>
          <p:blipFill rotWithShape="1">
            <a:blip r:embed="rId4">
              <a:alphaModFix/>
            </a:blip>
            <a:srcRect b="0" l="0" r="0" t="0"/>
            <a:stretch/>
          </p:blipFill>
          <p:spPr>
            <a:xfrm>
              <a:off x="11420748" y="6281978"/>
              <a:ext cx="510865" cy="221790"/>
            </a:xfrm>
            <a:prstGeom prst="rect">
              <a:avLst/>
            </a:prstGeom>
            <a:noFill/>
            <a:ln>
              <a:noFill/>
            </a:ln>
          </p:spPr>
        </p:pic>
      </p:gr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1" name="Shape 1311"/>
        <p:cNvGrpSpPr/>
        <p:nvPr/>
      </p:nvGrpSpPr>
      <p:grpSpPr>
        <a:xfrm>
          <a:off x="0" y="0"/>
          <a:ext cx="0" cy="0"/>
          <a:chOff x="0" y="0"/>
          <a:chExt cx="0" cy="0"/>
        </a:xfrm>
      </p:grpSpPr>
      <p:sp>
        <p:nvSpPr>
          <p:cNvPr id="1312" name="Google Shape;1312;p129"/>
          <p:cNvSpPr txBox="1"/>
          <p:nvPr>
            <p:ph type="title"/>
          </p:nvPr>
        </p:nvSpPr>
        <p:spPr>
          <a:xfrm>
            <a:off x="389174" y="204133"/>
            <a:ext cx="8361900" cy="450600"/>
          </a:xfrm>
          <a:prstGeom prst="rect">
            <a:avLst/>
          </a:prstGeom>
          <a:noFill/>
          <a:ln>
            <a:noFill/>
          </a:ln>
        </p:spPr>
        <p:txBody>
          <a:bodyPr anchorCtr="0" anchor="t" bIns="0" lIns="0" spcFirstLastPara="1" rIns="0" wrap="square" tIns="54000">
            <a:noAutofit/>
          </a:bodyPr>
          <a:lstStyle/>
          <a:p>
            <a:pPr indent="0" lvl="0" marL="0" rtl="0" algn="l">
              <a:lnSpc>
                <a:spcPct val="80000"/>
              </a:lnSpc>
              <a:spcBef>
                <a:spcPts val="0"/>
              </a:spcBef>
              <a:spcAft>
                <a:spcPts val="0"/>
              </a:spcAft>
              <a:buClr>
                <a:schemeClr val="dk1"/>
              </a:buClr>
              <a:buSzPts val="2400"/>
              <a:buFont typeface="Calibri"/>
              <a:buNone/>
            </a:pPr>
            <a:r>
              <a:rPr lang="en"/>
              <a:t>eduroam can be wired</a:t>
            </a:r>
            <a:endParaRPr/>
          </a:p>
        </p:txBody>
      </p:sp>
      <p:sp>
        <p:nvSpPr>
          <p:cNvPr id="1313" name="Google Shape;1313;p129"/>
          <p:cNvSpPr txBox="1"/>
          <p:nvPr>
            <p:ph idx="1" type="body"/>
          </p:nvPr>
        </p:nvSpPr>
        <p:spPr>
          <a:xfrm>
            <a:off x="392855" y="1050362"/>
            <a:ext cx="6730800" cy="3342600"/>
          </a:xfrm>
          <a:prstGeom prst="rect">
            <a:avLst/>
          </a:prstGeom>
          <a:noFill/>
          <a:ln>
            <a:noFill/>
          </a:ln>
        </p:spPr>
        <p:txBody>
          <a:bodyPr anchorCtr="0" anchor="t" bIns="0" lIns="0" spcFirstLastPara="1" rIns="0" wrap="square" tIns="0">
            <a:noAutofit/>
          </a:bodyPr>
          <a:lstStyle/>
          <a:p>
            <a:pPr indent="-196850" lvl="0" marL="203200" rtl="0" algn="l">
              <a:lnSpc>
                <a:spcPct val="100000"/>
              </a:lnSpc>
              <a:spcBef>
                <a:spcPts val="0"/>
              </a:spcBef>
              <a:spcAft>
                <a:spcPts val="0"/>
              </a:spcAft>
              <a:buSzPts val="1500"/>
              <a:buFont typeface="Calibri"/>
              <a:buChar char="•"/>
            </a:pPr>
            <a:r>
              <a:rPr lang="en"/>
              <a:t>In fact, 802.1x port-based authentication was designed for wired: </a:t>
            </a:r>
            <a:br>
              <a:rPr lang="en"/>
            </a:br>
            <a:r>
              <a:rPr lang="en"/>
              <a:t>just not very popular, used in very few places</a:t>
            </a:r>
            <a:endParaRPr/>
          </a:p>
          <a:p>
            <a:pPr indent="0" lvl="0" marL="0" rtl="0" algn="l">
              <a:lnSpc>
                <a:spcPct val="100000"/>
              </a:lnSpc>
              <a:spcBef>
                <a:spcPts val="900"/>
              </a:spcBef>
              <a:spcAft>
                <a:spcPts val="0"/>
              </a:spcAft>
              <a:buSzPts val="1500"/>
              <a:buFont typeface="Calibri"/>
              <a:buNone/>
            </a:pPr>
            <a:r>
              <a:t/>
            </a:r>
            <a:endParaRPr/>
          </a:p>
        </p:txBody>
      </p:sp>
      <p:sp>
        <p:nvSpPr>
          <p:cNvPr id="1314" name="Google Shape;1314;p129"/>
          <p:cNvSpPr txBox="1"/>
          <p:nvPr>
            <p:ph idx="12" type="sldNum"/>
          </p:nvPr>
        </p:nvSpPr>
        <p:spPr>
          <a:xfrm>
            <a:off x="387272" y="4782046"/>
            <a:ext cx="294600" cy="1626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pic>
        <p:nvPicPr>
          <p:cNvPr descr="wired-eduroam_zasuvka_mala.jpg" id="1315" name="Google Shape;1315;p129"/>
          <p:cNvPicPr preferRelativeResize="0"/>
          <p:nvPr/>
        </p:nvPicPr>
        <p:blipFill rotWithShape="1">
          <a:blip r:embed="rId3">
            <a:alphaModFix/>
          </a:blip>
          <a:srcRect b="0" l="0" r="0" t="0"/>
          <a:stretch/>
        </p:blipFill>
        <p:spPr>
          <a:xfrm>
            <a:off x="2025254" y="1924050"/>
            <a:ext cx="2943225" cy="2714625"/>
          </a:xfrm>
          <a:prstGeom prst="rect">
            <a:avLst/>
          </a:prstGeom>
          <a:noFill/>
          <a:ln>
            <a:noFill/>
          </a:ln>
        </p:spPr>
      </p:pic>
      <p:pic>
        <p:nvPicPr>
          <p:cNvPr id="1316" name="Google Shape;1316;p129"/>
          <p:cNvPicPr preferRelativeResize="0"/>
          <p:nvPr/>
        </p:nvPicPr>
        <p:blipFill>
          <a:blip r:embed="rId4">
            <a:alphaModFix/>
          </a:blip>
          <a:stretch>
            <a:fillRect/>
          </a:stretch>
        </p:blipFill>
        <p:spPr>
          <a:xfrm>
            <a:off x="5964780" y="105583"/>
            <a:ext cx="1457325" cy="647700"/>
          </a:xfrm>
          <a:prstGeom prst="rect">
            <a:avLst/>
          </a:prstGeom>
          <a:noFill/>
          <a:ln>
            <a:noFill/>
          </a:ln>
        </p:spPr>
      </p:pic>
    </p:spTree>
  </p:cSld>
  <p:clrMapOvr>
    <a:masterClrMapping/>
  </p:clrMapOvr>
  <p:transition spd="slow">
    <p:fade/>
  </p:transition>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0" name="Shape 1320"/>
        <p:cNvGrpSpPr/>
        <p:nvPr/>
      </p:nvGrpSpPr>
      <p:grpSpPr>
        <a:xfrm>
          <a:off x="0" y="0"/>
          <a:ext cx="0" cy="0"/>
          <a:chOff x="0" y="0"/>
          <a:chExt cx="0" cy="0"/>
        </a:xfrm>
      </p:grpSpPr>
      <p:sp>
        <p:nvSpPr>
          <p:cNvPr id="1321" name="Google Shape;1321;p130"/>
          <p:cNvSpPr txBox="1"/>
          <p:nvPr>
            <p:ph type="title"/>
          </p:nvPr>
        </p:nvSpPr>
        <p:spPr>
          <a:xfrm>
            <a:off x="544908" y="306517"/>
            <a:ext cx="8206200" cy="450600"/>
          </a:xfrm>
          <a:prstGeom prst="rect">
            <a:avLst/>
          </a:prstGeom>
          <a:noFill/>
          <a:ln>
            <a:noFill/>
          </a:ln>
        </p:spPr>
        <p:txBody>
          <a:bodyPr anchorCtr="0" anchor="t" bIns="0" lIns="0" spcFirstLastPara="1" rIns="0" wrap="square" tIns="54000">
            <a:noAutofit/>
          </a:bodyPr>
          <a:lstStyle/>
          <a:p>
            <a:pPr indent="0" lvl="0" marL="0" rtl="0" algn="l">
              <a:lnSpc>
                <a:spcPct val="80000"/>
              </a:lnSpc>
              <a:spcBef>
                <a:spcPts val="0"/>
              </a:spcBef>
              <a:spcAft>
                <a:spcPts val="0"/>
              </a:spcAft>
              <a:buClr>
                <a:schemeClr val="dk1"/>
              </a:buClr>
              <a:buSzPts val="2400"/>
              <a:buFont typeface="Calibri"/>
              <a:buNone/>
            </a:pPr>
            <a:r>
              <a:rPr lang="en" sz="2200">
                <a:solidFill>
                  <a:srgbClr val="FF00FF"/>
                </a:solidFill>
              </a:rPr>
              <a:t>e</a:t>
            </a:r>
            <a:r>
              <a:rPr lang="en" sz="2200">
                <a:solidFill>
                  <a:srgbClr val="FF00FF"/>
                </a:solidFill>
              </a:rPr>
              <a:t>duroam’s history until now</a:t>
            </a:r>
            <a:endParaRPr sz="2200">
              <a:solidFill>
                <a:srgbClr val="FF00FF"/>
              </a:solidFill>
            </a:endParaRPr>
          </a:p>
        </p:txBody>
      </p:sp>
      <p:sp>
        <p:nvSpPr>
          <p:cNvPr id="1322" name="Google Shape;1322;p130"/>
          <p:cNvSpPr txBox="1"/>
          <p:nvPr>
            <p:ph idx="12" type="sldNum"/>
          </p:nvPr>
        </p:nvSpPr>
        <p:spPr>
          <a:xfrm>
            <a:off x="387272" y="4782046"/>
            <a:ext cx="294600" cy="1626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pic>
        <p:nvPicPr>
          <p:cNvPr id="1323" name="Google Shape;1323;p130"/>
          <p:cNvPicPr preferRelativeResize="0"/>
          <p:nvPr/>
        </p:nvPicPr>
        <p:blipFill rotWithShape="1">
          <a:blip r:embed="rId3">
            <a:alphaModFix/>
          </a:blip>
          <a:srcRect b="0" l="0" r="0" t="0"/>
          <a:stretch/>
        </p:blipFill>
        <p:spPr>
          <a:xfrm>
            <a:off x="544908" y="961471"/>
            <a:ext cx="8054184" cy="3626491"/>
          </a:xfrm>
          <a:prstGeom prst="rect">
            <a:avLst/>
          </a:prstGeom>
          <a:noFill/>
          <a:ln>
            <a:noFill/>
          </a:ln>
        </p:spPr>
      </p:pic>
      <p:pic>
        <p:nvPicPr>
          <p:cNvPr id="1324" name="Google Shape;1324;p130"/>
          <p:cNvPicPr preferRelativeResize="0"/>
          <p:nvPr/>
        </p:nvPicPr>
        <p:blipFill>
          <a:blip r:embed="rId4">
            <a:alphaModFix/>
          </a:blip>
          <a:stretch>
            <a:fillRect/>
          </a:stretch>
        </p:blipFill>
        <p:spPr>
          <a:xfrm>
            <a:off x="5964780" y="105583"/>
            <a:ext cx="1457325" cy="647700"/>
          </a:xfrm>
          <a:prstGeom prst="rect">
            <a:avLst/>
          </a:prstGeom>
          <a:noFill/>
          <a:ln>
            <a:noFill/>
          </a:ln>
        </p:spPr>
      </p:pic>
    </p:spTree>
  </p:cSld>
  <p:clrMapOvr>
    <a:masterClrMapping/>
  </p:clrMapOvr>
  <p:transition spd="slow">
    <p:fade/>
  </p:transition>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8" name="Shape 1328"/>
        <p:cNvGrpSpPr/>
        <p:nvPr/>
      </p:nvGrpSpPr>
      <p:grpSpPr>
        <a:xfrm>
          <a:off x="0" y="0"/>
          <a:ext cx="0" cy="0"/>
          <a:chOff x="0" y="0"/>
          <a:chExt cx="0" cy="0"/>
        </a:xfrm>
      </p:grpSpPr>
      <p:sp>
        <p:nvSpPr>
          <p:cNvPr id="1329" name="Google Shape;1329;p131"/>
          <p:cNvSpPr txBox="1"/>
          <p:nvPr>
            <p:ph idx="12" type="sldNum"/>
          </p:nvPr>
        </p:nvSpPr>
        <p:spPr>
          <a:xfrm>
            <a:off x="7084712" y="4848077"/>
            <a:ext cx="146400" cy="1413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1330" name="Google Shape;1330;p131"/>
          <p:cNvSpPr/>
          <p:nvPr/>
        </p:nvSpPr>
        <p:spPr>
          <a:xfrm>
            <a:off x="6323125" y="4828450"/>
            <a:ext cx="1457400" cy="2784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pic>
        <p:nvPicPr>
          <p:cNvPr id="1331" name="Google Shape;1331;p131"/>
          <p:cNvPicPr preferRelativeResize="0"/>
          <p:nvPr/>
        </p:nvPicPr>
        <p:blipFill rotWithShape="1">
          <a:blip r:embed="rId3">
            <a:alphaModFix/>
          </a:blip>
          <a:srcRect b="0" l="0" r="0" t="0"/>
          <a:stretch/>
        </p:blipFill>
        <p:spPr>
          <a:xfrm>
            <a:off x="1143000" y="0"/>
            <a:ext cx="6858000" cy="5143500"/>
          </a:xfrm>
          <a:prstGeom prst="rect">
            <a:avLst/>
          </a:prstGeom>
          <a:noFill/>
          <a:ln>
            <a:noFill/>
          </a:ln>
        </p:spPr>
      </p:pic>
      <p:pic>
        <p:nvPicPr>
          <p:cNvPr id="1332" name="Google Shape;1332;p131"/>
          <p:cNvPicPr preferRelativeResize="0"/>
          <p:nvPr/>
        </p:nvPicPr>
        <p:blipFill>
          <a:blip r:embed="rId4">
            <a:alphaModFix/>
          </a:blip>
          <a:stretch>
            <a:fillRect/>
          </a:stretch>
        </p:blipFill>
        <p:spPr>
          <a:xfrm>
            <a:off x="7321380" y="769433"/>
            <a:ext cx="1457325" cy="647700"/>
          </a:xfrm>
          <a:prstGeom prst="rect">
            <a:avLst/>
          </a:prstGeom>
          <a:noFill/>
          <a:ln>
            <a:noFill/>
          </a:ln>
        </p:spPr>
      </p:pic>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6" name="Shape 1336"/>
        <p:cNvGrpSpPr/>
        <p:nvPr/>
      </p:nvGrpSpPr>
      <p:grpSpPr>
        <a:xfrm>
          <a:off x="0" y="0"/>
          <a:ext cx="0" cy="0"/>
          <a:chOff x="0" y="0"/>
          <a:chExt cx="0" cy="0"/>
        </a:xfrm>
      </p:grpSpPr>
      <p:sp>
        <p:nvSpPr>
          <p:cNvPr id="1337" name="Google Shape;1337;p132"/>
          <p:cNvSpPr txBox="1"/>
          <p:nvPr>
            <p:ph type="title"/>
          </p:nvPr>
        </p:nvSpPr>
        <p:spPr>
          <a:xfrm>
            <a:off x="389174" y="204133"/>
            <a:ext cx="8361900" cy="450600"/>
          </a:xfrm>
          <a:prstGeom prst="rect">
            <a:avLst/>
          </a:prstGeom>
          <a:noFill/>
          <a:ln>
            <a:noFill/>
          </a:ln>
        </p:spPr>
        <p:txBody>
          <a:bodyPr anchorCtr="0" anchor="t" bIns="0" lIns="0" spcFirstLastPara="1" rIns="0" wrap="square" tIns="54000">
            <a:noAutofit/>
          </a:bodyPr>
          <a:lstStyle/>
          <a:p>
            <a:pPr indent="0" lvl="0" marL="0" rtl="0" algn="l">
              <a:lnSpc>
                <a:spcPct val="80000"/>
              </a:lnSpc>
              <a:spcBef>
                <a:spcPts val="0"/>
              </a:spcBef>
              <a:spcAft>
                <a:spcPts val="0"/>
              </a:spcAft>
              <a:buClr>
                <a:schemeClr val="dk1"/>
              </a:buClr>
              <a:buSzPts val="2400"/>
              <a:buFont typeface="Calibri"/>
              <a:buNone/>
            </a:pPr>
            <a:r>
              <a:rPr lang="en"/>
              <a:t>Now: </a:t>
            </a:r>
            <a:r>
              <a:rPr lang="en" sz="2100"/>
              <a:t>110 countries, 30.000 locations, 23 million users</a:t>
            </a:r>
            <a:endParaRPr sz="2100"/>
          </a:p>
        </p:txBody>
      </p:sp>
      <p:sp>
        <p:nvSpPr>
          <p:cNvPr id="1338" name="Google Shape;1338;p132"/>
          <p:cNvSpPr txBox="1"/>
          <p:nvPr>
            <p:ph idx="1" type="body"/>
          </p:nvPr>
        </p:nvSpPr>
        <p:spPr>
          <a:xfrm>
            <a:off x="392855" y="1050362"/>
            <a:ext cx="6730800" cy="3342600"/>
          </a:xfrm>
          <a:prstGeom prst="rect">
            <a:avLst/>
          </a:prstGeom>
          <a:noFill/>
          <a:ln>
            <a:noFill/>
          </a:ln>
        </p:spPr>
        <p:txBody>
          <a:bodyPr anchorCtr="0" anchor="t" bIns="0" lIns="0" spcFirstLastPara="1" rIns="0" wrap="square" tIns="0">
            <a:noAutofit/>
          </a:bodyPr>
          <a:lstStyle/>
          <a:p>
            <a:pPr indent="-101600" lvl="0" marL="203200" rtl="0" algn="l">
              <a:lnSpc>
                <a:spcPct val="100000"/>
              </a:lnSpc>
              <a:spcBef>
                <a:spcPts val="0"/>
              </a:spcBef>
              <a:spcAft>
                <a:spcPts val="0"/>
              </a:spcAft>
              <a:buSzPts val="1500"/>
              <a:buFont typeface="Calibri"/>
              <a:buNone/>
            </a:pPr>
            <a:r>
              <a:t/>
            </a:r>
            <a:endParaRPr/>
          </a:p>
        </p:txBody>
      </p:sp>
      <p:sp>
        <p:nvSpPr>
          <p:cNvPr id="1339" name="Google Shape;1339;p132"/>
          <p:cNvSpPr txBox="1"/>
          <p:nvPr>
            <p:ph idx="12" type="sldNum"/>
          </p:nvPr>
        </p:nvSpPr>
        <p:spPr>
          <a:xfrm>
            <a:off x="387272" y="4782046"/>
            <a:ext cx="294600" cy="1626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pic>
        <p:nvPicPr>
          <p:cNvPr id="1340" name="Google Shape;1340;p132"/>
          <p:cNvPicPr preferRelativeResize="0"/>
          <p:nvPr/>
        </p:nvPicPr>
        <p:blipFill rotWithShape="1">
          <a:blip r:embed="rId3">
            <a:alphaModFix/>
          </a:blip>
          <a:srcRect b="0" l="0" r="0" t="0"/>
          <a:stretch/>
        </p:blipFill>
        <p:spPr>
          <a:xfrm>
            <a:off x="0" y="654691"/>
            <a:ext cx="9144001" cy="4356300"/>
          </a:xfrm>
          <a:prstGeom prst="rect">
            <a:avLst/>
          </a:prstGeom>
          <a:noFill/>
          <a:ln>
            <a:noFill/>
          </a:ln>
        </p:spPr>
      </p:pic>
      <p:pic>
        <p:nvPicPr>
          <p:cNvPr id="1341" name="Google Shape;1341;p132"/>
          <p:cNvPicPr preferRelativeResize="0"/>
          <p:nvPr/>
        </p:nvPicPr>
        <p:blipFill>
          <a:blip r:embed="rId4">
            <a:alphaModFix/>
          </a:blip>
          <a:stretch>
            <a:fillRect/>
          </a:stretch>
        </p:blipFill>
        <p:spPr>
          <a:xfrm>
            <a:off x="7451255" y="105583"/>
            <a:ext cx="1457325" cy="647700"/>
          </a:xfrm>
          <a:prstGeom prst="rect">
            <a:avLst/>
          </a:prstGeom>
          <a:noFill/>
          <a:ln>
            <a:noFill/>
          </a:ln>
        </p:spPr>
      </p:pic>
    </p:spTree>
  </p:cSld>
  <p:clrMapOvr>
    <a:masterClrMapping/>
  </p:clrMapOvr>
  <p:transition spd="slow">
    <p:fade/>
  </p:transition>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5" name="Shape 1345"/>
        <p:cNvGrpSpPr/>
        <p:nvPr/>
      </p:nvGrpSpPr>
      <p:grpSpPr>
        <a:xfrm>
          <a:off x="0" y="0"/>
          <a:ext cx="0" cy="0"/>
          <a:chOff x="0" y="0"/>
          <a:chExt cx="0" cy="0"/>
        </a:xfrm>
      </p:grpSpPr>
      <p:sp>
        <p:nvSpPr>
          <p:cNvPr id="1346" name="Google Shape;1346;p133"/>
          <p:cNvSpPr txBox="1"/>
          <p:nvPr>
            <p:ph type="title"/>
          </p:nvPr>
        </p:nvSpPr>
        <p:spPr>
          <a:xfrm>
            <a:off x="389174" y="204133"/>
            <a:ext cx="8361900" cy="450600"/>
          </a:xfrm>
          <a:prstGeom prst="rect">
            <a:avLst/>
          </a:prstGeom>
          <a:noFill/>
          <a:ln>
            <a:noFill/>
          </a:ln>
        </p:spPr>
        <p:txBody>
          <a:bodyPr anchorCtr="0" anchor="t" bIns="0" lIns="0" spcFirstLastPara="1" rIns="0" wrap="square" tIns="54000">
            <a:noAutofit/>
          </a:bodyPr>
          <a:lstStyle/>
          <a:p>
            <a:pPr indent="0" lvl="0" marL="0" rtl="0" algn="l">
              <a:lnSpc>
                <a:spcPct val="80000"/>
              </a:lnSpc>
              <a:spcBef>
                <a:spcPts val="0"/>
              </a:spcBef>
              <a:spcAft>
                <a:spcPts val="0"/>
              </a:spcAft>
              <a:buClr>
                <a:schemeClr val="dk1"/>
              </a:buClr>
              <a:buSzPts val="2400"/>
              <a:buFont typeface="Calibri"/>
              <a:buNone/>
            </a:pPr>
            <a:r>
              <a:rPr lang="en" sz="2300"/>
              <a:t>Huge international growth</a:t>
            </a:r>
            <a:endParaRPr sz="2300"/>
          </a:p>
        </p:txBody>
      </p:sp>
      <p:sp>
        <p:nvSpPr>
          <p:cNvPr id="1347" name="Google Shape;1347;p133"/>
          <p:cNvSpPr txBox="1"/>
          <p:nvPr>
            <p:ph idx="12" type="sldNum"/>
          </p:nvPr>
        </p:nvSpPr>
        <p:spPr>
          <a:xfrm>
            <a:off x="387272" y="4782046"/>
            <a:ext cx="294600" cy="1626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pic>
        <p:nvPicPr>
          <p:cNvPr descr="pasted-image.pdf" id="1348" name="Google Shape;1348;p133"/>
          <p:cNvPicPr preferRelativeResize="0"/>
          <p:nvPr/>
        </p:nvPicPr>
        <p:blipFill rotWithShape="1">
          <a:blip r:embed="rId3">
            <a:alphaModFix/>
          </a:blip>
          <a:srcRect b="0" l="0" r="0" t="0"/>
          <a:stretch/>
        </p:blipFill>
        <p:spPr>
          <a:xfrm>
            <a:off x="152693" y="969660"/>
            <a:ext cx="7162858" cy="3996897"/>
          </a:xfrm>
          <a:prstGeom prst="rect">
            <a:avLst/>
          </a:prstGeom>
          <a:noFill/>
          <a:ln>
            <a:noFill/>
          </a:ln>
        </p:spPr>
      </p:pic>
      <p:sp>
        <p:nvSpPr>
          <p:cNvPr id="1349" name="Google Shape;1349;p133"/>
          <p:cNvSpPr/>
          <p:nvPr/>
        </p:nvSpPr>
        <p:spPr>
          <a:xfrm>
            <a:off x="4495560" y="635012"/>
            <a:ext cx="1281000" cy="662100"/>
          </a:xfrm>
          <a:prstGeom prst="rect">
            <a:avLst/>
          </a:prstGeom>
          <a:noFill/>
          <a:ln>
            <a:noFill/>
          </a:ln>
        </p:spPr>
        <p:txBody>
          <a:bodyPr anchorCtr="0" anchor="ctr" bIns="53575" lIns="53575" spcFirstLastPara="1" rIns="53575" wrap="square" tIns="53575">
            <a:noAutofit/>
          </a:bodyPr>
          <a:lstStyle/>
          <a:p>
            <a:pPr indent="0" lvl="0" marL="0" marR="0" rtl="0" algn="l">
              <a:spcBef>
                <a:spcPts val="0"/>
              </a:spcBef>
              <a:spcAft>
                <a:spcPts val="0"/>
              </a:spcAft>
              <a:buNone/>
            </a:pPr>
            <a:r>
              <a:rPr lang="en" sz="1800">
                <a:solidFill>
                  <a:schemeClr val="accent2"/>
                </a:solidFill>
                <a:latin typeface="Calibri"/>
                <a:ea typeface="Calibri"/>
                <a:cs typeface="Calibri"/>
                <a:sym typeface="Calibri"/>
              </a:rPr>
              <a:t>billionth announced!</a:t>
            </a:r>
            <a:endParaRPr sz="1100"/>
          </a:p>
        </p:txBody>
      </p:sp>
      <p:pic>
        <p:nvPicPr>
          <p:cNvPr descr="Line" id="1350" name="Google Shape;1350;p133"/>
          <p:cNvPicPr preferRelativeResize="0"/>
          <p:nvPr/>
        </p:nvPicPr>
        <p:blipFill rotWithShape="1">
          <a:blip r:embed="rId4">
            <a:alphaModFix/>
          </a:blip>
          <a:srcRect b="0" l="0" r="0" t="0"/>
          <a:stretch/>
        </p:blipFill>
        <p:spPr>
          <a:xfrm rot="4842939">
            <a:off x="4882315" y="1569233"/>
            <a:ext cx="599834" cy="97943"/>
          </a:xfrm>
          <a:prstGeom prst="rect">
            <a:avLst/>
          </a:prstGeom>
          <a:noFill/>
          <a:ln>
            <a:noFill/>
          </a:ln>
        </p:spPr>
      </p:pic>
      <p:pic>
        <p:nvPicPr>
          <p:cNvPr id="1351" name="Google Shape;1351;p133"/>
          <p:cNvPicPr preferRelativeResize="0"/>
          <p:nvPr/>
        </p:nvPicPr>
        <p:blipFill>
          <a:blip r:embed="rId5">
            <a:alphaModFix/>
          </a:blip>
          <a:stretch>
            <a:fillRect/>
          </a:stretch>
        </p:blipFill>
        <p:spPr>
          <a:xfrm>
            <a:off x="5964780" y="105583"/>
            <a:ext cx="1457325" cy="647700"/>
          </a:xfrm>
          <a:prstGeom prst="rect">
            <a:avLst/>
          </a:prstGeom>
          <a:noFill/>
          <a:ln>
            <a:noFill/>
          </a:ln>
        </p:spPr>
      </p:pic>
    </p:spTree>
  </p:cSld>
  <p:clrMapOvr>
    <a:masterClrMapping/>
  </p:clrMapOvr>
  <p:transition spd="slow">
    <p:fade/>
  </p:transition>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5" name="Shape 1355"/>
        <p:cNvGrpSpPr/>
        <p:nvPr/>
      </p:nvGrpSpPr>
      <p:grpSpPr>
        <a:xfrm>
          <a:off x="0" y="0"/>
          <a:ext cx="0" cy="0"/>
          <a:chOff x="0" y="0"/>
          <a:chExt cx="0" cy="0"/>
        </a:xfrm>
      </p:grpSpPr>
      <p:sp>
        <p:nvSpPr>
          <p:cNvPr id="1356" name="Google Shape;1356;p134"/>
          <p:cNvSpPr txBox="1"/>
          <p:nvPr>
            <p:ph type="title"/>
          </p:nvPr>
        </p:nvSpPr>
        <p:spPr>
          <a:xfrm>
            <a:off x="389174" y="204133"/>
            <a:ext cx="8361900" cy="450600"/>
          </a:xfrm>
          <a:prstGeom prst="rect">
            <a:avLst/>
          </a:prstGeom>
          <a:noFill/>
          <a:ln>
            <a:noFill/>
          </a:ln>
        </p:spPr>
        <p:txBody>
          <a:bodyPr anchorCtr="0" anchor="t" bIns="0" lIns="0" spcFirstLastPara="1" rIns="0" wrap="square" tIns="54000">
            <a:noAutofit/>
          </a:bodyPr>
          <a:lstStyle/>
          <a:p>
            <a:pPr indent="0" lvl="0" marL="0" rtl="0" algn="l">
              <a:lnSpc>
                <a:spcPct val="80000"/>
              </a:lnSpc>
              <a:spcBef>
                <a:spcPts val="0"/>
              </a:spcBef>
              <a:spcAft>
                <a:spcPts val="0"/>
              </a:spcAft>
              <a:buClr>
                <a:schemeClr val="dk1"/>
              </a:buClr>
              <a:buSzPts val="2400"/>
              <a:buFont typeface="Calibri"/>
              <a:buNone/>
            </a:pPr>
            <a:r>
              <a:t/>
            </a:r>
            <a:endParaRPr/>
          </a:p>
        </p:txBody>
      </p:sp>
      <p:sp>
        <p:nvSpPr>
          <p:cNvPr id="1357" name="Google Shape;1357;p134"/>
          <p:cNvSpPr txBox="1"/>
          <p:nvPr>
            <p:ph idx="1" type="body"/>
          </p:nvPr>
        </p:nvSpPr>
        <p:spPr>
          <a:xfrm>
            <a:off x="392855" y="1050362"/>
            <a:ext cx="6730800" cy="3342600"/>
          </a:xfrm>
          <a:prstGeom prst="rect">
            <a:avLst/>
          </a:prstGeom>
          <a:noFill/>
          <a:ln>
            <a:noFill/>
          </a:ln>
        </p:spPr>
        <p:txBody>
          <a:bodyPr anchorCtr="0" anchor="t" bIns="0" lIns="0" spcFirstLastPara="1" rIns="0" wrap="square" tIns="0">
            <a:noAutofit/>
          </a:bodyPr>
          <a:lstStyle/>
          <a:p>
            <a:pPr indent="-101600" lvl="0" marL="203200" rtl="0" algn="l">
              <a:lnSpc>
                <a:spcPct val="100000"/>
              </a:lnSpc>
              <a:spcBef>
                <a:spcPts val="0"/>
              </a:spcBef>
              <a:spcAft>
                <a:spcPts val="0"/>
              </a:spcAft>
              <a:buSzPts val="1500"/>
              <a:buFont typeface="Calibri"/>
              <a:buNone/>
            </a:pPr>
            <a:r>
              <a:t/>
            </a:r>
            <a:endParaRPr/>
          </a:p>
        </p:txBody>
      </p:sp>
      <p:sp>
        <p:nvSpPr>
          <p:cNvPr id="1358" name="Google Shape;1358;p134"/>
          <p:cNvSpPr txBox="1"/>
          <p:nvPr>
            <p:ph idx="2" type="body"/>
          </p:nvPr>
        </p:nvSpPr>
        <p:spPr>
          <a:xfrm>
            <a:off x="7315552" y="0"/>
            <a:ext cx="1439400" cy="5143500"/>
          </a:xfrm>
          <a:prstGeom prst="rect">
            <a:avLst/>
          </a:prstGeom>
          <a:solidFill>
            <a:schemeClr val="accent1"/>
          </a:solid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00"/>
              <a:buFont typeface="Calibri"/>
              <a:buNone/>
            </a:pPr>
            <a:r>
              <a:t/>
            </a:r>
            <a:endParaRPr/>
          </a:p>
        </p:txBody>
      </p:sp>
      <p:sp>
        <p:nvSpPr>
          <p:cNvPr id="1359" name="Google Shape;1359;p134"/>
          <p:cNvSpPr txBox="1"/>
          <p:nvPr>
            <p:ph idx="12" type="sldNum"/>
          </p:nvPr>
        </p:nvSpPr>
        <p:spPr>
          <a:xfrm>
            <a:off x="387272" y="4782046"/>
            <a:ext cx="294600" cy="1626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pic>
        <p:nvPicPr>
          <p:cNvPr descr="eduroam-heatmap.png" id="1360" name="Google Shape;1360;p134"/>
          <p:cNvPicPr preferRelativeResize="0"/>
          <p:nvPr/>
        </p:nvPicPr>
        <p:blipFill rotWithShape="1">
          <a:blip r:embed="rId3">
            <a:alphaModFix/>
          </a:blip>
          <a:srcRect b="0" l="0" r="0" t="0"/>
          <a:stretch/>
        </p:blipFill>
        <p:spPr>
          <a:xfrm>
            <a:off x="337702" y="0"/>
            <a:ext cx="8464837" cy="5143501"/>
          </a:xfrm>
          <a:prstGeom prst="rect">
            <a:avLst/>
          </a:prstGeom>
          <a:noFill/>
          <a:ln>
            <a:noFill/>
          </a:ln>
        </p:spPr>
      </p:pic>
      <p:pic>
        <p:nvPicPr>
          <p:cNvPr id="1361" name="Google Shape;1361;p134"/>
          <p:cNvPicPr preferRelativeResize="0"/>
          <p:nvPr/>
        </p:nvPicPr>
        <p:blipFill>
          <a:blip r:embed="rId4">
            <a:alphaModFix/>
          </a:blip>
          <a:stretch>
            <a:fillRect/>
          </a:stretch>
        </p:blipFill>
        <p:spPr>
          <a:xfrm>
            <a:off x="7686680" y="8"/>
            <a:ext cx="1457325" cy="647700"/>
          </a:xfrm>
          <a:prstGeom prst="rect">
            <a:avLst/>
          </a:prstGeom>
          <a:noFill/>
          <a:ln>
            <a:noFill/>
          </a:ln>
        </p:spPr>
      </p:pic>
    </p:spTree>
  </p:cSld>
  <p:clrMapOvr>
    <a:masterClrMapping/>
  </p:clrMapOvr>
  <p:transition spd="slow">
    <p:fade/>
  </p:transition>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5" name="Shape 1365"/>
        <p:cNvGrpSpPr/>
        <p:nvPr/>
      </p:nvGrpSpPr>
      <p:grpSpPr>
        <a:xfrm>
          <a:off x="0" y="0"/>
          <a:ext cx="0" cy="0"/>
          <a:chOff x="0" y="0"/>
          <a:chExt cx="0" cy="0"/>
        </a:xfrm>
      </p:grpSpPr>
      <p:sp>
        <p:nvSpPr>
          <p:cNvPr id="1366" name="Google Shape;1366;p135"/>
          <p:cNvSpPr txBox="1"/>
          <p:nvPr>
            <p:ph type="title"/>
          </p:nvPr>
        </p:nvSpPr>
        <p:spPr>
          <a:xfrm>
            <a:off x="389174" y="204133"/>
            <a:ext cx="8361900" cy="450600"/>
          </a:xfrm>
          <a:prstGeom prst="rect">
            <a:avLst/>
          </a:prstGeom>
          <a:noFill/>
          <a:ln>
            <a:noFill/>
          </a:ln>
        </p:spPr>
        <p:txBody>
          <a:bodyPr anchorCtr="0" anchor="t" bIns="0" lIns="0" spcFirstLastPara="1" rIns="0" wrap="square" tIns="54000">
            <a:noAutofit/>
          </a:bodyPr>
          <a:lstStyle/>
          <a:p>
            <a:pPr indent="0" lvl="0" marL="0" rtl="0" algn="l">
              <a:lnSpc>
                <a:spcPct val="80000"/>
              </a:lnSpc>
              <a:spcBef>
                <a:spcPts val="0"/>
              </a:spcBef>
              <a:spcAft>
                <a:spcPts val="0"/>
              </a:spcAft>
              <a:buClr>
                <a:schemeClr val="dk1"/>
              </a:buClr>
              <a:buSzPts val="2400"/>
              <a:buFont typeface="Calibri"/>
              <a:buNone/>
            </a:pPr>
            <a:r>
              <a:rPr lang="en" sz="2200">
                <a:solidFill>
                  <a:srgbClr val="FF00FF"/>
                </a:solidFill>
              </a:rPr>
              <a:t>eduroam is visible</a:t>
            </a:r>
            <a:endParaRPr sz="2200">
              <a:solidFill>
                <a:srgbClr val="FF00FF"/>
              </a:solidFill>
            </a:endParaRPr>
          </a:p>
        </p:txBody>
      </p:sp>
      <p:sp>
        <p:nvSpPr>
          <p:cNvPr id="1367" name="Google Shape;1367;p135"/>
          <p:cNvSpPr txBox="1"/>
          <p:nvPr>
            <p:ph idx="2" type="body"/>
          </p:nvPr>
        </p:nvSpPr>
        <p:spPr>
          <a:xfrm>
            <a:off x="7315552" y="0"/>
            <a:ext cx="1439400" cy="5143500"/>
          </a:xfrm>
          <a:prstGeom prst="rect">
            <a:avLst/>
          </a:prstGeom>
          <a:solidFill>
            <a:schemeClr val="accent1"/>
          </a:solid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00"/>
              <a:buFont typeface="Calibri"/>
              <a:buNone/>
            </a:pPr>
            <a:r>
              <a:t/>
            </a:r>
            <a:endParaRPr/>
          </a:p>
        </p:txBody>
      </p:sp>
      <p:sp>
        <p:nvSpPr>
          <p:cNvPr id="1368" name="Google Shape;1368;p135"/>
          <p:cNvSpPr txBox="1"/>
          <p:nvPr>
            <p:ph idx="12" type="sldNum"/>
          </p:nvPr>
        </p:nvSpPr>
        <p:spPr>
          <a:xfrm>
            <a:off x="387272" y="4782046"/>
            <a:ext cx="294600" cy="1626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pic>
        <p:nvPicPr>
          <p:cNvPr id="1369" name="Google Shape;1369;p135"/>
          <p:cNvPicPr preferRelativeResize="0"/>
          <p:nvPr/>
        </p:nvPicPr>
        <p:blipFill rotWithShape="1">
          <a:blip r:embed="rId3">
            <a:alphaModFix/>
          </a:blip>
          <a:srcRect b="0" l="0" r="0" t="0"/>
          <a:stretch/>
        </p:blipFill>
        <p:spPr>
          <a:xfrm>
            <a:off x="82364" y="1042528"/>
            <a:ext cx="5272688" cy="3509277"/>
          </a:xfrm>
          <a:prstGeom prst="rect">
            <a:avLst/>
          </a:prstGeom>
          <a:noFill/>
          <a:ln>
            <a:noFill/>
          </a:ln>
        </p:spPr>
      </p:pic>
      <p:pic>
        <p:nvPicPr>
          <p:cNvPr id="1370" name="Google Shape;1370;p135"/>
          <p:cNvPicPr preferRelativeResize="0"/>
          <p:nvPr/>
        </p:nvPicPr>
        <p:blipFill rotWithShape="1">
          <a:blip r:embed="rId4">
            <a:alphaModFix/>
          </a:blip>
          <a:srcRect b="0" l="0" r="0" t="0"/>
          <a:stretch/>
        </p:blipFill>
        <p:spPr>
          <a:xfrm>
            <a:off x="4780436" y="2349179"/>
            <a:ext cx="3231511" cy="2430237"/>
          </a:xfrm>
          <a:prstGeom prst="rect">
            <a:avLst/>
          </a:prstGeom>
          <a:noFill/>
          <a:ln>
            <a:noFill/>
          </a:ln>
        </p:spPr>
      </p:pic>
      <p:pic>
        <p:nvPicPr>
          <p:cNvPr id="1371" name="Google Shape;1371;p135"/>
          <p:cNvPicPr preferRelativeResize="0"/>
          <p:nvPr/>
        </p:nvPicPr>
        <p:blipFill rotWithShape="1">
          <a:blip r:embed="rId5">
            <a:alphaModFix/>
          </a:blip>
          <a:srcRect b="0" l="0" r="0" t="0"/>
          <a:stretch/>
        </p:blipFill>
        <p:spPr>
          <a:xfrm>
            <a:off x="3342824" y="464785"/>
            <a:ext cx="4438650" cy="2438400"/>
          </a:xfrm>
          <a:prstGeom prst="rect">
            <a:avLst/>
          </a:prstGeom>
          <a:noFill/>
          <a:ln>
            <a:noFill/>
          </a:ln>
        </p:spPr>
      </p:pic>
      <p:pic>
        <p:nvPicPr>
          <p:cNvPr id="1372" name="Google Shape;1372;p135"/>
          <p:cNvPicPr preferRelativeResize="0"/>
          <p:nvPr/>
        </p:nvPicPr>
        <p:blipFill>
          <a:blip r:embed="rId6">
            <a:alphaModFix/>
          </a:blip>
          <a:stretch>
            <a:fillRect/>
          </a:stretch>
        </p:blipFill>
        <p:spPr>
          <a:xfrm>
            <a:off x="7566730" y="105583"/>
            <a:ext cx="1457325" cy="647700"/>
          </a:xfrm>
          <a:prstGeom prst="rect">
            <a:avLst/>
          </a:prstGeom>
          <a:noFill/>
          <a:ln>
            <a:noFill/>
          </a:ln>
        </p:spPr>
      </p:pic>
    </p:spTree>
  </p:cSld>
  <p:clrMapOvr>
    <a:masterClrMapping/>
  </p:clrMapOvr>
  <p:transition spd="slow">
    <p:fade/>
  </p:transition>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6" name="Shape 1376"/>
        <p:cNvGrpSpPr/>
        <p:nvPr/>
      </p:nvGrpSpPr>
      <p:grpSpPr>
        <a:xfrm>
          <a:off x="0" y="0"/>
          <a:ext cx="0" cy="0"/>
          <a:chOff x="0" y="0"/>
          <a:chExt cx="0" cy="0"/>
        </a:xfrm>
      </p:grpSpPr>
      <p:sp>
        <p:nvSpPr>
          <p:cNvPr id="1377" name="Google Shape;1377;p136"/>
          <p:cNvSpPr txBox="1"/>
          <p:nvPr>
            <p:ph type="title"/>
          </p:nvPr>
        </p:nvSpPr>
        <p:spPr>
          <a:xfrm>
            <a:off x="389174" y="204133"/>
            <a:ext cx="8361900" cy="450600"/>
          </a:xfrm>
          <a:prstGeom prst="rect">
            <a:avLst/>
          </a:prstGeom>
          <a:noFill/>
          <a:ln>
            <a:noFill/>
          </a:ln>
        </p:spPr>
        <p:txBody>
          <a:bodyPr anchorCtr="0" anchor="t" bIns="0" lIns="0" spcFirstLastPara="1" rIns="0" wrap="square" tIns="54000">
            <a:noAutofit/>
          </a:bodyPr>
          <a:lstStyle/>
          <a:p>
            <a:pPr indent="0" lvl="0" marL="0" rtl="0" algn="l">
              <a:lnSpc>
                <a:spcPct val="80000"/>
              </a:lnSpc>
              <a:spcBef>
                <a:spcPts val="0"/>
              </a:spcBef>
              <a:spcAft>
                <a:spcPts val="0"/>
              </a:spcAft>
              <a:buClr>
                <a:schemeClr val="dk1"/>
              </a:buClr>
              <a:buSzPts val="2400"/>
              <a:buFont typeface="Calibri"/>
              <a:buNone/>
            </a:pPr>
            <a:r>
              <a:rPr lang="en"/>
              <a:t>eduroam is welcoming</a:t>
            </a:r>
            <a:endParaRPr/>
          </a:p>
        </p:txBody>
      </p:sp>
      <p:sp>
        <p:nvSpPr>
          <p:cNvPr id="1378" name="Google Shape;1378;p136"/>
          <p:cNvSpPr txBox="1"/>
          <p:nvPr>
            <p:ph idx="1" type="body"/>
          </p:nvPr>
        </p:nvSpPr>
        <p:spPr>
          <a:xfrm>
            <a:off x="389171" y="654732"/>
            <a:ext cx="8602500" cy="3342600"/>
          </a:xfrm>
          <a:prstGeom prst="rect">
            <a:avLst/>
          </a:prstGeom>
          <a:noFill/>
          <a:ln>
            <a:noFill/>
          </a:ln>
        </p:spPr>
        <p:txBody>
          <a:bodyPr anchorCtr="0" anchor="t" bIns="0" lIns="0" spcFirstLastPara="1" rIns="0" wrap="square" tIns="0">
            <a:noAutofit/>
          </a:bodyPr>
          <a:lstStyle/>
          <a:p>
            <a:pPr indent="-215900" lvl="0" marL="203200" rtl="0" algn="l">
              <a:lnSpc>
                <a:spcPct val="100000"/>
              </a:lnSpc>
              <a:spcBef>
                <a:spcPts val="0"/>
              </a:spcBef>
              <a:spcAft>
                <a:spcPts val="0"/>
              </a:spcAft>
              <a:buSzPts val="1800"/>
              <a:buFont typeface="Calibri"/>
              <a:buChar char="•"/>
            </a:pPr>
            <a:r>
              <a:rPr lang="en" sz="1800"/>
              <a:t>eduroam outside research and education:</a:t>
            </a:r>
            <a:br>
              <a:rPr lang="en" sz="1800"/>
            </a:br>
            <a:r>
              <a:rPr lang="en" sz="1800"/>
              <a:t>cities, libraries, shops, hotels, restaurants, at 36 airports, train stations, busses, …</a:t>
            </a:r>
            <a:endParaRPr sz="1800"/>
          </a:p>
          <a:p>
            <a:pPr indent="-215900" lvl="0" marL="203200" rtl="0" algn="l">
              <a:lnSpc>
                <a:spcPct val="100000"/>
              </a:lnSpc>
              <a:spcBef>
                <a:spcPts val="900"/>
              </a:spcBef>
              <a:spcAft>
                <a:spcPts val="0"/>
              </a:spcAft>
              <a:buSzPts val="1800"/>
              <a:buFont typeface="Calibri"/>
              <a:buChar char="•"/>
            </a:pPr>
            <a:r>
              <a:rPr lang="en" sz="1800"/>
              <a:t>Digital divide, education everywhere</a:t>
            </a:r>
            <a:br>
              <a:rPr lang="en" sz="1800"/>
            </a:br>
            <a:r>
              <a:rPr lang="en" sz="1800"/>
              <a:t>often receives support from the government</a:t>
            </a:r>
            <a:endParaRPr sz="1800"/>
          </a:p>
        </p:txBody>
      </p:sp>
      <p:sp>
        <p:nvSpPr>
          <p:cNvPr id="1379" name="Google Shape;1379;p136"/>
          <p:cNvSpPr txBox="1"/>
          <p:nvPr>
            <p:ph idx="12" type="sldNum"/>
          </p:nvPr>
        </p:nvSpPr>
        <p:spPr>
          <a:xfrm>
            <a:off x="387272" y="4782046"/>
            <a:ext cx="294600" cy="1626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pic>
        <p:nvPicPr>
          <p:cNvPr id="1380" name="Google Shape;1380;p136"/>
          <p:cNvPicPr preferRelativeResize="0"/>
          <p:nvPr/>
        </p:nvPicPr>
        <p:blipFill rotWithShape="1">
          <a:blip r:embed="rId3">
            <a:alphaModFix/>
          </a:blip>
          <a:srcRect b="0" l="0" r="0" t="0"/>
          <a:stretch/>
        </p:blipFill>
        <p:spPr>
          <a:xfrm>
            <a:off x="946517" y="1863011"/>
            <a:ext cx="5715000" cy="3000375"/>
          </a:xfrm>
          <a:prstGeom prst="rect">
            <a:avLst/>
          </a:prstGeom>
          <a:noFill/>
          <a:ln>
            <a:noFill/>
          </a:ln>
        </p:spPr>
      </p:pic>
      <p:pic>
        <p:nvPicPr>
          <p:cNvPr id="1381" name="Google Shape;1381;p136"/>
          <p:cNvPicPr preferRelativeResize="0"/>
          <p:nvPr/>
        </p:nvPicPr>
        <p:blipFill>
          <a:blip r:embed="rId4">
            <a:alphaModFix/>
          </a:blip>
          <a:stretch>
            <a:fillRect/>
          </a:stretch>
        </p:blipFill>
        <p:spPr>
          <a:xfrm>
            <a:off x="7566730" y="105583"/>
            <a:ext cx="1457325" cy="647700"/>
          </a:xfrm>
          <a:prstGeom prst="rect">
            <a:avLst/>
          </a:prstGeom>
          <a:noFill/>
          <a:ln>
            <a:noFill/>
          </a:ln>
        </p:spPr>
      </p:pic>
    </p:spTree>
  </p:cSld>
  <p:clrMapOvr>
    <a:masterClrMapping/>
  </p:clrMapOvr>
  <p:transition spd="slow">
    <p:fade/>
  </p:transition>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5" name="Shape 1385"/>
        <p:cNvGrpSpPr/>
        <p:nvPr/>
      </p:nvGrpSpPr>
      <p:grpSpPr>
        <a:xfrm>
          <a:off x="0" y="0"/>
          <a:ext cx="0" cy="0"/>
          <a:chOff x="0" y="0"/>
          <a:chExt cx="0" cy="0"/>
        </a:xfrm>
      </p:grpSpPr>
      <p:sp>
        <p:nvSpPr>
          <p:cNvPr id="1386" name="Google Shape;1386;p137"/>
          <p:cNvSpPr txBox="1"/>
          <p:nvPr>
            <p:ph type="title"/>
          </p:nvPr>
        </p:nvSpPr>
        <p:spPr>
          <a:xfrm>
            <a:off x="389174" y="204133"/>
            <a:ext cx="8361900" cy="450600"/>
          </a:xfrm>
          <a:prstGeom prst="rect">
            <a:avLst/>
          </a:prstGeom>
          <a:noFill/>
          <a:ln>
            <a:noFill/>
          </a:ln>
        </p:spPr>
        <p:txBody>
          <a:bodyPr anchorCtr="0" anchor="t" bIns="0" lIns="0" spcFirstLastPara="1" rIns="0" wrap="square" tIns="54000">
            <a:noAutofit/>
          </a:bodyPr>
          <a:lstStyle/>
          <a:p>
            <a:pPr indent="0" lvl="0" marL="0" rtl="0" algn="l">
              <a:lnSpc>
                <a:spcPct val="80000"/>
              </a:lnSpc>
              <a:spcBef>
                <a:spcPts val="0"/>
              </a:spcBef>
              <a:spcAft>
                <a:spcPts val="0"/>
              </a:spcAft>
              <a:buClr>
                <a:schemeClr val="dk1"/>
              </a:buClr>
              <a:buSzPts val="2400"/>
              <a:buFont typeface="Calibri"/>
              <a:buNone/>
            </a:pPr>
            <a:r>
              <a:rPr lang="en"/>
              <a:t>eduroam</a:t>
            </a:r>
            <a:endParaRPr/>
          </a:p>
        </p:txBody>
      </p:sp>
      <p:sp>
        <p:nvSpPr>
          <p:cNvPr id="1387" name="Google Shape;1387;p137"/>
          <p:cNvSpPr txBox="1"/>
          <p:nvPr>
            <p:ph idx="1" type="body"/>
          </p:nvPr>
        </p:nvSpPr>
        <p:spPr>
          <a:xfrm>
            <a:off x="392855" y="1050362"/>
            <a:ext cx="6730800" cy="3342600"/>
          </a:xfrm>
          <a:prstGeom prst="rect">
            <a:avLst/>
          </a:prstGeom>
          <a:noFill/>
          <a:ln>
            <a:noFill/>
          </a:ln>
        </p:spPr>
        <p:txBody>
          <a:bodyPr anchorCtr="0" anchor="t" bIns="0" lIns="0" spcFirstLastPara="1" rIns="0" wrap="square" tIns="0">
            <a:noAutofit/>
          </a:bodyPr>
          <a:lstStyle/>
          <a:p>
            <a:pPr indent="-234950" lvl="0" marL="203200" rtl="0" algn="l">
              <a:lnSpc>
                <a:spcPct val="100000"/>
              </a:lnSpc>
              <a:spcBef>
                <a:spcPts val="0"/>
              </a:spcBef>
              <a:spcAft>
                <a:spcPts val="0"/>
              </a:spcAft>
              <a:buSzPts val="2100"/>
              <a:buFont typeface="Calibri"/>
              <a:buChar char="•"/>
            </a:pPr>
            <a:r>
              <a:rPr lang="en" sz="2100"/>
              <a:t>eduroam is a popular and rewarding service; </a:t>
            </a:r>
            <a:br>
              <a:rPr lang="en" sz="2100"/>
            </a:br>
            <a:r>
              <a:rPr lang="en" sz="2100"/>
              <a:t>everybody needs and loves Wi-Fi, strong community</a:t>
            </a:r>
            <a:endParaRPr sz="2100"/>
          </a:p>
          <a:p>
            <a:pPr indent="-234950" lvl="0" marL="203200" rtl="0" algn="l">
              <a:lnSpc>
                <a:spcPct val="100000"/>
              </a:lnSpc>
              <a:spcBef>
                <a:spcPts val="900"/>
              </a:spcBef>
              <a:spcAft>
                <a:spcPts val="0"/>
              </a:spcAft>
              <a:buSzPts val="2100"/>
              <a:buFont typeface="Calibri"/>
              <a:buChar char="•"/>
            </a:pPr>
            <a:r>
              <a:rPr lang="en" sz="2100"/>
              <a:t>Can’t go wrong going eduroam</a:t>
            </a:r>
            <a:endParaRPr sz="2100"/>
          </a:p>
          <a:p>
            <a:pPr indent="-234950" lvl="1" marL="393700" rtl="0" algn="l">
              <a:lnSpc>
                <a:spcPct val="100000"/>
              </a:lnSpc>
              <a:spcBef>
                <a:spcPts val="900"/>
              </a:spcBef>
              <a:spcAft>
                <a:spcPts val="0"/>
              </a:spcAft>
              <a:buSzPts val="2100"/>
              <a:buFont typeface="Calibri"/>
              <a:buChar char="•"/>
            </a:pPr>
            <a:r>
              <a:rPr lang="en" sz="1950"/>
              <a:t>a lot of international support and knowledge</a:t>
            </a:r>
            <a:endParaRPr sz="1950"/>
          </a:p>
          <a:p>
            <a:pPr indent="-234950" lvl="1" marL="393700" rtl="0" algn="l">
              <a:lnSpc>
                <a:spcPct val="100000"/>
              </a:lnSpc>
              <a:spcBef>
                <a:spcPts val="900"/>
              </a:spcBef>
              <a:spcAft>
                <a:spcPts val="0"/>
              </a:spcAft>
              <a:buSzPts val="2100"/>
              <a:buFont typeface="Calibri"/>
              <a:buChar char="•"/>
            </a:pPr>
            <a:r>
              <a:rPr lang="en" sz="1950"/>
              <a:t>Immediate benefit for end-users</a:t>
            </a:r>
            <a:endParaRPr sz="1950"/>
          </a:p>
          <a:p>
            <a:pPr indent="-234950" lvl="1" marL="393700" rtl="0" algn="l">
              <a:lnSpc>
                <a:spcPct val="100000"/>
              </a:lnSpc>
              <a:spcBef>
                <a:spcPts val="900"/>
              </a:spcBef>
              <a:spcAft>
                <a:spcPts val="0"/>
              </a:spcAft>
              <a:buSzPts val="2100"/>
              <a:buFont typeface="Calibri"/>
              <a:buChar char="•"/>
            </a:pPr>
            <a:r>
              <a:rPr lang="en" sz="1950"/>
              <a:t>Just little extra work for administrators</a:t>
            </a:r>
            <a:endParaRPr sz="1950"/>
          </a:p>
          <a:p>
            <a:pPr indent="-234950" lvl="0" marL="203200" rtl="0" algn="l">
              <a:lnSpc>
                <a:spcPct val="100000"/>
              </a:lnSpc>
              <a:spcBef>
                <a:spcPts val="900"/>
              </a:spcBef>
              <a:spcAft>
                <a:spcPts val="0"/>
              </a:spcAft>
              <a:buSzPts val="2100"/>
              <a:buFont typeface="Calibri"/>
              <a:buChar char="•"/>
            </a:pPr>
            <a:r>
              <a:rPr lang="en" sz="2100"/>
              <a:t> NRENs, NROs required to operate eduroam</a:t>
            </a:r>
            <a:endParaRPr sz="2100"/>
          </a:p>
        </p:txBody>
      </p:sp>
      <p:sp>
        <p:nvSpPr>
          <p:cNvPr id="1388" name="Google Shape;1388;p137"/>
          <p:cNvSpPr txBox="1"/>
          <p:nvPr>
            <p:ph idx="12" type="sldNum"/>
          </p:nvPr>
        </p:nvSpPr>
        <p:spPr>
          <a:xfrm>
            <a:off x="387272" y="4782046"/>
            <a:ext cx="294600" cy="1626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pic>
        <p:nvPicPr>
          <p:cNvPr id="1389" name="Google Shape;1389;p137"/>
          <p:cNvPicPr preferRelativeResize="0"/>
          <p:nvPr/>
        </p:nvPicPr>
        <p:blipFill rotWithShape="1">
          <a:blip r:embed="rId3">
            <a:alphaModFix/>
          </a:blip>
          <a:srcRect b="0" l="0" r="0" t="0"/>
          <a:stretch/>
        </p:blipFill>
        <p:spPr>
          <a:xfrm>
            <a:off x="6351753" y="1744378"/>
            <a:ext cx="2258199" cy="1954530"/>
          </a:xfrm>
          <a:prstGeom prst="rect">
            <a:avLst/>
          </a:prstGeom>
          <a:noFill/>
          <a:ln>
            <a:noFill/>
          </a:ln>
        </p:spPr>
      </p:pic>
      <p:pic>
        <p:nvPicPr>
          <p:cNvPr id="1390" name="Google Shape;1390;p137"/>
          <p:cNvPicPr preferRelativeResize="0"/>
          <p:nvPr/>
        </p:nvPicPr>
        <p:blipFill>
          <a:blip r:embed="rId4">
            <a:alphaModFix/>
          </a:blip>
          <a:stretch>
            <a:fillRect/>
          </a:stretch>
        </p:blipFill>
        <p:spPr>
          <a:xfrm>
            <a:off x="6989455" y="105583"/>
            <a:ext cx="1457325" cy="647700"/>
          </a:xfrm>
          <a:prstGeom prst="rect">
            <a:avLst/>
          </a:prstGeom>
          <a:noFill/>
          <a:ln>
            <a:noFill/>
          </a:ln>
        </p:spPr>
      </p:pic>
    </p:spTree>
  </p:cSld>
  <p:clrMapOvr>
    <a:masterClrMapping/>
  </p:clrMapOvr>
  <p:transition spd="slow">
    <p:fade/>
  </p:transition>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4" name="Shape 1394"/>
        <p:cNvGrpSpPr/>
        <p:nvPr/>
      </p:nvGrpSpPr>
      <p:grpSpPr>
        <a:xfrm>
          <a:off x="0" y="0"/>
          <a:ext cx="0" cy="0"/>
          <a:chOff x="0" y="0"/>
          <a:chExt cx="0" cy="0"/>
        </a:xfrm>
      </p:grpSpPr>
      <p:sp>
        <p:nvSpPr>
          <p:cNvPr id="1395" name="Google Shape;1395;p138"/>
          <p:cNvSpPr txBox="1"/>
          <p:nvPr>
            <p:ph type="title"/>
          </p:nvPr>
        </p:nvSpPr>
        <p:spPr>
          <a:xfrm>
            <a:off x="2455425" y="2197350"/>
            <a:ext cx="3180600" cy="491700"/>
          </a:xfrm>
          <a:prstGeom prst="rect">
            <a:avLst/>
          </a:prstGeom>
        </p:spPr>
        <p:txBody>
          <a:bodyPr anchorCtr="0" anchor="t" bIns="0" lIns="0" spcFirstLastPara="1" rIns="0" wrap="square" tIns="54000">
            <a:noAutofit/>
          </a:bodyPr>
          <a:lstStyle/>
          <a:p>
            <a:pPr indent="0" lvl="0" marL="0" rtl="0" algn="l">
              <a:spcBef>
                <a:spcPts val="0"/>
              </a:spcBef>
              <a:spcAft>
                <a:spcPts val="0"/>
              </a:spcAft>
              <a:buNone/>
            </a:pPr>
            <a:r>
              <a:rPr lang="en" sz="4000"/>
              <a:t>InAcademia</a:t>
            </a:r>
            <a:endParaRPr sz="4000"/>
          </a:p>
        </p:txBody>
      </p:sp>
      <p:sp>
        <p:nvSpPr>
          <p:cNvPr id="1396" name="Google Shape;1396;p138"/>
          <p:cNvSpPr txBox="1"/>
          <p:nvPr>
            <p:ph idx="12" type="sldNum"/>
          </p:nvPr>
        </p:nvSpPr>
        <p:spPr>
          <a:xfrm>
            <a:off x="387272" y="4782046"/>
            <a:ext cx="294600" cy="162600"/>
          </a:xfrm>
          <a:prstGeom prst="rect">
            <a:avLst/>
          </a:prstGeom>
        </p:spPr>
        <p:txBody>
          <a:bodyPr anchorCtr="0" anchor="ctr" bIns="0" lIns="0" spcFirstLastPara="1" rIns="0" wrap="square" tIns="0">
            <a:noAutofit/>
          </a:bodyPr>
          <a:lstStyle/>
          <a:p>
            <a:pPr indent="0" lvl="0" marL="0" rtl="0" algn="l">
              <a:spcBef>
                <a:spcPts val="0"/>
              </a:spcBef>
              <a:spcAft>
                <a:spcPts val="0"/>
              </a:spcAft>
              <a:buClr>
                <a:srgbClr val="000000"/>
              </a:buClr>
              <a:buFont typeface="Arial"/>
              <a:buNone/>
            </a:pPr>
            <a:fld id="{00000000-1234-1234-1234-123412341234}" type="slidenum">
              <a:rPr lang="en"/>
              <a:t>‹#›</a:t>
            </a:fld>
            <a:endParaRPr/>
          </a:p>
        </p:txBody>
      </p:sp>
      <p:pic>
        <p:nvPicPr>
          <p:cNvPr id="1397" name="Google Shape;1397;p138"/>
          <p:cNvPicPr preferRelativeResize="0"/>
          <p:nvPr/>
        </p:nvPicPr>
        <p:blipFill>
          <a:blip r:embed="rId3">
            <a:alphaModFix/>
          </a:blip>
          <a:stretch>
            <a:fillRect/>
          </a:stretch>
        </p:blipFill>
        <p:spPr>
          <a:xfrm>
            <a:off x="1589846" y="3334900"/>
            <a:ext cx="4648200" cy="1123950"/>
          </a:xfrm>
          <a:prstGeom prst="rect">
            <a:avLst/>
          </a:prstGeom>
          <a:noFill/>
          <a:ln>
            <a:noFill/>
          </a:ln>
        </p:spPr>
      </p:pic>
      <p:sp>
        <p:nvSpPr>
          <p:cNvPr id="1398" name="Google Shape;1398;p138"/>
          <p:cNvSpPr/>
          <p:nvPr/>
        </p:nvSpPr>
        <p:spPr>
          <a:xfrm>
            <a:off x="3284450" y="4317575"/>
            <a:ext cx="1233600" cy="3315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399" name="Google Shape;1399;p138"/>
          <p:cNvSpPr/>
          <p:nvPr/>
        </p:nvSpPr>
        <p:spPr>
          <a:xfrm>
            <a:off x="6004250" y="3498500"/>
            <a:ext cx="1233600" cy="3315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7" name="Shape 467"/>
        <p:cNvGrpSpPr/>
        <p:nvPr/>
      </p:nvGrpSpPr>
      <p:grpSpPr>
        <a:xfrm>
          <a:off x="0" y="0"/>
          <a:ext cx="0" cy="0"/>
          <a:chOff x="0" y="0"/>
          <a:chExt cx="0" cy="0"/>
        </a:xfrm>
      </p:grpSpPr>
      <p:sp>
        <p:nvSpPr>
          <p:cNvPr id="468" name="Google Shape;468;p76"/>
          <p:cNvSpPr/>
          <p:nvPr/>
        </p:nvSpPr>
        <p:spPr>
          <a:xfrm>
            <a:off x="420700" y="1348700"/>
            <a:ext cx="8216100" cy="3093300"/>
          </a:xfrm>
          <a:prstGeom prst="roundRect">
            <a:avLst>
              <a:gd fmla="val 16667" name="adj"/>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pic>
        <p:nvPicPr>
          <p:cNvPr id="469" name="Google Shape;469;p76"/>
          <p:cNvPicPr preferRelativeResize="0"/>
          <p:nvPr/>
        </p:nvPicPr>
        <p:blipFill rotWithShape="1">
          <a:blip r:embed="rId3">
            <a:alphaModFix/>
          </a:blip>
          <a:srcRect b="0" l="0" r="0" t="0"/>
          <a:stretch/>
        </p:blipFill>
        <p:spPr>
          <a:xfrm>
            <a:off x="518629" y="1858150"/>
            <a:ext cx="451507" cy="451507"/>
          </a:xfrm>
          <a:prstGeom prst="rect">
            <a:avLst/>
          </a:prstGeom>
          <a:noFill/>
          <a:ln>
            <a:noFill/>
          </a:ln>
        </p:spPr>
      </p:pic>
      <p:sp>
        <p:nvSpPr>
          <p:cNvPr id="470" name="Google Shape;470;p76"/>
          <p:cNvSpPr txBox="1"/>
          <p:nvPr/>
        </p:nvSpPr>
        <p:spPr>
          <a:xfrm>
            <a:off x="5226252" y="1799871"/>
            <a:ext cx="3012900" cy="32913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65081"/>
              </a:buClr>
              <a:buSzPts val="1300"/>
              <a:buFont typeface="Arial"/>
              <a:buNone/>
            </a:pPr>
            <a:r>
              <a:rPr b="1" i="0" lang="en" sz="1300" u="none" cap="none" strike="noStrike">
                <a:solidFill>
                  <a:srgbClr val="065081"/>
                </a:solidFill>
                <a:latin typeface="Calibri"/>
                <a:ea typeface="Calibri"/>
                <a:cs typeface="Calibri"/>
                <a:sym typeface="Calibri"/>
              </a:rPr>
              <a:t>Operates a pan-European e-infrastructure</a:t>
            </a:r>
            <a:br>
              <a:rPr b="1" i="0" lang="en" sz="1300" u="none" cap="none" strike="noStrike">
                <a:solidFill>
                  <a:srgbClr val="065081"/>
                </a:solidFill>
                <a:latin typeface="Calibri"/>
                <a:ea typeface="Calibri"/>
                <a:cs typeface="Calibri"/>
                <a:sym typeface="Calibri"/>
              </a:rPr>
            </a:br>
            <a:r>
              <a:rPr b="0" i="0" lang="en" sz="1300" u="none" cap="none" strike="noStrike">
                <a:solidFill>
                  <a:srgbClr val="065081"/>
                </a:solidFill>
                <a:latin typeface="Calibri"/>
                <a:ea typeface="Calibri"/>
                <a:cs typeface="Calibri"/>
                <a:sym typeface="Calibri"/>
              </a:rPr>
              <a:t>GÉANT network</a:t>
            </a:r>
            <a:endParaRPr sz="1100"/>
          </a:p>
          <a:p>
            <a:pPr indent="0" lvl="0" marL="0" marR="0" rtl="0" algn="l">
              <a:lnSpc>
                <a:spcPct val="100000"/>
              </a:lnSpc>
              <a:spcBef>
                <a:spcPts val="800"/>
              </a:spcBef>
              <a:spcAft>
                <a:spcPts val="0"/>
              </a:spcAft>
              <a:buClr>
                <a:schemeClr val="dk1"/>
              </a:buClr>
              <a:buSzPts val="1300"/>
              <a:buFont typeface="Arial"/>
              <a:buNone/>
            </a:pPr>
            <a:r>
              <a:t/>
            </a:r>
            <a:endParaRPr b="0" i="0" sz="1300" u="none" cap="none" strike="noStrike">
              <a:solidFill>
                <a:srgbClr val="065081"/>
              </a:solidFill>
              <a:latin typeface="Calibri"/>
              <a:ea typeface="Calibri"/>
              <a:cs typeface="Calibri"/>
              <a:sym typeface="Calibri"/>
            </a:endParaRPr>
          </a:p>
          <a:p>
            <a:pPr indent="0" lvl="0" marL="0" marR="0" rtl="0" algn="l">
              <a:lnSpc>
                <a:spcPct val="100000"/>
              </a:lnSpc>
              <a:spcBef>
                <a:spcPts val="800"/>
              </a:spcBef>
              <a:spcAft>
                <a:spcPts val="0"/>
              </a:spcAft>
              <a:buClr>
                <a:srgbClr val="065081"/>
              </a:buClr>
              <a:buSzPts val="1300"/>
              <a:buFont typeface="Arial"/>
              <a:buNone/>
            </a:pPr>
            <a:r>
              <a:rPr b="1" i="0" lang="en" sz="1300" u="none" cap="none" strike="noStrike">
                <a:solidFill>
                  <a:srgbClr val="065081"/>
                </a:solidFill>
                <a:latin typeface="Calibri"/>
                <a:ea typeface="Calibri"/>
                <a:cs typeface="Calibri"/>
                <a:sym typeface="Calibri"/>
              </a:rPr>
              <a:t>Manages a portfolio of services for research &amp; education</a:t>
            </a:r>
            <a:br>
              <a:rPr b="1" i="0" lang="en" sz="1300" u="none" cap="none" strike="noStrike">
                <a:solidFill>
                  <a:srgbClr val="065081"/>
                </a:solidFill>
                <a:latin typeface="Calibri"/>
                <a:ea typeface="Calibri"/>
                <a:cs typeface="Calibri"/>
                <a:sym typeface="Calibri"/>
              </a:rPr>
            </a:br>
            <a:r>
              <a:rPr b="0" i="0" lang="en" sz="1300" u="none" cap="none" strike="noStrike">
                <a:solidFill>
                  <a:srgbClr val="065081"/>
                </a:solidFill>
                <a:latin typeface="Calibri"/>
                <a:ea typeface="Calibri"/>
                <a:cs typeface="Calibri"/>
                <a:sym typeface="Calibri"/>
              </a:rPr>
              <a:t>eduX</a:t>
            </a:r>
            <a:endParaRPr b="0" i="0" sz="1300" u="none" cap="none" strike="noStrike">
              <a:solidFill>
                <a:srgbClr val="065081"/>
              </a:solidFill>
              <a:latin typeface="Calibri"/>
              <a:ea typeface="Calibri"/>
              <a:cs typeface="Calibri"/>
              <a:sym typeface="Calibri"/>
            </a:endParaRPr>
          </a:p>
          <a:p>
            <a:pPr indent="0" lvl="0" marL="0" marR="0" rtl="0" algn="l">
              <a:lnSpc>
                <a:spcPct val="100000"/>
              </a:lnSpc>
              <a:spcBef>
                <a:spcPts val="800"/>
              </a:spcBef>
              <a:spcAft>
                <a:spcPts val="0"/>
              </a:spcAft>
              <a:buClr>
                <a:schemeClr val="dk1"/>
              </a:buClr>
              <a:buSzPts val="1300"/>
              <a:buFont typeface="Arial"/>
              <a:buNone/>
            </a:pPr>
            <a:r>
              <a:t/>
            </a:r>
            <a:endParaRPr b="0" i="0" sz="1300" u="none" cap="none" strike="noStrike">
              <a:solidFill>
                <a:srgbClr val="065081"/>
              </a:solidFill>
              <a:latin typeface="Calibri"/>
              <a:ea typeface="Calibri"/>
              <a:cs typeface="Calibri"/>
              <a:sym typeface="Calibri"/>
            </a:endParaRPr>
          </a:p>
          <a:p>
            <a:pPr indent="0" lvl="0" marL="0" marR="0" rtl="0" algn="l">
              <a:lnSpc>
                <a:spcPct val="100000"/>
              </a:lnSpc>
              <a:spcBef>
                <a:spcPts val="800"/>
              </a:spcBef>
              <a:spcAft>
                <a:spcPts val="0"/>
              </a:spcAft>
              <a:buClr>
                <a:srgbClr val="065081"/>
              </a:buClr>
              <a:buSzPts val="1300"/>
              <a:buFont typeface="Arial"/>
              <a:buNone/>
            </a:pPr>
            <a:r>
              <a:rPr b="1" i="0" lang="en" sz="1300" u="none" cap="none" strike="noStrike">
                <a:solidFill>
                  <a:srgbClr val="065081"/>
                </a:solidFill>
                <a:latin typeface="Calibri"/>
                <a:ea typeface="Calibri"/>
                <a:cs typeface="Calibri"/>
                <a:sym typeface="Calibri"/>
              </a:rPr>
              <a:t>Organises and runs community events &amp; working groups</a:t>
            </a:r>
            <a:br>
              <a:rPr b="1" i="0" lang="en" sz="1300" u="none" cap="none" strike="noStrike">
                <a:solidFill>
                  <a:srgbClr val="065081"/>
                </a:solidFill>
                <a:latin typeface="Calibri"/>
                <a:ea typeface="Calibri"/>
                <a:cs typeface="Calibri"/>
                <a:sym typeface="Calibri"/>
              </a:rPr>
            </a:br>
            <a:r>
              <a:rPr b="0" i="0" lang="en" sz="1300" u="none" cap="none" strike="noStrike">
                <a:solidFill>
                  <a:srgbClr val="065081"/>
                </a:solidFill>
                <a:latin typeface="Calibri"/>
                <a:ea typeface="Calibri"/>
                <a:cs typeface="Calibri"/>
                <a:sym typeface="Calibri"/>
              </a:rPr>
              <a:t>TNC, task forces &amp; special interest groups</a:t>
            </a:r>
            <a:endParaRPr sz="1100"/>
          </a:p>
        </p:txBody>
      </p:sp>
      <p:pic>
        <p:nvPicPr>
          <p:cNvPr id="471" name="Google Shape;471;p76"/>
          <p:cNvPicPr preferRelativeResize="0"/>
          <p:nvPr/>
        </p:nvPicPr>
        <p:blipFill rotWithShape="1">
          <a:blip r:embed="rId4">
            <a:alphaModFix/>
          </a:blip>
          <a:srcRect b="0" l="0" r="0" t="0"/>
          <a:stretch/>
        </p:blipFill>
        <p:spPr>
          <a:xfrm>
            <a:off x="518156" y="2846083"/>
            <a:ext cx="455119" cy="451509"/>
          </a:xfrm>
          <a:prstGeom prst="rect">
            <a:avLst/>
          </a:prstGeom>
          <a:noFill/>
          <a:ln>
            <a:noFill/>
          </a:ln>
        </p:spPr>
      </p:pic>
      <p:pic>
        <p:nvPicPr>
          <p:cNvPr id="472" name="Google Shape;472;p76"/>
          <p:cNvPicPr preferRelativeResize="0"/>
          <p:nvPr/>
        </p:nvPicPr>
        <p:blipFill rotWithShape="1">
          <a:blip r:embed="rId5">
            <a:alphaModFix/>
          </a:blip>
          <a:srcRect b="0" l="0" r="0" t="0"/>
          <a:stretch/>
        </p:blipFill>
        <p:spPr>
          <a:xfrm>
            <a:off x="4597070" y="1858150"/>
            <a:ext cx="455882" cy="455883"/>
          </a:xfrm>
          <a:prstGeom prst="rect">
            <a:avLst/>
          </a:prstGeom>
          <a:noFill/>
          <a:ln>
            <a:noFill/>
          </a:ln>
        </p:spPr>
      </p:pic>
      <p:pic>
        <p:nvPicPr>
          <p:cNvPr id="473" name="Google Shape;473;p76"/>
          <p:cNvPicPr preferRelativeResize="0"/>
          <p:nvPr/>
        </p:nvPicPr>
        <p:blipFill rotWithShape="1">
          <a:blip r:embed="rId6">
            <a:alphaModFix/>
          </a:blip>
          <a:srcRect b="0" l="0" r="0" t="0"/>
          <a:stretch/>
        </p:blipFill>
        <p:spPr>
          <a:xfrm>
            <a:off x="4597166" y="2651025"/>
            <a:ext cx="459085" cy="459085"/>
          </a:xfrm>
          <a:prstGeom prst="rect">
            <a:avLst/>
          </a:prstGeom>
          <a:noFill/>
          <a:ln>
            <a:noFill/>
          </a:ln>
        </p:spPr>
      </p:pic>
      <p:pic>
        <p:nvPicPr>
          <p:cNvPr id="474" name="Google Shape;474;p76"/>
          <p:cNvPicPr preferRelativeResize="0"/>
          <p:nvPr/>
        </p:nvPicPr>
        <p:blipFill rotWithShape="1">
          <a:blip r:embed="rId7">
            <a:alphaModFix/>
          </a:blip>
          <a:srcRect b="0" l="0" r="0" t="0"/>
          <a:stretch/>
        </p:blipFill>
        <p:spPr>
          <a:xfrm>
            <a:off x="4597166" y="3618146"/>
            <a:ext cx="459085" cy="459085"/>
          </a:xfrm>
          <a:prstGeom prst="rect">
            <a:avLst/>
          </a:prstGeom>
          <a:noFill/>
          <a:ln>
            <a:noFill/>
          </a:ln>
        </p:spPr>
      </p:pic>
      <p:sp>
        <p:nvSpPr>
          <p:cNvPr id="475" name="Google Shape;475;p76"/>
          <p:cNvSpPr txBox="1"/>
          <p:nvPr>
            <p:ph type="title"/>
          </p:nvPr>
        </p:nvSpPr>
        <p:spPr>
          <a:xfrm>
            <a:off x="196825" y="109475"/>
            <a:ext cx="8521800" cy="5085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rgbClr val="065081"/>
              </a:buClr>
              <a:buSzPts val="2100"/>
              <a:buFont typeface="Calibri"/>
              <a:buNone/>
            </a:pPr>
            <a:br>
              <a:rPr b="1" lang="en" sz="2400">
                <a:solidFill>
                  <a:srgbClr val="065081"/>
                </a:solidFill>
                <a:latin typeface="Calibri"/>
                <a:ea typeface="Calibri"/>
                <a:cs typeface="Calibri"/>
                <a:sym typeface="Calibri"/>
              </a:rPr>
            </a:br>
            <a:r>
              <a:rPr b="1" lang="en" sz="2400">
                <a:solidFill>
                  <a:srgbClr val="065081"/>
                </a:solidFill>
                <a:latin typeface="Calibri"/>
                <a:ea typeface="Calibri"/>
                <a:cs typeface="Calibri"/>
                <a:sym typeface="Calibri"/>
              </a:rPr>
              <a:t>What does G</a:t>
            </a:r>
            <a:r>
              <a:rPr lang="en" sz="2400">
                <a:solidFill>
                  <a:srgbClr val="065081"/>
                </a:solidFill>
              </a:rPr>
              <a:t>ÉANT do ?</a:t>
            </a:r>
            <a:br>
              <a:rPr lang="en" sz="2400">
                <a:solidFill>
                  <a:srgbClr val="065081"/>
                </a:solidFill>
              </a:rPr>
            </a:br>
            <a:r>
              <a:rPr b="1" lang="en" sz="2400">
                <a:solidFill>
                  <a:srgbClr val="065081"/>
                </a:solidFill>
                <a:latin typeface="Calibri"/>
                <a:ea typeface="Calibri"/>
                <a:cs typeface="Calibri"/>
                <a:sym typeface="Calibri"/>
              </a:rPr>
              <a:t> </a:t>
            </a:r>
            <a:endParaRPr sz="2700"/>
          </a:p>
        </p:txBody>
      </p:sp>
      <p:sp>
        <p:nvSpPr>
          <p:cNvPr id="476" name="Google Shape;476;p76"/>
          <p:cNvSpPr txBox="1"/>
          <p:nvPr/>
        </p:nvSpPr>
        <p:spPr>
          <a:xfrm>
            <a:off x="1149552" y="1799871"/>
            <a:ext cx="3012900" cy="32913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65081"/>
              </a:buClr>
              <a:buSzPts val="1300"/>
              <a:buFont typeface="Arial"/>
              <a:buNone/>
            </a:pPr>
            <a:r>
              <a:rPr b="1" i="0" lang="en" sz="1300" u="none" cap="none" strike="noStrike">
                <a:solidFill>
                  <a:srgbClr val="065081"/>
                </a:solidFill>
                <a:latin typeface="Calibri"/>
                <a:ea typeface="Calibri"/>
                <a:cs typeface="Calibri"/>
                <a:sym typeface="Calibri"/>
              </a:rPr>
              <a:t>Runs a membership association for Europe’s National Research &amp; Education Networks (NRENs)</a:t>
            </a:r>
            <a:br>
              <a:rPr b="1" i="0" lang="en" sz="1300" u="none" cap="none" strike="noStrike">
                <a:solidFill>
                  <a:srgbClr val="065081"/>
                </a:solidFill>
                <a:latin typeface="Calibri"/>
                <a:ea typeface="Calibri"/>
                <a:cs typeface="Calibri"/>
                <a:sym typeface="Calibri"/>
              </a:rPr>
            </a:br>
            <a:r>
              <a:rPr b="0" i="0" lang="en" sz="1300" u="none" cap="none" strike="noStrike">
                <a:solidFill>
                  <a:srgbClr val="065081"/>
                </a:solidFill>
                <a:latin typeface="Calibri"/>
                <a:ea typeface="Calibri"/>
                <a:cs typeface="Calibri"/>
                <a:sym typeface="Calibri"/>
              </a:rPr>
              <a:t>GÉANT Association</a:t>
            </a:r>
            <a:br>
              <a:rPr b="0" i="0" lang="en" sz="1300" u="none" cap="none" strike="noStrike">
                <a:solidFill>
                  <a:srgbClr val="065081"/>
                </a:solidFill>
                <a:latin typeface="Calibri"/>
                <a:ea typeface="Calibri"/>
                <a:cs typeface="Calibri"/>
                <a:sym typeface="Calibri"/>
              </a:rPr>
            </a:br>
            <a:endParaRPr b="0" i="0" sz="1300" u="none" cap="none" strike="noStrike">
              <a:solidFill>
                <a:srgbClr val="065081"/>
              </a:solidFill>
              <a:latin typeface="Calibri"/>
              <a:ea typeface="Calibri"/>
              <a:cs typeface="Calibri"/>
              <a:sym typeface="Calibri"/>
            </a:endParaRPr>
          </a:p>
          <a:p>
            <a:pPr indent="0" lvl="0" marL="0" marR="0" rtl="0" algn="l">
              <a:lnSpc>
                <a:spcPct val="100000"/>
              </a:lnSpc>
              <a:spcBef>
                <a:spcPts val="0"/>
              </a:spcBef>
              <a:spcAft>
                <a:spcPts val="0"/>
              </a:spcAft>
              <a:buClr>
                <a:srgbClr val="065081"/>
              </a:buClr>
              <a:buSzPts val="1300"/>
              <a:buFont typeface="Arial"/>
              <a:buNone/>
            </a:pPr>
            <a:r>
              <a:rPr b="1" i="0" lang="en" sz="1300" u="none" cap="none" strike="noStrike">
                <a:solidFill>
                  <a:srgbClr val="065081"/>
                </a:solidFill>
                <a:latin typeface="Calibri"/>
                <a:ea typeface="Calibri"/>
                <a:cs typeface="Calibri"/>
                <a:sym typeface="Calibri"/>
              </a:rPr>
              <a:t>Coordinates and participates in EC-funded projects</a:t>
            </a:r>
            <a:br>
              <a:rPr b="1" i="0" lang="en" sz="1300" u="none" cap="none" strike="noStrike">
                <a:solidFill>
                  <a:srgbClr val="065081"/>
                </a:solidFill>
                <a:latin typeface="Calibri"/>
                <a:ea typeface="Calibri"/>
                <a:cs typeface="Calibri"/>
                <a:sym typeface="Calibri"/>
              </a:rPr>
            </a:br>
            <a:r>
              <a:rPr b="0" i="0" lang="en" sz="1300" u="none" cap="none" strike="noStrike">
                <a:solidFill>
                  <a:srgbClr val="065081"/>
                </a:solidFill>
                <a:latin typeface="Calibri"/>
                <a:ea typeface="Calibri"/>
                <a:cs typeface="Calibri"/>
                <a:sym typeface="Calibri"/>
              </a:rPr>
              <a:t>Under Horizon Europe,</a:t>
            </a:r>
            <a:r>
              <a:rPr lang="en" sz="1300">
                <a:solidFill>
                  <a:srgbClr val="065081"/>
                </a:solidFill>
                <a:latin typeface="Calibri"/>
                <a:ea typeface="Calibri"/>
                <a:cs typeface="Calibri"/>
                <a:sym typeface="Calibri"/>
              </a:rPr>
              <a:t> </a:t>
            </a:r>
            <a:r>
              <a:rPr b="0" i="0" lang="en" sz="1300" u="none" cap="none" strike="noStrike">
                <a:solidFill>
                  <a:srgbClr val="065081"/>
                </a:solidFill>
                <a:latin typeface="Calibri"/>
                <a:ea typeface="Calibri"/>
                <a:cs typeface="Calibri"/>
                <a:sym typeface="Calibri"/>
              </a:rPr>
              <a:t>Digital Europe programmes, and other EC funding programmes, aimed at securing Europe’s global competitiveness</a:t>
            </a:r>
            <a:r>
              <a:rPr b="0" i="0" lang="en" sz="1400" u="none" cap="none" strike="noStrike">
                <a:solidFill>
                  <a:srgbClr val="065081"/>
                </a:solidFill>
                <a:latin typeface="Calibri"/>
                <a:ea typeface="Calibri"/>
                <a:cs typeface="Calibri"/>
                <a:sym typeface="Calibri"/>
              </a:rPr>
              <a:t>.</a:t>
            </a:r>
            <a:endParaRPr sz="1100"/>
          </a:p>
          <a:p>
            <a:pPr indent="0" lvl="0" marL="0" marR="0" rtl="0" algn="l">
              <a:lnSpc>
                <a:spcPct val="100000"/>
              </a:lnSpc>
              <a:spcBef>
                <a:spcPts val="0"/>
              </a:spcBef>
              <a:spcAft>
                <a:spcPts val="0"/>
              </a:spcAft>
              <a:buClr>
                <a:schemeClr val="dk1"/>
              </a:buClr>
              <a:buSzPts val="1400"/>
              <a:buFont typeface="Arial"/>
              <a:buNone/>
            </a:pPr>
            <a:r>
              <a:t/>
            </a:r>
            <a:endParaRPr b="0" i="0" sz="1400" u="none" cap="none" strike="noStrike">
              <a:solidFill>
                <a:srgbClr val="065081"/>
              </a:solidFill>
              <a:latin typeface="Calibri"/>
              <a:ea typeface="Calibri"/>
              <a:cs typeface="Calibri"/>
              <a:sym typeface="Calibri"/>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3" name="Shape 1403"/>
        <p:cNvGrpSpPr/>
        <p:nvPr/>
      </p:nvGrpSpPr>
      <p:grpSpPr>
        <a:xfrm>
          <a:off x="0" y="0"/>
          <a:ext cx="0" cy="0"/>
          <a:chOff x="0" y="0"/>
          <a:chExt cx="0" cy="0"/>
        </a:xfrm>
      </p:grpSpPr>
      <p:pic>
        <p:nvPicPr>
          <p:cNvPr id="1404" name="Google Shape;1404;p139"/>
          <p:cNvPicPr preferRelativeResize="0"/>
          <p:nvPr/>
        </p:nvPicPr>
        <p:blipFill>
          <a:blip r:embed="rId3">
            <a:alphaModFix/>
          </a:blip>
          <a:stretch>
            <a:fillRect/>
          </a:stretch>
        </p:blipFill>
        <p:spPr>
          <a:xfrm>
            <a:off x="3927000" y="1285075"/>
            <a:ext cx="4128025" cy="2801149"/>
          </a:xfrm>
          <a:prstGeom prst="rect">
            <a:avLst/>
          </a:prstGeom>
          <a:noFill/>
          <a:ln>
            <a:noFill/>
          </a:ln>
        </p:spPr>
      </p:pic>
      <p:sp>
        <p:nvSpPr>
          <p:cNvPr id="1405" name="Google Shape;1405;p139"/>
          <p:cNvSpPr txBox="1"/>
          <p:nvPr/>
        </p:nvSpPr>
        <p:spPr>
          <a:xfrm rot="1631173">
            <a:off x="7170390" y="3771614"/>
            <a:ext cx="1782072" cy="800466"/>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2000">
                <a:solidFill>
                  <a:schemeClr val="accent6"/>
                </a:solidFill>
                <a:latin typeface="Caveat"/>
                <a:ea typeface="Caveat"/>
                <a:cs typeface="Caveat"/>
                <a:sym typeface="Caveat"/>
              </a:rPr>
              <a:t>Removes attributes</a:t>
            </a:r>
            <a:endParaRPr b="1" sz="2000">
              <a:solidFill>
                <a:schemeClr val="accent6"/>
              </a:solidFill>
              <a:latin typeface="Caveat"/>
              <a:ea typeface="Caveat"/>
              <a:cs typeface="Caveat"/>
              <a:sym typeface="Caveat"/>
            </a:endParaRPr>
          </a:p>
        </p:txBody>
      </p:sp>
      <p:cxnSp>
        <p:nvCxnSpPr>
          <p:cNvPr id="1406" name="Google Shape;1406;p139"/>
          <p:cNvCxnSpPr/>
          <p:nvPr/>
        </p:nvCxnSpPr>
        <p:spPr>
          <a:xfrm flipH="1" rot="-5400000">
            <a:off x="6734925" y="2613800"/>
            <a:ext cx="751800" cy="693300"/>
          </a:xfrm>
          <a:prstGeom prst="curvedConnector3">
            <a:avLst>
              <a:gd fmla="val 50000" name="adj1"/>
            </a:avLst>
          </a:prstGeom>
          <a:noFill/>
          <a:ln cap="flat" cmpd="sng" w="28575">
            <a:solidFill>
              <a:schemeClr val="lt2"/>
            </a:solidFill>
            <a:prstDash val="solid"/>
            <a:round/>
            <a:headEnd len="med" w="med" type="stealth"/>
            <a:tailEnd len="med" w="med" type="none"/>
          </a:ln>
        </p:spPr>
      </p:cxnSp>
      <p:sp>
        <p:nvSpPr>
          <p:cNvPr id="1407" name="Google Shape;1407;p139"/>
          <p:cNvSpPr txBox="1"/>
          <p:nvPr/>
        </p:nvSpPr>
        <p:spPr>
          <a:xfrm rot="459388">
            <a:off x="7684417" y="2891686"/>
            <a:ext cx="1488369" cy="800278"/>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2000">
                <a:solidFill>
                  <a:schemeClr val="accent6"/>
                </a:solidFill>
                <a:latin typeface="Caveat"/>
                <a:ea typeface="Caveat"/>
                <a:cs typeface="Caveat"/>
                <a:sym typeface="Caveat"/>
              </a:rPr>
              <a:t>Pseudonymises IDs</a:t>
            </a:r>
            <a:endParaRPr b="1" sz="2000">
              <a:solidFill>
                <a:schemeClr val="accent6"/>
              </a:solidFill>
              <a:latin typeface="Caveat"/>
              <a:ea typeface="Caveat"/>
              <a:cs typeface="Caveat"/>
              <a:sym typeface="Caveat"/>
            </a:endParaRPr>
          </a:p>
        </p:txBody>
      </p:sp>
      <p:cxnSp>
        <p:nvCxnSpPr>
          <p:cNvPr id="1408" name="Google Shape;1408;p139"/>
          <p:cNvCxnSpPr/>
          <p:nvPr/>
        </p:nvCxnSpPr>
        <p:spPr>
          <a:xfrm>
            <a:off x="6849475" y="2524825"/>
            <a:ext cx="926400" cy="280800"/>
          </a:xfrm>
          <a:prstGeom prst="curvedConnector3">
            <a:avLst>
              <a:gd fmla="val 50000" name="adj1"/>
            </a:avLst>
          </a:prstGeom>
          <a:noFill/>
          <a:ln cap="flat" cmpd="sng" w="28575">
            <a:solidFill>
              <a:schemeClr val="lt2"/>
            </a:solidFill>
            <a:prstDash val="solid"/>
            <a:round/>
            <a:headEnd len="med" w="med" type="stealth"/>
            <a:tailEnd len="med" w="med" type="none"/>
          </a:ln>
        </p:spPr>
      </p:cxnSp>
      <p:sp>
        <p:nvSpPr>
          <p:cNvPr id="1409" name="Google Shape;1409;p139"/>
          <p:cNvSpPr txBox="1"/>
          <p:nvPr>
            <p:ph type="title"/>
          </p:nvPr>
        </p:nvSpPr>
        <p:spPr>
          <a:xfrm>
            <a:off x="366325" y="174544"/>
            <a:ext cx="7886700" cy="9942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t>What is InAcademia?</a:t>
            </a:r>
            <a:endParaRPr/>
          </a:p>
        </p:txBody>
      </p:sp>
      <p:sp>
        <p:nvSpPr>
          <p:cNvPr id="1410" name="Google Shape;1410;p139"/>
          <p:cNvSpPr txBox="1"/>
          <p:nvPr>
            <p:ph idx="1" type="body"/>
          </p:nvPr>
        </p:nvSpPr>
        <p:spPr>
          <a:xfrm>
            <a:off x="265125" y="1266950"/>
            <a:ext cx="3259800" cy="2837400"/>
          </a:xfrm>
          <a:prstGeom prst="rect">
            <a:avLst/>
          </a:prstGeom>
        </p:spPr>
        <p:txBody>
          <a:bodyPr anchorCtr="0" anchor="t" bIns="34275" lIns="68575" spcFirstLastPara="1" rIns="68575" wrap="square" tIns="34275">
            <a:noAutofit/>
          </a:bodyPr>
          <a:lstStyle/>
          <a:p>
            <a:pPr indent="-357346" lvl="0" marL="457200" rtl="0" algn="l">
              <a:lnSpc>
                <a:spcPct val="100000"/>
              </a:lnSpc>
              <a:spcBef>
                <a:spcPts val="800"/>
              </a:spcBef>
              <a:spcAft>
                <a:spcPts val="0"/>
              </a:spcAft>
              <a:buClr>
                <a:schemeClr val="dk1"/>
              </a:buClr>
              <a:buSzPts val="2028"/>
              <a:buChar char="•"/>
            </a:pPr>
            <a:r>
              <a:rPr lang="en" sz="1727"/>
              <a:t>SP proxy</a:t>
            </a:r>
            <a:endParaRPr sz="1727"/>
          </a:p>
          <a:p>
            <a:pPr indent="-357346" lvl="0" marL="457200" rtl="0" algn="l">
              <a:lnSpc>
                <a:spcPct val="100000"/>
              </a:lnSpc>
              <a:spcBef>
                <a:spcPts val="0"/>
              </a:spcBef>
              <a:spcAft>
                <a:spcPts val="0"/>
              </a:spcAft>
              <a:buClr>
                <a:schemeClr val="dk1"/>
              </a:buClr>
              <a:buSzPts val="2028"/>
              <a:buChar char="•"/>
            </a:pPr>
            <a:r>
              <a:rPr lang="en" sz="1727"/>
              <a:t>A service in eduGAIN</a:t>
            </a:r>
            <a:endParaRPr sz="1727"/>
          </a:p>
          <a:p>
            <a:pPr indent="-357346" lvl="0" marL="457200" rtl="0" algn="l">
              <a:lnSpc>
                <a:spcPct val="100000"/>
              </a:lnSpc>
              <a:spcBef>
                <a:spcPts val="0"/>
              </a:spcBef>
              <a:spcAft>
                <a:spcPts val="0"/>
              </a:spcAft>
              <a:buClr>
                <a:schemeClr val="dk1"/>
              </a:buClr>
              <a:buSzPts val="2028"/>
              <a:buChar char="•"/>
            </a:pPr>
            <a:r>
              <a:rPr lang="en" sz="1727"/>
              <a:t>Connects OIDC-based services</a:t>
            </a:r>
            <a:endParaRPr sz="1727"/>
          </a:p>
          <a:p>
            <a:pPr indent="-357346" lvl="0" marL="457200" rtl="0" algn="l">
              <a:lnSpc>
                <a:spcPct val="100000"/>
              </a:lnSpc>
              <a:spcBef>
                <a:spcPts val="0"/>
              </a:spcBef>
              <a:spcAft>
                <a:spcPts val="0"/>
              </a:spcAft>
              <a:buClr>
                <a:schemeClr val="dk1"/>
              </a:buClr>
              <a:buSzPts val="2028"/>
              <a:buChar char="•"/>
            </a:pPr>
            <a:r>
              <a:rPr lang="en" sz="1727"/>
              <a:t>…pseudonymises eduGAIN persistent identifiers towards retail services</a:t>
            </a:r>
            <a:endParaRPr sz="1727"/>
          </a:p>
          <a:p>
            <a:pPr indent="-357346" lvl="0" marL="457200" rtl="0" algn="l">
              <a:lnSpc>
                <a:spcPct val="100000"/>
              </a:lnSpc>
              <a:spcBef>
                <a:spcPts val="0"/>
              </a:spcBef>
              <a:spcAft>
                <a:spcPts val="0"/>
              </a:spcAft>
              <a:buClr>
                <a:schemeClr val="dk1"/>
              </a:buClr>
              <a:buSzPts val="2028"/>
              <a:buChar char="•"/>
            </a:pPr>
            <a:r>
              <a:rPr lang="en" sz="1727"/>
              <a:t>Non-linear: InAcademia cannot see the user’s shopping cart</a:t>
            </a:r>
            <a:endParaRPr sz="1727"/>
          </a:p>
        </p:txBody>
      </p:sp>
      <p:sp>
        <p:nvSpPr>
          <p:cNvPr id="1411" name="Google Shape;1411;p139"/>
          <p:cNvSpPr txBox="1"/>
          <p:nvPr/>
        </p:nvSpPr>
        <p:spPr>
          <a:xfrm rot="-966767">
            <a:off x="4068353" y="3261059"/>
            <a:ext cx="1156636" cy="492565"/>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2000">
                <a:solidFill>
                  <a:schemeClr val="accent6"/>
                </a:solidFill>
                <a:latin typeface="Caveat"/>
                <a:ea typeface="Caveat"/>
                <a:cs typeface="Caveat"/>
                <a:sym typeface="Caveat"/>
              </a:rPr>
              <a:t>eduGAIN</a:t>
            </a:r>
            <a:endParaRPr b="1" sz="2000">
              <a:solidFill>
                <a:schemeClr val="accent6"/>
              </a:solidFill>
              <a:latin typeface="Caveat"/>
              <a:ea typeface="Caveat"/>
              <a:cs typeface="Caveat"/>
              <a:sym typeface="Caveat"/>
            </a:endParaRPr>
          </a:p>
        </p:txBody>
      </p:sp>
      <p:cxnSp>
        <p:nvCxnSpPr>
          <p:cNvPr id="1412" name="Google Shape;1412;p139"/>
          <p:cNvCxnSpPr>
            <a:stCxn id="1413" idx="2"/>
          </p:cNvCxnSpPr>
          <p:nvPr/>
        </p:nvCxnSpPr>
        <p:spPr>
          <a:xfrm flipH="1">
            <a:off x="5047824" y="3123889"/>
            <a:ext cx="515400" cy="329100"/>
          </a:xfrm>
          <a:prstGeom prst="curvedConnector3">
            <a:avLst>
              <a:gd fmla="val 50197" name="adj1"/>
            </a:avLst>
          </a:prstGeom>
          <a:noFill/>
          <a:ln cap="flat" cmpd="sng" w="28575">
            <a:solidFill>
              <a:schemeClr val="lt2"/>
            </a:solidFill>
            <a:prstDash val="solid"/>
            <a:round/>
            <a:headEnd len="med" w="med" type="stealth"/>
            <a:tailEnd len="med" w="med" type="none"/>
          </a:ln>
        </p:spPr>
      </p:cxnSp>
      <p:sp>
        <p:nvSpPr>
          <p:cNvPr id="1413" name="Google Shape;1413;p139"/>
          <p:cNvSpPr/>
          <p:nvPr/>
        </p:nvSpPr>
        <p:spPr>
          <a:xfrm>
            <a:off x="5561625" y="3025825"/>
            <a:ext cx="515376" cy="196128"/>
          </a:xfrm>
          <a:prstGeom prst="cloud">
            <a:avLst/>
          </a:prstGeom>
          <a:solidFill>
            <a:schemeClr val="lt1"/>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414" name="Google Shape;1414;p139"/>
          <p:cNvPicPr preferRelativeResize="0"/>
          <p:nvPr/>
        </p:nvPicPr>
        <p:blipFill>
          <a:blip r:embed="rId4">
            <a:alphaModFix/>
          </a:blip>
          <a:stretch>
            <a:fillRect/>
          </a:stretch>
        </p:blipFill>
        <p:spPr>
          <a:xfrm>
            <a:off x="4921312" y="174550"/>
            <a:ext cx="2139401" cy="517300"/>
          </a:xfrm>
          <a:prstGeom prst="rect">
            <a:avLst/>
          </a:prstGeom>
          <a:noFill/>
          <a:ln>
            <a:noFill/>
          </a:ln>
        </p:spPr>
      </p:pic>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8" name="Shape 1418"/>
        <p:cNvGrpSpPr/>
        <p:nvPr/>
      </p:nvGrpSpPr>
      <p:grpSpPr>
        <a:xfrm>
          <a:off x="0" y="0"/>
          <a:ext cx="0" cy="0"/>
          <a:chOff x="0" y="0"/>
          <a:chExt cx="0" cy="0"/>
        </a:xfrm>
      </p:grpSpPr>
      <p:sp>
        <p:nvSpPr>
          <p:cNvPr id="1419" name="Google Shape;1419;p140"/>
          <p:cNvSpPr txBox="1"/>
          <p:nvPr>
            <p:ph idx="1" type="body"/>
          </p:nvPr>
        </p:nvSpPr>
        <p:spPr>
          <a:xfrm>
            <a:off x="380400" y="1088875"/>
            <a:ext cx="7886700" cy="2837400"/>
          </a:xfrm>
          <a:prstGeom prst="rect">
            <a:avLst/>
          </a:prstGeom>
        </p:spPr>
        <p:txBody>
          <a:bodyPr anchorCtr="0" anchor="t" bIns="34275" lIns="68575" spcFirstLastPara="1" rIns="68575" wrap="square" tIns="34275">
            <a:normAutofit/>
          </a:bodyPr>
          <a:lstStyle/>
          <a:p>
            <a:pPr indent="-387350" lvl="0" marL="457200" rtl="0" algn="l">
              <a:spcBef>
                <a:spcPts val="800"/>
              </a:spcBef>
              <a:spcAft>
                <a:spcPts val="0"/>
              </a:spcAft>
              <a:buClr>
                <a:schemeClr val="accent5"/>
              </a:buClr>
              <a:buSzPts val="2500"/>
              <a:buChar char="•"/>
            </a:pPr>
            <a:r>
              <a:rPr lang="en" sz="2100"/>
              <a:t>Protects user privacy: </a:t>
            </a:r>
            <a:endParaRPr sz="2100"/>
          </a:p>
          <a:p>
            <a:pPr indent="-295275" lvl="1" marL="914400" rtl="0" algn="l">
              <a:spcBef>
                <a:spcPts val="800"/>
              </a:spcBef>
              <a:spcAft>
                <a:spcPts val="0"/>
              </a:spcAft>
              <a:buSzPts val="1050"/>
              <a:buChar char="•"/>
            </a:pPr>
            <a:r>
              <a:rPr lang="en" sz="1800"/>
              <a:t>h</a:t>
            </a:r>
            <a:r>
              <a:rPr lang="en" sz="1800"/>
              <a:t>elps IdPs minimise PII sacrificed by users in return for discounts</a:t>
            </a:r>
            <a:endParaRPr sz="1050"/>
          </a:p>
          <a:p>
            <a:pPr indent="-387350" lvl="0" marL="457200" rtl="0" algn="l">
              <a:spcBef>
                <a:spcPts val="800"/>
              </a:spcBef>
              <a:spcAft>
                <a:spcPts val="0"/>
              </a:spcAft>
              <a:buClr>
                <a:schemeClr val="accent5"/>
              </a:buClr>
              <a:buSzPts val="2500"/>
              <a:buChar char="•"/>
            </a:pPr>
            <a:r>
              <a:rPr lang="en" sz="2100"/>
              <a:t>Lightweight option: when services only need validation of user’s affiliation</a:t>
            </a:r>
            <a:endParaRPr sz="2100"/>
          </a:p>
          <a:p>
            <a:pPr indent="-387350" lvl="0" marL="457200" rtl="0" algn="l">
              <a:spcBef>
                <a:spcPts val="800"/>
              </a:spcBef>
              <a:spcAft>
                <a:spcPts val="0"/>
              </a:spcAft>
              <a:buClr>
                <a:schemeClr val="accent5"/>
              </a:buClr>
              <a:buSzPts val="2500"/>
              <a:buChar char="•"/>
            </a:pPr>
            <a:r>
              <a:rPr lang="en" sz="2100"/>
              <a:t>Helps identify non-conformity</a:t>
            </a:r>
            <a:endParaRPr sz="2100"/>
          </a:p>
          <a:p>
            <a:pPr indent="-387350" lvl="0" marL="457200" rtl="0" algn="l">
              <a:spcBef>
                <a:spcPts val="800"/>
              </a:spcBef>
              <a:spcAft>
                <a:spcPts val="0"/>
              </a:spcAft>
              <a:buClr>
                <a:schemeClr val="accent5"/>
              </a:buClr>
              <a:buSzPts val="2500"/>
              <a:buChar char="•"/>
            </a:pPr>
            <a:r>
              <a:rPr lang="en" sz="2100"/>
              <a:t>Alternative source of sustainability for T&amp;I (we hope!)</a:t>
            </a:r>
            <a:endParaRPr sz="2100"/>
          </a:p>
        </p:txBody>
      </p:sp>
      <p:sp>
        <p:nvSpPr>
          <p:cNvPr id="1420" name="Google Shape;1420;p140"/>
          <p:cNvSpPr txBox="1"/>
          <p:nvPr>
            <p:ph type="title"/>
          </p:nvPr>
        </p:nvSpPr>
        <p:spPr>
          <a:xfrm>
            <a:off x="288350" y="94669"/>
            <a:ext cx="7886700" cy="9942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t>Why InAcademia ?</a:t>
            </a:r>
            <a:endParaRPr/>
          </a:p>
        </p:txBody>
      </p:sp>
      <p:pic>
        <p:nvPicPr>
          <p:cNvPr id="1421" name="Google Shape;1421;p140"/>
          <p:cNvPicPr preferRelativeResize="0"/>
          <p:nvPr/>
        </p:nvPicPr>
        <p:blipFill>
          <a:blip r:embed="rId3">
            <a:alphaModFix/>
          </a:blip>
          <a:stretch>
            <a:fillRect/>
          </a:stretch>
        </p:blipFill>
        <p:spPr>
          <a:xfrm>
            <a:off x="4921312" y="174550"/>
            <a:ext cx="2139401" cy="517300"/>
          </a:xfrm>
          <a:prstGeom prst="rect">
            <a:avLst/>
          </a:prstGeom>
          <a:noFill/>
          <a:ln>
            <a:noFill/>
          </a:ln>
        </p:spPr>
      </p:pic>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5" name="Shape 1425"/>
        <p:cNvGrpSpPr/>
        <p:nvPr/>
      </p:nvGrpSpPr>
      <p:grpSpPr>
        <a:xfrm>
          <a:off x="0" y="0"/>
          <a:ext cx="0" cy="0"/>
          <a:chOff x="0" y="0"/>
          <a:chExt cx="0" cy="0"/>
        </a:xfrm>
      </p:grpSpPr>
      <p:sp>
        <p:nvSpPr>
          <p:cNvPr id="1426" name="Google Shape;1426;p141"/>
          <p:cNvSpPr/>
          <p:nvPr/>
        </p:nvSpPr>
        <p:spPr>
          <a:xfrm>
            <a:off x="2160100" y="981250"/>
            <a:ext cx="3645000" cy="2377200"/>
          </a:xfrm>
          <a:prstGeom prst="roundRect">
            <a:avLst>
              <a:gd fmla="val 19447" name="adj"/>
            </a:avLst>
          </a:prstGeom>
          <a:noFill/>
          <a:ln cap="flat" cmpd="sng" w="9525">
            <a:solidFill>
              <a:schemeClr val="lt2"/>
            </a:solidFill>
            <a:prstDash val="dash"/>
            <a:round/>
            <a:headEnd len="sm" w="sm" type="none"/>
            <a:tailEnd len="sm" w="sm" type="none"/>
          </a:ln>
        </p:spPr>
        <p:txBody>
          <a:bodyPr anchorCtr="0" anchor="b" bIns="91425" lIns="91425" spcFirstLastPara="1" rIns="91425" wrap="square" tIns="91425">
            <a:noAutofit/>
          </a:bodyPr>
          <a:lstStyle/>
          <a:p>
            <a:pPr indent="0" lvl="0" marL="0" rtl="0" algn="r">
              <a:spcBef>
                <a:spcPts val="0"/>
              </a:spcBef>
              <a:spcAft>
                <a:spcPts val="0"/>
              </a:spcAft>
              <a:buNone/>
            </a:pPr>
            <a:r>
              <a:t/>
            </a:r>
            <a:endParaRPr>
              <a:solidFill>
                <a:srgbClr val="E5004B"/>
              </a:solidFill>
            </a:endParaRPr>
          </a:p>
        </p:txBody>
      </p:sp>
      <p:sp>
        <p:nvSpPr>
          <p:cNvPr id="1427" name="Google Shape;1427;p141"/>
          <p:cNvSpPr/>
          <p:nvPr/>
        </p:nvSpPr>
        <p:spPr>
          <a:xfrm>
            <a:off x="413375" y="1378800"/>
            <a:ext cx="959700" cy="4182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200">
                <a:latin typeface="Open Sans"/>
                <a:ea typeface="Open Sans"/>
                <a:cs typeface="Open Sans"/>
                <a:sym typeface="Open Sans"/>
              </a:rPr>
              <a:t>Retailer (RP)</a:t>
            </a:r>
            <a:endParaRPr b="1" sz="1200">
              <a:latin typeface="Open Sans"/>
              <a:ea typeface="Open Sans"/>
              <a:cs typeface="Open Sans"/>
              <a:sym typeface="Open Sans"/>
            </a:endParaRPr>
          </a:p>
        </p:txBody>
      </p:sp>
      <p:sp>
        <p:nvSpPr>
          <p:cNvPr id="1428" name="Google Shape;1428;p141"/>
          <p:cNvSpPr/>
          <p:nvPr/>
        </p:nvSpPr>
        <p:spPr>
          <a:xfrm>
            <a:off x="4489625" y="3427500"/>
            <a:ext cx="959700" cy="418200"/>
          </a:xfrm>
          <a:prstGeom prst="roundRect">
            <a:avLst>
              <a:gd fmla="val 16667" name="adj"/>
            </a:avLst>
          </a:prstGeom>
          <a:no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 sz="1200">
                <a:solidFill>
                  <a:srgbClr val="073763"/>
                </a:solidFill>
                <a:latin typeface="Open Sans"/>
                <a:ea typeface="Open Sans"/>
                <a:cs typeface="Open Sans"/>
                <a:sym typeface="Open Sans"/>
              </a:rPr>
              <a:t>Discovery Service</a:t>
            </a:r>
            <a:endParaRPr sz="1200">
              <a:solidFill>
                <a:srgbClr val="073763"/>
              </a:solidFill>
              <a:latin typeface="Open Sans"/>
              <a:ea typeface="Open Sans"/>
              <a:cs typeface="Open Sans"/>
              <a:sym typeface="Open Sans"/>
            </a:endParaRPr>
          </a:p>
        </p:txBody>
      </p:sp>
      <p:sp>
        <p:nvSpPr>
          <p:cNvPr id="1429" name="Google Shape;1429;p141"/>
          <p:cNvSpPr/>
          <p:nvPr/>
        </p:nvSpPr>
        <p:spPr>
          <a:xfrm>
            <a:off x="2160100" y="987563"/>
            <a:ext cx="3645000" cy="1589400"/>
          </a:xfrm>
          <a:prstGeom prst="roundRect">
            <a:avLst>
              <a:gd fmla="val 27916" name="adj"/>
            </a:avLst>
          </a:prstGeom>
          <a:solidFill>
            <a:srgbClr val="004361"/>
          </a:solidFill>
          <a:ln cap="flat" cmpd="sng" w="9525">
            <a:solidFill>
              <a:schemeClr val="lt2"/>
            </a:solidFill>
            <a:prstDash val="dash"/>
            <a:round/>
            <a:headEnd len="sm" w="sm" type="none"/>
            <a:tailEnd len="sm" w="sm" type="none"/>
          </a:ln>
        </p:spPr>
        <p:txBody>
          <a:bodyPr anchorCtr="0" anchor="b" bIns="91425" lIns="91425" spcFirstLastPara="1" rIns="91425" wrap="square" tIns="91425">
            <a:noAutofit/>
          </a:bodyPr>
          <a:lstStyle/>
          <a:p>
            <a:pPr indent="0" lvl="0" marL="0" rtl="0" algn="r">
              <a:spcBef>
                <a:spcPts val="0"/>
              </a:spcBef>
              <a:spcAft>
                <a:spcPts val="0"/>
              </a:spcAft>
              <a:buNone/>
            </a:pPr>
            <a:r>
              <a:rPr lang="en">
                <a:solidFill>
                  <a:schemeClr val="lt2"/>
                </a:solidFill>
                <a:latin typeface="Open Sans"/>
                <a:ea typeface="Open Sans"/>
                <a:cs typeface="Open Sans"/>
                <a:sym typeface="Open Sans"/>
              </a:rPr>
              <a:t>Core</a:t>
            </a:r>
            <a:endParaRPr>
              <a:solidFill>
                <a:schemeClr val="lt2"/>
              </a:solidFill>
              <a:latin typeface="Open Sans"/>
              <a:ea typeface="Open Sans"/>
              <a:cs typeface="Open Sans"/>
              <a:sym typeface="Open Sans"/>
            </a:endParaRPr>
          </a:p>
        </p:txBody>
      </p:sp>
      <p:grpSp>
        <p:nvGrpSpPr>
          <p:cNvPr id="1430" name="Google Shape;1430;p141"/>
          <p:cNvGrpSpPr/>
          <p:nvPr/>
        </p:nvGrpSpPr>
        <p:grpSpPr>
          <a:xfrm>
            <a:off x="2441063" y="1158588"/>
            <a:ext cx="3008263" cy="1313200"/>
            <a:chOff x="1870488" y="1654550"/>
            <a:chExt cx="3008263" cy="1313200"/>
          </a:xfrm>
        </p:grpSpPr>
        <p:sp>
          <p:nvSpPr>
            <p:cNvPr id="1431" name="Google Shape;1431;p141"/>
            <p:cNvSpPr/>
            <p:nvPr/>
          </p:nvSpPr>
          <p:spPr>
            <a:xfrm>
              <a:off x="1870488" y="2330850"/>
              <a:ext cx="1032000" cy="636900"/>
            </a:xfrm>
            <a:prstGeom prst="roundRect">
              <a:avLst>
                <a:gd fmla="val 16667" name="adj"/>
              </a:avLst>
            </a:prstGeom>
            <a:solidFill>
              <a:schemeClr val="lt2"/>
            </a:solidFill>
            <a:ln cap="flat" cmpd="sng" w="9525">
              <a:solidFill>
                <a:srgbClr val="FFFFFF"/>
              </a:solidFill>
              <a:prstDash val="solid"/>
              <a:round/>
              <a:headEnd len="sm" w="sm" type="none"/>
              <a:tailEnd len="sm" w="sm" type="none"/>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None/>
              </a:pPr>
              <a:r>
                <a:rPr b="1" lang="en" sz="1200">
                  <a:solidFill>
                    <a:schemeClr val="accent5"/>
                  </a:solidFill>
                  <a:latin typeface="Open Sans"/>
                  <a:ea typeface="Open Sans"/>
                  <a:cs typeface="Open Sans"/>
                  <a:sym typeface="Open Sans"/>
                </a:rPr>
                <a:t>IdP hinting</a:t>
              </a:r>
              <a:endParaRPr b="1" sz="1200">
                <a:solidFill>
                  <a:schemeClr val="accent5"/>
                </a:solidFill>
                <a:latin typeface="Open Sans"/>
                <a:ea typeface="Open Sans"/>
                <a:cs typeface="Open Sans"/>
                <a:sym typeface="Open Sans"/>
              </a:endParaRPr>
            </a:p>
          </p:txBody>
        </p:sp>
        <p:sp>
          <p:nvSpPr>
            <p:cNvPr id="1432" name="Google Shape;1432;p141"/>
            <p:cNvSpPr/>
            <p:nvPr/>
          </p:nvSpPr>
          <p:spPr>
            <a:xfrm>
              <a:off x="2894775" y="1654550"/>
              <a:ext cx="959700" cy="856800"/>
            </a:xfrm>
            <a:prstGeom prst="roundRect">
              <a:avLst>
                <a:gd fmla="val 16667" name="adj"/>
              </a:avLst>
            </a:prstGeom>
            <a:solidFill>
              <a:schemeClr val="accent1"/>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b="1" lang="en" sz="1200">
                  <a:solidFill>
                    <a:schemeClr val="lt1"/>
                  </a:solidFill>
                  <a:latin typeface="Open Sans"/>
                  <a:ea typeface="Open Sans"/>
                  <a:cs typeface="Open Sans"/>
                  <a:sym typeface="Open Sans"/>
                </a:rPr>
                <a:t>Filter removes PII</a:t>
              </a:r>
              <a:endParaRPr b="1" sz="1200">
                <a:solidFill>
                  <a:schemeClr val="lt1"/>
                </a:solidFill>
                <a:latin typeface="Open Sans"/>
                <a:ea typeface="Open Sans"/>
                <a:cs typeface="Open Sans"/>
                <a:sym typeface="Open Sans"/>
              </a:endParaRPr>
            </a:p>
          </p:txBody>
        </p:sp>
        <p:sp>
          <p:nvSpPr>
            <p:cNvPr id="1433" name="Google Shape;1433;p141"/>
            <p:cNvSpPr/>
            <p:nvPr/>
          </p:nvSpPr>
          <p:spPr>
            <a:xfrm>
              <a:off x="3919050" y="1654550"/>
              <a:ext cx="959700" cy="856800"/>
            </a:xfrm>
            <a:prstGeom prst="roundRect">
              <a:avLst>
                <a:gd fmla="val 16667" name="adj"/>
              </a:avLst>
            </a:prstGeom>
            <a:solidFill>
              <a:schemeClr val="lt2"/>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b="1" lang="en" sz="1200">
                  <a:solidFill>
                    <a:schemeClr val="accent5"/>
                  </a:solidFill>
                  <a:latin typeface="Open Sans"/>
                  <a:ea typeface="Open Sans"/>
                  <a:cs typeface="Open Sans"/>
                  <a:sym typeface="Open Sans"/>
                </a:rPr>
                <a:t>SAML Service Provider</a:t>
              </a:r>
              <a:endParaRPr b="1" sz="1200">
                <a:solidFill>
                  <a:schemeClr val="accent5"/>
                </a:solidFill>
                <a:latin typeface="Open Sans"/>
                <a:ea typeface="Open Sans"/>
                <a:cs typeface="Open Sans"/>
                <a:sym typeface="Open Sans"/>
              </a:endParaRPr>
            </a:p>
          </p:txBody>
        </p:sp>
        <p:sp>
          <p:nvSpPr>
            <p:cNvPr id="1434" name="Google Shape;1434;p141"/>
            <p:cNvSpPr/>
            <p:nvPr/>
          </p:nvSpPr>
          <p:spPr>
            <a:xfrm>
              <a:off x="1870500" y="1654723"/>
              <a:ext cx="959700" cy="856800"/>
            </a:xfrm>
            <a:prstGeom prst="roundRect">
              <a:avLst>
                <a:gd fmla="val 16667" name="adj"/>
              </a:avLst>
            </a:prstGeom>
            <a:solidFill>
              <a:schemeClr val="lt2"/>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b="1" lang="en" sz="1200">
                  <a:solidFill>
                    <a:schemeClr val="accent5"/>
                  </a:solidFill>
                  <a:latin typeface="Open Sans"/>
                  <a:ea typeface="Open Sans"/>
                  <a:cs typeface="Open Sans"/>
                  <a:sym typeface="Open Sans"/>
                </a:rPr>
                <a:t>OpenID Connect OpenID Provider</a:t>
              </a:r>
              <a:endParaRPr b="1" sz="1200">
                <a:solidFill>
                  <a:schemeClr val="accent5"/>
                </a:solidFill>
                <a:latin typeface="Open Sans"/>
                <a:ea typeface="Open Sans"/>
                <a:cs typeface="Open Sans"/>
                <a:sym typeface="Open Sans"/>
              </a:endParaRPr>
            </a:p>
          </p:txBody>
        </p:sp>
      </p:grpSp>
      <p:sp>
        <p:nvSpPr>
          <p:cNvPr id="1435" name="Google Shape;1435;p141"/>
          <p:cNvSpPr/>
          <p:nvPr/>
        </p:nvSpPr>
        <p:spPr>
          <a:xfrm>
            <a:off x="3502750" y="2793913"/>
            <a:ext cx="959700" cy="418200"/>
          </a:xfrm>
          <a:prstGeom prst="roundRect">
            <a:avLst>
              <a:gd fmla="val 16667" name="adj"/>
            </a:avLst>
          </a:prstGeom>
          <a:solidFill>
            <a:schemeClr val="dk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b="1" lang="en" sz="1200">
                <a:solidFill>
                  <a:srgbClr val="FFFFFF"/>
                </a:solidFill>
                <a:latin typeface="Open Sans"/>
                <a:ea typeface="Open Sans"/>
                <a:cs typeface="Open Sans"/>
                <a:sym typeface="Open Sans"/>
              </a:rPr>
              <a:t>Statistics Portal</a:t>
            </a:r>
            <a:endParaRPr b="1" sz="1200">
              <a:solidFill>
                <a:srgbClr val="FFFFFF"/>
              </a:solidFill>
              <a:latin typeface="Open Sans"/>
              <a:ea typeface="Open Sans"/>
              <a:cs typeface="Open Sans"/>
              <a:sym typeface="Open Sans"/>
            </a:endParaRPr>
          </a:p>
        </p:txBody>
      </p:sp>
      <p:cxnSp>
        <p:nvCxnSpPr>
          <p:cNvPr id="1436" name="Google Shape;1436;p141"/>
          <p:cNvCxnSpPr>
            <a:stCxn id="1427" idx="3"/>
            <a:endCxn id="1434" idx="1"/>
          </p:cNvCxnSpPr>
          <p:nvPr/>
        </p:nvCxnSpPr>
        <p:spPr>
          <a:xfrm flipH="1" rot="10800000">
            <a:off x="1373075" y="1587300"/>
            <a:ext cx="1068000" cy="600"/>
          </a:xfrm>
          <a:prstGeom prst="bentConnector3">
            <a:avLst>
              <a:gd fmla="val 50000" name="adj1"/>
            </a:avLst>
          </a:prstGeom>
          <a:noFill/>
          <a:ln cap="flat" cmpd="sng" w="9525">
            <a:solidFill>
              <a:schemeClr val="dk2"/>
            </a:solidFill>
            <a:prstDash val="solid"/>
            <a:round/>
            <a:headEnd len="med" w="med" type="triangle"/>
            <a:tailEnd len="med" w="med" type="triangle"/>
          </a:ln>
        </p:spPr>
      </p:cxnSp>
      <p:cxnSp>
        <p:nvCxnSpPr>
          <p:cNvPr id="1437" name="Google Shape;1437;p141"/>
          <p:cNvCxnSpPr>
            <a:stCxn id="1433" idx="3"/>
            <a:endCxn id="1438" idx="1"/>
          </p:cNvCxnSpPr>
          <p:nvPr/>
        </p:nvCxnSpPr>
        <p:spPr>
          <a:xfrm>
            <a:off x="5449325" y="1586988"/>
            <a:ext cx="1022100" cy="1800"/>
          </a:xfrm>
          <a:prstGeom prst="bentConnector3">
            <a:avLst>
              <a:gd fmla="val 49999" name="adj1"/>
            </a:avLst>
          </a:prstGeom>
          <a:noFill/>
          <a:ln cap="flat" cmpd="sng" w="9525">
            <a:solidFill>
              <a:schemeClr val="dk2"/>
            </a:solidFill>
            <a:prstDash val="solid"/>
            <a:round/>
            <a:headEnd len="med" w="med" type="triangle"/>
            <a:tailEnd len="med" w="med" type="triangle"/>
          </a:ln>
        </p:spPr>
      </p:cxnSp>
      <p:cxnSp>
        <p:nvCxnSpPr>
          <p:cNvPr id="1439" name="Google Shape;1439;p141"/>
          <p:cNvCxnSpPr>
            <a:stCxn id="1435" idx="0"/>
            <a:endCxn id="1429" idx="2"/>
          </p:cNvCxnSpPr>
          <p:nvPr/>
        </p:nvCxnSpPr>
        <p:spPr>
          <a:xfrm rot="-5400000">
            <a:off x="3874450" y="2685163"/>
            <a:ext cx="216900" cy="600"/>
          </a:xfrm>
          <a:prstGeom prst="bentConnector3">
            <a:avLst>
              <a:gd fmla="val 50012" name="adj1"/>
            </a:avLst>
          </a:prstGeom>
          <a:noFill/>
          <a:ln cap="flat" cmpd="sng" w="9525">
            <a:solidFill>
              <a:schemeClr val="dk2"/>
            </a:solidFill>
            <a:prstDash val="solid"/>
            <a:round/>
            <a:headEnd len="med" w="med" type="triangle"/>
            <a:tailEnd len="med" w="med" type="none"/>
          </a:ln>
        </p:spPr>
      </p:cxnSp>
      <p:sp>
        <p:nvSpPr>
          <p:cNvPr id="1440" name="Google Shape;1440;p141"/>
          <p:cNvSpPr txBox="1"/>
          <p:nvPr/>
        </p:nvSpPr>
        <p:spPr>
          <a:xfrm>
            <a:off x="884700" y="2013950"/>
            <a:ext cx="9597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a:latin typeface="Open Sans"/>
                <a:ea typeface="Open Sans"/>
                <a:cs typeface="Open Sans"/>
                <a:sym typeface="Open Sans"/>
              </a:rPr>
              <a:t>OpenID Connect</a:t>
            </a:r>
            <a:endParaRPr i="1">
              <a:latin typeface="Open Sans"/>
              <a:ea typeface="Open Sans"/>
              <a:cs typeface="Open Sans"/>
              <a:sym typeface="Open Sans"/>
            </a:endParaRPr>
          </a:p>
        </p:txBody>
      </p:sp>
      <p:sp>
        <p:nvSpPr>
          <p:cNvPr id="1441" name="Google Shape;1441;p141"/>
          <p:cNvSpPr txBox="1"/>
          <p:nvPr/>
        </p:nvSpPr>
        <p:spPr>
          <a:xfrm>
            <a:off x="6684400" y="2199838"/>
            <a:ext cx="959700" cy="831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i="1" lang="en">
                <a:latin typeface="Open Sans"/>
                <a:ea typeface="Open Sans"/>
                <a:cs typeface="Open Sans"/>
                <a:sym typeface="Open Sans"/>
              </a:rPr>
              <a:t>SAML2.0 SP in eduGAIN</a:t>
            </a:r>
            <a:endParaRPr i="1">
              <a:latin typeface="Open Sans"/>
              <a:ea typeface="Open Sans"/>
              <a:cs typeface="Open Sans"/>
              <a:sym typeface="Open Sans"/>
            </a:endParaRPr>
          </a:p>
        </p:txBody>
      </p:sp>
      <p:cxnSp>
        <p:nvCxnSpPr>
          <p:cNvPr id="1442" name="Google Shape;1442;p141"/>
          <p:cNvCxnSpPr/>
          <p:nvPr/>
        </p:nvCxnSpPr>
        <p:spPr>
          <a:xfrm flipH="1" rot="10800000">
            <a:off x="1560525" y="1708325"/>
            <a:ext cx="240900" cy="386400"/>
          </a:xfrm>
          <a:prstGeom prst="straightConnector1">
            <a:avLst/>
          </a:prstGeom>
          <a:noFill/>
          <a:ln cap="flat" cmpd="sng" w="9525">
            <a:solidFill>
              <a:schemeClr val="dk2"/>
            </a:solidFill>
            <a:prstDash val="solid"/>
            <a:round/>
            <a:headEnd len="med" w="med" type="none"/>
            <a:tailEnd len="med" w="med" type="triangle"/>
          </a:ln>
        </p:spPr>
      </p:cxnSp>
      <p:cxnSp>
        <p:nvCxnSpPr>
          <p:cNvPr id="1443" name="Google Shape;1443;p141"/>
          <p:cNvCxnSpPr>
            <a:stCxn id="1441" idx="1"/>
          </p:cNvCxnSpPr>
          <p:nvPr/>
        </p:nvCxnSpPr>
        <p:spPr>
          <a:xfrm rot="10800000">
            <a:off x="5505700" y="1827688"/>
            <a:ext cx="1178700" cy="787800"/>
          </a:xfrm>
          <a:prstGeom prst="straightConnector1">
            <a:avLst/>
          </a:prstGeom>
          <a:noFill/>
          <a:ln cap="flat" cmpd="sng" w="9525">
            <a:solidFill>
              <a:schemeClr val="dk2"/>
            </a:solidFill>
            <a:prstDash val="solid"/>
            <a:round/>
            <a:headEnd len="med" w="med" type="none"/>
            <a:tailEnd len="med" w="med" type="triangle"/>
          </a:ln>
        </p:spPr>
      </p:cxnSp>
      <p:cxnSp>
        <p:nvCxnSpPr>
          <p:cNvPr id="1444" name="Google Shape;1444;p141"/>
          <p:cNvCxnSpPr>
            <a:stCxn id="1433" idx="2"/>
            <a:endCxn id="1428" idx="0"/>
          </p:cNvCxnSpPr>
          <p:nvPr/>
        </p:nvCxnSpPr>
        <p:spPr>
          <a:xfrm>
            <a:off x="4969475" y="2015388"/>
            <a:ext cx="0" cy="1412100"/>
          </a:xfrm>
          <a:prstGeom prst="straightConnector1">
            <a:avLst/>
          </a:prstGeom>
          <a:noFill/>
          <a:ln cap="flat" cmpd="sng" w="9525">
            <a:solidFill>
              <a:schemeClr val="dk2"/>
            </a:solidFill>
            <a:prstDash val="solid"/>
            <a:round/>
            <a:headEnd len="med" w="med" type="none"/>
            <a:tailEnd len="med" w="med" type="triangle"/>
          </a:ln>
        </p:spPr>
      </p:cxnSp>
      <p:sp>
        <p:nvSpPr>
          <p:cNvPr id="1445" name="Google Shape;1445;p141"/>
          <p:cNvSpPr txBox="1"/>
          <p:nvPr/>
        </p:nvSpPr>
        <p:spPr>
          <a:xfrm>
            <a:off x="154800" y="4255525"/>
            <a:ext cx="8989200" cy="400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1200"/>
              </a:spcAft>
              <a:buNone/>
            </a:pPr>
            <a:r>
              <a:rPr lang="en" sz="1100" u="sng">
                <a:solidFill>
                  <a:srgbClr val="9900FF"/>
                </a:solidFill>
                <a:latin typeface="Open Sans"/>
                <a:ea typeface="Open Sans"/>
                <a:cs typeface="Open Sans"/>
                <a:sym typeface="Open Sans"/>
                <a:hlinkClick r:id="rId3">
                  <a:extLst>
                    <a:ext uri="{A12FA001-AC4F-418D-AE19-62706E023703}">
                      <ahyp:hlinkClr val="tx"/>
                    </a:ext>
                  </a:extLst>
                </a:hlinkClick>
              </a:rPr>
              <a:t>https://inacademia.org/technical-overview/</a:t>
            </a:r>
            <a:r>
              <a:rPr lang="en">
                <a:solidFill>
                  <a:srgbClr val="9900FF"/>
                </a:solidFill>
                <a:latin typeface="Open Sans"/>
                <a:ea typeface="Open Sans"/>
                <a:cs typeface="Open Sans"/>
                <a:sym typeface="Open Sans"/>
              </a:rPr>
              <a:t> 				</a:t>
            </a:r>
            <a:r>
              <a:rPr lang="en" sz="1100" u="sng">
                <a:solidFill>
                  <a:srgbClr val="9900FF"/>
                </a:solidFill>
                <a:latin typeface="Open Sans"/>
                <a:ea typeface="Open Sans"/>
                <a:cs typeface="Open Sans"/>
                <a:sym typeface="Open Sans"/>
                <a:hlinkClick r:id="rId4">
                  <a:extLst>
                    <a:ext uri="{A12FA001-AC4F-418D-AE19-62706E023703}">
                      <ahyp:hlinkClr val="tx"/>
                    </a:ext>
                  </a:extLst>
                </a:hlinkClick>
              </a:rPr>
              <a:t>https://inacademia.org/inacademia-for-identity-federations/</a:t>
            </a:r>
            <a:endParaRPr>
              <a:solidFill>
                <a:srgbClr val="9900FF"/>
              </a:solidFill>
              <a:latin typeface="Open Sans"/>
              <a:ea typeface="Open Sans"/>
              <a:cs typeface="Open Sans"/>
              <a:sym typeface="Open Sans"/>
            </a:endParaRPr>
          </a:p>
        </p:txBody>
      </p:sp>
      <p:grpSp>
        <p:nvGrpSpPr>
          <p:cNvPr id="1446" name="Google Shape;1446;p141"/>
          <p:cNvGrpSpPr/>
          <p:nvPr/>
        </p:nvGrpSpPr>
        <p:grpSpPr>
          <a:xfrm>
            <a:off x="6105600" y="1041600"/>
            <a:ext cx="2559600" cy="1002600"/>
            <a:chOff x="6105600" y="1498800"/>
            <a:chExt cx="2559600" cy="1002600"/>
          </a:xfrm>
        </p:grpSpPr>
        <p:sp>
          <p:nvSpPr>
            <p:cNvPr id="1447" name="Google Shape;1447;p141"/>
            <p:cNvSpPr/>
            <p:nvPr/>
          </p:nvSpPr>
          <p:spPr>
            <a:xfrm>
              <a:off x="6105600" y="1498800"/>
              <a:ext cx="2559600" cy="1002600"/>
            </a:xfrm>
            <a:prstGeom prst="roundRect">
              <a:avLst>
                <a:gd fmla="val 16667" name="adj"/>
              </a:avLst>
            </a:prstGeom>
            <a:noFill/>
            <a:ln cap="flat" cmpd="sng" w="9525">
              <a:solidFill>
                <a:srgbClr val="FF9900"/>
              </a:solidFill>
              <a:prstDash val="dash"/>
              <a:round/>
              <a:headEnd len="sm" w="sm" type="none"/>
              <a:tailEnd len="sm" w="sm" type="none"/>
            </a:ln>
          </p:spPr>
          <p:txBody>
            <a:bodyPr anchorCtr="0" anchor="b" bIns="91425" lIns="91425" spcFirstLastPara="1" rIns="91425" wrap="square" tIns="91425">
              <a:noAutofit/>
            </a:bodyPr>
            <a:lstStyle/>
            <a:p>
              <a:pPr indent="0" lvl="0" marL="0" rtl="0" algn="r">
                <a:spcBef>
                  <a:spcPts val="0"/>
                </a:spcBef>
                <a:spcAft>
                  <a:spcPts val="0"/>
                </a:spcAft>
                <a:buNone/>
              </a:pPr>
              <a:r>
                <a:t/>
              </a:r>
              <a:endParaRPr/>
            </a:p>
          </p:txBody>
        </p:sp>
        <p:sp>
          <p:nvSpPr>
            <p:cNvPr id="1448" name="Google Shape;1448;p141"/>
            <p:cNvSpPr/>
            <p:nvPr/>
          </p:nvSpPr>
          <p:spPr>
            <a:xfrm>
              <a:off x="6703875" y="1676325"/>
              <a:ext cx="959700" cy="418200"/>
            </a:xfrm>
            <a:prstGeom prst="roundRect">
              <a:avLst>
                <a:gd fmla="val 16667" name="adj"/>
              </a:avLst>
            </a:prstGeom>
            <a:solidFill>
              <a:srgbClr val="FCE5CD"/>
            </a:solidFill>
            <a:ln cap="flat" cmpd="sng" w="952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449" name="Google Shape;1449;p141"/>
            <p:cNvPicPr preferRelativeResize="0"/>
            <p:nvPr/>
          </p:nvPicPr>
          <p:blipFill>
            <a:blip r:embed="rId5">
              <a:alphaModFix/>
            </a:blip>
            <a:stretch>
              <a:fillRect/>
            </a:stretch>
          </p:blipFill>
          <p:spPr>
            <a:xfrm>
              <a:off x="7558775" y="2173209"/>
              <a:ext cx="898500" cy="234391"/>
            </a:xfrm>
            <a:prstGeom prst="rect">
              <a:avLst/>
            </a:prstGeom>
            <a:noFill/>
            <a:ln>
              <a:noFill/>
            </a:ln>
          </p:spPr>
        </p:pic>
        <p:sp>
          <p:nvSpPr>
            <p:cNvPr id="1450" name="Google Shape;1450;p141"/>
            <p:cNvSpPr/>
            <p:nvPr/>
          </p:nvSpPr>
          <p:spPr>
            <a:xfrm>
              <a:off x="6592125" y="1755000"/>
              <a:ext cx="959700" cy="418200"/>
            </a:xfrm>
            <a:prstGeom prst="roundRect">
              <a:avLst>
                <a:gd fmla="val 16667" name="adj"/>
              </a:avLst>
            </a:prstGeom>
            <a:solidFill>
              <a:srgbClr val="FCE5CD"/>
            </a:solidFill>
            <a:ln cap="flat" cmpd="sng" w="952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8" name="Google Shape;1438;p141"/>
            <p:cNvSpPr/>
            <p:nvPr/>
          </p:nvSpPr>
          <p:spPr>
            <a:xfrm>
              <a:off x="6471400" y="1836925"/>
              <a:ext cx="959700" cy="418200"/>
            </a:xfrm>
            <a:prstGeom prst="roundRect">
              <a:avLst>
                <a:gd fmla="val 16667" name="adj"/>
              </a:avLst>
            </a:prstGeom>
            <a:solidFill>
              <a:srgbClr val="FCE5CD"/>
            </a:solidFill>
            <a:ln cap="flat" cmpd="sng" w="952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b="1" lang="en" sz="1200">
                  <a:solidFill>
                    <a:srgbClr val="003F5E"/>
                  </a:solidFill>
                  <a:latin typeface="Open Sans"/>
                  <a:ea typeface="Open Sans"/>
                  <a:cs typeface="Open Sans"/>
                  <a:sym typeface="Open Sans"/>
                </a:rPr>
                <a:t>Identity Providers</a:t>
              </a:r>
              <a:endParaRPr b="1" sz="1200">
                <a:solidFill>
                  <a:srgbClr val="003F5E"/>
                </a:solidFill>
                <a:latin typeface="Open Sans"/>
                <a:ea typeface="Open Sans"/>
                <a:cs typeface="Open Sans"/>
                <a:sym typeface="Open Sans"/>
              </a:endParaRPr>
            </a:p>
          </p:txBody>
        </p:sp>
      </p:grpSp>
      <p:cxnSp>
        <p:nvCxnSpPr>
          <p:cNvPr id="1451" name="Google Shape;1451;p141"/>
          <p:cNvCxnSpPr>
            <a:stCxn id="1452" idx="0"/>
            <a:endCxn id="1435" idx="2"/>
          </p:cNvCxnSpPr>
          <p:nvPr/>
        </p:nvCxnSpPr>
        <p:spPr>
          <a:xfrm rot="-5400000">
            <a:off x="3670000" y="3524413"/>
            <a:ext cx="625200" cy="600"/>
          </a:xfrm>
          <a:prstGeom prst="bentConnector3">
            <a:avLst>
              <a:gd fmla="val 50000" name="adj1"/>
            </a:avLst>
          </a:prstGeom>
          <a:noFill/>
          <a:ln cap="flat" cmpd="sng" w="9525">
            <a:solidFill>
              <a:schemeClr val="dk2"/>
            </a:solidFill>
            <a:prstDash val="solid"/>
            <a:round/>
            <a:headEnd len="med" w="med" type="triangle"/>
            <a:tailEnd len="med" w="med" type="none"/>
          </a:ln>
        </p:spPr>
      </p:cxnSp>
      <p:sp>
        <p:nvSpPr>
          <p:cNvPr id="1452" name="Google Shape;1452;p141"/>
          <p:cNvSpPr/>
          <p:nvPr/>
        </p:nvSpPr>
        <p:spPr>
          <a:xfrm>
            <a:off x="3502450" y="3837313"/>
            <a:ext cx="959700" cy="418200"/>
          </a:xfrm>
          <a:prstGeom prst="roundRect">
            <a:avLst>
              <a:gd fmla="val 16667" name="adj"/>
            </a:avLst>
          </a:prstGeom>
          <a:no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 sz="1200">
                <a:solidFill>
                  <a:srgbClr val="073763"/>
                </a:solidFill>
                <a:latin typeface="Open Sans"/>
                <a:ea typeface="Open Sans"/>
                <a:cs typeface="Open Sans"/>
                <a:sym typeface="Open Sans"/>
              </a:rPr>
              <a:t>Invoicing, etc</a:t>
            </a:r>
            <a:endParaRPr sz="1200">
              <a:solidFill>
                <a:srgbClr val="073763"/>
              </a:solidFill>
              <a:latin typeface="Open Sans"/>
              <a:ea typeface="Open Sans"/>
              <a:cs typeface="Open Sans"/>
              <a:sym typeface="Open Sans"/>
            </a:endParaRPr>
          </a:p>
        </p:txBody>
      </p:sp>
      <p:pic>
        <p:nvPicPr>
          <p:cNvPr id="1453" name="Google Shape;1453;p141"/>
          <p:cNvPicPr preferRelativeResize="0"/>
          <p:nvPr/>
        </p:nvPicPr>
        <p:blipFill>
          <a:blip r:embed="rId6">
            <a:alphaModFix/>
          </a:blip>
          <a:stretch>
            <a:fillRect/>
          </a:stretch>
        </p:blipFill>
        <p:spPr>
          <a:xfrm>
            <a:off x="2236300" y="2838914"/>
            <a:ext cx="1178701" cy="225456"/>
          </a:xfrm>
          <a:prstGeom prst="rect">
            <a:avLst/>
          </a:prstGeom>
          <a:noFill/>
          <a:ln>
            <a:noFill/>
          </a:ln>
        </p:spPr>
      </p:pic>
      <p:sp>
        <p:nvSpPr>
          <p:cNvPr id="1454" name="Google Shape;1454;p141"/>
          <p:cNvSpPr/>
          <p:nvPr/>
        </p:nvSpPr>
        <p:spPr>
          <a:xfrm>
            <a:off x="2440025" y="3808488"/>
            <a:ext cx="959700" cy="418200"/>
          </a:xfrm>
          <a:prstGeom prst="roundRect">
            <a:avLst>
              <a:gd fmla="val 16667" name="adj"/>
            </a:avLst>
          </a:prstGeom>
          <a:solidFill>
            <a:schemeClr val="dk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b="1" lang="en" sz="1200">
                <a:solidFill>
                  <a:srgbClr val="FFFFFF"/>
                </a:solidFill>
                <a:latin typeface="Open Sans"/>
                <a:ea typeface="Open Sans"/>
                <a:cs typeface="Open Sans"/>
                <a:sym typeface="Open Sans"/>
              </a:rPr>
              <a:t>Demo Shop</a:t>
            </a:r>
            <a:endParaRPr b="1" sz="1200">
              <a:solidFill>
                <a:srgbClr val="FFFFFF"/>
              </a:solidFill>
              <a:latin typeface="Open Sans"/>
              <a:ea typeface="Open Sans"/>
              <a:cs typeface="Open Sans"/>
              <a:sym typeface="Open Sans"/>
            </a:endParaRPr>
          </a:p>
        </p:txBody>
      </p:sp>
      <p:cxnSp>
        <p:nvCxnSpPr>
          <p:cNvPr id="1455" name="Google Shape;1455;p141"/>
          <p:cNvCxnSpPr>
            <a:stCxn id="1454" idx="0"/>
          </p:cNvCxnSpPr>
          <p:nvPr/>
        </p:nvCxnSpPr>
        <p:spPr>
          <a:xfrm flipH="1" rot="5400000">
            <a:off x="2711825" y="3600438"/>
            <a:ext cx="414000" cy="2100"/>
          </a:xfrm>
          <a:prstGeom prst="bentConnector3">
            <a:avLst>
              <a:gd fmla="val 50000" name="adj1"/>
            </a:avLst>
          </a:prstGeom>
          <a:noFill/>
          <a:ln cap="flat" cmpd="sng" w="9525">
            <a:solidFill>
              <a:schemeClr val="dk2"/>
            </a:solidFill>
            <a:prstDash val="solid"/>
            <a:round/>
            <a:headEnd len="med" w="med" type="triangle"/>
            <a:tailEnd len="med" w="med" type="none"/>
          </a:ln>
        </p:spPr>
      </p:cxnSp>
      <p:sp>
        <p:nvSpPr>
          <p:cNvPr id="1456" name="Google Shape;1456;p141"/>
          <p:cNvSpPr txBox="1"/>
          <p:nvPr/>
        </p:nvSpPr>
        <p:spPr>
          <a:xfrm>
            <a:off x="2988300" y="4530700"/>
            <a:ext cx="3322200" cy="30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u="sng">
                <a:solidFill>
                  <a:srgbClr val="9900FF"/>
                </a:solidFill>
                <a:latin typeface="Open Sans"/>
                <a:ea typeface="Open Sans"/>
                <a:cs typeface="Open Sans"/>
                <a:sym typeface="Open Sans"/>
              </a:rPr>
              <a:t>https://demoshop.inacademia.org/shop/</a:t>
            </a:r>
            <a:endParaRPr sz="2100">
              <a:solidFill>
                <a:srgbClr val="9900FF"/>
              </a:solidFill>
              <a:latin typeface="Calibri"/>
              <a:ea typeface="Calibri"/>
              <a:cs typeface="Calibri"/>
              <a:sym typeface="Calibri"/>
            </a:endParaRPr>
          </a:p>
        </p:txBody>
      </p:sp>
      <p:sp>
        <p:nvSpPr>
          <p:cNvPr id="1457" name="Google Shape;1457;p141"/>
          <p:cNvSpPr txBox="1"/>
          <p:nvPr>
            <p:ph type="ctrTitle"/>
          </p:nvPr>
        </p:nvSpPr>
        <p:spPr>
          <a:xfrm>
            <a:off x="-115075" y="-82000"/>
            <a:ext cx="6536100" cy="9942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solidFill>
                  <a:schemeClr val="dk2"/>
                </a:solidFill>
              </a:rPr>
              <a:t>Architecture</a:t>
            </a:r>
            <a:endParaRPr>
              <a:solidFill>
                <a:schemeClr val="dk2"/>
              </a:solidFill>
            </a:endParaRPr>
          </a:p>
        </p:txBody>
      </p:sp>
      <p:pic>
        <p:nvPicPr>
          <p:cNvPr id="1458" name="Google Shape;1458;p141"/>
          <p:cNvPicPr preferRelativeResize="0"/>
          <p:nvPr/>
        </p:nvPicPr>
        <p:blipFill>
          <a:blip r:embed="rId7">
            <a:alphaModFix/>
          </a:blip>
          <a:stretch>
            <a:fillRect/>
          </a:stretch>
        </p:blipFill>
        <p:spPr>
          <a:xfrm>
            <a:off x="5409449" y="170824"/>
            <a:ext cx="2020525" cy="488551"/>
          </a:xfrm>
          <a:prstGeom prst="rect">
            <a:avLst/>
          </a:prstGeom>
          <a:noFill/>
          <a:ln>
            <a:noFill/>
          </a:ln>
        </p:spPr>
      </p:pic>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2" name="Shape 1462"/>
        <p:cNvGrpSpPr/>
        <p:nvPr/>
      </p:nvGrpSpPr>
      <p:grpSpPr>
        <a:xfrm>
          <a:off x="0" y="0"/>
          <a:ext cx="0" cy="0"/>
          <a:chOff x="0" y="0"/>
          <a:chExt cx="0" cy="0"/>
        </a:xfrm>
      </p:grpSpPr>
      <p:sp>
        <p:nvSpPr>
          <p:cNvPr id="1463" name="Google Shape;1463;p142"/>
          <p:cNvSpPr/>
          <p:nvPr/>
        </p:nvSpPr>
        <p:spPr>
          <a:xfrm>
            <a:off x="120425" y="3786425"/>
            <a:ext cx="8976000" cy="702600"/>
          </a:xfrm>
          <a:prstGeom prst="roundRect">
            <a:avLst>
              <a:gd fmla="val 16667" name="adj"/>
            </a:avLst>
          </a:prstGeom>
          <a:noFill/>
          <a:ln cap="flat" cmpd="sng" w="9525">
            <a:solidFill>
              <a:schemeClr val="accent3"/>
            </a:solidFill>
            <a:prstDash val="dashDot"/>
            <a:round/>
            <a:headEnd len="med" w="med" type="none"/>
            <a:tailEnd len="med" w="med"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a:p>
        </p:txBody>
      </p:sp>
      <p:sp>
        <p:nvSpPr>
          <p:cNvPr id="1464" name="Google Shape;1464;p142"/>
          <p:cNvSpPr/>
          <p:nvPr/>
        </p:nvSpPr>
        <p:spPr>
          <a:xfrm>
            <a:off x="3733475" y="2646325"/>
            <a:ext cx="584100" cy="496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465" name="Google Shape;1465;p142"/>
          <p:cNvPicPr preferRelativeResize="0"/>
          <p:nvPr/>
        </p:nvPicPr>
        <p:blipFill>
          <a:blip r:embed="rId3">
            <a:alphaModFix/>
          </a:blip>
          <a:stretch>
            <a:fillRect/>
          </a:stretch>
        </p:blipFill>
        <p:spPr>
          <a:xfrm>
            <a:off x="7366769" y="3278914"/>
            <a:ext cx="1552831" cy="418075"/>
          </a:xfrm>
          <a:prstGeom prst="rect">
            <a:avLst/>
          </a:prstGeom>
          <a:noFill/>
          <a:ln>
            <a:noFill/>
          </a:ln>
        </p:spPr>
      </p:pic>
      <p:pic>
        <p:nvPicPr>
          <p:cNvPr id="1466" name="Google Shape;1466;p142"/>
          <p:cNvPicPr preferRelativeResize="0"/>
          <p:nvPr/>
        </p:nvPicPr>
        <p:blipFill>
          <a:blip r:embed="rId4">
            <a:alphaModFix/>
          </a:blip>
          <a:stretch>
            <a:fillRect/>
          </a:stretch>
        </p:blipFill>
        <p:spPr>
          <a:xfrm>
            <a:off x="7366774" y="2142801"/>
            <a:ext cx="1552825" cy="462675"/>
          </a:xfrm>
          <a:prstGeom prst="rect">
            <a:avLst/>
          </a:prstGeom>
          <a:noFill/>
          <a:ln>
            <a:noFill/>
          </a:ln>
        </p:spPr>
      </p:pic>
      <p:pic>
        <p:nvPicPr>
          <p:cNvPr id="1467" name="Google Shape;1467;p142"/>
          <p:cNvPicPr preferRelativeResize="0"/>
          <p:nvPr/>
        </p:nvPicPr>
        <p:blipFill rotWithShape="1">
          <a:blip r:embed="rId5">
            <a:alphaModFix/>
          </a:blip>
          <a:srcRect b="16300" l="0" r="0" t="17408"/>
          <a:stretch/>
        </p:blipFill>
        <p:spPr>
          <a:xfrm>
            <a:off x="647350" y="3825875"/>
            <a:ext cx="2112857" cy="642375"/>
          </a:xfrm>
          <a:prstGeom prst="rect">
            <a:avLst/>
          </a:prstGeom>
          <a:noFill/>
          <a:ln>
            <a:noFill/>
          </a:ln>
        </p:spPr>
      </p:pic>
      <p:pic>
        <p:nvPicPr>
          <p:cNvPr id="1468" name="Google Shape;1468;p142"/>
          <p:cNvPicPr preferRelativeResize="0"/>
          <p:nvPr/>
        </p:nvPicPr>
        <p:blipFill>
          <a:blip r:embed="rId6">
            <a:alphaModFix/>
          </a:blip>
          <a:stretch>
            <a:fillRect/>
          </a:stretch>
        </p:blipFill>
        <p:spPr>
          <a:xfrm>
            <a:off x="1201338" y="2309675"/>
            <a:ext cx="728998" cy="493724"/>
          </a:xfrm>
          <a:prstGeom prst="rect">
            <a:avLst/>
          </a:prstGeom>
          <a:noFill/>
          <a:ln>
            <a:noFill/>
          </a:ln>
        </p:spPr>
      </p:pic>
      <p:pic>
        <p:nvPicPr>
          <p:cNvPr id="1469" name="Google Shape;1469;p142"/>
          <p:cNvPicPr preferRelativeResize="0"/>
          <p:nvPr/>
        </p:nvPicPr>
        <p:blipFill>
          <a:blip r:embed="rId7">
            <a:alphaModFix/>
          </a:blip>
          <a:stretch>
            <a:fillRect/>
          </a:stretch>
        </p:blipFill>
        <p:spPr>
          <a:xfrm>
            <a:off x="2117767" y="2267838"/>
            <a:ext cx="1036200" cy="635440"/>
          </a:xfrm>
          <a:prstGeom prst="rect">
            <a:avLst/>
          </a:prstGeom>
          <a:noFill/>
          <a:ln>
            <a:noFill/>
          </a:ln>
        </p:spPr>
      </p:pic>
      <p:pic>
        <p:nvPicPr>
          <p:cNvPr id="1470" name="Google Shape;1470;p142"/>
          <p:cNvPicPr preferRelativeResize="0"/>
          <p:nvPr/>
        </p:nvPicPr>
        <p:blipFill>
          <a:blip r:embed="rId8">
            <a:alphaModFix/>
          </a:blip>
          <a:stretch>
            <a:fillRect/>
          </a:stretch>
        </p:blipFill>
        <p:spPr>
          <a:xfrm>
            <a:off x="579300" y="1693830"/>
            <a:ext cx="1178100" cy="619453"/>
          </a:xfrm>
          <a:prstGeom prst="rect">
            <a:avLst/>
          </a:prstGeom>
          <a:noFill/>
          <a:ln>
            <a:noFill/>
          </a:ln>
        </p:spPr>
      </p:pic>
      <p:pic>
        <p:nvPicPr>
          <p:cNvPr id="1471" name="Google Shape;1471;p142"/>
          <p:cNvPicPr preferRelativeResize="0"/>
          <p:nvPr/>
        </p:nvPicPr>
        <p:blipFill>
          <a:blip r:embed="rId9">
            <a:alphaModFix/>
          </a:blip>
          <a:stretch>
            <a:fillRect/>
          </a:stretch>
        </p:blipFill>
        <p:spPr>
          <a:xfrm>
            <a:off x="180737" y="2349150"/>
            <a:ext cx="728975" cy="414798"/>
          </a:xfrm>
          <a:prstGeom prst="rect">
            <a:avLst/>
          </a:prstGeom>
          <a:noFill/>
          <a:ln>
            <a:noFill/>
          </a:ln>
        </p:spPr>
      </p:pic>
      <p:pic>
        <p:nvPicPr>
          <p:cNvPr id="1472" name="Google Shape;1472;p142"/>
          <p:cNvPicPr preferRelativeResize="0"/>
          <p:nvPr/>
        </p:nvPicPr>
        <p:blipFill>
          <a:blip r:embed="rId10">
            <a:alphaModFix/>
          </a:blip>
          <a:stretch>
            <a:fillRect/>
          </a:stretch>
        </p:blipFill>
        <p:spPr>
          <a:xfrm>
            <a:off x="538891" y="3020217"/>
            <a:ext cx="825900" cy="549384"/>
          </a:xfrm>
          <a:prstGeom prst="rect">
            <a:avLst/>
          </a:prstGeom>
          <a:noFill/>
          <a:ln>
            <a:noFill/>
          </a:ln>
        </p:spPr>
      </p:pic>
      <p:pic>
        <p:nvPicPr>
          <p:cNvPr id="1473" name="Google Shape;1473;p142"/>
          <p:cNvPicPr preferRelativeResize="0"/>
          <p:nvPr/>
        </p:nvPicPr>
        <p:blipFill>
          <a:blip r:embed="rId11">
            <a:alphaModFix/>
          </a:blip>
          <a:stretch>
            <a:fillRect/>
          </a:stretch>
        </p:blipFill>
        <p:spPr>
          <a:xfrm>
            <a:off x="1790291" y="1113391"/>
            <a:ext cx="1178100" cy="343494"/>
          </a:xfrm>
          <a:prstGeom prst="rect">
            <a:avLst/>
          </a:prstGeom>
          <a:noFill/>
          <a:ln>
            <a:noFill/>
          </a:ln>
        </p:spPr>
      </p:pic>
      <p:pic>
        <p:nvPicPr>
          <p:cNvPr id="1474" name="Google Shape;1474;p142"/>
          <p:cNvPicPr preferRelativeResize="0"/>
          <p:nvPr/>
        </p:nvPicPr>
        <p:blipFill>
          <a:blip r:embed="rId12">
            <a:alphaModFix/>
          </a:blip>
          <a:stretch>
            <a:fillRect/>
          </a:stretch>
        </p:blipFill>
        <p:spPr>
          <a:xfrm>
            <a:off x="1930313" y="1821275"/>
            <a:ext cx="635425" cy="332061"/>
          </a:xfrm>
          <a:prstGeom prst="rect">
            <a:avLst/>
          </a:prstGeom>
          <a:noFill/>
          <a:ln>
            <a:noFill/>
          </a:ln>
        </p:spPr>
      </p:pic>
      <p:pic>
        <p:nvPicPr>
          <p:cNvPr id="1475" name="Google Shape;1475;p142"/>
          <p:cNvPicPr preferRelativeResize="0"/>
          <p:nvPr/>
        </p:nvPicPr>
        <p:blipFill rotWithShape="1">
          <a:blip r:embed="rId13">
            <a:alphaModFix/>
          </a:blip>
          <a:srcRect b="23138" l="0" r="0" t="20287"/>
          <a:stretch/>
        </p:blipFill>
        <p:spPr>
          <a:xfrm>
            <a:off x="4373500" y="3814813"/>
            <a:ext cx="1601074" cy="635425"/>
          </a:xfrm>
          <a:prstGeom prst="rect">
            <a:avLst/>
          </a:prstGeom>
          <a:noFill/>
          <a:ln>
            <a:noFill/>
          </a:ln>
        </p:spPr>
      </p:pic>
      <p:pic>
        <p:nvPicPr>
          <p:cNvPr id="1476" name="Google Shape;1476;p142"/>
          <p:cNvPicPr preferRelativeResize="0"/>
          <p:nvPr/>
        </p:nvPicPr>
        <p:blipFill>
          <a:blip r:embed="rId14">
            <a:alphaModFix/>
          </a:blip>
          <a:stretch>
            <a:fillRect/>
          </a:stretch>
        </p:blipFill>
        <p:spPr>
          <a:xfrm>
            <a:off x="909729" y="967429"/>
            <a:ext cx="635425" cy="635425"/>
          </a:xfrm>
          <a:prstGeom prst="rect">
            <a:avLst/>
          </a:prstGeom>
          <a:noFill/>
          <a:ln>
            <a:noFill/>
          </a:ln>
        </p:spPr>
      </p:pic>
      <p:pic>
        <p:nvPicPr>
          <p:cNvPr id="1477" name="Google Shape;1477;p142"/>
          <p:cNvPicPr preferRelativeResize="0"/>
          <p:nvPr/>
        </p:nvPicPr>
        <p:blipFill>
          <a:blip r:embed="rId15">
            <a:alphaModFix/>
          </a:blip>
          <a:stretch>
            <a:fillRect/>
          </a:stretch>
        </p:blipFill>
        <p:spPr>
          <a:xfrm>
            <a:off x="232549" y="1169299"/>
            <a:ext cx="414800" cy="414800"/>
          </a:xfrm>
          <a:prstGeom prst="rect">
            <a:avLst/>
          </a:prstGeom>
          <a:noFill/>
          <a:ln>
            <a:noFill/>
          </a:ln>
        </p:spPr>
      </p:pic>
      <p:pic>
        <p:nvPicPr>
          <p:cNvPr id="1478" name="Google Shape;1478;p142"/>
          <p:cNvPicPr preferRelativeResize="0"/>
          <p:nvPr/>
        </p:nvPicPr>
        <p:blipFill>
          <a:blip r:embed="rId16">
            <a:alphaModFix/>
          </a:blip>
          <a:stretch>
            <a:fillRect/>
          </a:stretch>
        </p:blipFill>
        <p:spPr>
          <a:xfrm>
            <a:off x="7384023" y="1543638"/>
            <a:ext cx="1375549" cy="414800"/>
          </a:xfrm>
          <a:prstGeom prst="rect">
            <a:avLst/>
          </a:prstGeom>
          <a:noFill/>
          <a:ln>
            <a:noFill/>
          </a:ln>
        </p:spPr>
      </p:pic>
      <p:pic>
        <p:nvPicPr>
          <p:cNvPr id="1479" name="Google Shape;1479;p142"/>
          <p:cNvPicPr preferRelativeResize="0"/>
          <p:nvPr/>
        </p:nvPicPr>
        <p:blipFill>
          <a:blip r:embed="rId17">
            <a:alphaModFix/>
          </a:blip>
          <a:stretch>
            <a:fillRect/>
          </a:stretch>
        </p:blipFill>
        <p:spPr>
          <a:xfrm>
            <a:off x="7497950" y="1214495"/>
            <a:ext cx="1147699" cy="226962"/>
          </a:xfrm>
          <a:prstGeom prst="rect">
            <a:avLst/>
          </a:prstGeom>
          <a:noFill/>
          <a:ln>
            <a:noFill/>
          </a:ln>
        </p:spPr>
      </p:pic>
      <p:pic>
        <p:nvPicPr>
          <p:cNvPr id="1480" name="Google Shape;1480;p142"/>
          <p:cNvPicPr preferRelativeResize="0"/>
          <p:nvPr/>
        </p:nvPicPr>
        <p:blipFill>
          <a:blip r:embed="rId18">
            <a:alphaModFix/>
          </a:blip>
          <a:stretch>
            <a:fillRect/>
          </a:stretch>
        </p:blipFill>
        <p:spPr>
          <a:xfrm>
            <a:off x="7569336" y="2746223"/>
            <a:ext cx="1147700" cy="343475"/>
          </a:xfrm>
          <a:prstGeom prst="rect">
            <a:avLst/>
          </a:prstGeom>
          <a:noFill/>
          <a:ln>
            <a:noFill/>
          </a:ln>
        </p:spPr>
      </p:pic>
      <p:sp>
        <p:nvSpPr>
          <p:cNvPr id="1481" name="Google Shape;1481;p142"/>
          <p:cNvSpPr txBox="1"/>
          <p:nvPr/>
        </p:nvSpPr>
        <p:spPr>
          <a:xfrm>
            <a:off x="7230601" y="3886213"/>
            <a:ext cx="1682400" cy="461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800">
                <a:solidFill>
                  <a:schemeClr val="dk2"/>
                </a:solidFill>
                <a:latin typeface="Comic Sans MS"/>
                <a:ea typeface="Comic Sans MS"/>
                <a:cs typeface="Comic Sans MS"/>
                <a:sym typeface="Comic Sans MS"/>
              </a:rPr>
              <a:t>Independents</a:t>
            </a:r>
            <a:endParaRPr b="1" sz="1800">
              <a:solidFill>
                <a:schemeClr val="dk2"/>
              </a:solidFill>
              <a:latin typeface="Comic Sans MS"/>
              <a:ea typeface="Comic Sans MS"/>
              <a:cs typeface="Comic Sans MS"/>
              <a:sym typeface="Comic Sans MS"/>
            </a:endParaRPr>
          </a:p>
        </p:txBody>
      </p:sp>
      <p:pic>
        <p:nvPicPr>
          <p:cNvPr id="1482" name="Google Shape;1482;p142"/>
          <p:cNvPicPr preferRelativeResize="0"/>
          <p:nvPr/>
        </p:nvPicPr>
        <p:blipFill>
          <a:blip r:embed="rId19">
            <a:alphaModFix/>
          </a:blip>
          <a:stretch>
            <a:fillRect/>
          </a:stretch>
        </p:blipFill>
        <p:spPr>
          <a:xfrm>
            <a:off x="1812975" y="2979480"/>
            <a:ext cx="959825" cy="508707"/>
          </a:xfrm>
          <a:prstGeom prst="rect">
            <a:avLst/>
          </a:prstGeom>
          <a:noFill/>
          <a:ln>
            <a:noFill/>
          </a:ln>
        </p:spPr>
      </p:pic>
      <p:pic>
        <p:nvPicPr>
          <p:cNvPr id="1483" name="Google Shape;1483;p142"/>
          <p:cNvPicPr preferRelativeResize="0"/>
          <p:nvPr/>
        </p:nvPicPr>
        <p:blipFill>
          <a:blip r:embed="rId20">
            <a:alphaModFix/>
          </a:blip>
          <a:stretch>
            <a:fillRect/>
          </a:stretch>
        </p:blipFill>
        <p:spPr>
          <a:xfrm>
            <a:off x="5336200" y="1142269"/>
            <a:ext cx="959825" cy="358334"/>
          </a:xfrm>
          <a:prstGeom prst="rect">
            <a:avLst/>
          </a:prstGeom>
          <a:noFill/>
          <a:ln>
            <a:noFill/>
          </a:ln>
        </p:spPr>
      </p:pic>
      <p:cxnSp>
        <p:nvCxnSpPr>
          <p:cNvPr id="1484" name="Google Shape;1484;p142"/>
          <p:cNvCxnSpPr/>
          <p:nvPr/>
        </p:nvCxnSpPr>
        <p:spPr>
          <a:xfrm>
            <a:off x="3317525" y="967425"/>
            <a:ext cx="14100" cy="3092700"/>
          </a:xfrm>
          <a:prstGeom prst="straightConnector1">
            <a:avLst/>
          </a:prstGeom>
          <a:noFill/>
          <a:ln cap="flat" cmpd="sng" w="9525">
            <a:solidFill>
              <a:schemeClr val="accent3"/>
            </a:solidFill>
            <a:prstDash val="dashDot"/>
            <a:round/>
            <a:headEnd len="med" w="med" type="none"/>
            <a:tailEnd len="med" w="med" type="none"/>
          </a:ln>
        </p:spPr>
      </p:cxnSp>
      <p:cxnSp>
        <p:nvCxnSpPr>
          <p:cNvPr id="1485" name="Google Shape;1485;p142"/>
          <p:cNvCxnSpPr/>
          <p:nvPr/>
        </p:nvCxnSpPr>
        <p:spPr>
          <a:xfrm>
            <a:off x="7016450" y="967425"/>
            <a:ext cx="14100" cy="3092700"/>
          </a:xfrm>
          <a:prstGeom prst="straightConnector1">
            <a:avLst/>
          </a:prstGeom>
          <a:noFill/>
          <a:ln cap="flat" cmpd="sng" w="9525">
            <a:solidFill>
              <a:schemeClr val="accent3"/>
            </a:solidFill>
            <a:prstDash val="dashDot"/>
            <a:round/>
            <a:headEnd len="med" w="med" type="none"/>
            <a:tailEnd len="med" w="med" type="none"/>
          </a:ln>
        </p:spPr>
      </p:cxnSp>
      <p:pic>
        <p:nvPicPr>
          <p:cNvPr id="1486" name="Google Shape;1486;p142"/>
          <p:cNvPicPr preferRelativeResize="0"/>
          <p:nvPr/>
        </p:nvPicPr>
        <p:blipFill>
          <a:blip r:embed="rId21">
            <a:alphaModFix/>
          </a:blip>
          <a:stretch>
            <a:fillRect/>
          </a:stretch>
        </p:blipFill>
        <p:spPr>
          <a:xfrm>
            <a:off x="3484025" y="2685925"/>
            <a:ext cx="895475" cy="895475"/>
          </a:xfrm>
          <a:prstGeom prst="rect">
            <a:avLst/>
          </a:prstGeom>
          <a:noFill/>
          <a:ln>
            <a:noFill/>
          </a:ln>
        </p:spPr>
      </p:pic>
      <p:pic>
        <p:nvPicPr>
          <p:cNvPr id="1487" name="Google Shape;1487;p142"/>
          <p:cNvPicPr preferRelativeResize="0"/>
          <p:nvPr/>
        </p:nvPicPr>
        <p:blipFill>
          <a:blip r:embed="rId22">
            <a:alphaModFix/>
          </a:blip>
          <a:stretch>
            <a:fillRect/>
          </a:stretch>
        </p:blipFill>
        <p:spPr>
          <a:xfrm>
            <a:off x="4531900" y="2481525"/>
            <a:ext cx="1099875" cy="1099875"/>
          </a:xfrm>
          <a:prstGeom prst="rect">
            <a:avLst/>
          </a:prstGeom>
          <a:noFill/>
          <a:ln>
            <a:noFill/>
          </a:ln>
        </p:spPr>
      </p:pic>
      <p:pic>
        <p:nvPicPr>
          <p:cNvPr id="1488" name="Google Shape;1488;p142"/>
          <p:cNvPicPr preferRelativeResize="0"/>
          <p:nvPr/>
        </p:nvPicPr>
        <p:blipFill>
          <a:blip r:embed="rId23">
            <a:alphaModFix/>
          </a:blip>
          <a:stretch>
            <a:fillRect/>
          </a:stretch>
        </p:blipFill>
        <p:spPr>
          <a:xfrm>
            <a:off x="3439105" y="1312063"/>
            <a:ext cx="1036200" cy="577807"/>
          </a:xfrm>
          <a:prstGeom prst="rect">
            <a:avLst/>
          </a:prstGeom>
          <a:noFill/>
          <a:ln>
            <a:noFill/>
          </a:ln>
        </p:spPr>
      </p:pic>
      <p:pic>
        <p:nvPicPr>
          <p:cNvPr id="1489" name="Google Shape;1489;p142"/>
          <p:cNvPicPr preferRelativeResize="0"/>
          <p:nvPr/>
        </p:nvPicPr>
        <p:blipFill>
          <a:blip r:embed="rId24">
            <a:alphaModFix/>
          </a:blip>
          <a:stretch>
            <a:fillRect/>
          </a:stretch>
        </p:blipFill>
        <p:spPr>
          <a:xfrm>
            <a:off x="5943113" y="2838138"/>
            <a:ext cx="762000" cy="762000"/>
          </a:xfrm>
          <a:prstGeom prst="rect">
            <a:avLst/>
          </a:prstGeom>
          <a:noFill/>
          <a:ln>
            <a:noFill/>
          </a:ln>
        </p:spPr>
      </p:pic>
      <p:pic>
        <p:nvPicPr>
          <p:cNvPr id="1490" name="Google Shape;1490;p142"/>
          <p:cNvPicPr preferRelativeResize="0"/>
          <p:nvPr/>
        </p:nvPicPr>
        <p:blipFill>
          <a:blip r:embed="rId25">
            <a:alphaModFix/>
          </a:blip>
          <a:stretch>
            <a:fillRect/>
          </a:stretch>
        </p:blipFill>
        <p:spPr>
          <a:xfrm>
            <a:off x="5750263" y="2237225"/>
            <a:ext cx="1147700" cy="642369"/>
          </a:xfrm>
          <a:prstGeom prst="rect">
            <a:avLst/>
          </a:prstGeom>
          <a:noFill/>
          <a:ln>
            <a:noFill/>
          </a:ln>
        </p:spPr>
      </p:pic>
      <p:pic>
        <p:nvPicPr>
          <p:cNvPr id="1491" name="Google Shape;1491;p142"/>
          <p:cNvPicPr preferRelativeResize="0"/>
          <p:nvPr/>
        </p:nvPicPr>
        <p:blipFill>
          <a:blip r:embed="rId26">
            <a:alphaModFix/>
          </a:blip>
          <a:stretch>
            <a:fillRect/>
          </a:stretch>
        </p:blipFill>
        <p:spPr>
          <a:xfrm>
            <a:off x="3545605" y="2150700"/>
            <a:ext cx="959825" cy="535218"/>
          </a:xfrm>
          <a:prstGeom prst="rect">
            <a:avLst/>
          </a:prstGeom>
          <a:noFill/>
          <a:ln>
            <a:noFill/>
          </a:ln>
        </p:spPr>
      </p:pic>
      <p:pic>
        <p:nvPicPr>
          <p:cNvPr id="1492" name="Google Shape;1492;p142"/>
          <p:cNvPicPr preferRelativeResize="0"/>
          <p:nvPr/>
        </p:nvPicPr>
        <p:blipFill>
          <a:blip r:embed="rId27">
            <a:alphaModFix/>
          </a:blip>
          <a:stretch>
            <a:fillRect/>
          </a:stretch>
        </p:blipFill>
        <p:spPr>
          <a:xfrm>
            <a:off x="5833575" y="1744250"/>
            <a:ext cx="981079" cy="549400"/>
          </a:xfrm>
          <a:prstGeom prst="rect">
            <a:avLst/>
          </a:prstGeom>
          <a:noFill/>
          <a:ln>
            <a:noFill/>
          </a:ln>
        </p:spPr>
      </p:pic>
      <p:pic>
        <p:nvPicPr>
          <p:cNvPr id="1493" name="Google Shape;1493;p142"/>
          <p:cNvPicPr preferRelativeResize="0"/>
          <p:nvPr/>
        </p:nvPicPr>
        <p:blipFill>
          <a:blip r:embed="rId28">
            <a:alphaModFix/>
          </a:blip>
          <a:stretch>
            <a:fillRect/>
          </a:stretch>
        </p:blipFill>
        <p:spPr>
          <a:xfrm>
            <a:off x="4417075" y="1693826"/>
            <a:ext cx="1036200" cy="518100"/>
          </a:xfrm>
          <a:prstGeom prst="rect">
            <a:avLst/>
          </a:prstGeom>
          <a:noFill/>
          <a:ln>
            <a:noFill/>
          </a:ln>
        </p:spPr>
      </p:pic>
      <p:sp>
        <p:nvSpPr>
          <p:cNvPr id="1494" name="Google Shape;1494;p142"/>
          <p:cNvSpPr txBox="1"/>
          <p:nvPr>
            <p:ph type="ctrTitle"/>
          </p:nvPr>
        </p:nvSpPr>
        <p:spPr>
          <a:xfrm>
            <a:off x="0" y="78400"/>
            <a:ext cx="5385900" cy="619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4200">
                <a:solidFill>
                  <a:srgbClr val="FF00FF"/>
                </a:solidFill>
              </a:rPr>
              <a:t>Downstream Services</a:t>
            </a:r>
            <a:endParaRPr sz="4200">
              <a:solidFill>
                <a:srgbClr val="FF00FF"/>
              </a:solidFill>
            </a:endParaRPr>
          </a:p>
        </p:txBody>
      </p:sp>
      <p:pic>
        <p:nvPicPr>
          <p:cNvPr id="1495" name="Google Shape;1495;p142"/>
          <p:cNvPicPr preferRelativeResize="0"/>
          <p:nvPr/>
        </p:nvPicPr>
        <p:blipFill>
          <a:blip r:embed="rId29">
            <a:alphaModFix/>
          </a:blip>
          <a:stretch>
            <a:fillRect/>
          </a:stretch>
        </p:blipFill>
        <p:spPr>
          <a:xfrm>
            <a:off x="5501565" y="179112"/>
            <a:ext cx="1729035" cy="418075"/>
          </a:xfrm>
          <a:prstGeom prst="rect">
            <a:avLst/>
          </a:prstGeom>
          <a:noFill/>
          <a:ln>
            <a:noFill/>
          </a:ln>
        </p:spPr>
      </p:pic>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9" name="Shape 1499"/>
        <p:cNvGrpSpPr/>
        <p:nvPr/>
      </p:nvGrpSpPr>
      <p:grpSpPr>
        <a:xfrm>
          <a:off x="0" y="0"/>
          <a:ext cx="0" cy="0"/>
          <a:chOff x="0" y="0"/>
          <a:chExt cx="0" cy="0"/>
        </a:xfrm>
      </p:grpSpPr>
      <p:pic>
        <p:nvPicPr>
          <p:cNvPr id="1500" name="Google Shape;1500;p143"/>
          <p:cNvPicPr preferRelativeResize="0"/>
          <p:nvPr/>
        </p:nvPicPr>
        <p:blipFill>
          <a:blip r:embed="rId3">
            <a:alphaModFix/>
          </a:blip>
          <a:stretch>
            <a:fillRect/>
          </a:stretch>
        </p:blipFill>
        <p:spPr>
          <a:xfrm>
            <a:off x="628650" y="1113950"/>
            <a:ext cx="4282250" cy="3509951"/>
          </a:xfrm>
          <a:prstGeom prst="rect">
            <a:avLst/>
          </a:prstGeom>
          <a:noFill/>
          <a:ln>
            <a:noFill/>
          </a:ln>
        </p:spPr>
      </p:pic>
      <p:sp>
        <p:nvSpPr>
          <p:cNvPr id="1501" name="Google Shape;1501;p143"/>
          <p:cNvSpPr txBox="1"/>
          <p:nvPr>
            <p:ph idx="1" type="body"/>
          </p:nvPr>
        </p:nvSpPr>
        <p:spPr>
          <a:xfrm>
            <a:off x="5078225" y="1143325"/>
            <a:ext cx="3675000" cy="3451200"/>
          </a:xfrm>
          <a:prstGeom prst="rect">
            <a:avLst/>
          </a:prstGeom>
        </p:spPr>
        <p:txBody>
          <a:bodyPr anchorCtr="0" anchor="t" bIns="34275" lIns="68575" spcFirstLastPara="1" rIns="68575" wrap="square" tIns="34275">
            <a:noAutofit/>
          </a:bodyPr>
          <a:lstStyle/>
          <a:p>
            <a:pPr indent="0" lvl="0" marL="0" rtl="0" algn="l">
              <a:lnSpc>
                <a:spcPct val="70000"/>
              </a:lnSpc>
              <a:spcBef>
                <a:spcPts val="800"/>
              </a:spcBef>
              <a:spcAft>
                <a:spcPts val="0"/>
              </a:spcAft>
              <a:buSzPts val="770"/>
              <a:buNone/>
            </a:pPr>
            <a:r>
              <a:rPr b="1" lang="en" sz="1250"/>
              <a:t>Operating in:</a:t>
            </a:r>
            <a:endParaRPr b="1" sz="1250"/>
          </a:p>
          <a:p>
            <a:pPr indent="-325755" lvl="0" marL="457200" rtl="0" algn="l">
              <a:lnSpc>
                <a:spcPct val="70000"/>
              </a:lnSpc>
              <a:spcBef>
                <a:spcPts val="800"/>
              </a:spcBef>
              <a:spcAft>
                <a:spcPts val="0"/>
              </a:spcAft>
              <a:buClr>
                <a:srgbClr val="A12024"/>
              </a:buClr>
              <a:buSzPts val="1530"/>
              <a:buChar char="•"/>
            </a:pPr>
            <a:r>
              <a:rPr b="1" lang="en" sz="1250"/>
              <a:t>SURF/the Netherlands</a:t>
            </a:r>
            <a:endParaRPr b="1" sz="1250"/>
          </a:p>
          <a:p>
            <a:pPr indent="-325755" lvl="0" marL="457200" rtl="0" algn="l">
              <a:lnSpc>
                <a:spcPct val="70000"/>
              </a:lnSpc>
              <a:spcBef>
                <a:spcPts val="800"/>
              </a:spcBef>
              <a:spcAft>
                <a:spcPts val="0"/>
              </a:spcAft>
              <a:buClr>
                <a:srgbClr val="A12024"/>
              </a:buClr>
              <a:buSzPts val="1530"/>
              <a:buChar char="•"/>
            </a:pPr>
            <a:r>
              <a:rPr b="1" lang="en" sz="1250"/>
              <a:t>DFN/Germany</a:t>
            </a:r>
            <a:endParaRPr b="1" sz="1250"/>
          </a:p>
          <a:p>
            <a:pPr indent="-325755" lvl="0" marL="457200" rtl="0" algn="l">
              <a:lnSpc>
                <a:spcPct val="70000"/>
              </a:lnSpc>
              <a:spcBef>
                <a:spcPts val="800"/>
              </a:spcBef>
              <a:spcAft>
                <a:spcPts val="0"/>
              </a:spcAft>
              <a:buClr>
                <a:srgbClr val="A12024"/>
              </a:buClr>
              <a:buSzPts val="1530"/>
              <a:buChar char="•"/>
            </a:pPr>
            <a:r>
              <a:rPr b="1" lang="en" sz="1250"/>
              <a:t>WAYF/Denmark, Iceland, Greenland</a:t>
            </a:r>
            <a:endParaRPr b="1" sz="1250"/>
          </a:p>
          <a:p>
            <a:pPr indent="-325755" lvl="0" marL="457200" rtl="0" algn="l">
              <a:lnSpc>
                <a:spcPct val="70000"/>
              </a:lnSpc>
              <a:spcBef>
                <a:spcPts val="800"/>
              </a:spcBef>
              <a:spcAft>
                <a:spcPts val="0"/>
              </a:spcAft>
              <a:buClr>
                <a:srgbClr val="A12024"/>
              </a:buClr>
              <a:buSzPts val="1530"/>
              <a:buChar char="•"/>
            </a:pPr>
            <a:r>
              <a:rPr b="1" lang="en" sz="1250"/>
              <a:t>SIR/Spain</a:t>
            </a:r>
            <a:endParaRPr b="1" sz="1250"/>
          </a:p>
          <a:p>
            <a:pPr indent="-325755" lvl="0" marL="457200" rtl="0" algn="l">
              <a:lnSpc>
                <a:spcPct val="70000"/>
              </a:lnSpc>
              <a:spcBef>
                <a:spcPts val="800"/>
              </a:spcBef>
              <a:spcAft>
                <a:spcPts val="0"/>
              </a:spcAft>
              <a:buClr>
                <a:srgbClr val="A12024"/>
              </a:buClr>
              <a:buSzPts val="1530"/>
              <a:buChar char="•"/>
            </a:pPr>
            <a:r>
              <a:rPr b="1" lang="en" sz="1250"/>
              <a:t>RENATER/France</a:t>
            </a:r>
            <a:endParaRPr b="1" sz="1250"/>
          </a:p>
          <a:p>
            <a:pPr indent="-325755" lvl="0" marL="457200" rtl="0" algn="l">
              <a:lnSpc>
                <a:spcPct val="70000"/>
              </a:lnSpc>
              <a:spcBef>
                <a:spcPts val="800"/>
              </a:spcBef>
              <a:spcAft>
                <a:spcPts val="0"/>
              </a:spcAft>
              <a:buClr>
                <a:srgbClr val="A12024"/>
              </a:buClr>
              <a:buSzPts val="1530"/>
              <a:buChar char="•"/>
            </a:pPr>
            <a:r>
              <a:rPr b="1" lang="en" sz="1250"/>
              <a:t>IDEM/Italy</a:t>
            </a:r>
            <a:endParaRPr b="1" sz="1250"/>
          </a:p>
          <a:p>
            <a:pPr indent="-325755" lvl="0" marL="457200" rtl="0" algn="l">
              <a:lnSpc>
                <a:spcPct val="70000"/>
              </a:lnSpc>
              <a:spcBef>
                <a:spcPts val="800"/>
              </a:spcBef>
              <a:spcAft>
                <a:spcPts val="0"/>
              </a:spcAft>
              <a:buClr>
                <a:srgbClr val="A12024"/>
              </a:buClr>
              <a:buSzPts val="1530"/>
              <a:buChar char="•"/>
            </a:pPr>
            <a:r>
              <a:rPr b="1" lang="en" sz="1250"/>
              <a:t>SWAMID/Sweden</a:t>
            </a:r>
            <a:endParaRPr b="1" sz="1250"/>
          </a:p>
          <a:p>
            <a:pPr indent="-325755" lvl="0" marL="457200" rtl="0" algn="l">
              <a:lnSpc>
                <a:spcPct val="70000"/>
              </a:lnSpc>
              <a:spcBef>
                <a:spcPts val="800"/>
              </a:spcBef>
              <a:spcAft>
                <a:spcPts val="0"/>
              </a:spcAft>
              <a:buClr>
                <a:srgbClr val="A12024"/>
              </a:buClr>
              <a:buSzPts val="1530"/>
              <a:buChar char="•"/>
            </a:pPr>
            <a:r>
              <a:rPr b="1" lang="en" sz="1250"/>
              <a:t>YETKIM/Turkey</a:t>
            </a:r>
            <a:endParaRPr b="1" sz="1250"/>
          </a:p>
          <a:p>
            <a:pPr indent="-325755" lvl="0" marL="457200" rtl="0" algn="l">
              <a:lnSpc>
                <a:spcPct val="70000"/>
              </a:lnSpc>
              <a:spcBef>
                <a:spcPts val="800"/>
              </a:spcBef>
              <a:spcAft>
                <a:spcPts val="0"/>
              </a:spcAft>
              <a:buClr>
                <a:srgbClr val="A12024"/>
              </a:buClr>
              <a:buSzPts val="1530"/>
              <a:buChar char="•"/>
            </a:pPr>
            <a:r>
              <a:rPr b="1" lang="en" sz="1250"/>
              <a:t>eduID.at/Austria</a:t>
            </a:r>
            <a:endParaRPr b="1" sz="1250"/>
          </a:p>
          <a:p>
            <a:pPr indent="-325755" lvl="0" marL="457200" rtl="0" algn="l">
              <a:lnSpc>
                <a:spcPct val="70000"/>
              </a:lnSpc>
              <a:spcBef>
                <a:spcPts val="800"/>
              </a:spcBef>
              <a:spcAft>
                <a:spcPts val="0"/>
              </a:spcAft>
              <a:buClr>
                <a:srgbClr val="A12024"/>
              </a:buClr>
              <a:buSzPts val="1530"/>
              <a:buChar char="•"/>
            </a:pPr>
            <a:r>
              <a:rPr b="1" lang="en" sz="1250"/>
              <a:t>HAKA/Finland</a:t>
            </a:r>
            <a:endParaRPr b="1" sz="1250"/>
          </a:p>
          <a:p>
            <a:pPr indent="-76200" lvl="0" marL="171450" rtl="0" algn="l">
              <a:lnSpc>
                <a:spcPct val="70000"/>
              </a:lnSpc>
              <a:spcBef>
                <a:spcPts val="800"/>
              </a:spcBef>
              <a:spcAft>
                <a:spcPts val="0"/>
              </a:spcAft>
              <a:buSzPts val="770"/>
              <a:buNone/>
            </a:pPr>
            <a:r>
              <a:t/>
            </a:r>
            <a:endParaRPr b="1" sz="1250"/>
          </a:p>
          <a:p>
            <a:pPr indent="-76200" lvl="0" marL="171450" rtl="0" algn="l">
              <a:lnSpc>
                <a:spcPct val="70000"/>
              </a:lnSpc>
              <a:spcBef>
                <a:spcPts val="800"/>
              </a:spcBef>
              <a:spcAft>
                <a:spcPts val="0"/>
              </a:spcAft>
              <a:buSzPts val="770"/>
              <a:buNone/>
            </a:pPr>
            <a:r>
              <a:rPr b="1" lang="en" sz="1250"/>
              <a:t>Also registered in:</a:t>
            </a:r>
            <a:endParaRPr b="1" sz="1250"/>
          </a:p>
          <a:p>
            <a:pPr indent="-325755" lvl="0" marL="457200" rtl="0" algn="l">
              <a:lnSpc>
                <a:spcPct val="80000"/>
              </a:lnSpc>
              <a:spcBef>
                <a:spcPts val="0"/>
              </a:spcBef>
              <a:spcAft>
                <a:spcPts val="0"/>
              </a:spcAft>
              <a:buClr>
                <a:srgbClr val="A12024"/>
              </a:buClr>
              <a:buSzPts val="1530"/>
              <a:buChar char="•"/>
            </a:pPr>
            <a:r>
              <a:rPr b="1" lang="en" sz="1250"/>
              <a:t>GRNET</a:t>
            </a:r>
            <a:endParaRPr b="1" sz="1250"/>
          </a:p>
          <a:p>
            <a:pPr indent="-325755" lvl="0" marL="457200" rtl="0" algn="l">
              <a:lnSpc>
                <a:spcPct val="80000"/>
              </a:lnSpc>
              <a:spcBef>
                <a:spcPts val="0"/>
              </a:spcBef>
              <a:spcAft>
                <a:spcPts val="0"/>
              </a:spcAft>
              <a:buClr>
                <a:srgbClr val="A12024"/>
              </a:buClr>
              <a:buSzPts val="1530"/>
              <a:buChar char="•"/>
            </a:pPr>
            <a:r>
              <a:rPr b="1" lang="en" sz="1250"/>
              <a:t>Feide</a:t>
            </a:r>
            <a:endParaRPr b="1" sz="1250"/>
          </a:p>
        </p:txBody>
      </p:sp>
      <p:sp>
        <p:nvSpPr>
          <p:cNvPr id="1502" name="Google Shape;1502;p143"/>
          <p:cNvSpPr txBox="1"/>
          <p:nvPr>
            <p:ph type="title"/>
          </p:nvPr>
        </p:nvSpPr>
        <p:spPr>
          <a:xfrm>
            <a:off x="224050" y="53994"/>
            <a:ext cx="7886700" cy="9942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t>Uptake/Participating Federations</a:t>
            </a:r>
            <a:endParaRPr>
              <a:solidFill>
                <a:schemeClr val="dk2"/>
              </a:solidFill>
            </a:endParaRPr>
          </a:p>
        </p:txBody>
      </p:sp>
      <p:pic>
        <p:nvPicPr>
          <p:cNvPr id="1503" name="Google Shape;1503;p143"/>
          <p:cNvPicPr preferRelativeResize="0"/>
          <p:nvPr/>
        </p:nvPicPr>
        <p:blipFill>
          <a:blip r:embed="rId4">
            <a:alphaModFix/>
          </a:blip>
          <a:stretch>
            <a:fillRect/>
          </a:stretch>
        </p:blipFill>
        <p:spPr>
          <a:xfrm>
            <a:off x="5750275" y="180600"/>
            <a:ext cx="2139401" cy="517300"/>
          </a:xfrm>
          <a:prstGeom prst="rect">
            <a:avLst/>
          </a:prstGeom>
          <a:noFill/>
          <a:ln>
            <a:noFill/>
          </a:ln>
        </p:spPr>
      </p:pic>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7" name="Shape 1507"/>
        <p:cNvGrpSpPr/>
        <p:nvPr/>
      </p:nvGrpSpPr>
      <p:grpSpPr>
        <a:xfrm>
          <a:off x="0" y="0"/>
          <a:ext cx="0" cy="0"/>
          <a:chOff x="0" y="0"/>
          <a:chExt cx="0" cy="0"/>
        </a:xfrm>
      </p:grpSpPr>
      <p:sp>
        <p:nvSpPr>
          <p:cNvPr id="1508" name="Google Shape;1508;p144"/>
          <p:cNvSpPr txBox="1"/>
          <p:nvPr>
            <p:ph idx="12" type="sldNum"/>
          </p:nvPr>
        </p:nvSpPr>
        <p:spPr>
          <a:xfrm>
            <a:off x="8296359" y="4804515"/>
            <a:ext cx="555900" cy="206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
              <a:t>‹#›</a:t>
            </a:fld>
            <a:endParaRPr/>
          </a:p>
        </p:txBody>
      </p:sp>
      <p:pic>
        <p:nvPicPr>
          <p:cNvPr id="1509" name="Google Shape;1509;p144"/>
          <p:cNvPicPr preferRelativeResize="0"/>
          <p:nvPr/>
        </p:nvPicPr>
        <p:blipFill>
          <a:blip r:embed="rId3">
            <a:alphaModFix/>
          </a:blip>
          <a:stretch>
            <a:fillRect/>
          </a:stretch>
        </p:blipFill>
        <p:spPr>
          <a:xfrm>
            <a:off x="246775" y="275950"/>
            <a:ext cx="7296039" cy="4299899"/>
          </a:xfrm>
          <a:prstGeom prst="rect">
            <a:avLst/>
          </a:prstGeom>
          <a:noFill/>
          <a:ln>
            <a:noFill/>
          </a:ln>
        </p:spPr>
      </p:pic>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3" name="Shape 1513"/>
        <p:cNvGrpSpPr/>
        <p:nvPr/>
      </p:nvGrpSpPr>
      <p:grpSpPr>
        <a:xfrm>
          <a:off x="0" y="0"/>
          <a:ext cx="0" cy="0"/>
          <a:chOff x="0" y="0"/>
          <a:chExt cx="0" cy="0"/>
        </a:xfrm>
      </p:grpSpPr>
      <p:sp>
        <p:nvSpPr>
          <p:cNvPr id="1514" name="Google Shape;1514;p145"/>
          <p:cNvSpPr txBox="1"/>
          <p:nvPr>
            <p:ph idx="12" type="sldNum"/>
          </p:nvPr>
        </p:nvSpPr>
        <p:spPr>
          <a:xfrm>
            <a:off x="8296359" y="4804515"/>
            <a:ext cx="555900" cy="206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
              <a:t>‹#›</a:t>
            </a:fld>
            <a:endParaRPr/>
          </a:p>
        </p:txBody>
      </p:sp>
      <p:sp>
        <p:nvSpPr>
          <p:cNvPr id="1515" name="Google Shape;1515;p145"/>
          <p:cNvSpPr txBox="1"/>
          <p:nvPr>
            <p:ph type="title"/>
          </p:nvPr>
        </p:nvSpPr>
        <p:spPr>
          <a:xfrm>
            <a:off x="341735" y="55987"/>
            <a:ext cx="7209000" cy="994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eduGAIN is an inter-federation service</a:t>
            </a:r>
            <a:endParaRPr/>
          </a:p>
        </p:txBody>
      </p:sp>
      <p:pic>
        <p:nvPicPr>
          <p:cNvPr id="1516" name="Google Shape;1516;p145"/>
          <p:cNvPicPr preferRelativeResize="0"/>
          <p:nvPr/>
        </p:nvPicPr>
        <p:blipFill>
          <a:blip r:embed="rId3">
            <a:alphaModFix/>
          </a:blip>
          <a:stretch>
            <a:fillRect/>
          </a:stretch>
        </p:blipFill>
        <p:spPr>
          <a:xfrm>
            <a:off x="2404125" y="965475"/>
            <a:ext cx="4335750" cy="4045150"/>
          </a:xfrm>
          <a:prstGeom prst="rect">
            <a:avLst/>
          </a:prstGeom>
          <a:noFill/>
          <a:ln>
            <a:noFill/>
          </a:ln>
        </p:spPr>
      </p:pic>
      <p:pic>
        <p:nvPicPr>
          <p:cNvPr id="1517" name="Google Shape;1517;p145"/>
          <p:cNvPicPr preferRelativeResize="0"/>
          <p:nvPr/>
        </p:nvPicPr>
        <p:blipFill>
          <a:blip r:embed="rId4">
            <a:alphaModFix/>
          </a:blip>
          <a:stretch>
            <a:fillRect/>
          </a:stretch>
        </p:blipFill>
        <p:spPr>
          <a:xfrm>
            <a:off x="5898150" y="260619"/>
            <a:ext cx="1617600" cy="420750"/>
          </a:xfrm>
          <a:prstGeom prst="rect">
            <a:avLst/>
          </a:prstGeom>
          <a:noFill/>
          <a:ln>
            <a:noFill/>
          </a:ln>
        </p:spPr>
      </p:pic>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1" name="Shape 1521"/>
        <p:cNvGrpSpPr/>
        <p:nvPr/>
      </p:nvGrpSpPr>
      <p:grpSpPr>
        <a:xfrm>
          <a:off x="0" y="0"/>
          <a:ext cx="0" cy="0"/>
          <a:chOff x="0" y="0"/>
          <a:chExt cx="0" cy="0"/>
        </a:xfrm>
      </p:grpSpPr>
      <p:pic>
        <p:nvPicPr>
          <p:cNvPr id="1522" name="Google Shape;1522;p146"/>
          <p:cNvPicPr preferRelativeResize="0"/>
          <p:nvPr/>
        </p:nvPicPr>
        <p:blipFill>
          <a:blip r:embed="rId3">
            <a:alphaModFix/>
          </a:blip>
          <a:stretch>
            <a:fillRect/>
          </a:stretch>
        </p:blipFill>
        <p:spPr>
          <a:xfrm>
            <a:off x="1253300" y="1973098"/>
            <a:ext cx="6842951" cy="1779825"/>
          </a:xfrm>
          <a:prstGeom prst="rect">
            <a:avLst/>
          </a:prstGeom>
          <a:noFill/>
          <a:ln>
            <a:noFill/>
          </a:ln>
        </p:spPr>
      </p:pic>
      <p:sp>
        <p:nvSpPr>
          <p:cNvPr id="1523" name="Google Shape;1523;p146"/>
          <p:cNvSpPr txBox="1"/>
          <p:nvPr/>
        </p:nvSpPr>
        <p:spPr>
          <a:xfrm>
            <a:off x="669329" y="3555653"/>
            <a:ext cx="3752400" cy="27060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chemeClr val="lt1"/>
              </a:buClr>
              <a:buSzPts val="1500"/>
              <a:buFont typeface="Arial"/>
              <a:buNone/>
            </a:pPr>
            <a:r>
              <a:rPr lang="en" sz="1500">
                <a:solidFill>
                  <a:schemeClr val="lt1"/>
                </a:solidFill>
                <a:latin typeface="Calibri"/>
                <a:ea typeface="Calibri"/>
                <a:cs typeface="Calibri"/>
                <a:sym typeface="Calibri"/>
              </a:rPr>
              <a:t>TechEx23, Minneapolis, September 2023</a:t>
            </a:r>
            <a:endParaRPr b="0" i="0" sz="1500" u="none" cap="none" strike="noStrike">
              <a:solidFill>
                <a:schemeClr val="lt1"/>
              </a:solidFill>
              <a:latin typeface="Calibri"/>
              <a:ea typeface="Calibri"/>
              <a:cs typeface="Calibri"/>
              <a:sym typeface="Calibri"/>
            </a:endParaRPr>
          </a:p>
        </p:txBody>
      </p:sp>
      <p:sp>
        <p:nvSpPr>
          <p:cNvPr id="1524" name="Google Shape;1524;p146"/>
          <p:cNvSpPr txBox="1"/>
          <p:nvPr/>
        </p:nvSpPr>
        <p:spPr>
          <a:xfrm>
            <a:off x="669325" y="274225"/>
            <a:ext cx="66279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600">
                <a:solidFill>
                  <a:srgbClr val="FF00FF"/>
                </a:solidFill>
                <a:latin typeface="Calibri"/>
                <a:ea typeface="Calibri"/>
                <a:cs typeface="Calibri"/>
                <a:sym typeface="Calibri"/>
              </a:rPr>
              <a:t>What is eduGAIN about ?</a:t>
            </a:r>
            <a:endParaRPr b="1" sz="2600">
              <a:solidFill>
                <a:srgbClr val="FF00FF"/>
              </a:solidFill>
              <a:latin typeface="Calibri"/>
              <a:ea typeface="Calibri"/>
              <a:cs typeface="Calibri"/>
              <a:sym typeface="Calibri"/>
            </a:endParaRPr>
          </a:p>
        </p:txBody>
      </p:sp>
      <p:sp>
        <p:nvSpPr>
          <p:cNvPr id="1525" name="Google Shape;1525;p146"/>
          <p:cNvSpPr/>
          <p:nvPr/>
        </p:nvSpPr>
        <p:spPr>
          <a:xfrm>
            <a:off x="635000" y="1255575"/>
            <a:ext cx="1789500" cy="1269900"/>
          </a:xfrm>
          <a:prstGeom prst="roundRect">
            <a:avLst>
              <a:gd fmla="val 16667" name="adj"/>
            </a:avLst>
          </a:prstGeom>
          <a:solidFill>
            <a:srgbClr val="9CC2E5"/>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Calibri"/>
                <a:ea typeface="Calibri"/>
                <a:cs typeface="Calibri"/>
                <a:sym typeface="Calibri"/>
              </a:rPr>
              <a:t>Web Single Sign On</a:t>
            </a:r>
            <a:endParaRPr>
              <a:latin typeface="Calibri"/>
              <a:ea typeface="Calibri"/>
              <a:cs typeface="Calibri"/>
              <a:sym typeface="Calibri"/>
            </a:endParaRPr>
          </a:p>
        </p:txBody>
      </p:sp>
      <p:sp>
        <p:nvSpPr>
          <p:cNvPr id="1526" name="Google Shape;1526;p146"/>
          <p:cNvSpPr/>
          <p:nvPr/>
        </p:nvSpPr>
        <p:spPr>
          <a:xfrm>
            <a:off x="5766375" y="772975"/>
            <a:ext cx="1789500" cy="1269900"/>
          </a:xfrm>
          <a:prstGeom prst="roundRect">
            <a:avLst>
              <a:gd fmla="val 16667" name="adj"/>
            </a:avLst>
          </a:prstGeom>
          <a:solidFill>
            <a:srgbClr val="EAD1D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Calibri"/>
                <a:ea typeface="Calibri"/>
                <a:cs typeface="Calibri"/>
                <a:sym typeface="Calibri"/>
              </a:rPr>
              <a:t>Building a secure and Worl-Wide Community of Services and Users</a:t>
            </a:r>
            <a:endParaRPr>
              <a:latin typeface="Calibri"/>
              <a:ea typeface="Calibri"/>
              <a:cs typeface="Calibri"/>
              <a:sym typeface="Calibri"/>
            </a:endParaRPr>
          </a:p>
        </p:txBody>
      </p:sp>
      <p:sp>
        <p:nvSpPr>
          <p:cNvPr id="1527" name="Google Shape;1527;p146"/>
          <p:cNvSpPr/>
          <p:nvPr/>
        </p:nvSpPr>
        <p:spPr>
          <a:xfrm>
            <a:off x="2512850" y="3205600"/>
            <a:ext cx="1789500" cy="1269900"/>
          </a:xfrm>
          <a:prstGeom prst="roundRect">
            <a:avLst>
              <a:gd fmla="val 16667" name="adj"/>
            </a:avLst>
          </a:prstGeom>
          <a:solidFill>
            <a:srgbClr val="F9CB9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Calibri"/>
                <a:ea typeface="Calibri"/>
                <a:cs typeface="Calibri"/>
                <a:sym typeface="Calibri"/>
              </a:rPr>
              <a:t>Security</a:t>
            </a:r>
            <a:endParaRPr>
              <a:latin typeface="Calibri"/>
              <a:ea typeface="Calibri"/>
              <a:cs typeface="Calibri"/>
              <a:sym typeface="Calibri"/>
            </a:endParaRPr>
          </a:p>
        </p:txBody>
      </p:sp>
      <p:sp>
        <p:nvSpPr>
          <p:cNvPr id="1528" name="Google Shape;1528;p146"/>
          <p:cNvSpPr/>
          <p:nvPr/>
        </p:nvSpPr>
        <p:spPr>
          <a:xfrm>
            <a:off x="2838450" y="1037550"/>
            <a:ext cx="1789500" cy="1269900"/>
          </a:xfrm>
          <a:prstGeom prst="roundRect">
            <a:avLst>
              <a:gd fmla="val 16667" name="adj"/>
            </a:avLst>
          </a:prstGeom>
          <a:solidFill>
            <a:srgbClr val="E6B8A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Calibri"/>
                <a:ea typeface="Calibri"/>
                <a:cs typeface="Calibri"/>
                <a:sym typeface="Calibri"/>
              </a:rPr>
              <a:t>Sharing online resources, roaming users across the web, across institutions</a:t>
            </a:r>
            <a:endParaRPr>
              <a:latin typeface="Calibri"/>
              <a:ea typeface="Calibri"/>
              <a:cs typeface="Calibri"/>
              <a:sym typeface="Calibri"/>
            </a:endParaRPr>
          </a:p>
        </p:txBody>
      </p:sp>
      <p:sp>
        <p:nvSpPr>
          <p:cNvPr id="1529" name="Google Shape;1529;p146"/>
          <p:cNvSpPr/>
          <p:nvPr/>
        </p:nvSpPr>
        <p:spPr>
          <a:xfrm>
            <a:off x="7161650" y="3495975"/>
            <a:ext cx="1789500" cy="1269900"/>
          </a:xfrm>
          <a:prstGeom prst="roundRect">
            <a:avLst>
              <a:gd fmla="val 16667" name="adj"/>
            </a:avLst>
          </a:prstGeom>
          <a:solidFill>
            <a:srgbClr val="D9D2E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Calibri"/>
                <a:ea typeface="Calibri"/>
                <a:cs typeface="Calibri"/>
                <a:sym typeface="Calibri"/>
              </a:rPr>
              <a:t>Making life of researchers easier, enable collaboration</a:t>
            </a:r>
            <a:endParaRPr>
              <a:latin typeface="Calibri"/>
              <a:ea typeface="Calibri"/>
              <a:cs typeface="Calibri"/>
              <a:sym typeface="Calibri"/>
            </a:endParaRPr>
          </a:p>
        </p:txBody>
      </p:sp>
      <p:sp>
        <p:nvSpPr>
          <p:cNvPr id="1530" name="Google Shape;1530;p146"/>
          <p:cNvSpPr/>
          <p:nvPr/>
        </p:nvSpPr>
        <p:spPr>
          <a:xfrm>
            <a:off x="458925" y="3056000"/>
            <a:ext cx="1789500" cy="1269900"/>
          </a:xfrm>
          <a:prstGeom prst="roundRect">
            <a:avLst>
              <a:gd fmla="val 16667" name="adj"/>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Calibri"/>
                <a:ea typeface="Calibri"/>
                <a:cs typeface="Calibri"/>
                <a:sym typeface="Calibri"/>
              </a:rPr>
              <a:t>Trust</a:t>
            </a:r>
            <a:endParaRPr>
              <a:latin typeface="Calibri"/>
              <a:ea typeface="Calibri"/>
              <a:cs typeface="Calibri"/>
              <a:sym typeface="Calibri"/>
            </a:endParaRPr>
          </a:p>
        </p:txBody>
      </p:sp>
      <p:sp>
        <p:nvSpPr>
          <p:cNvPr id="1531" name="Google Shape;1531;p146"/>
          <p:cNvSpPr/>
          <p:nvPr/>
        </p:nvSpPr>
        <p:spPr>
          <a:xfrm>
            <a:off x="4837250" y="3699750"/>
            <a:ext cx="1789500" cy="1269900"/>
          </a:xfrm>
          <a:prstGeom prst="roundRect">
            <a:avLst>
              <a:gd fmla="val 16667" name="adj"/>
            </a:avLst>
          </a:prstGeom>
          <a:solidFill>
            <a:srgbClr val="6AA84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Calibri"/>
                <a:ea typeface="Calibri"/>
                <a:cs typeface="Calibri"/>
                <a:sym typeface="Calibri"/>
              </a:rPr>
              <a:t>The national </a:t>
            </a:r>
            <a:r>
              <a:rPr lang="en">
                <a:latin typeface="Calibri"/>
                <a:ea typeface="Calibri"/>
                <a:cs typeface="Calibri"/>
                <a:sym typeface="Calibri"/>
              </a:rPr>
              <a:t>trusted</a:t>
            </a:r>
            <a:r>
              <a:rPr lang="en">
                <a:latin typeface="Calibri"/>
                <a:ea typeface="Calibri"/>
                <a:cs typeface="Calibri"/>
                <a:sym typeface="Calibri"/>
              </a:rPr>
              <a:t> third party: the National Identity Federation</a:t>
            </a:r>
            <a:endParaRPr>
              <a:latin typeface="Calibri"/>
              <a:ea typeface="Calibri"/>
              <a:cs typeface="Calibri"/>
              <a:sym typeface="Calibri"/>
            </a:endParaRPr>
          </a:p>
        </p:txBody>
      </p:sp>
      <p:sp>
        <p:nvSpPr>
          <p:cNvPr id="1532" name="Google Shape;1532;p146"/>
          <p:cNvSpPr/>
          <p:nvPr/>
        </p:nvSpPr>
        <p:spPr>
          <a:xfrm>
            <a:off x="4449900" y="2296600"/>
            <a:ext cx="1789500" cy="1269900"/>
          </a:xfrm>
          <a:prstGeom prst="roundRect">
            <a:avLst>
              <a:gd fmla="val 16667" name="adj"/>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Calibri"/>
                <a:ea typeface="Calibri"/>
                <a:cs typeface="Calibri"/>
                <a:sym typeface="Calibri"/>
              </a:rPr>
              <a:t>Sharing of Metadata of Entities</a:t>
            </a:r>
            <a:endParaRPr>
              <a:latin typeface="Calibri"/>
              <a:ea typeface="Calibri"/>
              <a:cs typeface="Calibri"/>
              <a:sym typeface="Calibri"/>
            </a:endParaRPr>
          </a:p>
        </p:txBody>
      </p:sp>
      <p:sp>
        <p:nvSpPr>
          <p:cNvPr id="1533" name="Google Shape;1533;p146"/>
          <p:cNvSpPr/>
          <p:nvPr/>
        </p:nvSpPr>
        <p:spPr>
          <a:xfrm>
            <a:off x="7161650" y="2134475"/>
            <a:ext cx="1789500" cy="1269900"/>
          </a:xfrm>
          <a:prstGeom prst="roundRect">
            <a:avLst>
              <a:gd fmla="val 16667" name="adj"/>
            </a:avLst>
          </a:prstGeom>
          <a:solidFill>
            <a:srgbClr val="C27BA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Calibri"/>
                <a:ea typeface="Calibri"/>
                <a:cs typeface="Calibri"/>
                <a:sym typeface="Calibri"/>
              </a:rPr>
              <a:t>Level</a:t>
            </a:r>
            <a:r>
              <a:rPr lang="en">
                <a:latin typeface="Calibri"/>
                <a:ea typeface="Calibri"/>
                <a:cs typeface="Calibri"/>
                <a:sym typeface="Calibri"/>
              </a:rPr>
              <a:t> of Assurance associated to User Identities</a:t>
            </a:r>
            <a:endParaRPr>
              <a:latin typeface="Calibri"/>
              <a:ea typeface="Calibri"/>
              <a:cs typeface="Calibri"/>
              <a:sym typeface="Calibri"/>
            </a:endParaRPr>
          </a:p>
        </p:txBody>
      </p:sp>
      <p:pic>
        <p:nvPicPr>
          <p:cNvPr id="1534" name="Google Shape;1534;p146"/>
          <p:cNvPicPr preferRelativeResize="0"/>
          <p:nvPr/>
        </p:nvPicPr>
        <p:blipFill>
          <a:blip r:embed="rId3">
            <a:alphaModFix/>
          </a:blip>
          <a:stretch>
            <a:fillRect/>
          </a:stretch>
        </p:blipFill>
        <p:spPr>
          <a:xfrm>
            <a:off x="5852325" y="209319"/>
            <a:ext cx="1617600" cy="420750"/>
          </a:xfrm>
          <a:prstGeom prst="rect">
            <a:avLst/>
          </a:prstGeom>
          <a:noFill/>
          <a:ln>
            <a:noFill/>
          </a:ln>
        </p:spPr>
      </p:pic>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8" name="Shape 1538"/>
        <p:cNvGrpSpPr/>
        <p:nvPr/>
      </p:nvGrpSpPr>
      <p:grpSpPr>
        <a:xfrm>
          <a:off x="0" y="0"/>
          <a:ext cx="0" cy="0"/>
          <a:chOff x="0" y="0"/>
          <a:chExt cx="0" cy="0"/>
        </a:xfrm>
      </p:grpSpPr>
      <p:sp>
        <p:nvSpPr>
          <p:cNvPr id="1539" name="Google Shape;1539;p147"/>
          <p:cNvSpPr txBox="1"/>
          <p:nvPr>
            <p:ph type="title"/>
          </p:nvPr>
        </p:nvSpPr>
        <p:spPr>
          <a:xfrm>
            <a:off x="341735" y="55987"/>
            <a:ext cx="7209000" cy="9942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rgbClr val="1E4E79"/>
              </a:buClr>
              <a:buSzPts val="2400"/>
              <a:buFont typeface="Calibri"/>
              <a:buNone/>
            </a:pPr>
            <a:r>
              <a:rPr lang="en"/>
              <a:t>Inter-federated Access</a:t>
            </a:r>
            <a:endParaRPr/>
          </a:p>
        </p:txBody>
      </p:sp>
      <p:pic>
        <p:nvPicPr>
          <p:cNvPr id="1540" name="Google Shape;1540;p147"/>
          <p:cNvPicPr preferRelativeResize="0"/>
          <p:nvPr/>
        </p:nvPicPr>
        <p:blipFill>
          <a:blip r:embed="rId3">
            <a:alphaModFix/>
          </a:blip>
          <a:stretch>
            <a:fillRect/>
          </a:stretch>
        </p:blipFill>
        <p:spPr>
          <a:xfrm>
            <a:off x="4589200" y="1643138"/>
            <a:ext cx="4332250" cy="2678841"/>
          </a:xfrm>
          <a:prstGeom prst="rect">
            <a:avLst/>
          </a:prstGeom>
          <a:noFill/>
          <a:ln>
            <a:noFill/>
          </a:ln>
          <a:effectLst>
            <a:outerShdw blurRad="57150" rotWithShape="0" algn="bl" dir="5400000" dist="19050">
              <a:srgbClr val="000000">
                <a:alpha val="50000"/>
              </a:srgbClr>
            </a:outerShdw>
          </a:effectLst>
        </p:spPr>
      </p:pic>
      <p:pic>
        <p:nvPicPr>
          <p:cNvPr id="1541" name="Google Shape;1541;p147"/>
          <p:cNvPicPr preferRelativeResize="0"/>
          <p:nvPr/>
        </p:nvPicPr>
        <p:blipFill>
          <a:blip r:embed="rId4">
            <a:alphaModFix/>
          </a:blip>
          <a:stretch>
            <a:fillRect/>
          </a:stretch>
        </p:blipFill>
        <p:spPr>
          <a:xfrm>
            <a:off x="110000" y="1670200"/>
            <a:ext cx="4244724" cy="2624725"/>
          </a:xfrm>
          <a:prstGeom prst="rect">
            <a:avLst/>
          </a:prstGeom>
          <a:noFill/>
          <a:ln>
            <a:noFill/>
          </a:ln>
          <a:effectLst>
            <a:outerShdw blurRad="57150" rotWithShape="0" algn="bl" dir="5400000" dist="19050">
              <a:srgbClr val="000000">
                <a:alpha val="50000"/>
              </a:srgbClr>
            </a:outerShdw>
          </a:effectLst>
        </p:spPr>
      </p:pic>
      <p:sp>
        <p:nvSpPr>
          <p:cNvPr id="1542" name="Google Shape;1542;p147"/>
          <p:cNvSpPr txBox="1"/>
          <p:nvPr/>
        </p:nvSpPr>
        <p:spPr>
          <a:xfrm>
            <a:off x="1465713" y="4294925"/>
            <a:ext cx="15333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600">
                <a:solidFill>
                  <a:srgbClr val="0B5394"/>
                </a:solidFill>
                <a:latin typeface="Calibri"/>
                <a:ea typeface="Calibri"/>
                <a:cs typeface="Calibri"/>
                <a:sym typeface="Calibri"/>
              </a:rPr>
              <a:t>Federation Blue</a:t>
            </a:r>
            <a:endParaRPr b="1" i="1" sz="1600">
              <a:solidFill>
                <a:srgbClr val="0B5394"/>
              </a:solidFill>
              <a:latin typeface="Calibri"/>
              <a:ea typeface="Calibri"/>
              <a:cs typeface="Calibri"/>
              <a:sym typeface="Calibri"/>
            </a:endParaRPr>
          </a:p>
        </p:txBody>
      </p:sp>
      <p:sp>
        <p:nvSpPr>
          <p:cNvPr id="1543" name="Google Shape;1543;p147"/>
          <p:cNvSpPr txBox="1"/>
          <p:nvPr/>
        </p:nvSpPr>
        <p:spPr>
          <a:xfrm>
            <a:off x="5988679" y="4294925"/>
            <a:ext cx="20604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600">
                <a:solidFill>
                  <a:srgbClr val="38761D"/>
                </a:solidFill>
                <a:latin typeface="Calibri"/>
                <a:ea typeface="Calibri"/>
                <a:cs typeface="Calibri"/>
                <a:sym typeface="Calibri"/>
              </a:rPr>
              <a:t>Federation Green</a:t>
            </a:r>
            <a:endParaRPr b="1" i="1" sz="1600">
              <a:solidFill>
                <a:srgbClr val="38761D"/>
              </a:solidFill>
              <a:latin typeface="Calibri"/>
              <a:ea typeface="Calibri"/>
              <a:cs typeface="Calibri"/>
              <a:sym typeface="Calibri"/>
            </a:endParaRPr>
          </a:p>
        </p:txBody>
      </p:sp>
      <p:sp>
        <p:nvSpPr>
          <p:cNvPr id="1544" name="Google Shape;1544;p147"/>
          <p:cNvSpPr/>
          <p:nvPr/>
        </p:nvSpPr>
        <p:spPr>
          <a:xfrm>
            <a:off x="1139450" y="1150931"/>
            <a:ext cx="5700775" cy="1456300"/>
          </a:xfrm>
          <a:custGeom>
            <a:rect b="b" l="l" r="r" t="t"/>
            <a:pathLst>
              <a:path extrusionOk="0" h="58252" w="228031">
                <a:moveTo>
                  <a:pt x="0" y="52625"/>
                </a:moveTo>
                <a:cubicBezTo>
                  <a:pt x="5020" y="44852"/>
                  <a:pt x="-2970" y="13701"/>
                  <a:pt x="30118" y="5986"/>
                </a:cubicBezTo>
                <a:cubicBezTo>
                  <a:pt x="63206" y="-1729"/>
                  <a:pt x="165543" y="-2376"/>
                  <a:pt x="198528" y="6335"/>
                </a:cubicBezTo>
                <a:cubicBezTo>
                  <a:pt x="231514" y="15046"/>
                  <a:pt x="223114" y="49599"/>
                  <a:pt x="228031" y="58252"/>
                </a:cubicBezTo>
              </a:path>
            </a:pathLst>
          </a:custGeom>
          <a:noFill/>
          <a:ln cap="flat" cmpd="sng" w="28575">
            <a:solidFill>
              <a:srgbClr val="FF0000"/>
            </a:solidFill>
            <a:prstDash val="dash"/>
            <a:round/>
            <a:headEnd len="med" w="med" type="none"/>
            <a:tailEnd len="med" w="med" type="triangle"/>
          </a:ln>
          <a:effectLst>
            <a:outerShdw blurRad="57150" rotWithShape="0" algn="bl" dir="5400000" dist="19050">
              <a:srgbClr val="000000">
                <a:alpha val="50000"/>
              </a:srgbClr>
            </a:outerShdw>
          </a:effectLst>
        </p:spPr>
      </p:sp>
      <p:pic>
        <p:nvPicPr>
          <p:cNvPr id="1545" name="Google Shape;1545;p147"/>
          <p:cNvPicPr preferRelativeResize="0"/>
          <p:nvPr/>
        </p:nvPicPr>
        <p:blipFill>
          <a:blip r:embed="rId5">
            <a:alphaModFix/>
          </a:blip>
          <a:stretch>
            <a:fillRect/>
          </a:stretch>
        </p:blipFill>
        <p:spPr>
          <a:xfrm>
            <a:off x="5898150" y="260619"/>
            <a:ext cx="1617600" cy="420750"/>
          </a:xfrm>
          <a:prstGeom prst="rect">
            <a:avLst/>
          </a:prstGeom>
          <a:noFill/>
          <a:ln>
            <a:noFill/>
          </a:ln>
        </p:spPr>
      </p:pic>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9" name="Shape 1549"/>
        <p:cNvGrpSpPr/>
        <p:nvPr/>
      </p:nvGrpSpPr>
      <p:grpSpPr>
        <a:xfrm>
          <a:off x="0" y="0"/>
          <a:ext cx="0" cy="0"/>
          <a:chOff x="0" y="0"/>
          <a:chExt cx="0" cy="0"/>
        </a:xfrm>
      </p:grpSpPr>
      <p:sp>
        <p:nvSpPr>
          <p:cNvPr id="1550" name="Google Shape;1550;p148"/>
          <p:cNvSpPr txBox="1"/>
          <p:nvPr>
            <p:ph type="title"/>
          </p:nvPr>
        </p:nvSpPr>
        <p:spPr>
          <a:xfrm>
            <a:off x="341735" y="55987"/>
            <a:ext cx="7209000" cy="994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2400"/>
              <a:t>A complex ecosystem</a:t>
            </a:r>
            <a:endParaRPr sz="2400"/>
          </a:p>
        </p:txBody>
      </p:sp>
      <p:sp>
        <p:nvSpPr>
          <p:cNvPr id="1551" name="Google Shape;1551;p148"/>
          <p:cNvSpPr/>
          <p:nvPr/>
        </p:nvSpPr>
        <p:spPr>
          <a:xfrm>
            <a:off x="228601" y="2215816"/>
            <a:ext cx="1844700" cy="2067300"/>
          </a:xfrm>
          <a:prstGeom prst="ellipse">
            <a:avLst/>
          </a:prstGeom>
          <a:solidFill>
            <a:srgbClr val="FBE4D4"/>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1E4E79"/>
              </a:solidFill>
              <a:latin typeface="Calibri"/>
              <a:ea typeface="Calibri"/>
              <a:cs typeface="Calibri"/>
              <a:sym typeface="Calibri"/>
            </a:endParaRPr>
          </a:p>
        </p:txBody>
      </p:sp>
      <p:sp>
        <p:nvSpPr>
          <p:cNvPr id="1552" name="Google Shape;1552;p148"/>
          <p:cNvSpPr/>
          <p:nvPr/>
        </p:nvSpPr>
        <p:spPr>
          <a:xfrm>
            <a:off x="1438173" y="2754082"/>
            <a:ext cx="1139700" cy="398400"/>
          </a:xfrm>
          <a:prstGeom prst="ellipse">
            <a:avLst/>
          </a:prstGeom>
          <a:solidFill>
            <a:srgbClr val="ED7D3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en" u="none" cap="none" strike="noStrike">
                <a:solidFill>
                  <a:srgbClr val="FFFFFF"/>
                </a:solidFill>
                <a:latin typeface="Calibri"/>
                <a:ea typeface="Calibri"/>
                <a:cs typeface="Calibri"/>
                <a:sym typeface="Calibri"/>
              </a:rPr>
              <a:t>IdP</a:t>
            </a:r>
            <a:r>
              <a:rPr b="0" i="0" lang="en" u="none" cap="none" strike="noStrike">
                <a:solidFill>
                  <a:srgbClr val="C55A11"/>
                </a:solidFill>
                <a:latin typeface="Calibri"/>
                <a:ea typeface="Calibri"/>
                <a:cs typeface="Calibri"/>
                <a:sym typeface="Calibri"/>
              </a:rPr>
              <a:t>    </a:t>
            </a:r>
            <a:endParaRPr b="0" i="0" sz="1000" u="none" cap="none" strike="noStrike">
              <a:solidFill>
                <a:srgbClr val="000000"/>
              </a:solidFill>
              <a:latin typeface="Arial"/>
              <a:ea typeface="Arial"/>
              <a:cs typeface="Arial"/>
              <a:sym typeface="Arial"/>
            </a:endParaRPr>
          </a:p>
        </p:txBody>
      </p:sp>
      <p:sp>
        <p:nvSpPr>
          <p:cNvPr id="1553" name="Google Shape;1553;p148"/>
          <p:cNvSpPr/>
          <p:nvPr/>
        </p:nvSpPr>
        <p:spPr>
          <a:xfrm>
            <a:off x="1426795" y="3114526"/>
            <a:ext cx="1138200" cy="398400"/>
          </a:xfrm>
          <a:prstGeom prst="ellipse">
            <a:avLst/>
          </a:prstGeom>
          <a:solidFill>
            <a:srgbClr val="ED7D3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en" u="none" cap="none" strike="noStrike">
                <a:solidFill>
                  <a:srgbClr val="FFFFFF"/>
                </a:solidFill>
                <a:latin typeface="Calibri"/>
                <a:ea typeface="Calibri"/>
                <a:cs typeface="Calibri"/>
                <a:sym typeface="Calibri"/>
              </a:rPr>
              <a:t>SP      </a:t>
            </a:r>
            <a:endParaRPr b="0" i="0" sz="1000" u="none" cap="none" strike="noStrike">
              <a:solidFill>
                <a:srgbClr val="000000"/>
              </a:solidFill>
              <a:latin typeface="Arial"/>
              <a:ea typeface="Arial"/>
              <a:cs typeface="Arial"/>
              <a:sym typeface="Arial"/>
            </a:endParaRPr>
          </a:p>
        </p:txBody>
      </p:sp>
      <p:sp>
        <p:nvSpPr>
          <p:cNvPr id="1554" name="Google Shape;1554;p148"/>
          <p:cNvSpPr/>
          <p:nvPr/>
        </p:nvSpPr>
        <p:spPr>
          <a:xfrm>
            <a:off x="3258318" y="1082953"/>
            <a:ext cx="3362400" cy="1510500"/>
          </a:xfrm>
          <a:prstGeom prst="ellipse">
            <a:avLst/>
          </a:prstGeom>
          <a:solidFill>
            <a:srgbClr val="E1EFD8"/>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548135"/>
              </a:solidFill>
              <a:latin typeface="Calibri"/>
              <a:ea typeface="Calibri"/>
              <a:cs typeface="Calibri"/>
              <a:sym typeface="Calibri"/>
            </a:endParaRPr>
          </a:p>
        </p:txBody>
      </p:sp>
      <p:sp>
        <p:nvSpPr>
          <p:cNvPr id="1555" name="Google Shape;1555;p148"/>
          <p:cNvSpPr/>
          <p:nvPr/>
        </p:nvSpPr>
        <p:spPr>
          <a:xfrm>
            <a:off x="3544525" y="1418558"/>
            <a:ext cx="519900" cy="398400"/>
          </a:xfrm>
          <a:prstGeom prst="ellipse">
            <a:avLst/>
          </a:prstGeom>
          <a:solidFill>
            <a:srgbClr val="54813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 u="none" cap="none" strike="noStrike">
                <a:solidFill>
                  <a:srgbClr val="FFFFFF"/>
                </a:solidFill>
                <a:latin typeface="Calibri"/>
                <a:ea typeface="Calibri"/>
                <a:cs typeface="Calibri"/>
                <a:sym typeface="Calibri"/>
              </a:rPr>
              <a:t>SP</a:t>
            </a:r>
            <a:endParaRPr b="0" i="0" sz="1000" u="none" cap="none" strike="noStrike">
              <a:solidFill>
                <a:srgbClr val="000000"/>
              </a:solidFill>
              <a:latin typeface="Arial"/>
              <a:ea typeface="Arial"/>
              <a:cs typeface="Arial"/>
              <a:sym typeface="Arial"/>
            </a:endParaRPr>
          </a:p>
        </p:txBody>
      </p:sp>
      <p:sp>
        <p:nvSpPr>
          <p:cNvPr id="1556" name="Google Shape;1556;p148"/>
          <p:cNvSpPr/>
          <p:nvPr/>
        </p:nvSpPr>
        <p:spPr>
          <a:xfrm>
            <a:off x="5873989" y="1418558"/>
            <a:ext cx="519900" cy="398400"/>
          </a:xfrm>
          <a:prstGeom prst="ellipse">
            <a:avLst/>
          </a:prstGeom>
          <a:solidFill>
            <a:srgbClr val="54813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 u="none" cap="none" strike="noStrike">
                <a:solidFill>
                  <a:srgbClr val="FFFFFF"/>
                </a:solidFill>
                <a:latin typeface="Calibri"/>
                <a:ea typeface="Calibri"/>
                <a:cs typeface="Calibri"/>
                <a:sym typeface="Calibri"/>
              </a:rPr>
              <a:t>SP</a:t>
            </a:r>
            <a:endParaRPr b="0" i="0" sz="1000" u="none" cap="none" strike="noStrike">
              <a:solidFill>
                <a:srgbClr val="000000"/>
              </a:solidFill>
              <a:latin typeface="Arial"/>
              <a:ea typeface="Arial"/>
              <a:cs typeface="Arial"/>
              <a:sym typeface="Arial"/>
            </a:endParaRPr>
          </a:p>
        </p:txBody>
      </p:sp>
      <p:sp>
        <p:nvSpPr>
          <p:cNvPr id="1557" name="Google Shape;1557;p148"/>
          <p:cNvSpPr/>
          <p:nvPr/>
        </p:nvSpPr>
        <p:spPr>
          <a:xfrm>
            <a:off x="6211960" y="2215816"/>
            <a:ext cx="1844700" cy="2067300"/>
          </a:xfrm>
          <a:prstGeom prst="ellipse">
            <a:avLst/>
          </a:prstGeom>
          <a:solidFill>
            <a:srgbClr val="BBD6EE"/>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1E4E79"/>
              </a:solidFill>
              <a:latin typeface="Calibri"/>
              <a:ea typeface="Calibri"/>
              <a:cs typeface="Calibri"/>
              <a:sym typeface="Calibri"/>
            </a:endParaRPr>
          </a:p>
        </p:txBody>
      </p:sp>
      <p:sp>
        <p:nvSpPr>
          <p:cNvPr id="1558" name="Google Shape;1558;p148"/>
          <p:cNvSpPr/>
          <p:nvPr/>
        </p:nvSpPr>
        <p:spPr>
          <a:xfrm>
            <a:off x="1027164" y="3676786"/>
            <a:ext cx="601500" cy="398400"/>
          </a:xfrm>
          <a:prstGeom prst="ellipse">
            <a:avLst/>
          </a:prstGeom>
          <a:solidFill>
            <a:srgbClr val="ED7D3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 u="none" cap="none" strike="noStrike">
                <a:solidFill>
                  <a:srgbClr val="FFFFFF"/>
                </a:solidFill>
                <a:latin typeface="Calibri"/>
                <a:ea typeface="Calibri"/>
                <a:cs typeface="Calibri"/>
                <a:sym typeface="Calibri"/>
              </a:rPr>
              <a:t>IdP</a:t>
            </a:r>
            <a:endParaRPr b="0" i="0" sz="1000" u="none" cap="none" strike="noStrike">
              <a:solidFill>
                <a:srgbClr val="000000"/>
              </a:solidFill>
              <a:latin typeface="Arial"/>
              <a:ea typeface="Arial"/>
              <a:cs typeface="Arial"/>
              <a:sym typeface="Arial"/>
            </a:endParaRPr>
          </a:p>
        </p:txBody>
      </p:sp>
      <p:sp>
        <p:nvSpPr>
          <p:cNvPr id="1559" name="Google Shape;1559;p148"/>
          <p:cNvSpPr/>
          <p:nvPr/>
        </p:nvSpPr>
        <p:spPr>
          <a:xfrm>
            <a:off x="1033271" y="2295114"/>
            <a:ext cx="519900" cy="398400"/>
          </a:xfrm>
          <a:prstGeom prst="ellipse">
            <a:avLst/>
          </a:prstGeom>
          <a:solidFill>
            <a:srgbClr val="ED7D3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 u="none" cap="none" strike="noStrike">
                <a:solidFill>
                  <a:srgbClr val="FFFFFF"/>
                </a:solidFill>
                <a:latin typeface="Calibri"/>
                <a:ea typeface="Calibri"/>
                <a:cs typeface="Calibri"/>
                <a:sym typeface="Calibri"/>
              </a:rPr>
              <a:t>SP</a:t>
            </a:r>
            <a:endParaRPr b="0" i="0" sz="1000" u="none" cap="none" strike="noStrike">
              <a:solidFill>
                <a:srgbClr val="000000"/>
              </a:solidFill>
              <a:latin typeface="Arial"/>
              <a:ea typeface="Arial"/>
              <a:cs typeface="Arial"/>
              <a:sym typeface="Arial"/>
            </a:endParaRPr>
          </a:p>
        </p:txBody>
      </p:sp>
      <p:sp>
        <p:nvSpPr>
          <p:cNvPr id="1560" name="Google Shape;1560;p148"/>
          <p:cNvSpPr/>
          <p:nvPr/>
        </p:nvSpPr>
        <p:spPr>
          <a:xfrm>
            <a:off x="849563" y="2742662"/>
            <a:ext cx="519900" cy="398400"/>
          </a:xfrm>
          <a:prstGeom prst="ellipse">
            <a:avLst/>
          </a:prstGeom>
          <a:solidFill>
            <a:srgbClr val="ED7D3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 u="none" cap="none" strike="noStrike">
                <a:solidFill>
                  <a:srgbClr val="FFFFFF"/>
                </a:solidFill>
                <a:latin typeface="Calibri"/>
                <a:ea typeface="Calibri"/>
                <a:cs typeface="Calibri"/>
                <a:sym typeface="Calibri"/>
              </a:rPr>
              <a:t>SP</a:t>
            </a:r>
            <a:endParaRPr b="0" i="0" sz="1000" u="none" cap="none" strike="noStrike">
              <a:solidFill>
                <a:srgbClr val="000000"/>
              </a:solidFill>
              <a:latin typeface="Arial"/>
              <a:ea typeface="Arial"/>
              <a:cs typeface="Arial"/>
              <a:sym typeface="Arial"/>
            </a:endParaRPr>
          </a:p>
        </p:txBody>
      </p:sp>
      <p:sp>
        <p:nvSpPr>
          <p:cNvPr id="1561" name="Google Shape;1561;p148"/>
          <p:cNvSpPr/>
          <p:nvPr/>
        </p:nvSpPr>
        <p:spPr>
          <a:xfrm>
            <a:off x="2060946" y="2215816"/>
            <a:ext cx="1844700" cy="2067300"/>
          </a:xfrm>
          <a:prstGeom prst="ellipse">
            <a:avLst/>
          </a:prstGeom>
          <a:solidFill>
            <a:srgbClr val="7030A0">
              <a:alpha val="26670"/>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562" name="Google Shape;1562;p148"/>
          <p:cNvSpPr/>
          <p:nvPr/>
        </p:nvSpPr>
        <p:spPr>
          <a:xfrm>
            <a:off x="7073674" y="2416630"/>
            <a:ext cx="601500" cy="398400"/>
          </a:xfrm>
          <a:prstGeom prst="ellipse">
            <a:avLst/>
          </a:prstGeom>
          <a:solidFill>
            <a:srgbClr val="2F549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 u="none" cap="none" strike="noStrike">
                <a:solidFill>
                  <a:srgbClr val="FFFFFF"/>
                </a:solidFill>
                <a:latin typeface="Calibri"/>
                <a:ea typeface="Calibri"/>
                <a:cs typeface="Calibri"/>
                <a:sym typeface="Calibri"/>
              </a:rPr>
              <a:t>IdP</a:t>
            </a:r>
            <a:endParaRPr b="0" i="0" sz="1000" u="none" cap="none" strike="noStrike">
              <a:solidFill>
                <a:srgbClr val="000000"/>
              </a:solidFill>
              <a:latin typeface="Arial"/>
              <a:ea typeface="Arial"/>
              <a:cs typeface="Arial"/>
              <a:sym typeface="Arial"/>
            </a:endParaRPr>
          </a:p>
        </p:txBody>
      </p:sp>
      <p:sp>
        <p:nvSpPr>
          <p:cNvPr id="1563" name="Google Shape;1563;p148"/>
          <p:cNvSpPr txBox="1"/>
          <p:nvPr/>
        </p:nvSpPr>
        <p:spPr>
          <a:xfrm>
            <a:off x="4278526" y="1418690"/>
            <a:ext cx="1354500" cy="3264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en" sz="1600" u="none" cap="none" strike="noStrike">
                <a:solidFill>
                  <a:srgbClr val="385623"/>
                </a:solidFill>
                <a:latin typeface="Calibri"/>
                <a:ea typeface="Calibri"/>
                <a:cs typeface="Calibri"/>
                <a:sym typeface="Calibri"/>
              </a:rPr>
              <a:t>Federation A</a:t>
            </a:r>
            <a:endParaRPr b="0" i="0" sz="1200" u="none" cap="none" strike="noStrike">
              <a:solidFill>
                <a:srgbClr val="000000"/>
              </a:solidFill>
              <a:latin typeface="Arial"/>
              <a:ea typeface="Arial"/>
              <a:cs typeface="Arial"/>
              <a:sym typeface="Arial"/>
            </a:endParaRPr>
          </a:p>
        </p:txBody>
      </p:sp>
      <p:sp>
        <p:nvSpPr>
          <p:cNvPr id="1564" name="Google Shape;1564;p148"/>
          <p:cNvSpPr txBox="1"/>
          <p:nvPr/>
        </p:nvSpPr>
        <p:spPr>
          <a:xfrm>
            <a:off x="6573284" y="3747316"/>
            <a:ext cx="1354500" cy="3264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en" sz="1600" u="none" cap="none" strike="noStrike">
                <a:solidFill>
                  <a:srgbClr val="1E4E79"/>
                </a:solidFill>
                <a:latin typeface="Calibri"/>
                <a:ea typeface="Calibri"/>
                <a:cs typeface="Calibri"/>
                <a:sym typeface="Calibri"/>
              </a:rPr>
              <a:t>Federation B</a:t>
            </a:r>
            <a:endParaRPr b="0" i="0" sz="1200" u="none" cap="none" strike="noStrike">
              <a:solidFill>
                <a:srgbClr val="000000"/>
              </a:solidFill>
              <a:latin typeface="Arial"/>
              <a:ea typeface="Arial"/>
              <a:cs typeface="Arial"/>
              <a:sym typeface="Arial"/>
            </a:endParaRPr>
          </a:p>
        </p:txBody>
      </p:sp>
      <p:sp>
        <p:nvSpPr>
          <p:cNvPr id="1565" name="Google Shape;1565;p148"/>
          <p:cNvSpPr txBox="1"/>
          <p:nvPr/>
        </p:nvSpPr>
        <p:spPr>
          <a:xfrm>
            <a:off x="2412116" y="3701804"/>
            <a:ext cx="1354500" cy="3264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en" sz="1600" u="none" cap="none" strike="noStrike">
                <a:solidFill>
                  <a:srgbClr val="7030A0"/>
                </a:solidFill>
                <a:latin typeface="Calibri"/>
                <a:ea typeface="Calibri"/>
                <a:cs typeface="Calibri"/>
                <a:sym typeface="Calibri"/>
              </a:rPr>
              <a:t>Federation C</a:t>
            </a:r>
            <a:endParaRPr b="0" i="0" sz="1200" u="none" cap="none" strike="noStrike">
              <a:solidFill>
                <a:srgbClr val="000000"/>
              </a:solidFill>
              <a:latin typeface="Arial"/>
              <a:ea typeface="Arial"/>
              <a:cs typeface="Arial"/>
              <a:sym typeface="Arial"/>
            </a:endParaRPr>
          </a:p>
        </p:txBody>
      </p:sp>
      <p:sp>
        <p:nvSpPr>
          <p:cNvPr id="1566" name="Google Shape;1566;p148"/>
          <p:cNvSpPr/>
          <p:nvPr/>
        </p:nvSpPr>
        <p:spPr>
          <a:xfrm>
            <a:off x="5765821" y="2850686"/>
            <a:ext cx="1139700" cy="398400"/>
          </a:xfrm>
          <a:prstGeom prst="ellipse">
            <a:avLst/>
          </a:prstGeom>
          <a:solidFill>
            <a:srgbClr val="2F549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en" u="none" cap="none" strike="noStrike">
                <a:solidFill>
                  <a:srgbClr val="FFFFFF"/>
                </a:solidFill>
                <a:latin typeface="Calibri"/>
                <a:ea typeface="Calibri"/>
                <a:cs typeface="Calibri"/>
                <a:sym typeface="Calibri"/>
              </a:rPr>
              <a:t>        IdP</a:t>
            </a:r>
            <a:r>
              <a:rPr b="0" i="0" lang="en" u="none" cap="none" strike="noStrike">
                <a:solidFill>
                  <a:srgbClr val="C55A11"/>
                </a:solidFill>
                <a:latin typeface="Calibri"/>
                <a:ea typeface="Calibri"/>
                <a:cs typeface="Calibri"/>
                <a:sym typeface="Calibri"/>
              </a:rPr>
              <a:t>    </a:t>
            </a:r>
            <a:endParaRPr b="0" i="0" sz="1000" u="none" cap="none" strike="noStrike">
              <a:solidFill>
                <a:srgbClr val="000000"/>
              </a:solidFill>
              <a:latin typeface="Arial"/>
              <a:ea typeface="Arial"/>
              <a:cs typeface="Arial"/>
              <a:sym typeface="Arial"/>
            </a:endParaRPr>
          </a:p>
        </p:txBody>
      </p:sp>
      <p:sp>
        <p:nvSpPr>
          <p:cNvPr id="1567" name="Google Shape;1567;p148"/>
          <p:cNvSpPr/>
          <p:nvPr/>
        </p:nvSpPr>
        <p:spPr>
          <a:xfrm>
            <a:off x="5753152" y="3220505"/>
            <a:ext cx="1152300" cy="398400"/>
          </a:xfrm>
          <a:prstGeom prst="ellipse">
            <a:avLst/>
          </a:prstGeom>
          <a:solidFill>
            <a:srgbClr val="2F549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en" u="none" cap="none" strike="noStrike">
                <a:solidFill>
                  <a:srgbClr val="FFFFFF"/>
                </a:solidFill>
                <a:latin typeface="Calibri"/>
                <a:ea typeface="Calibri"/>
                <a:cs typeface="Calibri"/>
                <a:sym typeface="Calibri"/>
              </a:rPr>
              <a:t>         SP </a:t>
            </a:r>
            <a:endParaRPr b="0" i="0" sz="1000" u="none" cap="none" strike="noStrike">
              <a:solidFill>
                <a:srgbClr val="000000"/>
              </a:solidFill>
              <a:latin typeface="Arial"/>
              <a:ea typeface="Arial"/>
              <a:cs typeface="Arial"/>
              <a:sym typeface="Arial"/>
            </a:endParaRPr>
          </a:p>
        </p:txBody>
      </p:sp>
      <p:sp>
        <p:nvSpPr>
          <p:cNvPr id="1568" name="Google Shape;1568;p148"/>
          <p:cNvSpPr txBox="1"/>
          <p:nvPr/>
        </p:nvSpPr>
        <p:spPr>
          <a:xfrm>
            <a:off x="313495" y="3082297"/>
            <a:ext cx="1354500" cy="815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en" sz="1100" u="none" cap="none" strike="noStrike">
                <a:solidFill>
                  <a:srgbClr val="E47527"/>
                </a:solidFill>
                <a:latin typeface="Calibri"/>
                <a:ea typeface="Calibri"/>
                <a:cs typeface="Calibri"/>
                <a:sym typeface="Calibri"/>
              </a:rPr>
              <a:t>Research Infrastructure AAI </a:t>
            </a:r>
            <a:endParaRPr b="0" i="0" sz="700" u="none" cap="none" strike="noStrike">
              <a:solidFill>
                <a:srgbClr val="000000"/>
              </a:solidFill>
              <a:latin typeface="Arial"/>
              <a:ea typeface="Arial"/>
              <a:cs typeface="Arial"/>
              <a:sym typeface="Arial"/>
            </a:endParaRPr>
          </a:p>
        </p:txBody>
      </p:sp>
      <p:sp>
        <p:nvSpPr>
          <p:cNvPr id="1569" name="Google Shape;1569;p148"/>
          <p:cNvSpPr/>
          <p:nvPr/>
        </p:nvSpPr>
        <p:spPr>
          <a:xfrm>
            <a:off x="2045248" y="1787794"/>
            <a:ext cx="4212137" cy="2174050"/>
          </a:xfrm>
          <a:custGeom>
            <a:rect b="b" l="l" r="r" t="t"/>
            <a:pathLst>
              <a:path extrusionOk="0" h="2463513" w="4772960">
                <a:moveTo>
                  <a:pt x="1611298" y="574293"/>
                </a:moveTo>
                <a:cubicBezTo>
                  <a:pt x="1886047" y="501312"/>
                  <a:pt x="2087816" y="63430"/>
                  <a:pt x="2409788" y="7622"/>
                </a:cubicBezTo>
                <a:cubicBezTo>
                  <a:pt x="2731760" y="-48186"/>
                  <a:pt x="3180374" y="220124"/>
                  <a:pt x="3543129" y="239442"/>
                </a:cubicBezTo>
                <a:cubicBezTo>
                  <a:pt x="3905884" y="258761"/>
                  <a:pt x="4339473" y="-86822"/>
                  <a:pt x="4586318" y="123533"/>
                </a:cubicBezTo>
                <a:cubicBezTo>
                  <a:pt x="4833163" y="333888"/>
                  <a:pt x="4455382" y="752452"/>
                  <a:pt x="4483286" y="960660"/>
                </a:cubicBezTo>
                <a:cubicBezTo>
                  <a:pt x="4511190" y="1168868"/>
                  <a:pt x="4717254" y="1261164"/>
                  <a:pt x="4753744" y="1372781"/>
                </a:cubicBezTo>
                <a:cubicBezTo>
                  <a:pt x="4790234" y="1484398"/>
                  <a:pt x="4770915" y="1550941"/>
                  <a:pt x="4727985" y="1707634"/>
                </a:cubicBezTo>
                <a:cubicBezTo>
                  <a:pt x="4685056" y="1864327"/>
                  <a:pt x="4747305" y="2115465"/>
                  <a:pt x="4496167" y="2312941"/>
                </a:cubicBezTo>
                <a:cubicBezTo>
                  <a:pt x="4245029" y="2510417"/>
                  <a:pt x="3440098" y="2471780"/>
                  <a:pt x="3066610" y="2428850"/>
                </a:cubicBezTo>
                <a:cubicBezTo>
                  <a:pt x="2693122" y="2385920"/>
                  <a:pt x="2465596" y="2149807"/>
                  <a:pt x="2255241" y="2055362"/>
                </a:cubicBezTo>
                <a:cubicBezTo>
                  <a:pt x="1963320" y="1990968"/>
                  <a:pt x="1785163" y="2233521"/>
                  <a:pt x="1521146" y="2235668"/>
                </a:cubicBezTo>
                <a:cubicBezTo>
                  <a:pt x="1257129" y="2237815"/>
                  <a:pt x="907253" y="2102586"/>
                  <a:pt x="671141" y="2068242"/>
                </a:cubicBezTo>
                <a:cubicBezTo>
                  <a:pt x="435029" y="2033898"/>
                  <a:pt x="226821" y="2136930"/>
                  <a:pt x="104471" y="2029606"/>
                </a:cubicBezTo>
                <a:cubicBezTo>
                  <a:pt x="-17879" y="1922282"/>
                  <a:pt x="-9294" y="1709780"/>
                  <a:pt x="14317" y="1501571"/>
                </a:cubicBezTo>
                <a:cubicBezTo>
                  <a:pt x="37928" y="1293362"/>
                  <a:pt x="121641" y="956365"/>
                  <a:pt x="246137" y="780354"/>
                </a:cubicBezTo>
                <a:cubicBezTo>
                  <a:pt x="370633" y="604343"/>
                  <a:pt x="533765" y="479848"/>
                  <a:pt x="761292" y="445505"/>
                </a:cubicBezTo>
                <a:cubicBezTo>
                  <a:pt x="988819" y="411162"/>
                  <a:pt x="1336549" y="647274"/>
                  <a:pt x="1611298" y="574293"/>
                </a:cubicBezTo>
                <a:close/>
              </a:path>
            </a:pathLst>
          </a:custGeom>
          <a:solidFill>
            <a:srgbClr val="FFFFFF">
              <a:alpha val="53730"/>
            </a:srgbClr>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570" name="Google Shape;1570;p148"/>
          <p:cNvSpPr/>
          <p:nvPr/>
        </p:nvSpPr>
        <p:spPr>
          <a:xfrm>
            <a:off x="7290310" y="2925565"/>
            <a:ext cx="519900" cy="398400"/>
          </a:xfrm>
          <a:prstGeom prst="ellipse">
            <a:avLst/>
          </a:prstGeom>
          <a:solidFill>
            <a:srgbClr val="2F549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 u="none" cap="none" strike="noStrike">
                <a:solidFill>
                  <a:srgbClr val="FFFFFF"/>
                </a:solidFill>
                <a:latin typeface="Calibri"/>
                <a:ea typeface="Calibri"/>
                <a:cs typeface="Calibri"/>
                <a:sym typeface="Calibri"/>
              </a:rPr>
              <a:t>SP</a:t>
            </a:r>
            <a:endParaRPr b="0" i="0" sz="1000" u="none" cap="none" strike="noStrike">
              <a:solidFill>
                <a:srgbClr val="000000"/>
              </a:solidFill>
              <a:latin typeface="Arial"/>
              <a:ea typeface="Arial"/>
              <a:cs typeface="Arial"/>
              <a:sym typeface="Arial"/>
            </a:endParaRPr>
          </a:p>
        </p:txBody>
      </p:sp>
      <p:sp>
        <p:nvSpPr>
          <p:cNvPr id="1571" name="Google Shape;1571;p148"/>
          <p:cNvSpPr/>
          <p:nvPr/>
        </p:nvSpPr>
        <p:spPr>
          <a:xfrm>
            <a:off x="7094931" y="3338784"/>
            <a:ext cx="519900" cy="398400"/>
          </a:xfrm>
          <a:prstGeom prst="ellipse">
            <a:avLst/>
          </a:prstGeom>
          <a:solidFill>
            <a:srgbClr val="2F549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 u="none" cap="none" strike="noStrike">
                <a:solidFill>
                  <a:srgbClr val="FFFFFF"/>
                </a:solidFill>
                <a:latin typeface="Calibri"/>
                <a:ea typeface="Calibri"/>
                <a:cs typeface="Calibri"/>
                <a:sym typeface="Calibri"/>
              </a:rPr>
              <a:t>SP</a:t>
            </a:r>
            <a:endParaRPr b="0" i="0" sz="1000" u="none" cap="none" strike="noStrike">
              <a:solidFill>
                <a:srgbClr val="000000"/>
              </a:solidFill>
              <a:latin typeface="Arial"/>
              <a:ea typeface="Arial"/>
              <a:cs typeface="Arial"/>
              <a:sym typeface="Arial"/>
            </a:endParaRPr>
          </a:p>
        </p:txBody>
      </p:sp>
      <p:sp>
        <p:nvSpPr>
          <p:cNvPr id="1572" name="Google Shape;1572;p148"/>
          <p:cNvSpPr/>
          <p:nvPr/>
        </p:nvSpPr>
        <p:spPr>
          <a:xfrm>
            <a:off x="3939627" y="1956433"/>
            <a:ext cx="519900" cy="398400"/>
          </a:xfrm>
          <a:prstGeom prst="ellipse">
            <a:avLst/>
          </a:prstGeom>
          <a:solidFill>
            <a:srgbClr val="C4E0B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 u="none" cap="none" strike="noStrike">
                <a:solidFill>
                  <a:srgbClr val="385623"/>
                </a:solidFill>
                <a:latin typeface="Calibri"/>
                <a:ea typeface="Calibri"/>
                <a:cs typeface="Calibri"/>
                <a:sym typeface="Calibri"/>
              </a:rPr>
              <a:t>SP</a:t>
            </a:r>
            <a:endParaRPr b="0" i="0" sz="1000" u="none" cap="none" strike="noStrike">
              <a:solidFill>
                <a:srgbClr val="000000"/>
              </a:solidFill>
              <a:latin typeface="Arial"/>
              <a:ea typeface="Arial"/>
              <a:cs typeface="Arial"/>
              <a:sym typeface="Arial"/>
            </a:endParaRPr>
          </a:p>
        </p:txBody>
      </p:sp>
      <p:sp>
        <p:nvSpPr>
          <p:cNvPr id="1573" name="Google Shape;1573;p148"/>
          <p:cNvSpPr/>
          <p:nvPr/>
        </p:nvSpPr>
        <p:spPr>
          <a:xfrm>
            <a:off x="5470760" y="1956433"/>
            <a:ext cx="601500" cy="398400"/>
          </a:xfrm>
          <a:prstGeom prst="ellipse">
            <a:avLst/>
          </a:prstGeom>
          <a:solidFill>
            <a:srgbClr val="C4E0B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 u="none" cap="none" strike="noStrike">
                <a:solidFill>
                  <a:srgbClr val="385623"/>
                </a:solidFill>
                <a:latin typeface="Calibri"/>
                <a:ea typeface="Calibri"/>
                <a:cs typeface="Calibri"/>
                <a:sym typeface="Calibri"/>
              </a:rPr>
              <a:t>IdP</a:t>
            </a:r>
            <a:endParaRPr b="0" i="0" sz="1000" u="none" cap="none" strike="noStrike">
              <a:solidFill>
                <a:srgbClr val="000000"/>
              </a:solidFill>
              <a:latin typeface="Arial"/>
              <a:ea typeface="Arial"/>
              <a:cs typeface="Arial"/>
              <a:sym typeface="Arial"/>
            </a:endParaRPr>
          </a:p>
        </p:txBody>
      </p:sp>
      <p:sp>
        <p:nvSpPr>
          <p:cNvPr id="1574" name="Google Shape;1574;p148"/>
          <p:cNvSpPr/>
          <p:nvPr/>
        </p:nvSpPr>
        <p:spPr>
          <a:xfrm>
            <a:off x="4638773" y="2095685"/>
            <a:ext cx="601500" cy="398400"/>
          </a:xfrm>
          <a:prstGeom prst="ellipse">
            <a:avLst/>
          </a:prstGeom>
          <a:solidFill>
            <a:srgbClr val="C4E0B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 u="none" cap="none" strike="noStrike">
                <a:solidFill>
                  <a:srgbClr val="385623"/>
                </a:solidFill>
                <a:latin typeface="Calibri"/>
                <a:ea typeface="Calibri"/>
                <a:cs typeface="Calibri"/>
                <a:sym typeface="Calibri"/>
              </a:rPr>
              <a:t>IdP</a:t>
            </a:r>
            <a:endParaRPr b="0" i="0" sz="1000" u="none" cap="none" strike="noStrike">
              <a:solidFill>
                <a:srgbClr val="000000"/>
              </a:solidFill>
              <a:latin typeface="Arial"/>
              <a:ea typeface="Arial"/>
              <a:cs typeface="Arial"/>
              <a:sym typeface="Arial"/>
            </a:endParaRPr>
          </a:p>
        </p:txBody>
      </p:sp>
      <p:sp>
        <p:nvSpPr>
          <p:cNvPr id="1575" name="Google Shape;1575;p148"/>
          <p:cNvSpPr/>
          <p:nvPr/>
        </p:nvSpPr>
        <p:spPr>
          <a:xfrm>
            <a:off x="2686400" y="2360433"/>
            <a:ext cx="519900" cy="398400"/>
          </a:xfrm>
          <a:prstGeom prst="ellipse">
            <a:avLst/>
          </a:prstGeom>
          <a:solidFill>
            <a:srgbClr val="7030A0">
              <a:alpha val="49410"/>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 u="none" cap="none" strike="noStrike">
                <a:solidFill>
                  <a:srgbClr val="7030A0"/>
                </a:solidFill>
                <a:latin typeface="Calibri"/>
                <a:ea typeface="Calibri"/>
                <a:cs typeface="Calibri"/>
                <a:sym typeface="Calibri"/>
              </a:rPr>
              <a:t>SP</a:t>
            </a:r>
            <a:endParaRPr b="0" i="0" sz="1000" u="none" cap="none" strike="noStrike">
              <a:solidFill>
                <a:srgbClr val="000000"/>
              </a:solidFill>
              <a:latin typeface="Arial"/>
              <a:ea typeface="Arial"/>
              <a:cs typeface="Arial"/>
              <a:sym typeface="Arial"/>
            </a:endParaRPr>
          </a:p>
        </p:txBody>
      </p:sp>
      <p:sp>
        <p:nvSpPr>
          <p:cNvPr id="1576" name="Google Shape;1576;p148"/>
          <p:cNvSpPr/>
          <p:nvPr/>
        </p:nvSpPr>
        <p:spPr>
          <a:xfrm>
            <a:off x="2756130" y="3253003"/>
            <a:ext cx="601500" cy="398400"/>
          </a:xfrm>
          <a:prstGeom prst="ellipse">
            <a:avLst/>
          </a:prstGeom>
          <a:solidFill>
            <a:srgbClr val="7030A0">
              <a:alpha val="49410"/>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 u="none" cap="none" strike="noStrike">
                <a:solidFill>
                  <a:srgbClr val="7030A0"/>
                </a:solidFill>
                <a:latin typeface="Calibri"/>
                <a:ea typeface="Calibri"/>
                <a:cs typeface="Calibri"/>
                <a:sym typeface="Calibri"/>
              </a:rPr>
              <a:t>IdP</a:t>
            </a:r>
            <a:endParaRPr b="0" i="0" sz="1000" u="none" cap="none" strike="noStrike">
              <a:solidFill>
                <a:srgbClr val="000000"/>
              </a:solidFill>
              <a:latin typeface="Arial"/>
              <a:ea typeface="Arial"/>
              <a:cs typeface="Arial"/>
              <a:sym typeface="Arial"/>
            </a:endParaRPr>
          </a:p>
        </p:txBody>
      </p:sp>
      <p:sp>
        <p:nvSpPr>
          <p:cNvPr id="1577" name="Google Shape;1577;p148"/>
          <p:cNvSpPr/>
          <p:nvPr/>
        </p:nvSpPr>
        <p:spPr>
          <a:xfrm>
            <a:off x="2047475" y="2732460"/>
            <a:ext cx="519900" cy="398400"/>
          </a:xfrm>
          <a:prstGeom prst="ellipse">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 u="none" cap="none" strike="noStrike">
                <a:solidFill>
                  <a:srgbClr val="7030A0"/>
                </a:solidFill>
                <a:latin typeface="Calibri"/>
                <a:ea typeface="Calibri"/>
                <a:cs typeface="Calibri"/>
                <a:sym typeface="Calibri"/>
              </a:rPr>
              <a:t>SP</a:t>
            </a:r>
            <a:endParaRPr b="0" i="0" sz="1000" u="none" cap="none" strike="noStrike">
              <a:solidFill>
                <a:srgbClr val="000000"/>
              </a:solidFill>
              <a:latin typeface="Arial"/>
              <a:ea typeface="Arial"/>
              <a:cs typeface="Arial"/>
              <a:sym typeface="Arial"/>
            </a:endParaRPr>
          </a:p>
        </p:txBody>
      </p:sp>
      <p:sp>
        <p:nvSpPr>
          <p:cNvPr id="1578" name="Google Shape;1578;p148"/>
          <p:cNvSpPr/>
          <p:nvPr/>
        </p:nvSpPr>
        <p:spPr>
          <a:xfrm>
            <a:off x="2015107" y="3106974"/>
            <a:ext cx="601500" cy="398400"/>
          </a:xfrm>
          <a:prstGeom prst="ellipse">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 u="none" cap="none" strike="noStrike">
                <a:solidFill>
                  <a:srgbClr val="7030A0"/>
                </a:solidFill>
                <a:latin typeface="Calibri"/>
                <a:ea typeface="Calibri"/>
                <a:cs typeface="Calibri"/>
                <a:sym typeface="Calibri"/>
              </a:rPr>
              <a:t>IdP</a:t>
            </a:r>
            <a:endParaRPr b="0" i="0" sz="1000" u="none" cap="none" strike="noStrike">
              <a:solidFill>
                <a:srgbClr val="000000"/>
              </a:solidFill>
              <a:latin typeface="Arial"/>
              <a:ea typeface="Arial"/>
              <a:cs typeface="Arial"/>
              <a:sym typeface="Arial"/>
            </a:endParaRPr>
          </a:p>
        </p:txBody>
      </p:sp>
      <p:pic>
        <p:nvPicPr>
          <p:cNvPr id="1579" name="Google Shape;1579;p148"/>
          <p:cNvPicPr preferRelativeResize="0"/>
          <p:nvPr/>
        </p:nvPicPr>
        <p:blipFill rotWithShape="1">
          <a:blip r:embed="rId3">
            <a:alphaModFix/>
          </a:blip>
          <a:srcRect b="0" l="0" r="0" t="0"/>
          <a:stretch/>
        </p:blipFill>
        <p:spPr>
          <a:xfrm>
            <a:off x="3851102" y="2828062"/>
            <a:ext cx="1849977" cy="506662"/>
          </a:xfrm>
          <a:prstGeom prst="rect">
            <a:avLst/>
          </a:prstGeom>
          <a:noFill/>
          <a:ln>
            <a:noFill/>
          </a:ln>
        </p:spPr>
      </p:pic>
      <p:sp>
        <p:nvSpPr>
          <p:cNvPr id="1580" name="Google Shape;1580;p148"/>
          <p:cNvSpPr txBox="1"/>
          <p:nvPr/>
        </p:nvSpPr>
        <p:spPr>
          <a:xfrm>
            <a:off x="6932558" y="848108"/>
            <a:ext cx="1076100" cy="516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en" u="none" cap="none" strike="noStrike">
                <a:solidFill>
                  <a:srgbClr val="548135"/>
                </a:solidFill>
                <a:latin typeface="Calibri"/>
                <a:ea typeface="Calibri"/>
                <a:cs typeface="Calibri"/>
                <a:sym typeface="Calibri"/>
              </a:rPr>
              <a:t>Full mesh federation</a:t>
            </a:r>
            <a:endParaRPr b="0" i="0" sz="1200" u="none" cap="none" strike="noStrike">
              <a:solidFill>
                <a:srgbClr val="000000"/>
              </a:solidFill>
              <a:latin typeface="Arial"/>
              <a:ea typeface="Arial"/>
              <a:cs typeface="Arial"/>
              <a:sym typeface="Arial"/>
            </a:endParaRPr>
          </a:p>
        </p:txBody>
      </p:sp>
      <p:cxnSp>
        <p:nvCxnSpPr>
          <p:cNvPr id="1581" name="Google Shape;1581;p148"/>
          <p:cNvCxnSpPr/>
          <p:nvPr/>
        </p:nvCxnSpPr>
        <p:spPr>
          <a:xfrm flipH="1" rot="10800000">
            <a:off x="6527260" y="1075660"/>
            <a:ext cx="405300" cy="299100"/>
          </a:xfrm>
          <a:prstGeom prst="straightConnector1">
            <a:avLst/>
          </a:prstGeom>
          <a:noFill/>
          <a:ln cap="flat" cmpd="sng" w="9525">
            <a:solidFill>
              <a:srgbClr val="548135"/>
            </a:solidFill>
            <a:prstDash val="solid"/>
            <a:miter lim="800000"/>
            <a:headEnd len="sm" w="sm" type="none"/>
            <a:tailEnd len="sm" w="sm" type="none"/>
          </a:ln>
        </p:spPr>
      </p:cxnSp>
      <p:sp>
        <p:nvSpPr>
          <p:cNvPr id="1582" name="Google Shape;1582;p148"/>
          <p:cNvSpPr txBox="1"/>
          <p:nvPr/>
        </p:nvSpPr>
        <p:spPr>
          <a:xfrm>
            <a:off x="1705594" y="1902667"/>
            <a:ext cx="907500" cy="299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en" u="none" cap="none" strike="noStrike">
                <a:solidFill>
                  <a:srgbClr val="E47527"/>
                </a:solidFill>
                <a:latin typeface="Calibri"/>
                <a:ea typeface="Calibri"/>
                <a:cs typeface="Calibri"/>
                <a:sym typeface="Calibri"/>
              </a:rPr>
              <a:t>AAI Proxy</a:t>
            </a:r>
            <a:endParaRPr b="0" i="0" sz="1200" u="none" cap="none" strike="noStrike">
              <a:solidFill>
                <a:srgbClr val="000000"/>
              </a:solidFill>
              <a:latin typeface="Arial"/>
              <a:ea typeface="Arial"/>
              <a:cs typeface="Arial"/>
              <a:sym typeface="Arial"/>
            </a:endParaRPr>
          </a:p>
        </p:txBody>
      </p:sp>
      <p:cxnSp>
        <p:nvCxnSpPr>
          <p:cNvPr id="1583" name="Google Shape;1583;p148"/>
          <p:cNvCxnSpPr/>
          <p:nvPr/>
        </p:nvCxnSpPr>
        <p:spPr>
          <a:xfrm rot="10800000">
            <a:off x="2025541" y="2199102"/>
            <a:ext cx="23700" cy="494400"/>
          </a:xfrm>
          <a:prstGeom prst="straightConnector1">
            <a:avLst/>
          </a:prstGeom>
          <a:noFill/>
          <a:ln cap="flat" cmpd="sng" w="9525">
            <a:solidFill>
              <a:srgbClr val="E47527"/>
            </a:solidFill>
            <a:prstDash val="solid"/>
            <a:miter lim="800000"/>
            <a:headEnd len="sm" w="sm" type="none"/>
            <a:tailEnd len="sm" w="sm" type="none"/>
          </a:ln>
        </p:spPr>
      </p:cxnSp>
      <p:sp>
        <p:nvSpPr>
          <p:cNvPr id="1584" name="Google Shape;1584;p148"/>
          <p:cNvSpPr txBox="1"/>
          <p:nvPr/>
        </p:nvSpPr>
        <p:spPr>
          <a:xfrm>
            <a:off x="7949600" y="1581837"/>
            <a:ext cx="1422900" cy="734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en" u="none" cap="none" strike="noStrike">
                <a:solidFill>
                  <a:srgbClr val="1E4E79"/>
                </a:solidFill>
                <a:latin typeface="Calibri"/>
                <a:ea typeface="Calibri"/>
                <a:cs typeface="Calibri"/>
                <a:sym typeface="Calibri"/>
              </a:rPr>
              <a:t>Hub and spoke distributed federation</a:t>
            </a:r>
            <a:endParaRPr b="0" i="0" sz="1200" u="none" cap="none" strike="noStrike">
              <a:solidFill>
                <a:srgbClr val="000000"/>
              </a:solidFill>
              <a:latin typeface="Arial"/>
              <a:ea typeface="Arial"/>
              <a:cs typeface="Arial"/>
              <a:sym typeface="Arial"/>
            </a:endParaRPr>
          </a:p>
        </p:txBody>
      </p:sp>
      <p:cxnSp>
        <p:nvCxnSpPr>
          <p:cNvPr id="1585" name="Google Shape;1585;p148"/>
          <p:cNvCxnSpPr/>
          <p:nvPr/>
        </p:nvCxnSpPr>
        <p:spPr>
          <a:xfrm flipH="1">
            <a:off x="8078463" y="2315995"/>
            <a:ext cx="300900" cy="333900"/>
          </a:xfrm>
          <a:prstGeom prst="straightConnector1">
            <a:avLst/>
          </a:prstGeom>
          <a:noFill/>
          <a:ln cap="flat" cmpd="sng" w="9525">
            <a:solidFill>
              <a:srgbClr val="1E4E79"/>
            </a:solidFill>
            <a:prstDash val="solid"/>
            <a:miter lim="800000"/>
            <a:headEnd len="sm" w="sm" type="none"/>
            <a:tailEnd len="sm" w="sm" type="none"/>
          </a:ln>
        </p:spPr>
      </p:cxnSp>
      <p:sp>
        <p:nvSpPr>
          <p:cNvPr id="1586" name="Google Shape;1586;p148"/>
          <p:cNvSpPr/>
          <p:nvPr/>
        </p:nvSpPr>
        <p:spPr>
          <a:xfrm>
            <a:off x="5784222" y="2845619"/>
            <a:ext cx="519900" cy="398400"/>
          </a:xfrm>
          <a:prstGeom prst="ellipse">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 u="none" cap="none" strike="noStrike">
                <a:solidFill>
                  <a:srgbClr val="1E4E79"/>
                </a:solidFill>
                <a:latin typeface="Calibri"/>
                <a:ea typeface="Calibri"/>
                <a:cs typeface="Calibri"/>
                <a:sym typeface="Calibri"/>
              </a:rPr>
              <a:t>SP</a:t>
            </a:r>
            <a:endParaRPr b="0" i="0" sz="1000" u="none" cap="none" strike="noStrike">
              <a:solidFill>
                <a:srgbClr val="000000"/>
              </a:solidFill>
              <a:latin typeface="Arial"/>
              <a:ea typeface="Arial"/>
              <a:cs typeface="Arial"/>
              <a:sym typeface="Arial"/>
            </a:endParaRPr>
          </a:p>
        </p:txBody>
      </p:sp>
      <p:sp>
        <p:nvSpPr>
          <p:cNvPr id="1587" name="Google Shape;1587;p148"/>
          <p:cNvSpPr/>
          <p:nvPr/>
        </p:nvSpPr>
        <p:spPr>
          <a:xfrm>
            <a:off x="5755710" y="3217480"/>
            <a:ext cx="601500" cy="398400"/>
          </a:xfrm>
          <a:prstGeom prst="ellipse">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 u="none" cap="none" strike="noStrike">
                <a:solidFill>
                  <a:srgbClr val="1E4E79"/>
                </a:solidFill>
                <a:latin typeface="Calibri"/>
                <a:ea typeface="Calibri"/>
                <a:cs typeface="Calibri"/>
                <a:sym typeface="Calibri"/>
              </a:rPr>
              <a:t>IdP</a:t>
            </a:r>
            <a:endParaRPr b="0" i="0" sz="1000" u="none" cap="none" strike="noStrike">
              <a:solidFill>
                <a:srgbClr val="000000"/>
              </a:solidFill>
              <a:latin typeface="Arial"/>
              <a:ea typeface="Arial"/>
              <a:cs typeface="Arial"/>
              <a:sym typeface="Arial"/>
            </a:endParaRPr>
          </a:p>
        </p:txBody>
      </p:sp>
      <p:sp>
        <p:nvSpPr>
          <p:cNvPr id="1588" name="Google Shape;1588;p148"/>
          <p:cNvSpPr txBox="1"/>
          <p:nvPr/>
        </p:nvSpPr>
        <p:spPr>
          <a:xfrm>
            <a:off x="5649533" y="4213546"/>
            <a:ext cx="1170300" cy="299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en" u="none" cap="none" strike="noStrike">
                <a:solidFill>
                  <a:srgbClr val="1E4E79"/>
                </a:solidFill>
                <a:latin typeface="Calibri"/>
                <a:ea typeface="Calibri"/>
                <a:cs typeface="Calibri"/>
                <a:sym typeface="Calibri"/>
              </a:rPr>
              <a:t>Hub / Proxy</a:t>
            </a:r>
            <a:endParaRPr b="0" i="0" sz="1200" u="none" cap="none" strike="noStrike">
              <a:solidFill>
                <a:srgbClr val="000000"/>
              </a:solidFill>
              <a:latin typeface="Arial"/>
              <a:ea typeface="Arial"/>
              <a:cs typeface="Arial"/>
              <a:sym typeface="Arial"/>
            </a:endParaRPr>
          </a:p>
        </p:txBody>
      </p:sp>
      <p:cxnSp>
        <p:nvCxnSpPr>
          <p:cNvPr id="1589" name="Google Shape;1589;p148"/>
          <p:cNvCxnSpPr/>
          <p:nvPr/>
        </p:nvCxnSpPr>
        <p:spPr>
          <a:xfrm flipH="1">
            <a:off x="6134001" y="3651390"/>
            <a:ext cx="99900" cy="583500"/>
          </a:xfrm>
          <a:prstGeom prst="straightConnector1">
            <a:avLst/>
          </a:prstGeom>
          <a:noFill/>
          <a:ln cap="flat" cmpd="sng" w="9525">
            <a:solidFill>
              <a:srgbClr val="1E4E79"/>
            </a:solidFill>
            <a:prstDash val="solid"/>
            <a:miter lim="800000"/>
            <a:headEnd len="sm" w="sm" type="none"/>
            <a:tailEnd len="sm" w="sm" type="none"/>
          </a:ln>
        </p:spPr>
      </p:cxnSp>
      <p:pic>
        <p:nvPicPr>
          <p:cNvPr id="1590" name="Google Shape;1590;p148"/>
          <p:cNvPicPr preferRelativeResize="0"/>
          <p:nvPr/>
        </p:nvPicPr>
        <p:blipFill>
          <a:blip r:embed="rId4">
            <a:alphaModFix/>
          </a:blip>
          <a:stretch>
            <a:fillRect/>
          </a:stretch>
        </p:blipFill>
        <p:spPr>
          <a:xfrm>
            <a:off x="5898150" y="260619"/>
            <a:ext cx="1617600" cy="4207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0" name="Shape 480"/>
        <p:cNvGrpSpPr/>
        <p:nvPr/>
      </p:nvGrpSpPr>
      <p:grpSpPr>
        <a:xfrm>
          <a:off x="0" y="0"/>
          <a:ext cx="0" cy="0"/>
          <a:chOff x="0" y="0"/>
          <a:chExt cx="0" cy="0"/>
        </a:xfrm>
      </p:grpSpPr>
      <p:sp>
        <p:nvSpPr>
          <p:cNvPr id="481" name="Google Shape;481;p77"/>
          <p:cNvSpPr txBox="1"/>
          <p:nvPr>
            <p:ph type="title"/>
          </p:nvPr>
        </p:nvSpPr>
        <p:spPr>
          <a:xfrm>
            <a:off x="266571" y="365565"/>
            <a:ext cx="7421100" cy="323100"/>
          </a:xfrm>
          <a:prstGeom prst="rect">
            <a:avLst/>
          </a:prstGeom>
          <a:noFill/>
          <a:ln>
            <a:noFill/>
          </a:ln>
        </p:spPr>
        <p:txBody>
          <a:bodyPr anchorCtr="0" anchor="ctr" bIns="34275" lIns="68575" spcFirstLastPara="1" rIns="68575" wrap="square" tIns="34275">
            <a:normAutofit fontScale="90000"/>
          </a:bodyPr>
          <a:lstStyle/>
          <a:p>
            <a:pPr indent="0" lvl="0" marL="0" rtl="0" algn="l">
              <a:lnSpc>
                <a:spcPct val="90000"/>
              </a:lnSpc>
              <a:spcBef>
                <a:spcPts val="0"/>
              </a:spcBef>
              <a:spcAft>
                <a:spcPts val="0"/>
              </a:spcAft>
              <a:buClr>
                <a:srgbClr val="00435F"/>
              </a:buClr>
              <a:buSzPct val="116666"/>
              <a:buFont typeface="Calibri"/>
              <a:buNone/>
            </a:pPr>
            <a:r>
              <a:rPr b="1" i="0" lang="en" u="none" cap="none" strike="noStrike">
                <a:solidFill>
                  <a:srgbClr val="00435F"/>
                </a:solidFill>
                <a:latin typeface="Calibri"/>
                <a:ea typeface="Calibri"/>
                <a:cs typeface="Calibri"/>
                <a:sym typeface="Calibri"/>
              </a:rPr>
              <a:t>GÉANT Governance </a:t>
            </a:r>
            <a:br>
              <a:rPr b="0" i="0" lang="en" sz="2100" u="none" cap="none" strike="noStrike">
                <a:solidFill>
                  <a:srgbClr val="00435F"/>
                </a:solidFill>
                <a:latin typeface="Calibri"/>
                <a:ea typeface="Calibri"/>
                <a:cs typeface="Calibri"/>
                <a:sym typeface="Calibri"/>
              </a:rPr>
            </a:br>
            <a:endParaRPr/>
          </a:p>
        </p:txBody>
      </p:sp>
      <p:sp>
        <p:nvSpPr>
          <p:cNvPr id="482" name="Google Shape;482;p77"/>
          <p:cNvSpPr/>
          <p:nvPr/>
        </p:nvSpPr>
        <p:spPr>
          <a:xfrm>
            <a:off x="2709619" y="4249819"/>
            <a:ext cx="3744300" cy="461700"/>
          </a:xfrm>
          <a:prstGeom prst="rect">
            <a:avLst/>
          </a:prstGeom>
          <a:solidFill>
            <a:srgbClr val="C0000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483" name="Google Shape;483;p77"/>
          <p:cNvSpPr/>
          <p:nvPr/>
        </p:nvSpPr>
        <p:spPr>
          <a:xfrm>
            <a:off x="2710699" y="3123386"/>
            <a:ext cx="3743400" cy="1104600"/>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484" name="Google Shape;484;p77"/>
          <p:cNvSpPr txBox="1"/>
          <p:nvPr/>
        </p:nvSpPr>
        <p:spPr>
          <a:xfrm>
            <a:off x="235467" y="2422913"/>
            <a:ext cx="1536300" cy="269400"/>
          </a:xfrm>
          <a:prstGeom prst="rect">
            <a:avLst/>
          </a:prstGeom>
          <a:noFill/>
          <a:ln>
            <a:noFill/>
          </a:ln>
        </p:spPr>
        <p:txBody>
          <a:bodyPr anchorCtr="0" anchor="t" bIns="34275" lIns="68575" spcFirstLastPara="1" rIns="68575" wrap="square" tIns="34275">
            <a:spAutoFit/>
          </a:bodyPr>
          <a:lstStyle/>
          <a:p>
            <a:pPr indent="0" lvl="0" marL="0" marR="0" rtl="0" algn="r">
              <a:lnSpc>
                <a:spcPct val="100000"/>
              </a:lnSpc>
              <a:spcBef>
                <a:spcPts val="0"/>
              </a:spcBef>
              <a:spcAft>
                <a:spcPts val="0"/>
              </a:spcAft>
              <a:buClr>
                <a:srgbClr val="1F3864"/>
              </a:buClr>
              <a:buSzPts val="1300"/>
              <a:buFont typeface="Calibri"/>
              <a:buNone/>
            </a:pPr>
            <a:r>
              <a:rPr b="0" i="0" lang="en" sz="1300" u="none" cap="none" strike="noStrike">
                <a:solidFill>
                  <a:srgbClr val="1F3864"/>
                </a:solidFill>
                <a:latin typeface="Calibri"/>
                <a:ea typeface="Calibri"/>
                <a:cs typeface="Calibri"/>
                <a:sym typeface="Calibri"/>
              </a:rPr>
              <a:t>All European NRENs</a:t>
            </a:r>
            <a:endParaRPr sz="1100"/>
          </a:p>
        </p:txBody>
      </p:sp>
      <p:sp>
        <p:nvSpPr>
          <p:cNvPr id="485" name="Google Shape;485;p77"/>
          <p:cNvSpPr txBox="1"/>
          <p:nvPr/>
        </p:nvSpPr>
        <p:spPr>
          <a:xfrm>
            <a:off x="487342" y="4155023"/>
            <a:ext cx="1559700" cy="469500"/>
          </a:xfrm>
          <a:prstGeom prst="rect">
            <a:avLst/>
          </a:prstGeom>
          <a:noFill/>
          <a:ln>
            <a:noFill/>
          </a:ln>
        </p:spPr>
        <p:txBody>
          <a:bodyPr anchorCtr="0" anchor="t" bIns="34275" lIns="68575" spcFirstLastPara="1" rIns="68575" wrap="square" tIns="34275">
            <a:spAutoFit/>
          </a:bodyPr>
          <a:lstStyle/>
          <a:p>
            <a:pPr indent="0" lvl="0" marL="0" marR="0" rtl="0" algn="r">
              <a:lnSpc>
                <a:spcPct val="100000"/>
              </a:lnSpc>
              <a:spcBef>
                <a:spcPts val="0"/>
              </a:spcBef>
              <a:spcAft>
                <a:spcPts val="0"/>
              </a:spcAft>
              <a:buClr>
                <a:srgbClr val="1F3864"/>
              </a:buClr>
              <a:buSzPts val="1300"/>
              <a:buFont typeface="Calibri"/>
              <a:buNone/>
            </a:pPr>
            <a:r>
              <a:rPr b="0" i="0" lang="en" sz="1300" u="none" cap="none" strike="noStrike">
                <a:solidFill>
                  <a:srgbClr val="1F3864"/>
                </a:solidFill>
                <a:latin typeface="Calibri"/>
                <a:ea typeface="Calibri"/>
                <a:cs typeface="Calibri"/>
                <a:sym typeface="Calibri"/>
              </a:rPr>
              <a:t>GÉANT organisation management team</a:t>
            </a:r>
            <a:endParaRPr sz="1100"/>
          </a:p>
        </p:txBody>
      </p:sp>
      <p:sp>
        <p:nvSpPr>
          <p:cNvPr id="486" name="Google Shape;486;p77"/>
          <p:cNvSpPr/>
          <p:nvPr/>
        </p:nvSpPr>
        <p:spPr>
          <a:xfrm>
            <a:off x="2538441" y="2405417"/>
            <a:ext cx="4115100" cy="325800"/>
          </a:xfrm>
          <a:prstGeom prst="rect">
            <a:avLst/>
          </a:prstGeom>
          <a:solidFill>
            <a:srgbClr val="2E75B5"/>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487" name="Google Shape;487;p77"/>
          <p:cNvSpPr/>
          <p:nvPr/>
        </p:nvSpPr>
        <p:spPr>
          <a:xfrm>
            <a:off x="2538441" y="2755139"/>
            <a:ext cx="4115100" cy="330900"/>
          </a:xfrm>
          <a:prstGeom prst="rect">
            <a:avLst/>
          </a:prstGeom>
          <a:solidFill>
            <a:srgbClr val="2E75B5"/>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488" name="Google Shape;488;p77"/>
          <p:cNvSpPr/>
          <p:nvPr/>
        </p:nvSpPr>
        <p:spPr>
          <a:xfrm>
            <a:off x="3912601" y="3171098"/>
            <a:ext cx="641400" cy="720300"/>
          </a:xfrm>
          <a:prstGeom prst="rect">
            <a:avLst/>
          </a:prstGeom>
          <a:solidFill>
            <a:srgbClr val="2E75B5"/>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489" name="Google Shape;489;p77"/>
          <p:cNvSpPr/>
          <p:nvPr/>
        </p:nvSpPr>
        <p:spPr>
          <a:xfrm>
            <a:off x="3220007" y="3171098"/>
            <a:ext cx="641400" cy="720300"/>
          </a:xfrm>
          <a:prstGeom prst="rect">
            <a:avLst/>
          </a:prstGeom>
          <a:solidFill>
            <a:srgbClr val="2E75B5"/>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490" name="Google Shape;490;p77"/>
          <p:cNvSpPr/>
          <p:nvPr/>
        </p:nvSpPr>
        <p:spPr>
          <a:xfrm>
            <a:off x="4641110" y="3163095"/>
            <a:ext cx="641400" cy="720300"/>
          </a:xfrm>
          <a:prstGeom prst="rect">
            <a:avLst/>
          </a:prstGeom>
          <a:solidFill>
            <a:srgbClr val="2E75B5"/>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491" name="Google Shape;491;p77"/>
          <p:cNvSpPr txBox="1"/>
          <p:nvPr/>
        </p:nvSpPr>
        <p:spPr>
          <a:xfrm>
            <a:off x="3223842" y="3299350"/>
            <a:ext cx="641400" cy="440400"/>
          </a:xfrm>
          <a:prstGeom prst="rect">
            <a:avLst/>
          </a:prstGeom>
          <a:noFill/>
          <a:ln>
            <a:noFill/>
          </a:ln>
        </p:spPr>
        <p:txBody>
          <a:bodyPr anchorCtr="0" anchor="t" bIns="34275" lIns="68575" spcFirstLastPara="1" rIns="68575" wrap="square" tIns="34275">
            <a:spAutoFit/>
          </a:bodyPr>
          <a:lstStyle/>
          <a:p>
            <a:pPr indent="0" lvl="0" marL="0" marR="0" rtl="0" algn="ctr">
              <a:lnSpc>
                <a:spcPct val="122222"/>
              </a:lnSpc>
              <a:spcBef>
                <a:spcPts val="0"/>
              </a:spcBef>
              <a:spcAft>
                <a:spcPts val="0"/>
              </a:spcAft>
              <a:buClr>
                <a:srgbClr val="FFFFFF"/>
              </a:buClr>
              <a:buSzPts val="700"/>
              <a:buFont typeface="Calibri"/>
              <a:buNone/>
            </a:pPr>
            <a:r>
              <a:rPr b="0" i="0" lang="en" sz="700" u="none" cap="none" strike="noStrike">
                <a:solidFill>
                  <a:srgbClr val="FFFFFF"/>
                </a:solidFill>
                <a:latin typeface="Calibri"/>
                <a:ea typeface="Calibri"/>
                <a:cs typeface="Calibri"/>
                <a:sym typeface="Calibri"/>
              </a:rPr>
              <a:t>Cost</a:t>
            </a:r>
            <a:endParaRPr sz="1100"/>
          </a:p>
          <a:p>
            <a:pPr indent="0" lvl="0" marL="0" marR="0" rtl="0" algn="ctr">
              <a:lnSpc>
                <a:spcPct val="122222"/>
              </a:lnSpc>
              <a:spcBef>
                <a:spcPts val="0"/>
              </a:spcBef>
              <a:spcAft>
                <a:spcPts val="0"/>
              </a:spcAft>
              <a:buClr>
                <a:srgbClr val="FFFFFF"/>
              </a:buClr>
              <a:buSzPts val="700"/>
              <a:buFont typeface="Calibri"/>
              <a:buNone/>
            </a:pPr>
            <a:r>
              <a:rPr b="0" i="0" lang="en" sz="700" u="none" cap="none" strike="noStrike">
                <a:solidFill>
                  <a:srgbClr val="FFFFFF"/>
                </a:solidFill>
                <a:latin typeface="Calibri"/>
                <a:ea typeface="Calibri"/>
                <a:cs typeface="Calibri"/>
                <a:sym typeface="Calibri"/>
              </a:rPr>
              <a:t>Sharing </a:t>
            </a:r>
            <a:endParaRPr sz="1100"/>
          </a:p>
          <a:p>
            <a:pPr indent="0" lvl="0" marL="0" marR="0" rtl="0" algn="ctr">
              <a:lnSpc>
                <a:spcPct val="122222"/>
              </a:lnSpc>
              <a:spcBef>
                <a:spcPts val="0"/>
              </a:spcBef>
              <a:spcAft>
                <a:spcPts val="0"/>
              </a:spcAft>
              <a:buClr>
                <a:srgbClr val="FFFFFF"/>
              </a:buClr>
              <a:buSzPts val="700"/>
              <a:buFont typeface="Calibri"/>
              <a:buNone/>
            </a:pPr>
            <a:r>
              <a:rPr b="0" i="0" lang="en" sz="700" u="none" cap="none" strike="noStrike">
                <a:solidFill>
                  <a:srgbClr val="FFFFFF"/>
                </a:solidFill>
                <a:latin typeface="Calibri"/>
                <a:ea typeface="Calibri"/>
                <a:cs typeface="Calibri"/>
                <a:sym typeface="Calibri"/>
              </a:rPr>
              <a:t>committee</a:t>
            </a:r>
            <a:endParaRPr sz="1100"/>
          </a:p>
        </p:txBody>
      </p:sp>
      <p:sp>
        <p:nvSpPr>
          <p:cNvPr id="492" name="Google Shape;492;p77"/>
          <p:cNvSpPr txBox="1"/>
          <p:nvPr/>
        </p:nvSpPr>
        <p:spPr>
          <a:xfrm>
            <a:off x="3902664" y="3303717"/>
            <a:ext cx="641400" cy="572100"/>
          </a:xfrm>
          <a:prstGeom prst="rect">
            <a:avLst/>
          </a:prstGeom>
          <a:noFill/>
          <a:ln>
            <a:noFill/>
          </a:ln>
        </p:spPr>
        <p:txBody>
          <a:bodyPr anchorCtr="0" anchor="t" bIns="34275" lIns="68575" spcFirstLastPara="1" rIns="68575" wrap="square" tIns="34275">
            <a:spAutoFit/>
          </a:bodyPr>
          <a:lstStyle/>
          <a:p>
            <a:pPr indent="0" lvl="0" marL="0" marR="0" rtl="0" algn="ctr">
              <a:lnSpc>
                <a:spcPct val="122222"/>
              </a:lnSpc>
              <a:spcBef>
                <a:spcPts val="0"/>
              </a:spcBef>
              <a:spcAft>
                <a:spcPts val="0"/>
              </a:spcAft>
              <a:buClr>
                <a:srgbClr val="FFFFFF"/>
              </a:buClr>
              <a:buSzPts val="700"/>
              <a:buFont typeface="Calibri"/>
              <a:buNone/>
            </a:pPr>
            <a:r>
              <a:rPr b="0" i="0" lang="en" sz="700" u="none" cap="none" strike="noStrike">
                <a:solidFill>
                  <a:srgbClr val="FFFFFF"/>
                </a:solidFill>
                <a:latin typeface="Calibri"/>
                <a:ea typeface="Calibri"/>
                <a:cs typeface="Calibri"/>
                <a:sym typeface="Calibri"/>
              </a:rPr>
              <a:t>Audit</a:t>
            </a:r>
            <a:endParaRPr sz="1100"/>
          </a:p>
          <a:p>
            <a:pPr indent="0" lvl="0" marL="0" marR="0" rtl="0" algn="ctr">
              <a:lnSpc>
                <a:spcPct val="122222"/>
              </a:lnSpc>
              <a:spcBef>
                <a:spcPts val="0"/>
              </a:spcBef>
              <a:spcAft>
                <a:spcPts val="0"/>
              </a:spcAft>
              <a:buClr>
                <a:srgbClr val="FFFFFF"/>
              </a:buClr>
              <a:buSzPts val="700"/>
              <a:buFont typeface="Calibri"/>
              <a:buNone/>
            </a:pPr>
            <a:r>
              <a:rPr b="0" i="0" lang="en" sz="700" u="none" cap="none" strike="noStrike">
                <a:solidFill>
                  <a:srgbClr val="FFFFFF"/>
                </a:solidFill>
                <a:latin typeface="Calibri"/>
                <a:ea typeface="Calibri"/>
                <a:cs typeface="Calibri"/>
                <a:sym typeface="Calibri"/>
              </a:rPr>
              <a:t>And Risk Advisory</a:t>
            </a:r>
            <a:endParaRPr sz="1100"/>
          </a:p>
          <a:p>
            <a:pPr indent="0" lvl="0" marL="0" marR="0" rtl="0" algn="ctr">
              <a:lnSpc>
                <a:spcPct val="122222"/>
              </a:lnSpc>
              <a:spcBef>
                <a:spcPts val="0"/>
              </a:spcBef>
              <a:spcAft>
                <a:spcPts val="0"/>
              </a:spcAft>
              <a:buClr>
                <a:srgbClr val="FFFFFF"/>
              </a:buClr>
              <a:buSzPts val="700"/>
              <a:buFont typeface="Calibri"/>
              <a:buNone/>
            </a:pPr>
            <a:r>
              <a:rPr b="0" i="0" lang="en" sz="700" u="none" cap="none" strike="noStrike">
                <a:solidFill>
                  <a:srgbClr val="FFFFFF"/>
                </a:solidFill>
                <a:latin typeface="Calibri"/>
                <a:ea typeface="Calibri"/>
                <a:cs typeface="Calibri"/>
                <a:sym typeface="Calibri"/>
              </a:rPr>
              <a:t>committee</a:t>
            </a:r>
            <a:endParaRPr sz="1100"/>
          </a:p>
        </p:txBody>
      </p:sp>
      <p:sp>
        <p:nvSpPr>
          <p:cNvPr id="493" name="Google Shape;493;p77"/>
          <p:cNvSpPr txBox="1"/>
          <p:nvPr/>
        </p:nvSpPr>
        <p:spPr>
          <a:xfrm>
            <a:off x="4653248" y="3265490"/>
            <a:ext cx="641400" cy="572100"/>
          </a:xfrm>
          <a:prstGeom prst="rect">
            <a:avLst/>
          </a:prstGeom>
          <a:noFill/>
          <a:ln>
            <a:noFill/>
          </a:ln>
        </p:spPr>
        <p:txBody>
          <a:bodyPr anchorCtr="0" anchor="t" bIns="34275" lIns="68575" spcFirstLastPara="1" rIns="68575" wrap="square" tIns="34275">
            <a:spAutoFit/>
          </a:bodyPr>
          <a:lstStyle/>
          <a:p>
            <a:pPr indent="0" lvl="0" marL="0" marR="0" rtl="0" algn="ctr">
              <a:lnSpc>
                <a:spcPct val="122222"/>
              </a:lnSpc>
              <a:spcBef>
                <a:spcPts val="0"/>
              </a:spcBef>
              <a:spcAft>
                <a:spcPts val="0"/>
              </a:spcAft>
              <a:buClr>
                <a:srgbClr val="FFFFFF"/>
              </a:buClr>
              <a:buSzPts val="700"/>
              <a:buFont typeface="Calibri"/>
              <a:buNone/>
            </a:pPr>
            <a:r>
              <a:rPr b="0" i="0" lang="en" sz="700" u="none" cap="none" strike="noStrike">
                <a:solidFill>
                  <a:srgbClr val="FFFFFF"/>
                </a:solidFill>
                <a:latin typeface="Calibri"/>
                <a:ea typeface="Calibri"/>
                <a:cs typeface="Calibri"/>
                <a:sym typeface="Calibri"/>
              </a:rPr>
              <a:t>GÉANT</a:t>
            </a:r>
            <a:endParaRPr sz="1100"/>
          </a:p>
          <a:p>
            <a:pPr indent="0" lvl="0" marL="0" marR="0" rtl="0" algn="ctr">
              <a:lnSpc>
                <a:spcPct val="122222"/>
              </a:lnSpc>
              <a:spcBef>
                <a:spcPts val="0"/>
              </a:spcBef>
              <a:spcAft>
                <a:spcPts val="0"/>
              </a:spcAft>
              <a:buClr>
                <a:srgbClr val="FFFFFF"/>
              </a:buClr>
              <a:buSzPts val="700"/>
              <a:buFont typeface="Calibri"/>
              <a:buNone/>
            </a:pPr>
            <a:r>
              <a:rPr b="0" i="0" lang="en" sz="700" u="none" cap="none" strike="noStrike">
                <a:solidFill>
                  <a:srgbClr val="FFFFFF"/>
                </a:solidFill>
                <a:latin typeface="Calibri"/>
                <a:ea typeface="Calibri"/>
                <a:cs typeface="Calibri"/>
                <a:sym typeface="Calibri"/>
              </a:rPr>
              <a:t>Project</a:t>
            </a:r>
            <a:endParaRPr sz="1100"/>
          </a:p>
          <a:p>
            <a:pPr indent="0" lvl="0" marL="0" marR="0" rtl="0" algn="ctr">
              <a:lnSpc>
                <a:spcPct val="122222"/>
              </a:lnSpc>
              <a:spcBef>
                <a:spcPts val="0"/>
              </a:spcBef>
              <a:spcAft>
                <a:spcPts val="0"/>
              </a:spcAft>
              <a:buClr>
                <a:srgbClr val="FFFFFF"/>
              </a:buClr>
              <a:buSzPts val="700"/>
              <a:buFont typeface="Calibri"/>
              <a:buNone/>
            </a:pPr>
            <a:r>
              <a:rPr b="0" i="0" lang="en" sz="700" u="none" cap="none" strike="noStrike">
                <a:solidFill>
                  <a:srgbClr val="FFFFFF"/>
                </a:solidFill>
                <a:latin typeface="Calibri"/>
                <a:ea typeface="Calibri"/>
                <a:cs typeface="Calibri"/>
                <a:sym typeface="Calibri"/>
              </a:rPr>
              <a:t>Oversight</a:t>
            </a:r>
            <a:endParaRPr sz="1100"/>
          </a:p>
          <a:p>
            <a:pPr indent="0" lvl="0" marL="0" marR="0" rtl="0" algn="ctr">
              <a:lnSpc>
                <a:spcPct val="122222"/>
              </a:lnSpc>
              <a:spcBef>
                <a:spcPts val="0"/>
              </a:spcBef>
              <a:spcAft>
                <a:spcPts val="0"/>
              </a:spcAft>
              <a:buClr>
                <a:srgbClr val="FFFFFF"/>
              </a:buClr>
              <a:buSzPts val="700"/>
              <a:buFont typeface="Calibri"/>
              <a:buNone/>
            </a:pPr>
            <a:r>
              <a:rPr b="0" i="0" lang="en" sz="700" u="none" cap="none" strike="noStrike">
                <a:solidFill>
                  <a:srgbClr val="FFFFFF"/>
                </a:solidFill>
                <a:latin typeface="Calibri"/>
                <a:ea typeface="Calibri"/>
                <a:cs typeface="Calibri"/>
                <a:sym typeface="Calibri"/>
              </a:rPr>
              <a:t>committee</a:t>
            </a:r>
            <a:endParaRPr sz="1100"/>
          </a:p>
        </p:txBody>
      </p:sp>
      <p:sp>
        <p:nvSpPr>
          <p:cNvPr id="494" name="Google Shape;494;p77"/>
          <p:cNvSpPr/>
          <p:nvPr/>
        </p:nvSpPr>
        <p:spPr>
          <a:xfrm rot="10800000">
            <a:off x="1881692" y="2808588"/>
            <a:ext cx="559500" cy="285600"/>
          </a:xfrm>
          <a:prstGeom prst="rightArrow">
            <a:avLst>
              <a:gd fmla="val 50000" name="adj1"/>
              <a:gd fmla="val 50000" name="adj2"/>
            </a:avLst>
          </a:prstGeom>
          <a:solidFill>
            <a:srgbClr val="2E75B5"/>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pic>
        <p:nvPicPr>
          <p:cNvPr id="495" name="Google Shape;495;p77"/>
          <p:cNvPicPr preferRelativeResize="0"/>
          <p:nvPr/>
        </p:nvPicPr>
        <p:blipFill rotWithShape="1">
          <a:blip r:embed="rId3">
            <a:alphaModFix/>
          </a:blip>
          <a:srcRect b="0" l="0" r="0" t="0"/>
          <a:stretch/>
        </p:blipFill>
        <p:spPr>
          <a:xfrm>
            <a:off x="5262377" y="1322065"/>
            <a:ext cx="666630" cy="666630"/>
          </a:xfrm>
          <a:prstGeom prst="rect">
            <a:avLst/>
          </a:prstGeom>
          <a:noFill/>
          <a:ln>
            <a:noFill/>
          </a:ln>
        </p:spPr>
      </p:pic>
      <p:sp>
        <p:nvSpPr>
          <p:cNvPr id="496" name="Google Shape;496;p77"/>
          <p:cNvSpPr/>
          <p:nvPr/>
        </p:nvSpPr>
        <p:spPr>
          <a:xfrm rot="10800000">
            <a:off x="1881692" y="2440643"/>
            <a:ext cx="559500" cy="285600"/>
          </a:xfrm>
          <a:prstGeom prst="rightArrow">
            <a:avLst>
              <a:gd fmla="val 50000" name="adj1"/>
              <a:gd fmla="val 50000" name="adj2"/>
            </a:avLst>
          </a:prstGeom>
          <a:solidFill>
            <a:srgbClr val="2E75B5"/>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pic>
        <p:nvPicPr>
          <p:cNvPr id="497" name="Google Shape;497;p77"/>
          <p:cNvPicPr preferRelativeResize="0"/>
          <p:nvPr/>
        </p:nvPicPr>
        <p:blipFill rotWithShape="1">
          <a:blip r:embed="rId4">
            <a:alphaModFix/>
          </a:blip>
          <a:srcRect b="0" l="0" r="0" t="0"/>
          <a:stretch/>
        </p:blipFill>
        <p:spPr>
          <a:xfrm>
            <a:off x="3068978" y="1339802"/>
            <a:ext cx="654430" cy="654430"/>
          </a:xfrm>
          <a:prstGeom prst="rect">
            <a:avLst/>
          </a:prstGeom>
          <a:noFill/>
          <a:ln>
            <a:noFill/>
          </a:ln>
        </p:spPr>
      </p:pic>
      <p:cxnSp>
        <p:nvCxnSpPr>
          <p:cNvPr id="498" name="Google Shape;498;p77"/>
          <p:cNvCxnSpPr/>
          <p:nvPr/>
        </p:nvCxnSpPr>
        <p:spPr>
          <a:xfrm>
            <a:off x="4610147" y="1440705"/>
            <a:ext cx="0" cy="1113600"/>
          </a:xfrm>
          <a:prstGeom prst="straightConnector1">
            <a:avLst/>
          </a:prstGeom>
          <a:noFill/>
          <a:ln cap="flat" cmpd="sng" w="38100">
            <a:solidFill>
              <a:srgbClr val="00435F"/>
            </a:solidFill>
            <a:prstDash val="dash"/>
            <a:miter lim="800000"/>
            <a:headEnd len="sm" w="sm" type="none"/>
            <a:tailEnd len="sm" w="sm" type="none"/>
          </a:ln>
        </p:spPr>
      </p:cxnSp>
      <p:sp>
        <p:nvSpPr>
          <p:cNvPr id="499" name="Google Shape;499;p77"/>
          <p:cNvSpPr txBox="1"/>
          <p:nvPr/>
        </p:nvSpPr>
        <p:spPr>
          <a:xfrm>
            <a:off x="2594869" y="2061392"/>
            <a:ext cx="1683300" cy="2847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435F"/>
              </a:buClr>
              <a:buSzPts val="1400"/>
              <a:buFont typeface="Calibri"/>
              <a:buNone/>
            </a:pPr>
            <a:r>
              <a:rPr b="0" i="0" lang="en" sz="1400" u="none" cap="none" strike="noStrike">
                <a:solidFill>
                  <a:srgbClr val="00435F"/>
                </a:solidFill>
                <a:latin typeface="Calibri"/>
                <a:ea typeface="Calibri"/>
                <a:cs typeface="Calibri"/>
                <a:sym typeface="Calibri"/>
              </a:rPr>
              <a:t>GÉANT Association</a:t>
            </a:r>
            <a:endParaRPr sz="1100"/>
          </a:p>
        </p:txBody>
      </p:sp>
      <p:sp>
        <p:nvSpPr>
          <p:cNvPr id="500" name="Google Shape;500;p77"/>
          <p:cNvSpPr txBox="1"/>
          <p:nvPr/>
        </p:nvSpPr>
        <p:spPr>
          <a:xfrm>
            <a:off x="4900260" y="2052521"/>
            <a:ext cx="1391700" cy="2847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435F"/>
              </a:buClr>
              <a:buSzPts val="1400"/>
              <a:buFont typeface="Calibri"/>
              <a:buNone/>
            </a:pPr>
            <a:r>
              <a:rPr b="0" i="0" lang="en" sz="1400" u="none" cap="none" strike="noStrike">
                <a:solidFill>
                  <a:srgbClr val="00435F"/>
                </a:solidFill>
                <a:latin typeface="Calibri"/>
                <a:ea typeface="Calibri"/>
                <a:cs typeface="Calibri"/>
                <a:sym typeface="Calibri"/>
              </a:rPr>
              <a:t>GÉANT projects</a:t>
            </a:r>
            <a:endParaRPr sz="1100"/>
          </a:p>
        </p:txBody>
      </p:sp>
      <p:sp>
        <p:nvSpPr>
          <p:cNvPr id="501" name="Google Shape;501;p77"/>
          <p:cNvSpPr txBox="1"/>
          <p:nvPr/>
        </p:nvSpPr>
        <p:spPr>
          <a:xfrm>
            <a:off x="2866785" y="3981497"/>
            <a:ext cx="34785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5555"/>
              </a:lnSpc>
              <a:spcBef>
                <a:spcPts val="0"/>
              </a:spcBef>
              <a:spcAft>
                <a:spcPts val="0"/>
              </a:spcAft>
              <a:buClr>
                <a:srgbClr val="FFFFFF"/>
              </a:buClr>
              <a:buSzPts val="1400"/>
              <a:buFont typeface="Calibri"/>
              <a:buNone/>
            </a:pPr>
            <a:r>
              <a:rPr b="1" i="0" lang="en" sz="1400" u="none" cap="none" strike="noStrike">
                <a:solidFill>
                  <a:srgbClr val="FFFFFF"/>
                </a:solidFill>
                <a:latin typeface="Calibri"/>
                <a:ea typeface="Calibri"/>
                <a:cs typeface="Calibri"/>
                <a:sym typeface="Calibri"/>
              </a:rPr>
              <a:t>CEO</a:t>
            </a:r>
            <a:endParaRPr sz="1100"/>
          </a:p>
        </p:txBody>
      </p:sp>
      <p:sp>
        <p:nvSpPr>
          <p:cNvPr id="502" name="Google Shape;502;p77"/>
          <p:cNvSpPr txBox="1"/>
          <p:nvPr/>
        </p:nvSpPr>
        <p:spPr>
          <a:xfrm>
            <a:off x="2841587" y="4368588"/>
            <a:ext cx="15855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5555"/>
              </a:lnSpc>
              <a:spcBef>
                <a:spcPts val="0"/>
              </a:spcBef>
              <a:spcAft>
                <a:spcPts val="0"/>
              </a:spcAft>
              <a:buClr>
                <a:srgbClr val="FFFFFF"/>
              </a:buClr>
              <a:buSzPts val="1400"/>
              <a:buFont typeface="Calibri"/>
              <a:buNone/>
            </a:pPr>
            <a:r>
              <a:rPr b="0" i="0" lang="en" sz="1400" u="none" cap="none" strike="noStrike">
                <a:solidFill>
                  <a:srgbClr val="FFFFFF"/>
                </a:solidFill>
                <a:latin typeface="Calibri"/>
                <a:ea typeface="Calibri"/>
                <a:cs typeface="Calibri"/>
                <a:sym typeface="Calibri"/>
              </a:rPr>
              <a:t>GÉANT Executive</a:t>
            </a:r>
            <a:endParaRPr sz="1100"/>
          </a:p>
        </p:txBody>
      </p:sp>
      <p:sp>
        <p:nvSpPr>
          <p:cNvPr id="503" name="Google Shape;503;p77"/>
          <p:cNvSpPr txBox="1"/>
          <p:nvPr/>
        </p:nvSpPr>
        <p:spPr>
          <a:xfrm>
            <a:off x="3186630" y="2813948"/>
            <a:ext cx="27420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5555"/>
              </a:lnSpc>
              <a:spcBef>
                <a:spcPts val="0"/>
              </a:spcBef>
              <a:spcAft>
                <a:spcPts val="0"/>
              </a:spcAft>
              <a:buClr>
                <a:srgbClr val="FFFFFF"/>
              </a:buClr>
              <a:buSzPts val="1400"/>
              <a:buFont typeface="Calibri"/>
              <a:buNone/>
            </a:pPr>
            <a:r>
              <a:rPr b="0" i="0" lang="en" sz="1400" u="none" cap="none" strike="noStrike">
                <a:solidFill>
                  <a:srgbClr val="FFFFFF"/>
                </a:solidFill>
                <a:latin typeface="Calibri"/>
                <a:ea typeface="Calibri"/>
                <a:cs typeface="Calibri"/>
                <a:sym typeface="Calibri"/>
              </a:rPr>
              <a:t>GÉANT  Board</a:t>
            </a:r>
            <a:endParaRPr sz="1100"/>
          </a:p>
        </p:txBody>
      </p:sp>
      <p:sp>
        <p:nvSpPr>
          <p:cNvPr id="504" name="Google Shape;504;p77"/>
          <p:cNvSpPr txBox="1"/>
          <p:nvPr/>
        </p:nvSpPr>
        <p:spPr>
          <a:xfrm>
            <a:off x="3326874" y="2451216"/>
            <a:ext cx="25383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5555"/>
              </a:lnSpc>
              <a:spcBef>
                <a:spcPts val="0"/>
              </a:spcBef>
              <a:spcAft>
                <a:spcPts val="0"/>
              </a:spcAft>
              <a:buClr>
                <a:srgbClr val="FFFFFF"/>
              </a:buClr>
              <a:buSzPts val="1400"/>
              <a:buFont typeface="Calibri"/>
              <a:buNone/>
            </a:pPr>
            <a:r>
              <a:rPr b="0" i="0" lang="en" sz="1400" u="none" cap="none" strike="noStrike">
                <a:solidFill>
                  <a:srgbClr val="FFFFFF"/>
                </a:solidFill>
                <a:latin typeface="Calibri"/>
                <a:ea typeface="Calibri"/>
                <a:cs typeface="Calibri"/>
                <a:sym typeface="Calibri"/>
              </a:rPr>
              <a:t>Members / General Assembly</a:t>
            </a:r>
            <a:endParaRPr sz="1100"/>
          </a:p>
        </p:txBody>
      </p:sp>
      <p:sp>
        <p:nvSpPr>
          <p:cNvPr id="505" name="Google Shape;505;p77"/>
          <p:cNvSpPr txBox="1"/>
          <p:nvPr/>
        </p:nvSpPr>
        <p:spPr>
          <a:xfrm>
            <a:off x="4602916" y="4368588"/>
            <a:ext cx="1955400" cy="2538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FFFFFF"/>
              </a:buClr>
              <a:buSzPts val="1200"/>
              <a:buFont typeface="Calibri"/>
              <a:buNone/>
            </a:pPr>
            <a:r>
              <a:rPr b="0" i="0" lang="en" sz="1200" u="none" cap="none" strike="noStrike">
                <a:solidFill>
                  <a:srgbClr val="FFFFFF"/>
                </a:solidFill>
                <a:latin typeface="Calibri"/>
                <a:ea typeface="Calibri"/>
                <a:cs typeface="Calibri"/>
                <a:sym typeface="Calibri"/>
              </a:rPr>
              <a:t>Project Management Board</a:t>
            </a:r>
            <a:endParaRPr sz="1100"/>
          </a:p>
        </p:txBody>
      </p:sp>
      <p:sp>
        <p:nvSpPr>
          <p:cNvPr id="506" name="Google Shape;506;p77"/>
          <p:cNvSpPr/>
          <p:nvPr/>
        </p:nvSpPr>
        <p:spPr>
          <a:xfrm>
            <a:off x="6515731" y="4331951"/>
            <a:ext cx="476700" cy="285600"/>
          </a:xfrm>
          <a:prstGeom prst="rightArrow">
            <a:avLst>
              <a:gd fmla="val 50000" name="adj1"/>
              <a:gd fmla="val 50000" name="adj2"/>
            </a:avLst>
          </a:prstGeom>
          <a:solidFill>
            <a:srgbClr val="C0000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507" name="Google Shape;507;p77"/>
          <p:cNvSpPr/>
          <p:nvPr/>
        </p:nvSpPr>
        <p:spPr>
          <a:xfrm rot="10800000">
            <a:off x="2077847" y="4357325"/>
            <a:ext cx="559500" cy="285600"/>
          </a:xfrm>
          <a:prstGeom prst="rightArrow">
            <a:avLst>
              <a:gd fmla="val 50000" name="adj1"/>
              <a:gd fmla="val 50000" name="adj2"/>
            </a:avLst>
          </a:prstGeom>
          <a:solidFill>
            <a:srgbClr val="C0000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cxnSp>
        <p:nvCxnSpPr>
          <p:cNvPr id="508" name="Google Shape;508;p77"/>
          <p:cNvCxnSpPr/>
          <p:nvPr/>
        </p:nvCxnSpPr>
        <p:spPr>
          <a:xfrm>
            <a:off x="4607904" y="2697533"/>
            <a:ext cx="0" cy="1310100"/>
          </a:xfrm>
          <a:prstGeom prst="straightConnector1">
            <a:avLst/>
          </a:prstGeom>
          <a:noFill/>
          <a:ln cap="flat" cmpd="sng" w="38100">
            <a:solidFill>
              <a:srgbClr val="00435F"/>
            </a:solidFill>
            <a:prstDash val="dash"/>
            <a:miter lim="800000"/>
            <a:headEnd len="sm" w="sm" type="none"/>
            <a:tailEnd len="sm" w="sm" type="none"/>
          </a:ln>
        </p:spPr>
      </p:cxnSp>
      <p:cxnSp>
        <p:nvCxnSpPr>
          <p:cNvPr id="509" name="Google Shape;509;p77"/>
          <p:cNvCxnSpPr/>
          <p:nvPr/>
        </p:nvCxnSpPr>
        <p:spPr>
          <a:xfrm>
            <a:off x="4613268" y="4208990"/>
            <a:ext cx="0" cy="763800"/>
          </a:xfrm>
          <a:prstGeom prst="straightConnector1">
            <a:avLst/>
          </a:prstGeom>
          <a:noFill/>
          <a:ln cap="flat" cmpd="sng" w="38100">
            <a:solidFill>
              <a:srgbClr val="00435F"/>
            </a:solidFill>
            <a:prstDash val="dash"/>
            <a:miter lim="800000"/>
            <a:headEnd len="sm" w="sm" type="none"/>
            <a:tailEnd len="sm" w="sm" type="none"/>
          </a:ln>
        </p:spPr>
      </p:cxnSp>
      <p:sp>
        <p:nvSpPr>
          <p:cNvPr id="510" name="Google Shape;510;p77"/>
          <p:cNvSpPr/>
          <p:nvPr/>
        </p:nvSpPr>
        <p:spPr>
          <a:xfrm>
            <a:off x="5323948" y="3166096"/>
            <a:ext cx="641400" cy="720300"/>
          </a:xfrm>
          <a:prstGeom prst="rect">
            <a:avLst/>
          </a:prstGeom>
          <a:solidFill>
            <a:srgbClr val="9CC2E5"/>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511" name="Google Shape;511;p77"/>
          <p:cNvSpPr txBox="1"/>
          <p:nvPr/>
        </p:nvSpPr>
        <p:spPr>
          <a:xfrm>
            <a:off x="5318942" y="3271556"/>
            <a:ext cx="641400" cy="572100"/>
          </a:xfrm>
          <a:prstGeom prst="rect">
            <a:avLst/>
          </a:prstGeom>
          <a:noFill/>
          <a:ln>
            <a:noFill/>
          </a:ln>
        </p:spPr>
        <p:txBody>
          <a:bodyPr anchorCtr="0" anchor="t" bIns="34275" lIns="68575" spcFirstLastPara="1" rIns="68575" wrap="square" tIns="34275">
            <a:spAutoFit/>
          </a:bodyPr>
          <a:lstStyle/>
          <a:p>
            <a:pPr indent="0" lvl="0" marL="0" marR="0" rtl="0" algn="ctr">
              <a:lnSpc>
                <a:spcPct val="122222"/>
              </a:lnSpc>
              <a:spcBef>
                <a:spcPts val="0"/>
              </a:spcBef>
              <a:spcAft>
                <a:spcPts val="0"/>
              </a:spcAft>
              <a:buClr>
                <a:srgbClr val="FFFFFF"/>
              </a:buClr>
              <a:buSzPts val="700"/>
              <a:buFont typeface="Calibri"/>
              <a:buNone/>
            </a:pPr>
            <a:r>
              <a:rPr b="0" i="0" lang="en" sz="700" u="none" cap="none" strike="noStrike">
                <a:solidFill>
                  <a:srgbClr val="FFFFFF"/>
                </a:solidFill>
                <a:latin typeface="Calibri"/>
                <a:ea typeface="Calibri"/>
                <a:cs typeface="Calibri"/>
                <a:sym typeface="Calibri"/>
              </a:rPr>
              <a:t>GÉANT</a:t>
            </a:r>
            <a:endParaRPr sz="1100"/>
          </a:p>
          <a:p>
            <a:pPr indent="0" lvl="0" marL="0" marR="0" rtl="0" algn="ctr">
              <a:lnSpc>
                <a:spcPct val="122222"/>
              </a:lnSpc>
              <a:spcBef>
                <a:spcPts val="0"/>
              </a:spcBef>
              <a:spcAft>
                <a:spcPts val="0"/>
              </a:spcAft>
              <a:buClr>
                <a:srgbClr val="FFFFFF"/>
              </a:buClr>
              <a:buSzPts val="700"/>
              <a:buFont typeface="Calibri"/>
              <a:buNone/>
            </a:pPr>
            <a:r>
              <a:rPr b="0" i="0" lang="en" sz="700" u="none" cap="none" strike="noStrike">
                <a:solidFill>
                  <a:srgbClr val="FFFFFF"/>
                </a:solidFill>
                <a:latin typeface="Calibri"/>
                <a:ea typeface="Calibri"/>
                <a:cs typeface="Calibri"/>
                <a:sym typeface="Calibri"/>
              </a:rPr>
              <a:t>Programme</a:t>
            </a:r>
            <a:endParaRPr sz="1100"/>
          </a:p>
          <a:p>
            <a:pPr indent="0" lvl="0" marL="0" marR="0" rtl="0" algn="ctr">
              <a:lnSpc>
                <a:spcPct val="122222"/>
              </a:lnSpc>
              <a:spcBef>
                <a:spcPts val="0"/>
              </a:spcBef>
              <a:spcAft>
                <a:spcPts val="0"/>
              </a:spcAft>
              <a:buClr>
                <a:srgbClr val="FFFFFF"/>
              </a:buClr>
              <a:buSzPts val="700"/>
              <a:buFont typeface="Calibri"/>
              <a:buNone/>
            </a:pPr>
            <a:r>
              <a:rPr b="0" i="0" lang="en" sz="700" u="none" cap="none" strike="noStrike">
                <a:solidFill>
                  <a:srgbClr val="FFFFFF"/>
                </a:solidFill>
                <a:latin typeface="Calibri"/>
                <a:ea typeface="Calibri"/>
                <a:cs typeface="Calibri"/>
                <a:sym typeface="Calibri"/>
              </a:rPr>
              <a:t>Planning</a:t>
            </a:r>
            <a:endParaRPr sz="1100"/>
          </a:p>
          <a:p>
            <a:pPr indent="0" lvl="0" marL="0" marR="0" rtl="0" algn="ctr">
              <a:lnSpc>
                <a:spcPct val="122222"/>
              </a:lnSpc>
              <a:spcBef>
                <a:spcPts val="0"/>
              </a:spcBef>
              <a:spcAft>
                <a:spcPts val="0"/>
              </a:spcAft>
              <a:buClr>
                <a:srgbClr val="FFFFFF"/>
              </a:buClr>
              <a:buSzPts val="700"/>
              <a:buFont typeface="Calibri"/>
              <a:buNone/>
            </a:pPr>
            <a:r>
              <a:rPr b="0" i="0" lang="en" sz="700" u="none" cap="none" strike="noStrike">
                <a:solidFill>
                  <a:srgbClr val="FFFFFF"/>
                </a:solidFill>
                <a:latin typeface="Calibri"/>
                <a:ea typeface="Calibri"/>
                <a:cs typeface="Calibri"/>
                <a:sym typeface="Calibri"/>
              </a:rPr>
              <a:t>committee</a:t>
            </a:r>
            <a:endParaRPr sz="1100"/>
          </a:p>
        </p:txBody>
      </p:sp>
      <p:sp>
        <p:nvSpPr>
          <p:cNvPr id="512" name="Google Shape;512;p77"/>
          <p:cNvSpPr/>
          <p:nvPr/>
        </p:nvSpPr>
        <p:spPr>
          <a:xfrm>
            <a:off x="2541423" y="3166096"/>
            <a:ext cx="641400" cy="720300"/>
          </a:xfrm>
          <a:prstGeom prst="rect">
            <a:avLst/>
          </a:prstGeom>
          <a:solidFill>
            <a:srgbClr val="9CC2E5"/>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513" name="Google Shape;513;p77"/>
          <p:cNvSpPr txBox="1"/>
          <p:nvPr/>
        </p:nvSpPr>
        <p:spPr>
          <a:xfrm>
            <a:off x="2538441" y="3316721"/>
            <a:ext cx="641400" cy="3924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FFFFFF"/>
              </a:buClr>
              <a:buSzPts val="700"/>
              <a:buFont typeface="Calibri"/>
              <a:buNone/>
            </a:pPr>
            <a:r>
              <a:rPr b="0" i="0" lang="en" sz="700" u="none" cap="none" strike="noStrike">
                <a:solidFill>
                  <a:srgbClr val="FFFFFF"/>
                </a:solidFill>
                <a:latin typeface="Calibri"/>
                <a:ea typeface="Calibri"/>
                <a:cs typeface="Calibri"/>
                <a:sym typeface="Calibri"/>
              </a:rPr>
              <a:t>GÉANT</a:t>
            </a:r>
            <a:endParaRPr b="0" i="0" sz="1400" u="none" cap="none" strike="noStrike">
              <a:solidFill>
                <a:srgbClr val="000000"/>
              </a:solidFill>
              <a:latin typeface="Calibri"/>
              <a:ea typeface="Calibri"/>
              <a:cs typeface="Calibri"/>
              <a:sym typeface="Calibri"/>
            </a:endParaRPr>
          </a:p>
          <a:p>
            <a:pPr indent="0" lvl="0" marL="0" marR="0" rtl="0" algn="ctr">
              <a:lnSpc>
                <a:spcPct val="100000"/>
              </a:lnSpc>
              <a:spcBef>
                <a:spcPts val="0"/>
              </a:spcBef>
              <a:spcAft>
                <a:spcPts val="0"/>
              </a:spcAft>
              <a:buClr>
                <a:srgbClr val="FFFFFF"/>
              </a:buClr>
              <a:buSzPts val="700"/>
              <a:buFont typeface="Calibri"/>
              <a:buNone/>
            </a:pPr>
            <a:r>
              <a:rPr b="0" i="0" lang="en" sz="700" u="none" cap="none" strike="noStrike">
                <a:solidFill>
                  <a:srgbClr val="FFFFFF"/>
                </a:solidFill>
                <a:latin typeface="Calibri"/>
                <a:ea typeface="Calibri"/>
                <a:cs typeface="Calibri"/>
                <a:sym typeface="Calibri"/>
              </a:rPr>
              <a:t>Community</a:t>
            </a:r>
            <a:endParaRPr b="0" i="0" sz="700" u="none" cap="none" strike="noStrike">
              <a:solidFill>
                <a:srgbClr val="FFFFFF"/>
              </a:solidFill>
              <a:latin typeface="Calibri"/>
              <a:ea typeface="Calibri"/>
              <a:cs typeface="Calibri"/>
              <a:sym typeface="Calibri"/>
            </a:endParaRPr>
          </a:p>
          <a:p>
            <a:pPr indent="0" lvl="0" marL="0" marR="0" rtl="0" algn="ctr">
              <a:lnSpc>
                <a:spcPct val="122222"/>
              </a:lnSpc>
              <a:spcBef>
                <a:spcPts val="0"/>
              </a:spcBef>
              <a:spcAft>
                <a:spcPts val="0"/>
              </a:spcAft>
              <a:buClr>
                <a:srgbClr val="FFFFFF"/>
              </a:buClr>
              <a:buSzPts val="700"/>
              <a:buFont typeface="Calibri"/>
              <a:buNone/>
            </a:pPr>
            <a:r>
              <a:rPr b="0" i="0" lang="en" sz="700" u="none" cap="none" strike="noStrike">
                <a:solidFill>
                  <a:srgbClr val="FFFFFF"/>
                </a:solidFill>
                <a:latin typeface="Calibri"/>
                <a:ea typeface="Calibri"/>
                <a:cs typeface="Calibri"/>
                <a:sym typeface="Calibri"/>
              </a:rPr>
              <a:t>committee</a:t>
            </a:r>
            <a:endParaRPr sz="1100"/>
          </a:p>
        </p:txBody>
      </p:sp>
      <p:sp>
        <p:nvSpPr>
          <p:cNvPr id="514" name="Google Shape;514;p77"/>
          <p:cNvSpPr/>
          <p:nvPr/>
        </p:nvSpPr>
        <p:spPr>
          <a:xfrm>
            <a:off x="6022463" y="3159387"/>
            <a:ext cx="641400" cy="720300"/>
          </a:xfrm>
          <a:prstGeom prst="rect">
            <a:avLst/>
          </a:prstGeom>
          <a:solidFill>
            <a:srgbClr val="2E75B5"/>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515" name="Google Shape;515;p77"/>
          <p:cNvSpPr txBox="1"/>
          <p:nvPr/>
        </p:nvSpPr>
        <p:spPr>
          <a:xfrm>
            <a:off x="6034600" y="3261782"/>
            <a:ext cx="641400" cy="572100"/>
          </a:xfrm>
          <a:prstGeom prst="rect">
            <a:avLst/>
          </a:prstGeom>
          <a:noFill/>
          <a:ln>
            <a:noFill/>
          </a:ln>
        </p:spPr>
        <p:txBody>
          <a:bodyPr anchorCtr="0" anchor="t" bIns="34275" lIns="68575" spcFirstLastPara="1" rIns="68575" wrap="square" tIns="34275">
            <a:spAutoFit/>
          </a:bodyPr>
          <a:lstStyle/>
          <a:p>
            <a:pPr indent="0" lvl="0" marL="0" marR="0" rtl="0" algn="ctr">
              <a:lnSpc>
                <a:spcPct val="122222"/>
              </a:lnSpc>
              <a:spcBef>
                <a:spcPts val="0"/>
              </a:spcBef>
              <a:spcAft>
                <a:spcPts val="0"/>
              </a:spcAft>
              <a:buClr>
                <a:srgbClr val="FFFFFF"/>
              </a:buClr>
              <a:buSzPts val="700"/>
              <a:buFont typeface="Calibri"/>
              <a:buNone/>
            </a:pPr>
            <a:r>
              <a:rPr b="0" i="0" lang="en" sz="700" u="none" cap="none" strike="noStrike">
                <a:solidFill>
                  <a:srgbClr val="FFFFFF"/>
                </a:solidFill>
                <a:latin typeface="Calibri"/>
                <a:ea typeface="Calibri"/>
                <a:cs typeface="Calibri"/>
                <a:sym typeface="Calibri"/>
              </a:rPr>
              <a:t>Network Infrastructure Advisory Committee</a:t>
            </a:r>
            <a:endParaRPr sz="1100"/>
          </a:p>
        </p:txBody>
      </p:sp>
      <p:sp>
        <p:nvSpPr>
          <p:cNvPr id="516" name="Google Shape;516;p77"/>
          <p:cNvSpPr txBox="1"/>
          <p:nvPr/>
        </p:nvSpPr>
        <p:spPr>
          <a:xfrm>
            <a:off x="7010237" y="3959533"/>
            <a:ext cx="1938300" cy="6696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 sz="1300">
                <a:solidFill>
                  <a:srgbClr val="1F3864"/>
                </a:solidFill>
                <a:latin typeface="Calibri"/>
                <a:ea typeface="Calibri"/>
                <a:cs typeface="Calibri"/>
                <a:sym typeface="Calibri"/>
              </a:rPr>
              <a:t>GÉANT </a:t>
            </a:r>
            <a:endParaRPr sz="1100"/>
          </a:p>
          <a:p>
            <a:pPr indent="0" lvl="0" marL="0" marR="0" rtl="0" algn="l">
              <a:spcBef>
                <a:spcPts val="0"/>
              </a:spcBef>
              <a:spcAft>
                <a:spcPts val="0"/>
              </a:spcAft>
              <a:buNone/>
            </a:pPr>
            <a:r>
              <a:rPr lang="en" sz="1300">
                <a:solidFill>
                  <a:srgbClr val="1F3864"/>
                </a:solidFill>
                <a:latin typeface="Calibri"/>
                <a:ea typeface="Calibri"/>
                <a:cs typeface="Calibri"/>
                <a:sym typeface="Calibri"/>
              </a:rPr>
              <a:t>Chief Project Officer and  Work Package Leaders</a:t>
            </a:r>
            <a:endParaRPr sz="1100"/>
          </a:p>
        </p:txBody>
      </p:sp>
      <p:sp>
        <p:nvSpPr>
          <p:cNvPr id="517" name="Google Shape;517;p77"/>
          <p:cNvSpPr txBox="1"/>
          <p:nvPr/>
        </p:nvSpPr>
        <p:spPr>
          <a:xfrm>
            <a:off x="235467" y="2808840"/>
            <a:ext cx="1662600" cy="269400"/>
          </a:xfrm>
          <a:prstGeom prst="rect">
            <a:avLst/>
          </a:prstGeom>
          <a:noFill/>
          <a:ln>
            <a:noFill/>
          </a:ln>
        </p:spPr>
        <p:txBody>
          <a:bodyPr anchorCtr="0" anchor="t" bIns="34275" lIns="68575" spcFirstLastPara="1" rIns="68575" wrap="square" tIns="34275">
            <a:spAutoFit/>
          </a:bodyPr>
          <a:lstStyle/>
          <a:p>
            <a:pPr indent="0" lvl="0" marL="0" marR="0" rtl="0" algn="r">
              <a:lnSpc>
                <a:spcPct val="100000"/>
              </a:lnSpc>
              <a:spcBef>
                <a:spcPts val="0"/>
              </a:spcBef>
              <a:spcAft>
                <a:spcPts val="0"/>
              </a:spcAft>
              <a:buClr>
                <a:srgbClr val="1F3864"/>
              </a:buClr>
              <a:buSzPts val="1300"/>
              <a:buFont typeface="Calibri"/>
              <a:buNone/>
            </a:pPr>
            <a:r>
              <a:rPr b="0" i="0" lang="en" sz="1300" u="none" cap="none" strike="noStrike">
                <a:solidFill>
                  <a:srgbClr val="1F3864"/>
                </a:solidFill>
                <a:latin typeface="Calibri"/>
                <a:ea typeface="Calibri"/>
                <a:cs typeface="Calibri"/>
                <a:sym typeface="Calibri"/>
              </a:rPr>
              <a:t>Subset (9) of members</a:t>
            </a:r>
            <a:endParaRPr sz="1100"/>
          </a:p>
        </p:txBody>
      </p:sp>
      <p:sp>
        <p:nvSpPr>
          <p:cNvPr id="518" name="Google Shape;518;p77"/>
          <p:cNvSpPr txBox="1"/>
          <p:nvPr/>
        </p:nvSpPr>
        <p:spPr>
          <a:xfrm>
            <a:off x="7157483" y="989147"/>
            <a:ext cx="1456200" cy="931200"/>
          </a:xfrm>
          <a:prstGeom prst="rect">
            <a:avLst/>
          </a:prstGeom>
          <a:solidFill>
            <a:srgbClr val="30348F"/>
          </a:solid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b="0" i="0" lang="en" sz="1400" u="none" cap="none" strike="noStrike">
                <a:solidFill>
                  <a:schemeClr val="lt1"/>
                </a:solidFill>
                <a:latin typeface="Calibri"/>
                <a:ea typeface="Calibri"/>
                <a:cs typeface="Calibri"/>
                <a:sym typeface="Calibri"/>
              </a:rPr>
              <a:t>Covering both the Association and </a:t>
            </a:r>
            <a:br>
              <a:rPr b="0" i="0" lang="en" sz="1400" u="none" cap="none" strike="noStrike">
                <a:solidFill>
                  <a:schemeClr val="lt1"/>
                </a:solidFill>
                <a:latin typeface="Calibri"/>
                <a:ea typeface="Calibri"/>
                <a:cs typeface="Calibri"/>
                <a:sym typeface="Calibri"/>
              </a:rPr>
            </a:br>
            <a:r>
              <a:rPr b="0" i="0" lang="en" sz="1400" u="none" cap="none" strike="noStrike">
                <a:solidFill>
                  <a:schemeClr val="lt1"/>
                </a:solidFill>
                <a:latin typeface="Calibri"/>
                <a:ea typeface="Calibri"/>
                <a:cs typeface="Calibri"/>
                <a:sym typeface="Calibri"/>
              </a:rPr>
              <a:t>the GN4-x projects</a:t>
            </a:r>
            <a:endParaRPr sz="1400">
              <a:solidFill>
                <a:schemeClr val="lt1"/>
              </a:solidFill>
              <a:latin typeface="Calibri"/>
              <a:ea typeface="Calibri"/>
              <a:cs typeface="Calibri"/>
              <a:sym typeface="Calibri"/>
            </a:endParaRPr>
          </a:p>
        </p:txBody>
      </p:sp>
      <p:sp>
        <p:nvSpPr>
          <p:cNvPr id="519" name="Google Shape;519;p77"/>
          <p:cNvSpPr/>
          <p:nvPr/>
        </p:nvSpPr>
        <p:spPr>
          <a:xfrm>
            <a:off x="7090357" y="3347405"/>
            <a:ext cx="148200" cy="148500"/>
          </a:xfrm>
          <a:prstGeom prst="rect">
            <a:avLst/>
          </a:prstGeom>
          <a:solidFill>
            <a:srgbClr val="2E75B5"/>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520" name="Google Shape;520;p77"/>
          <p:cNvSpPr/>
          <p:nvPr/>
        </p:nvSpPr>
        <p:spPr>
          <a:xfrm>
            <a:off x="7095938" y="3509273"/>
            <a:ext cx="142500" cy="147900"/>
          </a:xfrm>
          <a:prstGeom prst="rect">
            <a:avLst/>
          </a:prstGeom>
          <a:solidFill>
            <a:srgbClr val="9CC2E5"/>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chemeClr val="lt1"/>
              </a:buClr>
              <a:buSzPts val="1400"/>
              <a:buFont typeface="Calibri"/>
              <a:buNone/>
            </a:pPr>
            <a:r>
              <a:t/>
            </a:r>
            <a:endParaRPr b="0" i="0" sz="1400" u="none" cap="none" strike="noStrike">
              <a:solidFill>
                <a:srgbClr val="FFFFFF"/>
              </a:solidFill>
              <a:latin typeface="Calibri"/>
              <a:ea typeface="Calibri"/>
              <a:cs typeface="Calibri"/>
              <a:sym typeface="Calibri"/>
            </a:endParaRPr>
          </a:p>
        </p:txBody>
      </p:sp>
      <p:sp>
        <p:nvSpPr>
          <p:cNvPr id="521" name="Google Shape;521;p77"/>
          <p:cNvSpPr txBox="1"/>
          <p:nvPr/>
        </p:nvSpPr>
        <p:spPr>
          <a:xfrm>
            <a:off x="7200768" y="3334036"/>
            <a:ext cx="1748100" cy="3156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 sz="800">
                <a:solidFill>
                  <a:srgbClr val="002060"/>
                </a:solidFill>
                <a:latin typeface="Calibri"/>
                <a:ea typeface="Calibri"/>
                <a:cs typeface="Calibri"/>
                <a:sym typeface="Calibri"/>
              </a:rPr>
              <a:t>= Committee reports to Board</a:t>
            </a:r>
            <a:endParaRPr sz="1100"/>
          </a:p>
          <a:p>
            <a:pPr indent="0" lvl="0" marL="0" marR="0" rtl="0" algn="l">
              <a:spcBef>
                <a:spcPts val="0"/>
              </a:spcBef>
              <a:spcAft>
                <a:spcPts val="0"/>
              </a:spcAft>
              <a:buNone/>
            </a:pPr>
            <a:r>
              <a:rPr lang="en" sz="800">
                <a:solidFill>
                  <a:srgbClr val="002060"/>
                </a:solidFill>
                <a:latin typeface="Calibri"/>
                <a:ea typeface="Calibri"/>
                <a:cs typeface="Calibri"/>
                <a:sym typeface="Calibri"/>
              </a:rPr>
              <a:t>= Committee report to GÉANT CEO</a:t>
            </a:r>
            <a:endParaRPr sz="1100"/>
          </a:p>
        </p:txBody>
      </p:sp>
      <p:sp>
        <p:nvSpPr>
          <p:cNvPr id="522" name="Google Shape;522;p77"/>
          <p:cNvSpPr txBox="1"/>
          <p:nvPr/>
        </p:nvSpPr>
        <p:spPr>
          <a:xfrm>
            <a:off x="206675" y="924300"/>
            <a:ext cx="42204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rgbClr val="004360"/>
                </a:solidFill>
                <a:latin typeface="Calibri"/>
                <a:ea typeface="Calibri"/>
                <a:cs typeface="Calibri"/>
                <a:sym typeface="Calibri"/>
              </a:rPr>
              <a:t>Governance model</a:t>
            </a:r>
            <a:endParaRPr b="1" sz="1800">
              <a:solidFill>
                <a:srgbClr val="004360"/>
              </a:solidFill>
              <a:latin typeface="Calibri"/>
              <a:ea typeface="Calibri"/>
              <a:cs typeface="Calibri"/>
              <a:sym typeface="Calibri"/>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4" name="Shape 1594"/>
        <p:cNvGrpSpPr/>
        <p:nvPr/>
      </p:nvGrpSpPr>
      <p:grpSpPr>
        <a:xfrm>
          <a:off x="0" y="0"/>
          <a:ext cx="0" cy="0"/>
          <a:chOff x="0" y="0"/>
          <a:chExt cx="0" cy="0"/>
        </a:xfrm>
      </p:grpSpPr>
      <p:sp>
        <p:nvSpPr>
          <p:cNvPr id="1595" name="Google Shape;1595;p149"/>
          <p:cNvSpPr txBox="1"/>
          <p:nvPr>
            <p:ph type="title"/>
          </p:nvPr>
        </p:nvSpPr>
        <p:spPr>
          <a:xfrm>
            <a:off x="341735" y="55987"/>
            <a:ext cx="7209000" cy="994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2800"/>
              <a:t>The eduGAIN contributors &amp; </a:t>
            </a:r>
            <a:br>
              <a:rPr lang="en" sz="2800"/>
            </a:br>
            <a:r>
              <a:rPr lang="en" sz="2800"/>
              <a:t>stakeholders </a:t>
            </a:r>
            <a:endParaRPr sz="2800"/>
          </a:p>
        </p:txBody>
      </p:sp>
      <p:pic>
        <p:nvPicPr>
          <p:cNvPr id="1596" name="Google Shape;1596;p149"/>
          <p:cNvPicPr preferRelativeResize="0"/>
          <p:nvPr/>
        </p:nvPicPr>
        <p:blipFill>
          <a:blip r:embed="rId3">
            <a:alphaModFix/>
          </a:blip>
          <a:stretch>
            <a:fillRect/>
          </a:stretch>
        </p:blipFill>
        <p:spPr>
          <a:xfrm>
            <a:off x="581513" y="2160884"/>
            <a:ext cx="1286875" cy="1286875"/>
          </a:xfrm>
          <a:prstGeom prst="rect">
            <a:avLst/>
          </a:prstGeom>
          <a:noFill/>
          <a:ln>
            <a:noFill/>
          </a:ln>
        </p:spPr>
      </p:pic>
      <p:pic>
        <p:nvPicPr>
          <p:cNvPr id="1597" name="Google Shape;1597;p149"/>
          <p:cNvPicPr preferRelativeResize="0"/>
          <p:nvPr/>
        </p:nvPicPr>
        <p:blipFill>
          <a:blip r:embed="rId4">
            <a:alphaModFix/>
          </a:blip>
          <a:stretch>
            <a:fillRect/>
          </a:stretch>
        </p:blipFill>
        <p:spPr>
          <a:xfrm>
            <a:off x="417900" y="3468274"/>
            <a:ext cx="1807692" cy="498375"/>
          </a:xfrm>
          <a:prstGeom prst="rect">
            <a:avLst/>
          </a:prstGeom>
          <a:noFill/>
          <a:ln>
            <a:noFill/>
          </a:ln>
        </p:spPr>
      </p:pic>
      <p:pic>
        <p:nvPicPr>
          <p:cNvPr id="1598" name="Google Shape;1598;p149"/>
          <p:cNvPicPr preferRelativeResize="0"/>
          <p:nvPr/>
        </p:nvPicPr>
        <p:blipFill>
          <a:blip r:embed="rId5">
            <a:alphaModFix/>
          </a:blip>
          <a:stretch>
            <a:fillRect/>
          </a:stretch>
        </p:blipFill>
        <p:spPr>
          <a:xfrm>
            <a:off x="2628400" y="2368638"/>
            <a:ext cx="3350175" cy="871375"/>
          </a:xfrm>
          <a:prstGeom prst="rect">
            <a:avLst/>
          </a:prstGeom>
          <a:noFill/>
          <a:ln>
            <a:noFill/>
          </a:ln>
        </p:spPr>
      </p:pic>
      <p:pic>
        <p:nvPicPr>
          <p:cNvPr id="1599" name="Google Shape;1599;p149"/>
          <p:cNvPicPr preferRelativeResize="0"/>
          <p:nvPr/>
        </p:nvPicPr>
        <p:blipFill>
          <a:blip r:embed="rId6">
            <a:alphaModFix/>
          </a:blip>
          <a:stretch>
            <a:fillRect/>
          </a:stretch>
        </p:blipFill>
        <p:spPr>
          <a:xfrm>
            <a:off x="581521" y="4153397"/>
            <a:ext cx="1417525" cy="498375"/>
          </a:xfrm>
          <a:prstGeom prst="rect">
            <a:avLst/>
          </a:prstGeom>
          <a:noFill/>
          <a:ln>
            <a:noFill/>
          </a:ln>
        </p:spPr>
      </p:pic>
      <p:pic>
        <p:nvPicPr>
          <p:cNvPr id="1600" name="Google Shape;1600;p149"/>
          <p:cNvPicPr preferRelativeResize="0"/>
          <p:nvPr/>
        </p:nvPicPr>
        <p:blipFill rotWithShape="1">
          <a:blip r:embed="rId7">
            <a:alphaModFix/>
          </a:blip>
          <a:srcRect b="0" l="0" r="0" t="0"/>
          <a:stretch/>
        </p:blipFill>
        <p:spPr>
          <a:xfrm>
            <a:off x="7488711" y="3413922"/>
            <a:ext cx="375270" cy="174521"/>
          </a:xfrm>
          <a:prstGeom prst="rect">
            <a:avLst/>
          </a:prstGeom>
          <a:noFill/>
          <a:ln>
            <a:noFill/>
          </a:ln>
        </p:spPr>
      </p:pic>
      <p:pic>
        <p:nvPicPr>
          <p:cNvPr id="1601" name="Google Shape;1601;p149"/>
          <p:cNvPicPr preferRelativeResize="0"/>
          <p:nvPr/>
        </p:nvPicPr>
        <p:blipFill rotWithShape="1">
          <a:blip r:embed="rId8">
            <a:alphaModFix/>
          </a:blip>
          <a:srcRect b="0" l="0" r="0" t="0"/>
          <a:stretch/>
        </p:blipFill>
        <p:spPr>
          <a:xfrm>
            <a:off x="7988781" y="3513575"/>
            <a:ext cx="644942" cy="347923"/>
          </a:xfrm>
          <a:prstGeom prst="rect">
            <a:avLst/>
          </a:prstGeom>
          <a:noFill/>
          <a:ln>
            <a:noFill/>
          </a:ln>
        </p:spPr>
      </p:pic>
      <p:pic>
        <p:nvPicPr>
          <p:cNvPr id="1602" name="Google Shape;1602;p149"/>
          <p:cNvPicPr preferRelativeResize="0"/>
          <p:nvPr/>
        </p:nvPicPr>
        <p:blipFill rotWithShape="1">
          <a:blip r:embed="rId9">
            <a:alphaModFix/>
          </a:blip>
          <a:srcRect b="6808" l="0" r="0" t="6453"/>
          <a:stretch/>
        </p:blipFill>
        <p:spPr>
          <a:xfrm>
            <a:off x="6837346" y="1774161"/>
            <a:ext cx="652516" cy="218990"/>
          </a:xfrm>
          <a:prstGeom prst="rect">
            <a:avLst/>
          </a:prstGeom>
          <a:noFill/>
          <a:ln>
            <a:noFill/>
          </a:ln>
        </p:spPr>
      </p:pic>
      <p:pic>
        <p:nvPicPr>
          <p:cNvPr id="1603" name="Google Shape;1603;p149"/>
          <p:cNvPicPr preferRelativeResize="0"/>
          <p:nvPr/>
        </p:nvPicPr>
        <p:blipFill rotWithShape="1">
          <a:blip r:embed="rId10">
            <a:alphaModFix/>
          </a:blip>
          <a:srcRect b="0" l="0" r="0" t="0"/>
          <a:stretch/>
        </p:blipFill>
        <p:spPr>
          <a:xfrm>
            <a:off x="8404656" y="2192411"/>
            <a:ext cx="499459" cy="315232"/>
          </a:xfrm>
          <a:prstGeom prst="rect">
            <a:avLst/>
          </a:prstGeom>
          <a:noFill/>
          <a:ln>
            <a:noFill/>
          </a:ln>
        </p:spPr>
      </p:pic>
      <p:pic>
        <p:nvPicPr>
          <p:cNvPr id="1604" name="Google Shape;1604;p149"/>
          <p:cNvPicPr preferRelativeResize="0"/>
          <p:nvPr/>
        </p:nvPicPr>
        <p:blipFill rotWithShape="1">
          <a:blip r:embed="rId11">
            <a:alphaModFix/>
          </a:blip>
          <a:srcRect b="0" l="0" r="0" t="0"/>
          <a:stretch/>
        </p:blipFill>
        <p:spPr>
          <a:xfrm>
            <a:off x="7157321" y="984050"/>
            <a:ext cx="562521" cy="335618"/>
          </a:xfrm>
          <a:prstGeom prst="rect">
            <a:avLst/>
          </a:prstGeom>
          <a:noFill/>
          <a:ln>
            <a:noFill/>
          </a:ln>
        </p:spPr>
      </p:pic>
      <p:pic>
        <p:nvPicPr>
          <p:cNvPr id="1605" name="Google Shape;1605;p149"/>
          <p:cNvPicPr preferRelativeResize="0"/>
          <p:nvPr/>
        </p:nvPicPr>
        <p:blipFill rotWithShape="1">
          <a:blip r:embed="rId12">
            <a:alphaModFix/>
          </a:blip>
          <a:srcRect b="0" l="0" r="0" t="0"/>
          <a:stretch/>
        </p:blipFill>
        <p:spPr>
          <a:xfrm>
            <a:off x="7194420" y="2976983"/>
            <a:ext cx="790303" cy="156203"/>
          </a:xfrm>
          <a:prstGeom prst="rect">
            <a:avLst/>
          </a:prstGeom>
          <a:noFill/>
          <a:ln>
            <a:noFill/>
          </a:ln>
        </p:spPr>
      </p:pic>
      <p:pic>
        <p:nvPicPr>
          <p:cNvPr id="1606" name="Google Shape;1606;p149">
            <a:hlinkClick r:id="rId13"/>
          </p:cNvPr>
          <p:cNvPicPr preferRelativeResize="0"/>
          <p:nvPr/>
        </p:nvPicPr>
        <p:blipFill rotWithShape="1">
          <a:blip r:embed="rId14">
            <a:alphaModFix/>
          </a:blip>
          <a:srcRect b="0" l="0" r="0" t="0"/>
          <a:stretch/>
        </p:blipFill>
        <p:spPr>
          <a:xfrm>
            <a:off x="6738582" y="2242075"/>
            <a:ext cx="518869" cy="204478"/>
          </a:xfrm>
          <a:prstGeom prst="rect">
            <a:avLst/>
          </a:prstGeom>
          <a:noFill/>
          <a:ln>
            <a:noFill/>
          </a:ln>
        </p:spPr>
      </p:pic>
      <p:pic>
        <p:nvPicPr>
          <p:cNvPr id="1607" name="Google Shape;1607;p149"/>
          <p:cNvPicPr preferRelativeResize="0"/>
          <p:nvPr/>
        </p:nvPicPr>
        <p:blipFill rotWithShape="1">
          <a:blip r:embed="rId15">
            <a:alphaModFix/>
          </a:blip>
          <a:srcRect b="0" l="0" r="0" t="0"/>
          <a:stretch/>
        </p:blipFill>
        <p:spPr>
          <a:xfrm>
            <a:off x="6350663" y="4096125"/>
            <a:ext cx="506004" cy="150017"/>
          </a:xfrm>
          <a:prstGeom prst="rect">
            <a:avLst/>
          </a:prstGeom>
          <a:noFill/>
          <a:ln>
            <a:noFill/>
          </a:ln>
        </p:spPr>
      </p:pic>
      <p:pic>
        <p:nvPicPr>
          <p:cNvPr id="1608" name="Google Shape;1608;p149"/>
          <p:cNvPicPr preferRelativeResize="0"/>
          <p:nvPr/>
        </p:nvPicPr>
        <p:blipFill rotWithShape="1">
          <a:blip r:embed="rId16">
            <a:alphaModFix/>
          </a:blip>
          <a:srcRect b="0" l="0" r="0" t="0"/>
          <a:stretch/>
        </p:blipFill>
        <p:spPr>
          <a:xfrm>
            <a:off x="7671192" y="1692557"/>
            <a:ext cx="541256" cy="255070"/>
          </a:xfrm>
          <a:prstGeom prst="rect">
            <a:avLst/>
          </a:prstGeom>
          <a:noFill/>
          <a:ln>
            <a:noFill/>
          </a:ln>
        </p:spPr>
      </p:pic>
      <p:pic>
        <p:nvPicPr>
          <p:cNvPr id="1609" name="Google Shape;1609;p149"/>
          <p:cNvPicPr preferRelativeResize="0"/>
          <p:nvPr/>
        </p:nvPicPr>
        <p:blipFill rotWithShape="1">
          <a:blip r:embed="rId17">
            <a:alphaModFix/>
          </a:blip>
          <a:srcRect b="0" l="0" r="0" t="0"/>
          <a:stretch/>
        </p:blipFill>
        <p:spPr>
          <a:xfrm>
            <a:off x="6536413" y="1572577"/>
            <a:ext cx="418571" cy="191303"/>
          </a:xfrm>
          <a:prstGeom prst="rect">
            <a:avLst/>
          </a:prstGeom>
          <a:noFill/>
          <a:ln>
            <a:noFill/>
          </a:ln>
        </p:spPr>
      </p:pic>
      <p:pic>
        <p:nvPicPr>
          <p:cNvPr id="1610" name="Google Shape;1610;p149"/>
          <p:cNvPicPr preferRelativeResize="0"/>
          <p:nvPr/>
        </p:nvPicPr>
        <p:blipFill rotWithShape="1">
          <a:blip r:embed="rId18">
            <a:alphaModFix/>
          </a:blip>
          <a:srcRect b="0" l="0" r="0" t="0"/>
          <a:stretch/>
        </p:blipFill>
        <p:spPr>
          <a:xfrm>
            <a:off x="7543563" y="2676990"/>
            <a:ext cx="611139" cy="254654"/>
          </a:xfrm>
          <a:prstGeom prst="rect">
            <a:avLst/>
          </a:prstGeom>
          <a:noFill/>
          <a:ln>
            <a:noFill/>
          </a:ln>
        </p:spPr>
      </p:pic>
      <p:pic>
        <p:nvPicPr>
          <p:cNvPr id="1611" name="Google Shape;1611;p149"/>
          <p:cNvPicPr preferRelativeResize="0"/>
          <p:nvPr/>
        </p:nvPicPr>
        <p:blipFill rotWithShape="1">
          <a:blip r:embed="rId19">
            <a:alphaModFix/>
          </a:blip>
          <a:srcRect b="0" l="0" r="0" t="0"/>
          <a:stretch/>
        </p:blipFill>
        <p:spPr>
          <a:xfrm>
            <a:off x="6943969" y="1406811"/>
            <a:ext cx="677020" cy="222347"/>
          </a:xfrm>
          <a:prstGeom prst="rect">
            <a:avLst/>
          </a:prstGeom>
          <a:noFill/>
          <a:ln>
            <a:noFill/>
          </a:ln>
        </p:spPr>
      </p:pic>
      <p:pic>
        <p:nvPicPr>
          <p:cNvPr id="1612" name="Google Shape;1612;p149"/>
          <p:cNvPicPr preferRelativeResize="0"/>
          <p:nvPr/>
        </p:nvPicPr>
        <p:blipFill rotWithShape="1">
          <a:blip r:embed="rId20">
            <a:alphaModFix/>
          </a:blip>
          <a:srcRect b="0" l="0" r="0" t="0"/>
          <a:stretch/>
        </p:blipFill>
        <p:spPr>
          <a:xfrm>
            <a:off x="8312378" y="2742755"/>
            <a:ext cx="651598" cy="151515"/>
          </a:xfrm>
          <a:prstGeom prst="rect">
            <a:avLst/>
          </a:prstGeom>
          <a:noFill/>
          <a:ln>
            <a:noFill/>
          </a:ln>
        </p:spPr>
      </p:pic>
      <p:pic>
        <p:nvPicPr>
          <p:cNvPr descr="Screen shot 2011-07-15 at 9.47.40 AM.png" id="1613" name="Google Shape;1613;p149"/>
          <p:cNvPicPr preferRelativeResize="0"/>
          <p:nvPr/>
        </p:nvPicPr>
        <p:blipFill rotWithShape="1">
          <a:blip r:embed="rId21">
            <a:alphaModFix/>
          </a:blip>
          <a:srcRect b="0" l="0" r="0" t="0"/>
          <a:stretch/>
        </p:blipFill>
        <p:spPr>
          <a:xfrm>
            <a:off x="6475168" y="4552788"/>
            <a:ext cx="550728" cy="149981"/>
          </a:xfrm>
          <a:prstGeom prst="rect">
            <a:avLst/>
          </a:prstGeom>
          <a:noFill/>
          <a:ln>
            <a:noFill/>
          </a:ln>
        </p:spPr>
      </p:pic>
      <p:pic>
        <p:nvPicPr>
          <p:cNvPr id="1614" name="Google Shape;1614;p149"/>
          <p:cNvPicPr preferRelativeResize="0"/>
          <p:nvPr/>
        </p:nvPicPr>
        <p:blipFill rotWithShape="1">
          <a:blip r:embed="rId22">
            <a:alphaModFix/>
          </a:blip>
          <a:srcRect b="0" l="0" r="0" t="0"/>
          <a:stretch/>
        </p:blipFill>
        <p:spPr>
          <a:xfrm>
            <a:off x="8285067" y="1528552"/>
            <a:ext cx="512389" cy="285276"/>
          </a:xfrm>
          <a:prstGeom prst="rect">
            <a:avLst/>
          </a:prstGeom>
          <a:noFill/>
          <a:ln>
            <a:noFill/>
          </a:ln>
        </p:spPr>
      </p:pic>
      <p:pic>
        <p:nvPicPr>
          <p:cNvPr id="1615" name="Google Shape;1615;p149"/>
          <p:cNvPicPr preferRelativeResize="0"/>
          <p:nvPr/>
        </p:nvPicPr>
        <p:blipFill rotWithShape="1">
          <a:blip r:embed="rId23">
            <a:alphaModFix/>
          </a:blip>
          <a:srcRect b="0" l="0" r="0" t="0"/>
          <a:stretch/>
        </p:blipFill>
        <p:spPr>
          <a:xfrm>
            <a:off x="6416989" y="2591843"/>
            <a:ext cx="550154" cy="200734"/>
          </a:xfrm>
          <a:prstGeom prst="rect">
            <a:avLst/>
          </a:prstGeom>
          <a:noFill/>
          <a:ln>
            <a:noFill/>
          </a:ln>
        </p:spPr>
      </p:pic>
      <p:pic>
        <p:nvPicPr>
          <p:cNvPr id="1616" name="Google Shape;1616;p149"/>
          <p:cNvPicPr preferRelativeResize="0"/>
          <p:nvPr/>
        </p:nvPicPr>
        <p:blipFill rotWithShape="1">
          <a:blip r:embed="rId24">
            <a:alphaModFix/>
          </a:blip>
          <a:srcRect b="0" l="0" r="0" t="0"/>
          <a:stretch/>
        </p:blipFill>
        <p:spPr>
          <a:xfrm>
            <a:off x="7280789" y="3186526"/>
            <a:ext cx="598988" cy="185010"/>
          </a:xfrm>
          <a:prstGeom prst="rect">
            <a:avLst/>
          </a:prstGeom>
          <a:noFill/>
          <a:ln>
            <a:noFill/>
          </a:ln>
        </p:spPr>
      </p:pic>
      <p:pic>
        <p:nvPicPr>
          <p:cNvPr id="1617" name="Google Shape;1617;p149"/>
          <p:cNvPicPr preferRelativeResize="0"/>
          <p:nvPr/>
        </p:nvPicPr>
        <p:blipFill rotWithShape="1">
          <a:blip r:embed="rId25">
            <a:alphaModFix/>
          </a:blip>
          <a:srcRect b="0" l="0" r="0" t="0"/>
          <a:stretch/>
        </p:blipFill>
        <p:spPr>
          <a:xfrm>
            <a:off x="7530901" y="2144311"/>
            <a:ext cx="795737" cy="148025"/>
          </a:xfrm>
          <a:prstGeom prst="rect">
            <a:avLst/>
          </a:prstGeom>
          <a:noFill/>
          <a:ln>
            <a:noFill/>
          </a:ln>
        </p:spPr>
      </p:pic>
      <p:pic>
        <p:nvPicPr>
          <p:cNvPr id="1618" name="Google Shape;1618;p149"/>
          <p:cNvPicPr preferRelativeResize="0"/>
          <p:nvPr/>
        </p:nvPicPr>
        <p:blipFill rotWithShape="1">
          <a:blip r:embed="rId26">
            <a:alphaModFix/>
          </a:blip>
          <a:srcRect b="0" l="70919" r="-442" t="0"/>
          <a:stretch/>
        </p:blipFill>
        <p:spPr>
          <a:xfrm>
            <a:off x="7675349" y="4137444"/>
            <a:ext cx="476388" cy="210817"/>
          </a:xfrm>
          <a:prstGeom prst="rect">
            <a:avLst/>
          </a:prstGeom>
          <a:noFill/>
          <a:ln>
            <a:noFill/>
          </a:ln>
        </p:spPr>
      </p:pic>
      <p:pic>
        <p:nvPicPr>
          <p:cNvPr id="1619" name="Google Shape;1619;p149"/>
          <p:cNvPicPr preferRelativeResize="0"/>
          <p:nvPr/>
        </p:nvPicPr>
        <p:blipFill rotWithShape="1">
          <a:blip r:embed="rId27">
            <a:alphaModFix/>
          </a:blip>
          <a:srcRect b="0" l="0" r="0" t="0"/>
          <a:stretch/>
        </p:blipFill>
        <p:spPr>
          <a:xfrm>
            <a:off x="8108880" y="3118018"/>
            <a:ext cx="432408" cy="343939"/>
          </a:xfrm>
          <a:prstGeom prst="rect">
            <a:avLst/>
          </a:prstGeom>
          <a:noFill/>
          <a:ln>
            <a:noFill/>
          </a:ln>
        </p:spPr>
      </p:pic>
      <p:pic>
        <p:nvPicPr>
          <p:cNvPr id="1620" name="Google Shape;1620;p149"/>
          <p:cNvPicPr preferRelativeResize="0"/>
          <p:nvPr/>
        </p:nvPicPr>
        <p:blipFill rotWithShape="1">
          <a:blip r:embed="rId28">
            <a:alphaModFix/>
          </a:blip>
          <a:srcRect b="0" l="0" r="0" t="0"/>
          <a:stretch/>
        </p:blipFill>
        <p:spPr>
          <a:xfrm>
            <a:off x="7308826" y="4420921"/>
            <a:ext cx="407459" cy="304152"/>
          </a:xfrm>
          <a:prstGeom prst="rect">
            <a:avLst/>
          </a:prstGeom>
          <a:noFill/>
          <a:ln>
            <a:noFill/>
          </a:ln>
        </p:spPr>
      </p:pic>
      <p:pic>
        <p:nvPicPr>
          <p:cNvPr id="1621" name="Google Shape;1621;p149"/>
          <p:cNvPicPr preferRelativeResize="0"/>
          <p:nvPr/>
        </p:nvPicPr>
        <p:blipFill rotWithShape="1">
          <a:blip r:embed="rId29">
            <a:alphaModFix/>
          </a:blip>
          <a:srcRect b="0" l="0" r="0" t="0"/>
          <a:stretch/>
        </p:blipFill>
        <p:spPr>
          <a:xfrm>
            <a:off x="6478361" y="3667285"/>
            <a:ext cx="721676" cy="226266"/>
          </a:xfrm>
          <a:prstGeom prst="rect">
            <a:avLst/>
          </a:prstGeom>
          <a:noFill/>
          <a:ln>
            <a:noFill/>
          </a:ln>
        </p:spPr>
      </p:pic>
      <p:pic>
        <p:nvPicPr>
          <p:cNvPr id="1622" name="Google Shape;1622;p149"/>
          <p:cNvPicPr preferRelativeResize="0"/>
          <p:nvPr/>
        </p:nvPicPr>
        <p:blipFill rotWithShape="1">
          <a:blip r:embed="rId30">
            <a:alphaModFix/>
          </a:blip>
          <a:srcRect b="17883" l="7230" r="1478" t="18177"/>
          <a:stretch/>
        </p:blipFill>
        <p:spPr>
          <a:xfrm>
            <a:off x="7715261" y="2447184"/>
            <a:ext cx="530865" cy="166684"/>
          </a:xfrm>
          <a:prstGeom prst="rect">
            <a:avLst/>
          </a:prstGeom>
          <a:noFill/>
          <a:ln>
            <a:noFill/>
          </a:ln>
        </p:spPr>
      </p:pic>
      <p:pic>
        <p:nvPicPr>
          <p:cNvPr id="1623" name="Google Shape;1623;p149"/>
          <p:cNvPicPr preferRelativeResize="0"/>
          <p:nvPr/>
        </p:nvPicPr>
        <p:blipFill rotWithShape="1">
          <a:blip r:embed="rId31">
            <a:alphaModFix/>
          </a:blip>
          <a:srcRect b="0" l="0" r="0" t="0"/>
          <a:stretch/>
        </p:blipFill>
        <p:spPr>
          <a:xfrm>
            <a:off x="8326641" y="4011047"/>
            <a:ext cx="508775" cy="216906"/>
          </a:xfrm>
          <a:prstGeom prst="rect">
            <a:avLst/>
          </a:prstGeom>
          <a:noFill/>
          <a:ln>
            <a:noFill/>
          </a:ln>
        </p:spPr>
      </p:pic>
      <p:pic>
        <p:nvPicPr>
          <p:cNvPr id="1624" name="Google Shape;1624;p149"/>
          <p:cNvPicPr preferRelativeResize="0"/>
          <p:nvPr/>
        </p:nvPicPr>
        <p:blipFill rotWithShape="1">
          <a:blip r:embed="rId32">
            <a:alphaModFix/>
          </a:blip>
          <a:srcRect b="14022" l="19454" r="23974" t="10139"/>
          <a:stretch/>
        </p:blipFill>
        <p:spPr>
          <a:xfrm>
            <a:off x="8770058" y="3419950"/>
            <a:ext cx="271028" cy="398136"/>
          </a:xfrm>
          <a:prstGeom prst="rect">
            <a:avLst/>
          </a:prstGeom>
          <a:noFill/>
          <a:ln>
            <a:noFill/>
          </a:ln>
        </p:spPr>
      </p:pic>
      <p:pic>
        <p:nvPicPr>
          <p:cNvPr id="1625" name="Google Shape;1625;p149"/>
          <p:cNvPicPr preferRelativeResize="0"/>
          <p:nvPr/>
        </p:nvPicPr>
        <p:blipFill rotWithShape="1">
          <a:blip r:embed="rId33">
            <a:alphaModFix/>
          </a:blip>
          <a:srcRect b="0" l="0" r="0" t="0"/>
          <a:stretch/>
        </p:blipFill>
        <p:spPr>
          <a:xfrm>
            <a:off x="8563836" y="3051995"/>
            <a:ext cx="415403" cy="212371"/>
          </a:xfrm>
          <a:prstGeom prst="rect">
            <a:avLst/>
          </a:prstGeom>
          <a:noFill/>
          <a:ln>
            <a:noFill/>
          </a:ln>
        </p:spPr>
      </p:pic>
      <p:pic>
        <p:nvPicPr>
          <p:cNvPr id="1626" name="Google Shape;1626;p149"/>
          <p:cNvPicPr preferRelativeResize="0"/>
          <p:nvPr/>
        </p:nvPicPr>
        <p:blipFill rotWithShape="1">
          <a:blip r:embed="rId34">
            <a:alphaModFix/>
          </a:blip>
          <a:srcRect b="0" l="0" r="0" t="0"/>
          <a:stretch/>
        </p:blipFill>
        <p:spPr>
          <a:xfrm>
            <a:off x="6639333" y="4347747"/>
            <a:ext cx="581137" cy="109678"/>
          </a:xfrm>
          <a:prstGeom prst="rect">
            <a:avLst/>
          </a:prstGeom>
          <a:noFill/>
          <a:ln>
            <a:noFill/>
          </a:ln>
        </p:spPr>
      </p:pic>
      <p:pic>
        <p:nvPicPr>
          <p:cNvPr id="1627" name="Google Shape;1627;p149"/>
          <p:cNvPicPr preferRelativeResize="0"/>
          <p:nvPr/>
        </p:nvPicPr>
        <p:blipFill rotWithShape="1">
          <a:blip r:embed="rId35">
            <a:alphaModFix/>
          </a:blip>
          <a:srcRect b="0" l="3938" r="81883" t="0"/>
          <a:stretch/>
        </p:blipFill>
        <p:spPr>
          <a:xfrm>
            <a:off x="7809701" y="1335705"/>
            <a:ext cx="342021" cy="283515"/>
          </a:xfrm>
          <a:prstGeom prst="rect">
            <a:avLst/>
          </a:prstGeom>
          <a:noFill/>
          <a:ln>
            <a:noFill/>
          </a:ln>
        </p:spPr>
      </p:pic>
      <p:pic>
        <p:nvPicPr>
          <p:cNvPr id="1628" name="Google Shape;1628;p149"/>
          <p:cNvPicPr preferRelativeResize="0"/>
          <p:nvPr/>
        </p:nvPicPr>
        <p:blipFill rotWithShape="1">
          <a:blip r:embed="rId36">
            <a:alphaModFix/>
          </a:blip>
          <a:srcRect b="0" l="0" r="0" t="0"/>
          <a:stretch/>
        </p:blipFill>
        <p:spPr>
          <a:xfrm>
            <a:off x="6676464" y="3418256"/>
            <a:ext cx="623536" cy="176508"/>
          </a:xfrm>
          <a:prstGeom prst="rect">
            <a:avLst/>
          </a:prstGeom>
          <a:noFill/>
          <a:ln>
            <a:noFill/>
          </a:ln>
        </p:spPr>
      </p:pic>
      <p:pic>
        <p:nvPicPr>
          <p:cNvPr id="1629" name="Google Shape;1629;p149"/>
          <p:cNvPicPr preferRelativeResize="0"/>
          <p:nvPr/>
        </p:nvPicPr>
        <p:blipFill rotWithShape="1">
          <a:blip r:embed="rId37">
            <a:alphaModFix/>
          </a:blip>
          <a:srcRect b="0" l="0" r="0" t="0"/>
          <a:stretch/>
        </p:blipFill>
        <p:spPr>
          <a:xfrm>
            <a:off x="7340214" y="3762839"/>
            <a:ext cx="605780" cy="158883"/>
          </a:xfrm>
          <a:prstGeom prst="rect">
            <a:avLst/>
          </a:prstGeom>
          <a:noFill/>
          <a:ln>
            <a:noFill/>
          </a:ln>
        </p:spPr>
      </p:pic>
      <p:pic>
        <p:nvPicPr>
          <p:cNvPr id="1630" name="Google Shape;1630;p149"/>
          <p:cNvPicPr preferRelativeResize="0"/>
          <p:nvPr/>
        </p:nvPicPr>
        <p:blipFill rotWithShape="1">
          <a:blip r:embed="rId38">
            <a:alphaModFix/>
          </a:blip>
          <a:srcRect b="0" l="0" r="0" t="0"/>
          <a:stretch/>
        </p:blipFill>
        <p:spPr>
          <a:xfrm>
            <a:off x="6797606" y="2812929"/>
            <a:ext cx="629839" cy="175746"/>
          </a:xfrm>
          <a:prstGeom prst="rect">
            <a:avLst/>
          </a:prstGeom>
          <a:noFill/>
          <a:ln>
            <a:noFill/>
          </a:ln>
        </p:spPr>
      </p:pic>
      <p:pic>
        <p:nvPicPr>
          <p:cNvPr id="1631" name="Google Shape;1631;p149"/>
          <p:cNvPicPr preferRelativeResize="0"/>
          <p:nvPr/>
        </p:nvPicPr>
        <p:blipFill rotWithShape="1">
          <a:blip r:embed="rId39">
            <a:alphaModFix/>
          </a:blip>
          <a:srcRect b="0" l="0" r="0" t="0"/>
          <a:stretch/>
        </p:blipFill>
        <p:spPr>
          <a:xfrm>
            <a:off x="8194858" y="979737"/>
            <a:ext cx="658405" cy="325383"/>
          </a:xfrm>
          <a:prstGeom prst="rect">
            <a:avLst/>
          </a:prstGeom>
          <a:noFill/>
          <a:ln>
            <a:noFill/>
          </a:ln>
        </p:spPr>
      </p:pic>
      <p:pic>
        <p:nvPicPr>
          <p:cNvPr id="1632" name="Google Shape;1632;p149"/>
          <p:cNvPicPr preferRelativeResize="0"/>
          <p:nvPr/>
        </p:nvPicPr>
        <p:blipFill rotWithShape="1">
          <a:blip r:embed="rId40">
            <a:alphaModFix/>
          </a:blip>
          <a:srcRect b="0" l="0" r="0" t="0"/>
          <a:stretch/>
        </p:blipFill>
        <p:spPr>
          <a:xfrm>
            <a:off x="6445390" y="1015966"/>
            <a:ext cx="692806" cy="245843"/>
          </a:xfrm>
          <a:prstGeom prst="rect">
            <a:avLst/>
          </a:prstGeom>
          <a:noFill/>
          <a:ln>
            <a:noFill/>
          </a:ln>
        </p:spPr>
      </p:pic>
      <p:pic>
        <p:nvPicPr>
          <p:cNvPr id="1633" name="Google Shape;1633;p149"/>
          <p:cNvPicPr preferRelativeResize="0"/>
          <p:nvPr/>
        </p:nvPicPr>
        <p:blipFill rotWithShape="1">
          <a:blip r:embed="rId41">
            <a:alphaModFix/>
          </a:blip>
          <a:srcRect b="0" l="0" r="0" t="0"/>
          <a:stretch/>
        </p:blipFill>
        <p:spPr>
          <a:xfrm>
            <a:off x="6362799" y="2838313"/>
            <a:ext cx="389879" cy="478433"/>
          </a:xfrm>
          <a:prstGeom prst="rect">
            <a:avLst/>
          </a:prstGeom>
          <a:noFill/>
          <a:ln>
            <a:noFill/>
          </a:ln>
        </p:spPr>
      </p:pic>
      <p:pic>
        <p:nvPicPr>
          <p:cNvPr id="1634" name="Google Shape;1634;p149"/>
          <p:cNvPicPr preferRelativeResize="0"/>
          <p:nvPr/>
        </p:nvPicPr>
        <p:blipFill>
          <a:blip r:embed="rId42">
            <a:alphaModFix/>
          </a:blip>
          <a:stretch>
            <a:fillRect/>
          </a:stretch>
        </p:blipFill>
        <p:spPr>
          <a:xfrm>
            <a:off x="6383173" y="1998450"/>
            <a:ext cx="855170" cy="174525"/>
          </a:xfrm>
          <a:prstGeom prst="rect">
            <a:avLst/>
          </a:prstGeom>
          <a:noFill/>
          <a:ln>
            <a:noFill/>
          </a:ln>
        </p:spPr>
      </p:pic>
      <p:pic>
        <p:nvPicPr>
          <p:cNvPr id="1635" name="Google Shape;1635;p149"/>
          <p:cNvPicPr preferRelativeResize="0"/>
          <p:nvPr/>
        </p:nvPicPr>
        <p:blipFill>
          <a:blip r:embed="rId43">
            <a:alphaModFix/>
          </a:blip>
          <a:stretch>
            <a:fillRect/>
          </a:stretch>
        </p:blipFill>
        <p:spPr>
          <a:xfrm>
            <a:off x="444375" y="1180813"/>
            <a:ext cx="2606550" cy="923475"/>
          </a:xfrm>
          <a:prstGeom prst="rect">
            <a:avLst/>
          </a:prstGeom>
          <a:noFill/>
          <a:ln>
            <a:noFill/>
          </a:ln>
        </p:spPr>
      </p:pic>
      <p:pic>
        <p:nvPicPr>
          <p:cNvPr id="1636" name="Google Shape;1636;p149"/>
          <p:cNvPicPr preferRelativeResize="0"/>
          <p:nvPr/>
        </p:nvPicPr>
        <p:blipFill>
          <a:blip r:embed="rId5">
            <a:alphaModFix/>
          </a:blip>
          <a:stretch>
            <a:fillRect/>
          </a:stretch>
        </p:blipFill>
        <p:spPr>
          <a:xfrm>
            <a:off x="5898150" y="260619"/>
            <a:ext cx="1617600" cy="420750"/>
          </a:xfrm>
          <a:prstGeom prst="rect">
            <a:avLst/>
          </a:prstGeom>
          <a:noFill/>
          <a:ln>
            <a:noFill/>
          </a:ln>
        </p:spPr>
      </p:pic>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0" name="Shape 1640"/>
        <p:cNvGrpSpPr/>
        <p:nvPr/>
      </p:nvGrpSpPr>
      <p:grpSpPr>
        <a:xfrm>
          <a:off x="0" y="0"/>
          <a:ext cx="0" cy="0"/>
          <a:chOff x="0" y="0"/>
          <a:chExt cx="0" cy="0"/>
        </a:xfrm>
      </p:grpSpPr>
      <p:sp>
        <p:nvSpPr>
          <p:cNvPr id="1641" name="Google Shape;1641;p150"/>
          <p:cNvSpPr txBox="1"/>
          <p:nvPr>
            <p:ph type="title"/>
          </p:nvPr>
        </p:nvSpPr>
        <p:spPr>
          <a:xfrm>
            <a:off x="88588" y="108675"/>
            <a:ext cx="6392400" cy="5727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b="1" lang="en" sz="3200">
                <a:solidFill>
                  <a:srgbClr val="065081"/>
                </a:solidFill>
              </a:rPr>
              <a:t>eduGAIN Global Coverage</a:t>
            </a:r>
            <a:endParaRPr b="1" sz="3200">
              <a:solidFill>
                <a:srgbClr val="065081"/>
              </a:solidFill>
            </a:endParaRPr>
          </a:p>
        </p:txBody>
      </p:sp>
      <p:sp>
        <p:nvSpPr>
          <p:cNvPr id="1642" name="Google Shape;1642;p150"/>
          <p:cNvSpPr/>
          <p:nvPr/>
        </p:nvSpPr>
        <p:spPr>
          <a:xfrm>
            <a:off x="6568650" y="1031024"/>
            <a:ext cx="2575351" cy="3321934"/>
          </a:xfrm>
          <a:custGeom>
            <a:rect b="b" l="l" r="r" t="t"/>
            <a:pathLst>
              <a:path extrusionOk="0" h="187786" w="150035">
                <a:moveTo>
                  <a:pt x="343" y="0"/>
                </a:moveTo>
                <a:lnTo>
                  <a:pt x="150035" y="0"/>
                </a:lnTo>
                <a:lnTo>
                  <a:pt x="99718" y="187786"/>
                </a:lnTo>
                <a:lnTo>
                  <a:pt x="0" y="187786"/>
                </a:lnTo>
                <a:close/>
              </a:path>
            </a:pathLst>
          </a:custGeom>
          <a:solidFill>
            <a:srgbClr val="E69138"/>
          </a:solidFill>
          <a:ln>
            <a:noFill/>
          </a:ln>
        </p:spPr>
      </p:sp>
      <p:sp>
        <p:nvSpPr>
          <p:cNvPr id="1643" name="Google Shape;1643;p150"/>
          <p:cNvSpPr txBox="1"/>
          <p:nvPr/>
        </p:nvSpPr>
        <p:spPr>
          <a:xfrm>
            <a:off x="6544727" y="1034925"/>
            <a:ext cx="2575200" cy="32148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1000"/>
              </a:spcBef>
              <a:spcAft>
                <a:spcPts val="0"/>
              </a:spcAft>
              <a:buClr>
                <a:srgbClr val="000000"/>
              </a:buClr>
              <a:buSzPts val="6000"/>
              <a:buFont typeface="Arial"/>
              <a:buNone/>
            </a:pPr>
            <a:r>
              <a:rPr b="1" lang="en" sz="5000">
                <a:solidFill>
                  <a:srgbClr val="FFFFFF"/>
                </a:solidFill>
                <a:latin typeface="Calibri"/>
                <a:ea typeface="Calibri"/>
                <a:cs typeface="Calibri"/>
                <a:sym typeface="Calibri"/>
              </a:rPr>
              <a:t>79 </a:t>
            </a:r>
            <a:r>
              <a:rPr b="0" i="0" lang="en" sz="2100" u="none" cap="none" strike="noStrike">
                <a:solidFill>
                  <a:srgbClr val="FFFFFF"/>
                </a:solidFill>
                <a:latin typeface="Calibri"/>
                <a:ea typeface="Calibri"/>
                <a:cs typeface="Calibri"/>
                <a:sym typeface="Calibri"/>
              </a:rPr>
              <a:t>Federations</a:t>
            </a:r>
            <a:endParaRPr b="0" i="0" sz="2100" u="none" cap="none" strike="noStrike">
              <a:solidFill>
                <a:srgbClr val="FFFFFF"/>
              </a:solidFill>
              <a:latin typeface="Calibri"/>
              <a:ea typeface="Calibri"/>
              <a:cs typeface="Calibri"/>
              <a:sym typeface="Calibri"/>
            </a:endParaRPr>
          </a:p>
          <a:p>
            <a:pPr indent="0" lvl="0" marL="0" rtl="0" algn="l">
              <a:lnSpc>
                <a:spcPct val="90000"/>
              </a:lnSpc>
              <a:spcBef>
                <a:spcPts val="1000"/>
              </a:spcBef>
              <a:spcAft>
                <a:spcPts val="0"/>
              </a:spcAft>
              <a:buClr>
                <a:schemeClr val="dk1"/>
              </a:buClr>
              <a:buSzPts val="3600"/>
              <a:buFont typeface="Arial"/>
              <a:buNone/>
            </a:pPr>
            <a:r>
              <a:rPr b="1" lang="en" sz="3200">
                <a:solidFill>
                  <a:schemeClr val="lt1"/>
                </a:solidFill>
                <a:latin typeface="Calibri"/>
                <a:ea typeface="Calibri"/>
                <a:cs typeface="Calibri"/>
                <a:sym typeface="Calibri"/>
              </a:rPr>
              <a:t>9059</a:t>
            </a:r>
            <a:r>
              <a:rPr lang="en" sz="4400">
                <a:solidFill>
                  <a:schemeClr val="lt1"/>
                </a:solidFill>
                <a:latin typeface="Calibri"/>
                <a:ea typeface="Calibri"/>
                <a:cs typeface="Calibri"/>
                <a:sym typeface="Calibri"/>
              </a:rPr>
              <a:t> </a:t>
            </a:r>
            <a:r>
              <a:rPr lang="en" sz="2000">
                <a:solidFill>
                  <a:schemeClr val="lt1"/>
                </a:solidFill>
                <a:latin typeface="Calibri"/>
                <a:ea typeface="Calibri"/>
                <a:cs typeface="Calibri"/>
                <a:sym typeface="Calibri"/>
              </a:rPr>
              <a:t>Entities</a:t>
            </a:r>
            <a:endParaRPr b="1" sz="3200">
              <a:solidFill>
                <a:srgbClr val="FFFFFF"/>
              </a:solidFill>
              <a:latin typeface="Calibri"/>
              <a:ea typeface="Calibri"/>
              <a:cs typeface="Calibri"/>
              <a:sym typeface="Calibri"/>
            </a:endParaRPr>
          </a:p>
          <a:p>
            <a:pPr indent="0" lvl="0" marL="0" marR="0" rtl="0" algn="l">
              <a:lnSpc>
                <a:spcPct val="90000"/>
              </a:lnSpc>
              <a:spcBef>
                <a:spcPts val="1000"/>
              </a:spcBef>
              <a:spcAft>
                <a:spcPts val="0"/>
              </a:spcAft>
              <a:buClr>
                <a:srgbClr val="000000"/>
              </a:buClr>
              <a:buSzPts val="3600"/>
              <a:buFont typeface="Arial"/>
              <a:buNone/>
            </a:pPr>
            <a:r>
              <a:rPr b="1" lang="en" sz="2400">
                <a:solidFill>
                  <a:srgbClr val="FFFFFF"/>
                </a:solidFill>
                <a:latin typeface="Calibri"/>
                <a:ea typeface="Calibri"/>
                <a:cs typeface="Calibri"/>
                <a:sym typeface="Calibri"/>
              </a:rPr>
              <a:t>5456</a:t>
            </a:r>
            <a:r>
              <a:rPr b="0" i="0" lang="en" sz="3600" u="none" cap="none" strike="noStrike">
                <a:solidFill>
                  <a:srgbClr val="FFFFFF"/>
                </a:solidFill>
                <a:latin typeface="Calibri"/>
                <a:ea typeface="Calibri"/>
                <a:cs typeface="Calibri"/>
                <a:sym typeface="Calibri"/>
              </a:rPr>
              <a:t> </a:t>
            </a:r>
            <a:r>
              <a:rPr lang="en" sz="1200">
                <a:solidFill>
                  <a:srgbClr val="FFFFFF"/>
                </a:solidFill>
                <a:latin typeface="Calibri"/>
                <a:ea typeface="Calibri"/>
                <a:cs typeface="Calibri"/>
                <a:sym typeface="Calibri"/>
              </a:rPr>
              <a:t>Identity Providers</a:t>
            </a:r>
            <a:endParaRPr b="0" i="0" sz="1200" u="none" cap="none" strike="noStrike">
              <a:solidFill>
                <a:srgbClr val="FFFFFF"/>
              </a:solidFill>
              <a:latin typeface="Calibri"/>
              <a:ea typeface="Calibri"/>
              <a:cs typeface="Calibri"/>
              <a:sym typeface="Calibri"/>
            </a:endParaRPr>
          </a:p>
          <a:p>
            <a:pPr indent="0" lvl="0" marL="0" marR="0" rtl="0" algn="l">
              <a:lnSpc>
                <a:spcPct val="90000"/>
              </a:lnSpc>
              <a:spcBef>
                <a:spcPts val="1000"/>
              </a:spcBef>
              <a:spcAft>
                <a:spcPts val="0"/>
              </a:spcAft>
              <a:buClr>
                <a:srgbClr val="000000"/>
              </a:buClr>
              <a:buSzPts val="3600"/>
              <a:buFont typeface="Arial"/>
              <a:buNone/>
            </a:pPr>
            <a:r>
              <a:rPr b="1" lang="en" sz="2400">
                <a:solidFill>
                  <a:srgbClr val="FFFFFF"/>
                </a:solidFill>
                <a:latin typeface="Calibri"/>
                <a:ea typeface="Calibri"/>
                <a:cs typeface="Calibri"/>
                <a:sym typeface="Calibri"/>
              </a:rPr>
              <a:t>3622</a:t>
            </a:r>
            <a:r>
              <a:rPr b="0" i="0" lang="en" sz="3600" u="none" cap="none" strike="noStrike">
                <a:solidFill>
                  <a:srgbClr val="FFFFFF"/>
                </a:solidFill>
                <a:latin typeface="Calibri"/>
                <a:ea typeface="Calibri"/>
                <a:cs typeface="Calibri"/>
                <a:sym typeface="Calibri"/>
              </a:rPr>
              <a:t> </a:t>
            </a:r>
            <a:r>
              <a:rPr b="0" i="0" lang="en" sz="1200" u="none" cap="none" strike="noStrike">
                <a:solidFill>
                  <a:srgbClr val="FFFFFF"/>
                </a:solidFill>
                <a:latin typeface="Calibri"/>
                <a:ea typeface="Calibri"/>
                <a:cs typeface="Calibri"/>
                <a:sym typeface="Calibri"/>
              </a:rPr>
              <a:t>Service Providers</a:t>
            </a:r>
            <a:endParaRPr b="0" i="0" sz="1200" u="none" cap="none" strike="noStrike">
              <a:solidFill>
                <a:srgbClr val="FFFFFF"/>
              </a:solidFill>
              <a:latin typeface="Calibri"/>
              <a:ea typeface="Calibri"/>
              <a:cs typeface="Calibri"/>
              <a:sym typeface="Calibri"/>
            </a:endParaRPr>
          </a:p>
          <a:p>
            <a:pPr indent="0" lvl="0" marL="0" marR="0" rtl="0" algn="l">
              <a:lnSpc>
                <a:spcPct val="90000"/>
              </a:lnSpc>
              <a:spcBef>
                <a:spcPts val="1000"/>
              </a:spcBef>
              <a:spcAft>
                <a:spcPts val="0"/>
              </a:spcAft>
              <a:buClr>
                <a:srgbClr val="000000"/>
              </a:buClr>
              <a:buSzPts val="2400"/>
              <a:buFont typeface="Arial"/>
              <a:buNone/>
            </a:pPr>
            <a:r>
              <a:t/>
            </a:r>
            <a:endParaRPr b="0" i="0" u="none" cap="none" strike="noStrike">
              <a:solidFill>
                <a:srgbClr val="FFFFFF"/>
              </a:solidFill>
              <a:latin typeface="Calibri"/>
              <a:ea typeface="Calibri"/>
              <a:cs typeface="Calibri"/>
              <a:sym typeface="Calibri"/>
            </a:endParaRPr>
          </a:p>
        </p:txBody>
      </p:sp>
      <p:pic>
        <p:nvPicPr>
          <p:cNvPr id="1644" name="Google Shape;1644;p150"/>
          <p:cNvPicPr preferRelativeResize="0"/>
          <p:nvPr/>
        </p:nvPicPr>
        <p:blipFill>
          <a:blip r:embed="rId3">
            <a:alphaModFix/>
          </a:blip>
          <a:stretch>
            <a:fillRect/>
          </a:stretch>
        </p:blipFill>
        <p:spPr>
          <a:xfrm>
            <a:off x="88625" y="1108163"/>
            <a:ext cx="6392325" cy="3167645"/>
          </a:xfrm>
          <a:prstGeom prst="rect">
            <a:avLst/>
          </a:prstGeom>
          <a:noFill/>
          <a:ln>
            <a:noFill/>
          </a:ln>
        </p:spPr>
      </p:pic>
      <p:pic>
        <p:nvPicPr>
          <p:cNvPr id="1645" name="Google Shape;1645;p150"/>
          <p:cNvPicPr preferRelativeResize="0"/>
          <p:nvPr/>
        </p:nvPicPr>
        <p:blipFill>
          <a:blip r:embed="rId4">
            <a:alphaModFix/>
          </a:blip>
          <a:stretch>
            <a:fillRect/>
          </a:stretch>
        </p:blipFill>
        <p:spPr>
          <a:xfrm>
            <a:off x="5861525" y="184644"/>
            <a:ext cx="1617600" cy="420750"/>
          </a:xfrm>
          <a:prstGeom prst="rect">
            <a:avLst/>
          </a:prstGeom>
          <a:noFill/>
          <a:ln>
            <a:noFill/>
          </a:ln>
        </p:spPr>
      </p:pic>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9" name="Shape 1649"/>
        <p:cNvGrpSpPr/>
        <p:nvPr/>
      </p:nvGrpSpPr>
      <p:grpSpPr>
        <a:xfrm>
          <a:off x="0" y="0"/>
          <a:ext cx="0" cy="0"/>
          <a:chOff x="0" y="0"/>
          <a:chExt cx="0" cy="0"/>
        </a:xfrm>
      </p:grpSpPr>
      <p:sp>
        <p:nvSpPr>
          <p:cNvPr id="1650" name="Google Shape;1650;p151"/>
          <p:cNvSpPr txBox="1"/>
          <p:nvPr>
            <p:ph idx="1" type="body"/>
          </p:nvPr>
        </p:nvSpPr>
        <p:spPr>
          <a:xfrm>
            <a:off x="7166100" y="862900"/>
            <a:ext cx="1874400" cy="4280700"/>
          </a:xfrm>
          <a:prstGeom prst="rect">
            <a:avLst/>
          </a:prstGeom>
        </p:spPr>
        <p:txBody>
          <a:bodyPr anchorCtr="0" anchor="t" bIns="91425" lIns="91425" spcFirstLastPara="1" rIns="91425" wrap="square" tIns="91425">
            <a:noAutofit/>
          </a:bodyPr>
          <a:lstStyle/>
          <a:p>
            <a:pPr indent="0" lvl="0" marL="0" rtl="0" algn="ctr">
              <a:spcBef>
                <a:spcPts val="750"/>
              </a:spcBef>
              <a:spcAft>
                <a:spcPts val="0"/>
              </a:spcAft>
              <a:buNone/>
            </a:pPr>
            <a:r>
              <a:rPr i="1" lang="en" sz="1500"/>
              <a:t>Users trust Home Organisation</a:t>
            </a:r>
            <a:endParaRPr i="1" sz="1500"/>
          </a:p>
          <a:p>
            <a:pPr indent="0" lvl="0" marL="0" rtl="0" algn="ctr">
              <a:spcBef>
                <a:spcPts val="750"/>
              </a:spcBef>
              <a:spcAft>
                <a:spcPts val="0"/>
              </a:spcAft>
              <a:buNone/>
            </a:pPr>
            <a:r>
              <a:t/>
            </a:r>
            <a:endParaRPr i="1" sz="1500"/>
          </a:p>
          <a:p>
            <a:pPr indent="0" lvl="0" marL="0" rtl="0" algn="ctr">
              <a:spcBef>
                <a:spcPts val="750"/>
              </a:spcBef>
              <a:spcAft>
                <a:spcPts val="0"/>
              </a:spcAft>
              <a:buNone/>
            </a:pPr>
            <a:r>
              <a:rPr i="1" lang="en" sz="1500"/>
              <a:t>HomeOrg/Providers trust Federations</a:t>
            </a:r>
            <a:endParaRPr i="1" sz="1500"/>
          </a:p>
          <a:p>
            <a:pPr indent="0" lvl="0" marL="0" rtl="0" algn="ctr">
              <a:spcBef>
                <a:spcPts val="750"/>
              </a:spcBef>
              <a:spcAft>
                <a:spcPts val="0"/>
              </a:spcAft>
              <a:buNone/>
            </a:pPr>
            <a:r>
              <a:t/>
            </a:r>
            <a:endParaRPr i="1" sz="1500"/>
          </a:p>
          <a:p>
            <a:pPr indent="-76200" lvl="0" marL="171450" rtl="0" algn="ctr">
              <a:spcBef>
                <a:spcPts val="750"/>
              </a:spcBef>
              <a:spcAft>
                <a:spcPts val="0"/>
              </a:spcAft>
              <a:buClr>
                <a:schemeClr val="dk1"/>
              </a:buClr>
              <a:buSzPts val="1100"/>
              <a:buFont typeface="Arial"/>
              <a:buNone/>
            </a:pPr>
            <a:r>
              <a:rPr i="1" lang="en" sz="1500"/>
              <a:t>Federations trust eduGAIN </a:t>
            </a:r>
            <a:endParaRPr i="1" sz="1500"/>
          </a:p>
          <a:p>
            <a:pPr indent="-76200" lvl="0" marL="171450" rtl="0" algn="ctr">
              <a:spcBef>
                <a:spcPts val="750"/>
              </a:spcBef>
              <a:spcAft>
                <a:spcPts val="0"/>
              </a:spcAft>
              <a:buNone/>
            </a:pPr>
            <a:r>
              <a:t/>
            </a:r>
            <a:endParaRPr i="1" sz="1500"/>
          </a:p>
          <a:p>
            <a:pPr indent="-76200" lvl="0" marL="171450" rtl="0" algn="ctr">
              <a:spcBef>
                <a:spcPts val="750"/>
              </a:spcBef>
              <a:spcAft>
                <a:spcPts val="0"/>
              </a:spcAft>
              <a:buNone/>
            </a:pPr>
            <a:r>
              <a:t/>
            </a:r>
            <a:endParaRPr b="1" i="1" sz="1500">
              <a:solidFill>
                <a:srgbClr val="D83829"/>
              </a:solidFill>
            </a:endParaRPr>
          </a:p>
        </p:txBody>
      </p:sp>
      <p:sp>
        <p:nvSpPr>
          <p:cNvPr id="1651" name="Google Shape;1651;p151"/>
          <p:cNvSpPr txBox="1"/>
          <p:nvPr>
            <p:ph type="title"/>
          </p:nvPr>
        </p:nvSpPr>
        <p:spPr>
          <a:xfrm>
            <a:off x="-183150" y="108675"/>
            <a:ext cx="7059300" cy="5727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990"/>
              <a:buNone/>
            </a:pPr>
            <a:r>
              <a:rPr b="1" lang="en" sz="3220">
                <a:solidFill>
                  <a:srgbClr val="065081"/>
                </a:solidFill>
              </a:rPr>
              <a:t>eduGAIN Trust model</a:t>
            </a:r>
            <a:endParaRPr b="1" sz="3220">
              <a:solidFill>
                <a:srgbClr val="065081"/>
              </a:solidFill>
            </a:endParaRPr>
          </a:p>
        </p:txBody>
      </p:sp>
      <p:pic>
        <p:nvPicPr>
          <p:cNvPr id="1652" name="Google Shape;1652;p151"/>
          <p:cNvPicPr preferRelativeResize="0"/>
          <p:nvPr/>
        </p:nvPicPr>
        <p:blipFill>
          <a:blip r:embed="rId3">
            <a:alphaModFix/>
          </a:blip>
          <a:stretch>
            <a:fillRect/>
          </a:stretch>
        </p:blipFill>
        <p:spPr>
          <a:xfrm>
            <a:off x="297926" y="1015300"/>
            <a:ext cx="6798824" cy="3786676"/>
          </a:xfrm>
          <a:prstGeom prst="rect">
            <a:avLst/>
          </a:prstGeom>
          <a:noFill/>
          <a:ln>
            <a:noFill/>
          </a:ln>
          <a:effectLst>
            <a:outerShdw blurRad="57150" rotWithShape="0" algn="bl" dir="5400000" dist="19050">
              <a:srgbClr val="000000">
                <a:alpha val="50000"/>
              </a:srgbClr>
            </a:outerShdw>
          </a:effectLst>
        </p:spPr>
      </p:pic>
      <p:pic>
        <p:nvPicPr>
          <p:cNvPr id="1653" name="Google Shape;1653;p151"/>
          <p:cNvPicPr preferRelativeResize="0"/>
          <p:nvPr/>
        </p:nvPicPr>
        <p:blipFill>
          <a:blip r:embed="rId4">
            <a:alphaModFix/>
          </a:blip>
          <a:stretch>
            <a:fillRect/>
          </a:stretch>
        </p:blipFill>
        <p:spPr>
          <a:xfrm>
            <a:off x="5898150" y="260619"/>
            <a:ext cx="1617600" cy="420750"/>
          </a:xfrm>
          <a:prstGeom prst="rect">
            <a:avLst/>
          </a:prstGeom>
          <a:noFill/>
          <a:ln>
            <a:noFill/>
          </a:ln>
        </p:spPr>
      </p:pic>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7" name="Shape 1657"/>
        <p:cNvGrpSpPr/>
        <p:nvPr/>
      </p:nvGrpSpPr>
      <p:grpSpPr>
        <a:xfrm>
          <a:off x="0" y="0"/>
          <a:ext cx="0" cy="0"/>
          <a:chOff x="0" y="0"/>
          <a:chExt cx="0" cy="0"/>
        </a:xfrm>
      </p:grpSpPr>
      <p:sp>
        <p:nvSpPr>
          <p:cNvPr id="1658" name="Google Shape;1658;p152"/>
          <p:cNvSpPr/>
          <p:nvPr/>
        </p:nvSpPr>
        <p:spPr>
          <a:xfrm>
            <a:off x="300400" y="263775"/>
            <a:ext cx="1677900" cy="4983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pic>
        <p:nvPicPr>
          <p:cNvPr id="1659" name="Google Shape;1659;p152"/>
          <p:cNvPicPr preferRelativeResize="0"/>
          <p:nvPr/>
        </p:nvPicPr>
        <p:blipFill>
          <a:blip r:embed="rId3">
            <a:alphaModFix/>
          </a:blip>
          <a:stretch>
            <a:fillRect/>
          </a:stretch>
        </p:blipFill>
        <p:spPr>
          <a:xfrm>
            <a:off x="3443325" y="117900"/>
            <a:ext cx="5334000" cy="4486275"/>
          </a:xfrm>
          <a:prstGeom prst="rect">
            <a:avLst/>
          </a:prstGeom>
          <a:noFill/>
          <a:ln>
            <a:noFill/>
          </a:ln>
        </p:spPr>
      </p:pic>
      <p:sp>
        <p:nvSpPr>
          <p:cNvPr id="1660" name="Google Shape;1660;p152"/>
          <p:cNvSpPr txBox="1"/>
          <p:nvPr/>
        </p:nvSpPr>
        <p:spPr>
          <a:xfrm>
            <a:off x="340900" y="1398175"/>
            <a:ext cx="3549600" cy="2178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50">
                <a:solidFill>
                  <a:srgbClr val="172B4D"/>
                </a:solidFill>
                <a:highlight>
                  <a:srgbClr val="FFFFFF"/>
                </a:highlight>
                <a:latin typeface="Roboto"/>
                <a:ea typeface="Roboto"/>
                <a:cs typeface="Roboto"/>
                <a:sym typeface="Roboto"/>
              </a:rPr>
              <a:t>The GEANT Service Provider Proxy (</a:t>
            </a:r>
            <a:r>
              <a:rPr b="1" lang="en" sz="1850">
                <a:solidFill>
                  <a:srgbClr val="172B4D"/>
                </a:solidFill>
                <a:highlight>
                  <a:srgbClr val="FFFFFF"/>
                </a:highlight>
                <a:latin typeface="Roboto"/>
                <a:ea typeface="Roboto"/>
                <a:cs typeface="Roboto"/>
                <a:sym typeface="Roboto"/>
              </a:rPr>
              <a:t>GEANT SP Proxy</a:t>
            </a:r>
            <a:r>
              <a:rPr lang="en" sz="1850">
                <a:solidFill>
                  <a:srgbClr val="172B4D"/>
                </a:solidFill>
                <a:highlight>
                  <a:srgbClr val="FFFFFF"/>
                </a:highlight>
                <a:latin typeface="Roboto"/>
                <a:ea typeface="Roboto"/>
                <a:cs typeface="Roboto"/>
                <a:sym typeface="Roboto"/>
              </a:rPr>
              <a:t>)  is a service provided by GEANT that allows GEANT Services to use federated authentication for identifying users from </a:t>
            </a:r>
            <a:r>
              <a:rPr b="1" lang="en" sz="1850">
                <a:solidFill>
                  <a:srgbClr val="172B4D"/>
                </a:solidFill>
                <a:highlight>
                  <a:srgbClr val="FFFFFF"/>
                </a:highlight>
                <a:latin typeface="Roboto"/>
                <a:ea typeface="Roboto"/>
                <a:cs typeface="Roboto"/>
                <a:sym typeface="Roboto"/>
              </a:rPr>
              <a:t>Academic Identity Providers</a:t>
            </a:r>
            <a:r>
              <a:rPr lang="en" sz="1850">
                <a:solidFill>
                  <a:srgbClr val="172B4D"/>
                </a:solidFill>
                <a:highlight>
                  <a:srgbClr val="FFFFFF"/>
                </a:highlight>
                <a:latin typeface="Roboto"/>
                <a:ea typeface="Roboto"/>
                <a:cs typeface="Roboto"/>
                <a:sym typeface="Roboto"/>
              </a:rPr>
              <a:t>.</a:t>
            </a:r>
            <a:endParaRPr sz="2200"/>
          </a:p>
        </p:txBody>
      </p:sp>
      <p:sp>
        <p:nvSpPr>
          <p:cNvPr id="1661" name="Google Shape;1661;p152"/>
          <p:cNvSpPr txBox="1"/>
          <p:nvPr>
            <p:ph type="title"/>
          </p:nvPr>
        </p:nvSpPr>
        <p:spPr>
          <a:xfrm>
            <a:off x="340900" y="153275"/>
            <a:ext cx="2062200" cy="704100"/>
          </a:xfrm>
          <a:prstGeom prst="rect">
            <a:avLst/>
          </a:prstGeom>
          <a:noFill/>
          <a:ln>
            <a:noFill/>
          </a:ln>
        </p:spPr>
        <p:txBody>
          <a:bodyPr anchorCtr="0" anchor="ctr" bIns="34275" lIns="68575" spcFirstLastPara="1" rIns="68575" wrap="square" tIns="34275">
            <a:normAutofit/>
          </a:bodyPr>
          <a:lstStyle/>
          <a:p>
            <a:pPr indent="0" lvl="0" marL="0" rtl="0" algn="l">
              <a:lnSpc>
                <a:spcPct val="100000"/>
              </a:lnSpc>
              <a:spcBef>
                <a:spcPts val="0"/>
              </a:spcBef>
              <a:spcAft>
                <a:spcPts val="0"/>
              </a:spcAft>
              <a:buSzPts val="1800"/>
              <a:buNone/>
            </a:pPr>
            <a:r>
              <a:rPr lang="en" sz="2500"/>
              <a:t>GÉANT AAI</a:t>
            </a:r>
            <a:endParaRPr sz="2500"/>
          </a:p>
        </p:txBody>
      </p:sp>
    </p:spTree>
  </p:cSld>
  <p:clrMapOvr>
    <a:masterClrMapping/>
  </p:clrMapOvr>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5" name="Shape 1665"/>
        <p:cNvGrpSpPr/>
        <p:nvPr/>
      </p:nvGrpSpPr>
      <p:grpSpPr>
        <a:xfrm>
          <a:off x="0" y="0"/>
          <a:ext cx="0" cy="0"/>
          <a:chOff x="0" y="0"/>
          <a:chExt cx="0" cy="0"/>
        </a:xfrm>
      </p:grpSpPr>
      <p:sp>
        <p:nvSpPr>
          <p:cNvPr id="1666" name="Google Shape;1666;p153"/>
          <p:cNvSpPr txBox="1"/>
          <p:nvPr>
            <p:ph idx="4294967295" type="title"/>
          </p:nvPr>
        </p:nvSpPr>
        <p:spPr>
          <a:xfrm>
            <a:off x="88051" y="0"/>
            <a:ext cx="8645700" cy="704100"/>
          </a:xfrm>
          <a:prstGeom prst="rect">
            <a:avLst/>
          </a:prstGeom>
          <a:noFill/>
          <a:ln>
            <a:noFill/>
          </a:ln>
        </p:spPr>
        <p:txBody>
          <a:bodyPr anchorCtr="0" anchor="ctr" bIns="34275" lIns="68575" spcFirstLastPara="1" rIns="68575" wrap="square" tIns="34275">
            <a:normAutofit/>
          </a:bodyPr>
          <a:lstStyle/>
          <a:p>
            <a:pPr indent="0" lvl="0" marL="0" rtl="0" algn="l">
              <a:lnSpc>
                <a:spcPct val="100000"/>
              </a:lnSpc>
              <a:spcBef>
                <a:spcPts val="0"/>
              </a:spcBef>
              <a:spcAft>
                <a:spcPts val="0"/>
              </a:spcAft>
              <a:buSzPts val="1800"/>
              <a:buNone/>
            </a:pPr>
            <a:r>
              <a:rPr lang="en"/>
              <a:t>GÉANT AAI Services  Enrollment: how to connect a service to the GÉANT AAI</a:t>
            </a:r>
            <a:endParaRPr/>
          </a:p>
        </p:txBody>
      </p:sp>
      <p:pic>
        <p:nvPicPr>
          <p:cNvPr id="1667" name="Google Shape;1667;p153"/>
          <p:cNvPicPr preferRelativeResize="0"/>
          <p:nvPr/>
        </p:nvPicPr>
        <p:blipFill>
          <a:blip r:embed="rId3">
            <a:alphaModFix/>
          </a:blip>
          <a:stretch>
            <a:fillRect/>
          </a:stretch>
        </p:blipFill>
        <p:spPr>
          <a:xfrm>
            <a:off x="1058626" y="514650"/>
            <a:ext cx="7429201" cy="4490774"/>
          </a:xfrm>
          <a:prstGeom prst="rect">
            <a:avLst/>
          </a:prstGeom>
          <a:noFill/>
          <a:ln>
            <a:noFill/>
          </a:ln>
        </p:spPr>
      </p:pic>
      <p:sp>
        <p:nvSpPr>
          <p:cNvPr id="1668" name="Google Shape;1668;p153"/>
          <p:cNvSpPr txBox="1"/>
          <p:nvPr/>
        </p:nvSpPr>
        <p:spPr>
          <a:xfrm>
            <a:off x="172600" y="4800850"/>
            <a:ext cx="7974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u="sng">
                <a:solidFill>
                  <a:schemeClr val="hlink"/>
                </a:solidFill>
                <a:hlinkClick r:id="rId4"/>
              </a:rPr>
              <a:t>https://wiki.geant.org/display/GSPP/How+to+connect+a+new+service+to+the+Geant+AAI+Service</a:t>
            </a:r>
            <a:r>
              <a:rPr lang="en"/>
              <a:t> </a:t>
            </a:r>
            <a:endParaRPr/>
          </a:p>
        </p:txBody>
      </p:sp>
      <p:sp>
        <p:nvSpPr>
          <p:cNvPr id="1669" name="Google Shape;1669;p153"/>
          <p:cNvSpPr/>
          <p:nvPr/>
        </p:nvSpPr>
        <p:spPr>
          <a:xfrm>
            <a:off x="124575" y="2117475"/>
            <a:ext cx="1677900" cy="4983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670" name="Google Shape;1670;p153"/>
          <p:cNvSpPr txBox="1"/>
          <p:nvPr>
            <p:ph idx="4294967295" type="title"/>
          </p:nvPr>
        </p:nvSpPr>
        <p:spPr>
          <a:xfrm>
            <a:off x="165075" y="2006975"/>
            <a:ext cx="2062200" cy="704100"/>
          </a:xfrm>
          <a:prstGeom prst="rect">
            <a:avLst/>
          </a:prstGeom>
          <a:noFill/>
          <a:ln>
            <a:noFill/>
          </a:ln>
        </p:spPr>
        <p:txBody>
          <a:bodyPr anchorCtr="0" anchor="ctr" bIns="34275" lIns="68575" spcFirstLastPara="1" rIns="68575" wrap="square" tIns="34275">
            <a:normAutofit/>
          </a:bodyPr>
          <a:lstStyle/>
          <a:p>
            <a:pPr indent="0" lvl="0" marL="0" rtl="0" algn="l">
              <a:lnSpc>
                <a:spcPct val="100000"/>
              </a:lnSpc>
              <a:spcBef>
                <a:spcPts val="0"/>
              </a:spcBef>
              <a:spcAft>
                <a:spcPts val="0"/>
              </a:spcAft>
              <a:buSzPts val="1800"/>
              <a:buNone/>
            </a:pPr>
            <a:r>
              <a:rPr lang="en" sz="2500"/>
              <a:t>GÉANT AAI</a:t>
            </a:r>
            <a:endParaRPr sz="2500"/>
          </a:p>
        </p:txBody>
      </p:sp>
    </p:spTree>
  </p:cSld>
  <p:clrMapOvr>
    <a:masterClrMapping/>
  </p:clrMapOvr>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674" name="Shape 1674"/>
        <p:cNvGrpSpPr/>
        <p:nvPr/>
      </p:nvGrpSpPr>
      <p:grpSpPr>
        <a:xfrm>
          <a:off x="0" y="0"/>
          <a:ext cx="0" cy="0"/>
          <a:chOff x="0" y="0"/>
          <a:chExt cx="0" cy="0"/>
        </a:xfrm>
      </p:grpSpPr>
      <p:sp>
        <p:nvSpPr>
          <p:cNvPr id="1675" name="Google Shape;1675;p154"/>
          <p:cNvSpPr/>
          <p:nvPr/>
        </p:nvSpPr>
        <p:spPr>
          <a:xfrm>
            <a:off x="366350" y="322375"/>
            <a:ext cx="8360100" cy="4580400"/>
          </a:xfrm>
          <a:prstGeom prst="roundRect">
            <a:avLst>
              <a:gd fmla="val 16667" name="adj"/>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pic>
        <p:nvPicPr>
          <p:cNvPr id="1676" name="Google Shape;1676;p154"/>
          <p:cNvPicPr preferRelativeResize="0"/>
          <p:nvPr/>
        </p:nvPicPr>
        <p:blipFill rotWithShape="1">
          <a:blip r:embed="rId3">
            <a:alphaModFix/>
          </a:blip>
          <a:srcRect b="8000" l="13281" r="43128" t="60624"/>
          <a:stretch/>
        </p:blipFill>
        <p:spPr>
          <a:xfrm>
            <a:off x="533399" y="-16726"/>
            <a:ext cx="8610600" cy="4368904"/>
          </a:xfrm>
          <a:prstGeom prst="rect">
            <a:avLst/>
          </a:prstGeom>
          <a:noFill/>
          <a:ln>
            <a:noFill/>
          </a:ln>
        </p:spPr>
      </p:pic>
      <p:sp>
        <p:nvSpPr>
          <p:cNvPr id="1677" name="Google Shape;1677;p154"/>
          <p:cNvSpPr txBox="1"/>
          <p:nvPr/>
        </p:nvSpPr>
        <p:spPr>
          <a:xfrm>
            <a:off x="1703625" y="1899249"/>
            <a:ext cx="6181500" cy="61980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rgbClr val="FFFFFF"/>
              </a:buClr>
              <a:buSzPts val="2400"/>
              <a:buFont typeface="Arial"/>
              <a:buNone/>
            </a:pPr>
            <a:r>
              <a:rPr b="1" lang="en" sz="2400">
                <a:solidFill>
                  <a:srgbClr val="FFFFFF"/>
                </a:solidFill>
                <a:latin typeface="Calibri"/>
                <a:ea typeface="Calibri"/>
                <a:cs typeface="Calibri"/>
                <a:sym typeface="Calibri"/>
              </a:rPr>
              <a:t>Ongoing and future T&amp;I developments </a:t>
            </a:r>
            <a:br>
              <a:rPr b="1" lang="en" sz="2400">
                <a:solidFill>
                  <a:srgbClr val="FFFFFF"/>
                </a:solidFill>
                <a:latin typeface="Calibri"/>
                <a:ea typeface="Calibri"/>
                <a:cs typeface="Calibri"/>
                <a:sym typeface="Calibri"/>
              </a:rPr>
            </a:br>
            <a:r>
              <a:rPr b="1" lang="en" sz="2400">
                <a:solidFill>
                  <a:srgbClr val="FFFFFF"/>
                </a:solidFill>
                <a:latin typeface="Calibri"/>
                <a:ea typeface="Calibri"/>
                <a:cs typeface="Calibri"/>
                <a:sym typeface="Calibri"/>
              </a:rPr>
              <a:t>             in the GÉANT R&amp;E Community </a:t>
            </a:r>
            <a:br>
              <a:rPr b="1" i="0" lang="en" sz="2400" u="none" cap="none" strike="noStrike">
                <a:solidFill>
                  <a:srgbClr val="FFFFFF"/>
                </a:solidFill>
                <a:latin typeface="Calibri"/>
                <a:ea typeface="Calibri"/>
                <a:cs typeface="Calibri"/>
                <a:sym typeface="Calibri"/>
              </a:rPr>
            </a:br>
            <a:endParaRPr b="0" i="0" sz="500" u="none" cap="none" strike="noStrike">
              <a:solidFill>
                <a:srgbClr val="000000"/>
              </a:solidFill>
              <a:latin typeface="Arial"/>
              <a:ea typeface="Arial"/>
              <a:cs typeface="Arial"/>
              <a:sym typeface="Arial"/>
            </a:endParaRPr>
          </a:p>
        </p:txBody>
      </p:sp>
      <p:pic>
        <p:nvPicPr>
          <p:cNvPr id="1678" name="Google Shape;1678;p154"/>
          <p:cNvPicPr preferRelativeResize="0"/>
          <p:nvPr/>
        </p:nvPicPr>
        <p:blipFill rotWithShape="1">
          <a:blip r:embed="rId4">
            <a:alphaModFix/>
          </a:blip>
          <a:srcRect b="15504" l="0" r="0" t="0"/>
          <a:stretch/>
        </p:blipFill>
        <p:spPr>
          <a:xfrm>
            <a:off x="1014772" y="511619"/>
            <a:ext cx="1074337" cy="517280"/>
          </a:xfrm>
          <a:prstGeom prst="rect">
            <a:avLst/>
          </a:prstGeom>
          <a:noFill/>
          <a:ln>
            <a:noFill/>
          </a:ln>
        </p:spPr>
      </p:pic>
      <p:sp>
        <p:nvSpPr>
          <p:cNvPr id="1679" name="Google Shape;1679;p154"/>
          <p:cNvSpPr txBox="1"/>
          <p:nvPr/>
        </p:nvSpPr>
        <p:spPr>
          <a:xfrm>
            <a:off x="941621" y="4441709"/>
            <a:ext cx="1860600" cy="461100"/>
          </a:xfrm>
          <a:prstGeom prst="rect">
            <a:avLst/>
          </a:prstGeom>
          <a:noFill/>
          <a:ln>
            <a:noFill/>
          </a:ln>
        </p:spPr>
        <p:txBody>
          <a:bodyPr anchorCtr="0" anchor="ctr" bIns="34275" lIns="68575" spcFirstLastPara="1" rIns="68575" wrap="square" tIns="34275">
            <a:noAutofit/>
          </a:bodyPr>
          <a:lstStyle/>
          <a:p>
            <a:pPr indent="0" lvl="0" marL="0" marR="0" rtl="0" algn="l">
              <a:lnSpc>
                <a:spcPct val="150000"/>
              </a:lnSpc>
              <a:spcBef>
                <a:spcPts val="0"/>
              </a:spcBef>
              <a:spcAft>
                <a:spcPts val="0"/>
              </a:spcAft>
              <a:buClr>
                <a:srgbClr val="000000"/>
              </a:buClr>
              <a:buSzPts val="900"/>
              <a:buFont typeface="Arial"/>
              <a:buNone/>
            </a:pPr>
            <a:r>
              <a:t/>
            </a:r>
            <a:endParaRPr b="0" i="0" sz="900" u="none" cap="none" strike="noStrike">
              <a:solidFill>
                <a:schemeClr val="lt1"/>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900"/>
              <a:buFont typeface="Arial"/>
              <a:buNone/>
            </a:pPr>
            <a:r>
              <a:t/>
            </a:r>
            <a:endParaRPr b="0" i="0" sz="900" u="none" cap="none" strike="noStrike">
              <a:solidFill>
                <a:schemeClr val="lt1"/>
              </a:solidFill>
              <a:latin typeface="Calibri"/>
              <a:ea typeface="Calibri"/>
              <a:cs typeface="Calibri"/>
              <a:sym typeface="Calibri"/>
            </a:endParaRPr>
          </a:p>
        </p:txBody>
      </p:sp>
      <p:sp>
        <p:nvSpPr>
          <p:cNvPr id="1680" name="Google Shape;1680;p154"/>
          <p:cNvSpPr txBox="1"/>
          <p:nvPr/>
        </p:nvSpPr>
        <p:spPr>
          <a:xfrm>
            <a:off x="941621" y="4031421"/>
            <a:ext cx="4101000" cy="321000"/>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chemeClr val="dk1"/>
              </a:buClr>
              <a:buSzPts val="1200"/>
              <a:buFont typeface="Arial"/>
              <a:buNone/>
            </a:pPr>
            <a:r>
              <a:t/>
            </a:r>
            <a:endParaRPr b="0" i="0" sz="1200" u="none" cap="none" strike="noStrike">
              <a:solidFill>
                <a:schemeClr val="lt1"/>
              </a:solidFill>
              <a:latin typeface="Calibri"/>
              <a:ea typeface="Calibri"/>
              <a:cs typeface="Calibri"/>
              <a:sym typeface="Calibri"/>
            </a:endParaRPr>
          </a:p>
        </p:txBody>
      </p:sp>
    </p:spTree>
  </p:cSld>
  <p:clrMapOvr>
    <a:masterClrMapping/>
  </p:clrMapOvr>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4" name="Shape 1684"/>
        <p:cNvGrpSpPr/>
        <p:nvPr/>
      </p:nvGrpSpPr>
      <p:grpSpPr>
        <a:xfrm>
          <a:off x="0" y="0"/>
          <a:ext cx="0" cy="0"/>
          <a:chOff x="0" y="0"/>
          <a:chExt cx="0" cy="0"/>
        </a:xfrm>
      </p:grpSpPr>
      <p:pic>
        <p:nvPicPr>
          <p:cNvPr id="1685" name="Google Shape;1685;p155"/>
          <p:cNvPicPr preferRelativeResize="0"/>
          <p:nvPr/>
        </p:nvPicPr>
        <p:blipFill>
          <a:blip r:embed="rId3">
            <a:alphaModFix/>
          </a:blip>
          <a:stretch>
            <a:fillRect/>
          </a:stretch>
        </p:blipFill>
        <p:spPr>
          <a:xfrm>
            <a:off x="0" y="0"/>
            <a:ext cx="9144001" cy="5143499"/>
          </a:xfrm>
          <a:prstGeom prst="rect">
            <a:avLst/>
          </a:prstGeom>
          <a:noFill/>
          <a:ln>
            <a:noFill/>
          </a:ln>
        </p:spPr>
      </p:pic>
      <p:sp>
        <p:nvSpPr>
          <p:cNvPr id="1686" name="Google Shape;1686;p155"/>
          <p:cNvSpPr txBox="1"/>
          <p:nvPr>
            <p:ph type="title"/>
          </p:nvPr>
        </p:nvSpPr>
        <p:spPr>
          <a:xfrm>
            <a:off x="128394" y="6"/>
            <a:ext cx="7042800" cy="7041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solidFill>
                  <a:srgbClr val="FFFFFF"/>
                </a:solidFill>
              </a:rPr>
              <a:t>The world around us is changing, evolving </a:t>
            </a:r>
            <a:endParaRPr>
              <a:solidFill>
                <a:srgbClr val="FFFFFF"/>
              </a:solidFill>
            </a:endParaRPr>
          </a:p>
        </p:txBody>
      </p:sp>
      <p:sp>
        <p:nvSpPr>
          <p:cNvPr id="1687" name="Google Shape;1687;p155"/>
          <p:cNvSpPr txBox="1"/>
          <p:nvPr>
            <p:ph idx="12" type="sldNum"/>
          </p:nvPr>
        </p:nvSpPr>
        <p:spPr>
          <a:xfrm>
            <a:off x="8579645" y="4892926"/>
            <a:ext cx="427200" cy="240900"/>
          </a:xfrm>
          <a:prstGeom prst="rect">
            <a:avLst/>
          </a:prstGeom>
        </p:spPr>
        <p:txBody>
          <a:bodyPr anchorCtr="0" anchor="t" bIns="34275" lIns="68575" spcFirstLastPara="1" rIns="68575" wrap="square" tIns="34275">
            <a:noAutofit/>
          </a:bodyPr>
          <a:lstStyle/>
          <a:p>
            <a:pPr indent="0" lvl="0" marL="0" rtl="0" algn="l">
              <a:spcBef>
                <a:spcPts val="0"/>
              </a:spcBef>
              <a:spcAft>
                <a:spcPts val="0"/>
              </a:spcAft>
              <a:buClr>
                <a:schemeClr val="lt1"/>
              </a:buClr>
              <a:buSzPts val="900"/>
              <a:buFont typeface="Calibri"/>
              <a:buNone/>
            </a:pPr>
            <a:fld id="{00000000-1234-1234-1234-123412341234}" type="slidenum">
              <a:rPr lang="en"/>
              <a:t>‹#›</a:t>
            </a:fld>
            <a:endParaRPr/>
          </a:p>
        </p:txBody>
      </p:sp>
      <p:sp>
        <p:nvSpPr>
          <p:cNvPr id="1688" name="Google Shape;1688;p155"/>
          <p:cNvSpPr/>
          <p:nvPr/>
        </p:nvSpPr>
        <p:spPr>
          <a:xfrm>
            <a:off x="278425" y="967900"/>
            <a:ext cx="2344500" cy="1121100"/>
          </a:xfrm>
          <a:prstGeom prst="roundRect">
            <a:avLst>
              <a:gd fmla="val 16667" name="adj"/>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latin typeface="Calibri"/>
                <a:ea typeface="Calibri"/>
                <a:cs typeface="Calibri"/>
                <a:sym typeface="Calibri"/>
              </a:rPr>
              <a:t>The European Open Science Cloud (EOSC)  and the whole galaxy of all EOSC projects</a:t>
            </a:r>
            <a:endParaRPr b="1">
              <a:latin typeface="Calibri"/>
              <a:ea typeface="Calibri"/>
              <a:cs typeface="Calibri"/>
              <a:sym typeface="Calibri"/>
            </a:endParaRPr>
          </a:p>
        </p:txBody>
      </p:sp>
      <p:sp>
        <p:nvSpPr>
          <p:cNvPr id="1689" name="Google Shape;1689;p155"/>
          <p:cNvSpPr/>
          <p:nvPr/>
        </p:nvSpPr>
        <p:spPr>
          <a:xfrm>
            <a:off x="5860075" y="86425"/>
            <a:ext cx="2344500" cy="1121100"/>
          </a:xfrm>
          <a:prstGeom prst="roundRect">
            <a:avLst>
              <a:gd fmla="val 16667" name="adj"/>
            </a:avLst>
          </a:prstGeom>
          <a:solidFill>
            <a:srgbClr val="9FC5E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latin typeface="Calibri"/>
                <a:ea typeface="Calibri"/>
                <a:cs typeface="Calibri"/>
                <a:sym typeface="Calibri"/>
              </a:rPr>
              <a:t>Increasing Student Mobility and Erasmus+</a:t>
            </a:r>
            <a:endParaRPr b="1">
              <a:latin typeface="Calibri"/>
              <a:ea typeface="Calibri"/>
              <a:cs typeface="Calibri"/>
              <a:sym typeface="Calibri"/>
            </a:endParaRPr>
          </a:p>
        </p:txBody>
      </p:sp>
      <p:sp>
        <p:nvSpPr>
          <p:cNvPr id="1690" name="Google Shape;1690;p155"/>
          <p:cNvSpPr/>
          <p:nvPr/>
        </p:nvSpPr>
        <p:spPr>
          <a:xfrm>
            <a:off x="400025" y="3543300"/>
            <a:ext cx="2344500" cy="1121100"/>
          </a:xfrm>
          <a:prstGeom prst="roundRect">
            <a:avLst>
              <a:gd fmla="val 16667" name="adj"/>
            </a:avLst>
          </a:prstGeom>
          <a:solidFill>
            <a:srgbClr val="FFE59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latin typeface="Calibri"/>
                <a:ea typeface="Calibri"/>
                <a:cs typeface="Calibri"/>
                <a:sym typeface="Calibri"/>
              </a:rPr>
              <a:t>The EuroHPC JU and HPC infrastructures</a:t>
            </a:r>
            <a:endParaRPr b="1">
              <a:latin typeface="Calibri"/>
              <a:ea typeface="Calibri"/>
              <a:cs typeface="Calibri"/>
              <a:sym typeface="Calibri"/>
            </a:endParaRPr>
          </a:p>
        </p:txBody>
      </p:sp>
      <p:sp>
        <p:nvSpPr>
          <p:cNvPr id="1691" name="Google Shape;1691;p155"/>
          <p:cNvSpPr/>
          <p:nvPr/>
        </p:nvSpPr>
        <p:spPr>
          <a:xfrm>
            <a:off x="3848100" y="2066400"/>
            <a:ext cx="2344500" cy="11211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latin typeface="Calibri"/>
                <a:ea typeface="Calibri"/>
                <a:cs typeface="Calibri"/>
                <a:sym typeface="Calibri"/>
              </a:rPr>
              <a:t>The new EU Digital Wallets, implied trust model and the Large Scale Pilots</a:t>
            </a:r>
            <a:endParaRPr b="1">
              <a:latin typeface="Calibri"/>
              <a:ea typeface="Calibri"/>
              <a:cs typeface="Calibri"/>
              <a:sym typeface="Calibri"/>
            </a:endParaRPr>
          </a:p>
        </p:txBody>
      </p:sp>
      <p:sp>
        <p:nvSpPr>
          <p:cNvPr id="1692" name="Google Shape;1692;p155"/>
          <p:cNvSpPr/>
          <p:nvPr/>
        </p:nvSpPr>
        <p:spPr>
          <a:xfrm>
            <a:off x="3156450" y="688875"/>
            <a:ext cx="2344500" cy="1121100"/>
          </a:xfrm>
          <a:prstGeom prst="roundRect">
            <a:avLst>
              <a:gd fmla="val 16667" name="adj"/>
            </a:avLst>
          </a:prstGeom>
          <a:solidFill>
            <a:srgbClr val="F9CB9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latin typeface="Calibri"/>
                <a:ea typeface="Calibri"/>
                <a:cs typeface="Calibri"/>
                <a:sym typeface="Calibri"/>
              </a:rPr>
              <a:t>The EU eIDAS2 regulation</a:t>
            </a:r>
            <a:r>
              <a:rPr lang="en">
                <a:latin typeface="Calibri"/>
                <a:ea typeface="Calibri"/>
                <a:cs typeface="Calibri"/>
                <a:sym typeface="Calibri"/>
              </a:rPr>
              <a:t> </a:t>
            </a:r>
            <a:endParaRPr>
              <a:latin typeface="Calibri"/>
              <a:ea typeface="Calibri"/>
              <a:cs typeface="Calibri"/>
              <a:sym typeface="Calibri"/>
            </a:endParaRPr>
          </a:p>
        </p:txBody>
      </p:sp>
      <p:sp>
        <p:nvSpPr>
          <p:cNvPr id="1693" name="Google Shape;1693;p155"/>
          <p:cNvSpPr/>
          <p:nvPr/>
        </p:nvSpPr>
        <p:spPr>
          <a:xfrm>
            <a:off x="1304200" y="2170225"/>
            <a:ext cx="2344500" cy="1121100"/>
          </a:xfrm>
          <a:prstGeom prst="roundRect">
            <a:avLst>
              <a:gd fmla="val 16667" name="adj"/>
            </a:avLst>
          </a:prstGeom>
          <a:solidFill>
            <a:srgbClr val="EAD1D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latin typeface="Calibri"/>
                <a:ea typeface="Calibri"/>
                <a:cs typeface="Calibri"/>
                <a:sym typeface="Calibri"/>
              </a:rPr>
              <a:t>The Common European Data Spaces ( EHDS, DE,...)</a:t>
            </a:r>
            <a:endParaRPr b="1">
              <a:latin typeface="Calibri"/>
              <a:ea typeface="Calibri"/>
              <a:cs typeface="Calibri"/>
              <a:sym typeface="Calibri"/>
            </a:endParaRPr>
          </a:p>
        </p:txBody>
      </p:sp>
      <p:sp>
        <p:nvSpPr>
          <p:cNvPr id="1694" name="Google Shape;1694;p155"/>
          <p:cNvSpPr/>
          <p:nvPr/>
        </p:nvSpPr>
        <p:spPr>
          <a:xfrm>
            <a:off x="3450850" y="3443925"/>
            <a:ext cx="2344500" cy="1121100"/>
          </a:xfrm>
          <a:prstGeom prst="roundRect">
            <a:avLst>
              <a:gd fmla="val 16667" name="adj"/>
            </a:avLst>
          </a:prstGeom>
          <a:solidFill>
            <a:srgbClr val="3D85C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latin typeface="Calibri"/>
                <a:ea typeface="Calibri"/>
                <a:cs typeface="Calibri"/>
                <a:sym typeface="Calibri"/>
              </a:rPr>
              <a:t>ESFRI Roadmap and new Research Infrastructures</a:t>
            </a:r>
            <a:endParaRPr b="1">
              <a:latin typeface="Calibri"/>
              <a:ea typeface="Calibri"/>
              <a:cs typeface="Calibri"/>
              <a:sym typeface="Calibri"/>
            </a:endParaRPr>
          </a:p>
        </p:txBody>
      </p:sp>
      <p:sp>
        <p:nvSpPr>
          <p:cNvPr id="1695" name="Google Shape;1695;p155"/>
          <p:cNvSpPr/>
          <p:nvPr/>
        </p:nvSpPr>
        <p:spPr>
          <a:xfrm>
            <a:off x="6501675" y="2489675"/>
            <a:ext cx="2344500" cy="1121100"/>
          </a:xfrm>
          <a:prstGeom prst="roundRect">
            <a:avLst>
              <a:gd fmla="val 16667" name="adj"/>
            </a:avLst>
          </a:prstGeom>
          <a:solidFill>
            <a:srgbClr val="E0666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latin typeface="Calibri"/>
                <a:ea typeface="Calibri"/>
                <a:cs typeface="Calibri"/>
                <a:sym typeface="Calibri"/>
              </a:rPr>
              <a:t>The Digital Twins, Virtual Digital Human, Earth Digital Twin, …</a:t>
            </a:r>
            <a:endParaRPr b="1">
              <a:latin typeface="Calibri"/>
              <a:ea typeface="Calibri"/>
              <a:cs typeface="Calibri"/>
              <a:sym typeface="Calibri"/>
            </a:endParaRPr>
          </a:p>
        </p:txBody>
      </p:sp>
      <p:sp>
        <p:nvSpPr>
          <p:cNvPr id="1696" name="Google Shape;1696;p155"/>
          <p:cNvSpPr/>
          <p:nvPr/>
        </p:nvSpPr>
        <p:spPr>
          <a:xfrm>
            <a:off x="6053475" y="3771813"/>
            <a:ext cx="2344500" cy="1121100"/>
          </a:xfrm>
          <a:prstGeom prst="roundRect">
            <a:avLst>
              <a:gd fmla="val 16667" name="adj"/>
            </a:avLst>
          </a:prstGeom>
          <a:solidFill>
            <a:srgbClr val="6AA84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latin typeface="Calibri"/>
                <a:ea typeface="Calibri"/>
                <a:cs typeface="Calibri"/>
                <a:sym typeface="Calibri"/>
              </a:rPr>
              <a:t>OpenID Federation</a:t>
            </a:r>
            <a:endParaRPr b="1">
              <a:latin typeface="Calibri"/>
              <a:ea typeface="Calibri"/>
              <a:cs typeface="Calibri"/>
              <a:sym typeface="Calibri"/>
            </a:endParaRPr>
          </a:p>
          <a:p>
            <a:pPr indent="0" lvl="0" marL="0" rtl="0" algn="ctr">
              <a:spcBef>
                <a:spcPts val="0"/>
              </a:spcBef>
              <a:spcAft>
                <a:spcPts val="0"/>
              </a:spcAft>
              <a:buNone/>
            </a:pPr>
            <a:r>
              <a:rPr b="1" lang="en">
                <a:latin typeface="Calibri"/>
                <a:ea typeface="Calibri"/>
                <a:cs typeface="Calibri"/>
                <a:sym typeface="Calibri"/>
              </a:rPr>
              <a:t>Standard established</a:t>
            </a:r>
            <a:endParaRPr b="1">
              <a:latin typeface="Calibri"/>
              <a:ea typeface="Calibri"/>
              <a:cs typeface="Calibri"/>
              <a:sym typeface="Calibri"/>
            </a:endParaRPr>
          </a:p>
        </p:txBody>
      </p:sp>
      <p:sp>
        <p:nvSpPr>
          <p:cNvPr id="1697" name="Google Shape;1697;p155"/>
          <p:cNvSpPr/>
          <p:nvPr/>
        </p:nvSpPr>
        <p:spPr>
          <a:xfrm>
            <a:off x="6491625" y="1309263"/>
            <a:ext cx="2344500" cy="1121100"/>
          </a:xfrm>
          <a:prstGeom prst="roundRect">
            <a:avLst>
              <a:gd fmla="val 16667" name="adj"/>
            </a:avLst>
          </a:prstGeom>
          <a:solidFill>
            <a:srgbClr val="D9D2E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latin typeface="Calibri"/>
                <a:ea typeface="Calibri"/>
                <a:cs typeface="Calibri"/>
                <a:sym typeface="Calibri"/>
              </a:rPr>
              <a:t>The growing uptake of Artificial Intelligence</a:t>
            </a:r>
            <a:endParaRPr b="1">
              <a:latin typeface="Calibri"/>
              <a:ea typeface="Calibri"/>
              <a:cs typeface="Calibri"/>
              <a:sym typeface="Calibri"/>
            </a:endParaRPr>
          </a:p>
        </p:txBody>
      </p:sp>
    </p:spTree>
  </p:cSld>
  <p:clrMapOvr>
    <a:masterClrMapping/>
  </p:clrMapOvr>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2" name="Shape 1702"/>
        <p:cNvGrpSpPr/>
        <p:nvPr/>
      </p:nvGrpSpPr>
      <p:grpSpPr>
        <a:xfrm>
          <a:off x="0" y="0"/>
          <a:ext cx="0" cy="0"/>
          <a:chOff x="0" y="0"/>
          <a:chExt cx="0" cy="0"/>
        </a:xfrm>
      </p:grpSpPr>
      <p:sp>
        <p:nvSpPr>
          <p:cNvPr id="1703" name="Google Shape;1703;p156"/>
          <p:cNvSpPr txBox="1"/>
          <p:nvPr>
            <p:ph idx="12" type="sldNum"/>
          </p:nvPr>
        </p:nvSpPr>
        <p:spPr>
          <a:xfrm>
            <a:off x="8579645" y="4892926"/>
            <a:ext cx="427200" cy="240900"/>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Clr>
                <a:schemeClr val="lt1"/>
              </a:buClr>
              <a:buSzPts val="900"/>
              <a:buFont typeface="Calibri"/>
              <a:buNone/>
            </a:pPr>
            <a:fld id="{00000000-1234-1234-1234-123412341234}" type="slidenum">
              <a:rPr lang="en">
                <a:solidFill>
                  <a:schemeClr val="lt1"/>
                </a:solidFill>
              </a:rPr>
              <a:t>‹#›</a:t>
            </a:fld>
            <a:endParaRPr>
              <a:solidFill>
                <a:schemeClr val="lt1"/>
              </a:solidFill>
            </a:endParaRPr>
          </a:p>
        </p:txBody>
      </p:sp>
      <p:sp>
        <p:nvSpPr>
          <p:cNvPr id="1704" name="Google Shape;1704;p156"/>
          <p:cNvSpPr txBox="1"/>
          <p:nvPr>
            <p:ph type="title"/>
          </p:nvPr>
        </p:nvSpPr>
        <p:spPr>
          <a:xfrm>
            <a:off x="340894" y="153281"/>
            <a:ext cx="7042800" cy="704100"/>
          </a:xfrm>
          <a:prstGeom prst="rect">
            <a:avLst/>
          </a:prstGeom>
          <a:noFill/>
          <a:ln>
            <a:noFill/>
          </a:ln>
        </p:spPr>
        <p:txBody>
          <a:bodyPr anchorCtr="0" anchor="ctr" bIns="34275" lIns="68575" spcFirstLastPara="1" rIns="68575" wrap="square" tIns="34275">
            <a:normAutofit/>
          </a:bodyPr>
          <a:lstStyle/>
          <a:p>
            <a:pPr indent="0" lvl="0" marL="0" rtl="0" algn="l">
              <a:lnSpc>
                <a:spcPct val="100000"/>
              </a:lnSpc>
              <a:spcBef>
                <a:spcPts val="0"/>
              </a:spcBef>
              <a:spcAft>
                <a:spcPts val="0"/>
              </a:spcAft>
              <a:buSzPts val="1800"/>
              <a:buNone/>
            </a:pPr>
            <a:r>
              <a:rPr lang="en" sz="2300">
                <a:solidFill>
                  <a:srgbClr val="FF00FF"/>
                </a:solidFill>
              </a:rPr>
              <a:t>Outlook on the future: </a:t>
            </a:r>
            <a:endParaRPr sz="2300">
              <a:solidFill>
                <a:srgbClr val="FF00FF"/>
              </a:solidFill>
            </a:endParaRPr>
          </a:p>
        </p:txBody>
      </p:sp>
      <p:sp>
        <p:nvSpPr>
          <p:cNvPr id="1705" name="Google Shape;1705;p156"/>
          <p:cNvSpPr txBox="1"/>
          <p:nvPr>
            <p:ph idx="1" type="body"/>
          </p:nvPr>
        </p:nvSpPr>
        <p:spPr>
          <a:xfrm>
            <a:off x="-47525" y="857375"/>
            <a:ext cx="9144000" cy="4035600"/>
          </a:xfrm>
          <a:prstGeom prst="rect">
            <a:avLst/>
          </a:prstGeom>
          <a:noFill/>
          <a:ln>
            <a:noFill/>
          </a:ln>
        </p:spPr>
        <p:txBody>
          <a:bodyPr anchorCtr="0" anchor="t" bIns="34275" lIns="68575" spcFirstLastPara="1" rIns="68575" wrap="square" tIns="34275">
            <a:normAutofit lnSpcReduction="20000"/>
          </a:bodyPr>
          <a:lstStyle/>
          <a:p>
            <a:pPr indent="-361950" lvl="0" marL="457200" rtl="0" algn="l">
              <a:lnSpc>
                <a:spcPct val="90000"/>
              </a:lnSpc>
              <a:spcBef>
                <a:spcPts val="800"/>
              </a:spcBef>
              <a:spcAft>
                <a:spcPts val="0"/>
              </a:spcAft>
              <a:buSzPts val="2100"/>
              <a:buChar char="•"/>
            </a:pPr>
            <a:r>
              <a:rPr b="1" lang="en" sz="2300">
                <a:solidFill>
                  <a:srgbClr val="FF0000"/>
                </a:solidFill>
              </a:rPr>
              <a:t>eduGAIN</a:t>
            </a:r>
            <a:r>
              <a:rPr b="1" lang="en" sz="2300"/>
              <a:t> is the current </a:t>
            </a:r>
            <a:r>
              <a:rPr b="1" lang="en" sz="2300">
                <a:solidFill>
                  <a:srgbClr val="E5004B"/>
                </a:solidFill>
              </a:rPr>
              <a:t>Global Trust Fabric for Research &amp; Education</a:t>
            </a:r>
            <a:r>
              <a:rPr b="1" lang="en" sz="2300"/>
              <a:t> </a:t>
            </a:r>
            <a:endParaRPr b="1" sz="2300"/>
          </a:p>
          <a:p>
            <a:pPr indent="-374650" lvl="0" marL="457200" rtl="0" algn="l">
              <a:spcBef>
                <a:spcPts val="800"/>
              </a:spcBef>
              <a:spcAft>
                <a:spcPts val="0"/>
              </a:spcAft>
              <a:buSzPts val="2300"/>
              <a:buChar char="•"/>
            </a:pPr>
            <a:r>
              <a:rPr b="1" lang="en" sz="2300"/>
              <a:t>Specific Identity Layers have/are-being developed for HPC (</a:t>
            </a:r>
            <a:r>
              <a:rPr b="1" lang="en" sz="2300">
                <a:solidFill>
                  <a:srgbClr val="E5004B"/>
                </a:solidFill>
              </a:rPr>
              <a:t>MyAccess ID</a:t>
            </a:r>
            <a:r>
              <a:rPr b="1" lang="en" sz="2300"/>
              <a:t>), for Student Mobility (</a:t>
            </a:r>
            <a:r>
              <a:rPr b="1" lang="en" sz="2300">
                <a:solidFill>
                  <a:srgbClr val="E5004B"/>
                </a:solidFill>
              </a:rPr>
              <a:t>MyAcademicID</a:t>
            </a:r>
            <a:r>
              <a:rPr b="1" lang="en" sz="2300"/>
              <a:t>)</a:t>
            </a:r>
            <a:endParaRPr b="1" sz="2300"/>
          </a:p>
          <a:p>
            <a:pPr indent="-361950" lvl="0" marL="457200" rtl="0" algn="l">
              <a:lnSpc>
                <a:spcPct val="90000"/>
              </a:lnSpc>
              <a:spcBef>
                <a:spcPts val="800"/>
              </a:spcBef>
              <a:spcAft>
                <a:spcPts val="0"/>
              </a:spcAft>
              <a:buSzPts val="2100"/>
              <a:buChar char="•"/>
            </a:pPr>
            <a:r>
              <a:rPr b="1" lang="en" sz="2300"/>
              <a:t>The </a:t>
            </a:r>
            <a:r>
              <a:rPr b="1" lang="en" sz="2300">
                <a:solidFill>
                  <a:srgbClr val="E5004B"/>
                </a:solidFill>
              </a:rPr>
              <a:t>GEANT AAI</a:t>
            </a:r>
            <a:r>
              <a:rPr b="1" lang="en" sz="2300"/>
              <a:t> is omnipresent in the European Research &amp; Education space</a:t>
            </a:r>
            <a:endParaRPr b="1" sz="2300"/>
          </a:p>
          <a:p>
            <a:pPr indent="-374650" lvl="0" marL="457200" rtl="0" algn="l">
              <a:lnSpc>
                <a:spcPct val="90000"/>
              </a:lnSpc>
              <a:spcBef>
                <a:spcPts val="800"/>
              </a:spcBef>
              <a:spcAft>
                <a:spcPts val="0"/>
              </a:spcAft>
              <a:buSzPts val="2300"/>
              <a:buChar char="•"/>
            </a:pPr>
            <a:r>
              <a:rPr b="1" lang="en" sz="2300">
                <a:solidFill>
                  <a:srgbClr val="E5004B"/>
                </a:solidFill>
              </a:rPr>
              <a:t>EU Identity Wallets</a:t>
            </a:r>
            <a:r>
              <a:rPr b="1" lang="en" sz="2300"/>
              <a:t> and the </a:t>
            </a:r>
            <a:r>
              <a:rPr b="1" lang="en" sz="2300">
                <a:solidFill>
                  <a:srgbClr val="E5004B"/>
                </a:solidFill>
              </a:rPr>
              <a:t>eIDAS2.0 regulation </a:t>
            </a:r>
            <a:r>
              <a:rPr b="1" lang="en" sz="2300"/>
              <a:t>will provide a new Identity model for online Trust, impacting on the online life of millions of European Citizens</a:t>
            </a:r>
            <a:endParaRPr b="1" sz="2300"/>
          </a:p>
          <a:p>
            <a:pPr indent="-361950" lvl="0" marL="457200" rtl="0" algn="l">
              <a:lnSpc>
                <a:spcPct val="90000"/>
              </a:lnSpc>
              <a:spcBef>
                <a:spcPts val="800"/>
              </a:spcBef>
              <a:spcAft>
                <a:spcPts val="0"/>
              </a:spcAft>
              <a:buSzPts val="2100"/>
              <a:buChar char="•"/>
            </a:pPr>
            <a:r>
              <a:rPr b="1" lang="en" sz="2300"/>
              <a:t>GÈANT and the NRENs will keep providing a </a:t>
            </a:r>
            <a:r>
              <a:rPr b="1" lang="en" sz="2300">
                <a:solidFill>
                  <a:srgbClr val="E5004B"/>
                </a:solidFill>
              </a:rPr>
              <a:t>Data Infrastructure for education is delivered by the NRENs</a:t>
            </a:r>
            <a:endParaRPr b="1" sz="2300">
              <a:solidFill>
                <a:srgbClr val="E5004B"/>
              </a:solidFill>
            </a:endParaRPr>
          </a:p>
          <a:p>
            <a:pPr indent="-374650" lvl="0" marL="457200" rtl="0" algn="l">
              <a:lnSpc>
                <a:spcPct val="90000"/>
              </a:lnSpc>
              <a:spcBef>
                <a:spcPts val="800"/>
              </a:spcBef>
              <a:spcAft>
                <a:spcPts val="0"/>
              </a:spcAft>
              <a:buSzPts val="2300"/>
              <a:buChar char="•"/>
            </a:pPr>
            <a:r>
              <a:rPr b="1" lang="en" sz="2300"/>
              <a:t>The EOSC will establish its </a:t>
            </a:r>
            <a:r>
              <a:rPr b="1" lang="en" sz="2300">
                <a:solidFill>
                  <a:srgbClr val="FF0000"/>
                </a:solidFill>
              </a:rPr>
              <a:t>EOSC federation </a:t>
            </a:r>
            <a:r>
              <a:rPr b="1" lang="en" sz="2300"/>
              <a:t>making use of the services provided by the R&amp;E Community (won’t re-invent the wheel)</a:t>
            </a:r>
            <a:endParaRPr b="1" sz="2300"/>
          </a:p>
          <a:p>
            <a:pPr indent="-374650" lvl="0" marL="457200" rtl="0" algn="l">
              <a:lnSpc>
                <a:spcPct val="90000"/>
              </a:lnSpc>
              <a:spcBef>
                <a:spcPts val="800"/>
              </a:spcBef>
              <a:spcAft>
                <a:spcPts val="0"/>
              </a:spcAft>
              <a:buSzPts val="2300"/>
              <a:buChar char="•"/>
            </a:pPr>
            <a:r>
              <a:rPr b="1" lang="en" sz="2300"/>
              <a:t>A new standard has been established for OIDC based federation </a:t>
            </a:r>
            <a:endParaRPr b="1" sz="2300"/>
          </a:p>
        </p:txBody>
      </p:sp>
    </p:spTree>
  </p:cSld>
  <p:clrMapOvr>
    <a:masterClrMapping/>
  </p:clrMapOvr>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9" name="Shape 1709"/>
        <p:cNvGrpSpPr/>
        <p:nvPr/>
      </p:nvGrpSpPr>
      <p:grpSpPr>
        <a:xfrm>
          <a:off x="0" y="0"/>
          <a:ext cx="0" cy="0"/>
          <a:chOff x="0" y="0"/>
          <a:chExt cx="0" cy="0"/>
        </a:xfrm>
      </p:grpSpPr>
      <p:sp>
        <p:nvSpPr>
          <p:cNvPr id="1710" name="Google Shape;1710;p157"/>
          <p:cNvSpPr txBox="1"/>
          <p:nvPr>
            <p:ph idx="12" type="sldNum"/>
          </p:nvPr>
        </p:nvSpPr>
        <p:spPr>
          <a:xfrm>
            <a:off x="6457950" y="4767263"/>
            <a:ext cx="2057400" cy="273900"/>
          </a:xfrm>
          <a:prstGeom prst="rect">
            <a:avLst/>
          </a:prstGeom>
        </p:spPr>
        <p:txBody>
          <a:bodyPr anchorCtr="0" anchor="ctr" bIns="34275" lIns="68575" spcFirstLastPara="1" rIns="68575" wrap="square" tIns="34275">
            <a:noAutofit/>
          </a:bodyPr>
          <a:lstStyle/>
          <a:p>
            <a:pPr indent="0" lvl="0" marL="0" rtl="0" algn="r">
              <a:spcBef>
                <a:spcPts val="0"/>
              </a:spcBef>
              <a:spcAft>
                <a:spcPts val="0"/>
              </a:spcAft>
              <a:buClr>
                <a:srgbClr val="000000"/>
              </a:buClr>
              <a:buSzPts val="900"/>
              <a:buFont typeface="Arial"/>
              <a:buNone/>
            </a:pPr>
            <a:fld id="{00000000-1234-1234-1234-123412341234}" type="slidenum">
              <a:rPr lang="en"/>
              <a:t>‹#›</a:t>
            </a:fld>
            <a:endParaRPr/>
          </a:p>
        </p:txBody>
      </p:sp>
      <p:sp>
        <p:nvSpPr>
          <p:cNvPr id="1711" name="Google Shape;1711;p157"/>
          <p:cNvSpPr txBox="1"/>
          <p:nvPr>
            <p:ph idx="4294967295" type="title"/>
          </p:nvPr>
        </p:nvSpPr>
        <p:spPr>
          <a:xfrm>
            <a:off x="295027" y="198058"/>
            <a:ext cx="5278200" cy="745800"/>
          </a:xfrm>
          <a:prstGeom prst="rect">
            <a:avLst/>
          </a:prstGeom>
          <a:noFill/>
          <a:ln>
            <a:noFill/>
          </a:ln>
        </p:spPr>
        <p:txBody>
          <a:bodyPr anchorCtr="0" anchor="t" bIns="34275" lIns="68575" spcFirstLastPara="1" rIns="68575" wrap="square" tIns="34275">
            <a:normAutofit/>
          </a:bodyPr>
          <a:lstStyle/>
          <a:p>
            <a:pPr indent="0" lvl="0" marL="0" rtl="0" algn="l">
              <a:lnSpc>
                <a:spcPct val="90000"/>
              </a:lnSpc>
              <a:spcBef>
                <a:spcPts val="0"/>
              </a:spcBef>
              <a:spcAft>
                <a:spcPts val="0"/>
              </a:spcAft>
              <a:buSzPts val="3300"/>
              <a:buNone/>
            </a:pPr>
            <a:r>
              <a:rPr lang="en"/>
              <a:t>The eIDAS2 Regulation and the EU Identity Wallets</a:t>
            </a:r>
            <a:endParaRPr/>
          </a:p>
        </p:txBody>
      </p:sp>
      <p:pic>
        <p:nvPicPr>
          <p:cNvPr id="1712" name="Google Shape;1712;p157"/>
          <p:cNvPicPr preferRelativeResize="0"/>
          <p:nvPr/>
        </p:nvPicPr>
        <p:blipFill>
          <a:blip r:embed="rId3">
            <a:alphaModFix/>
          </a:blip>
          <a:stretch>
            <a:fillRect/>
          </a:stretch>
        </p:blipFill>
        <p:spPr>
          <a:xfrm>
            <a:off x="234475" y="1009150"/>
            <a:ext cx="2907776" cy="1901100"/>
          </a:xfrm>
          <a:prstGeom prst="rect">
            <a:avLst/>
          </a:prstGeom>
          <a:noFill/>
          <a:ln>
            <a:noFill/>
          </a:ln>
        </p:spPr>
      </p:pic>
      <p:pic>
        <p:nvPicPr>
          <p:cNvPr id="1713" name="Google Shape;1713;p157"/>
          <p:cNvPicPr preferRelativeResize="0"/>
          <p:nvPr/>
        </p:nvPicPr>
        <p:blipFill>
          <a:blip r:embed="rId4">
            <a:alphaModFix/>
          </a:blip>
          <a:stretch>
            <a:fillRect/>
          </a:stretch>
        </p:blipFill>
        <p:spPr>
          <a:xfrm>
            <a:off x="344347" y="3381150"/>
            <a:ext cx="3613901" cy="1338874"/>
          </a:xfrm>
          <a:prstGeom prst="rect">
            <a:avLst/>
          </a:prstGeom>
          <a:noFill/>
          <a:ln>
            <a:noFill/>
          </a:ln>
        </p:spPr>
      </p:pic>
      <p:sp>
        <p:nvSpPr>
          <p:cNvPr id="1714" name="Google Shape;1714;p157"/>
          <p:cNvSpPr txBox="1"/>
          <p:nvPr/>
        </p:nvSpPr>
        <p:spPr>
          <a:xfrm>
            <a:off x="175850" y="2975550"/>
            <a:ext cx="41670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500">
                <a:solidFill>
                  <a:srgbClr val="004360"/>
                </a:solidFill>
                <a:latin typeface="Calibri"/>
                <a:ea typeface="Calibri"/>
                <a:cs typeface="Calibri"/>
                <a:sym typeface="Calibri"/>
              </a:rPr>
              <a:t>Large Scale Pilots</a:t>
            </a:r>
            <a:endParaRPr b="1" sz="1500">
              <a:solidFill>
                <a:srgbClr val="004360"/>
              </a:solidFill>
              <a:latin typeface="Calibri"/>
              <a:ea typeface="Calibri"/>
              <a:cs typeface="Calibri"/>
              <a:sym typeface="Calibri"/>
            </a:endParaRPr>
          </a:p>
        </p:txBody>
      </p:sp>
      <p:pic>
        <p:nvPicPr>
          <p:cNvPr id="1715" name="Google Shape;1715;p157"/>
          <p:cNvPicPr preferRelativeResize="0"/>
          <p:nvPr/>
        </p:nvPicPr>
        <p:blipFill>
          <a:blip r:embed="rId5">
            <a:alphaModFix/>
          </a:blip>
          <a:stretch>
            <a:fillRect/>
          </a:stretch>
        </p:blipFill>
        <p:spPr>
          <a:xfrm>
            <a:off x="3289774" y="482272"/>
            <a:ext cx="3078775" cy="2164701"/>
          </a:xfrm>
          <a:prstGeom prst="rect">
            <a:avLst/>
          </a:prstGeom>
          <a:noFill/>
          <a:ln>
            <a:noFill/>
          </a:ln>
        </p:spPr>
      </p:pic>
      <p:pic>
        <p:nvPicPr>
          <p:cNvPr id="1716" name="Google Shape;1716;p157"/>
          <p:cNvPicPr preferRelativeResize="0"/>
          <p:nvPr/>
        </p:nvPicPr>
        <p:blipFill>
          <a:blip r:embed="rId6">
            <a:alphaModFix/>
          </a:blip>
          <a:stretch>
            <a:fillRect/>
          </a:stretch>
        </p:blipFill>
        <p:spPr>
          <a:xfrm>
            <a:off x="5816702" y="2646975"/>
            <a:ext cx="3327300" cy="2496524"/>
          </a:xfrm>
          <a:prstGeom prst="rect">
            <a:avLst/>
          </a:prstGeom>
          <a:noFill/>
          <a:ln>
            <a:noFill/>
          </a:ln>
        </p:spPr>
      </p:pic>
      <p:sp>
        <p:nvSpPr>
          <p:cNvPr id="1717" name="Google Shape;1717;p157"/>
          <p:cNvSpPr/>
          <p:nvPr/>
        </p:nvSpPr>
        <p:spPr>
          <a:xfrm rot="2515746">
            <a:off x="6154630" y="2498562"/>
            <a:ext cx="637524" cy="5789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Tree>
  </p:cSld>
  <p:clrMapOvr>
    <a:masterClrMapping/>
  </p:clrMapOvr>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1" name="Shape 1721"/>
        <p:cNvGrpSpPr/>
        <p:nvPr/>
      </p:nvGrpSpPr>
      <p:grpSpPr>
        <a:xfrm>
          <a:off x="0" y="0"/>
          <a:ext cx="0" cy="0"/>
          <a:chOff x="0" y="0"/>
          <a:chExt cx="0" cy="0"/>
        </a:xfrm>
      </p:grpSpPr>
      <p:sp>
        <p:nvSpPr>
          <p:cNvPr id="1722" name="Google Shape;1722;p158"/>
          <p:cNvSpPr txBox="1"/>
          <p:nvPr>
            <p:ph type="title"/>
          </p:nvPr>
        </p:nvSpPr>
        <p:spPr>
          <a:xfrm>
            <a:off x="0" y="4405"/>
            <a:ext cx="7042800" cy="704100"/>
          </a:xfrm>
          <a:prstGeom prst="rect">
            <a:avLst/>
          </a:prstGeom>
          <a:noFill/>
          <a:ln>
            <a:noFill/>
          </a:ln>
        </p:spPr>
        <p:txBody>
          <a:bodyPr anchorCtr="0" anchor="ctr" bIns="34275" lIns="68575" spcFirstLastPara="1" rIns="68575" wrap="square" tIns="34275">
            <a:normAutofit/>
          </a:bodyPr>
          <a:lstStyle/>
          <a:p>
            <a:pPr indent="0" lvl="0" marL="0" rtl="0" algn="l">
              <a:lnSpc>
                <a:spcPct val="100000"/>
              </a:lnSpc>
              <a:spcBef>
                <a:spcPts val="0"/>
              </a:spcBef>
              <a:spcAft>
                <a:spcPts val="0"/>
              </a:spcAft>
              <a:buClr>
                <a:srgbClr val="FFC000"/>
              </a:buClr>
              <a:buSzPts val="1400"/>
              <a:buNone/>
            </a:pPr>
            <a:r>
              <a:rPr lang="en"/>
              <a:t>Towards a common AAI for HPC</a:t>
            </a:r>
            <a:endParaRPr/>
          </a:p>
        </p:txBody>
      </p:sp>
      <p:pic>
        <p:nvPicPr>
          <p:cNvPr id="1723" name="Google Shape;1723;p158"/>
          <p:cNvPicPr preferRelativeResize="0"/>
          <p:nvPr/>
        </p:nvPicPr>
        <p:blipFill rotWithShape="1">
          <a:blip r:embed="rId3">
            <a:alphaModFix/>
          </a:blip>
          <a:srcRect b="0" l="0" r="0" t="0"/>
          <a:stretch/>
        </p:blipFill>
        <p:spPr>
          <a:xfrm>
            <a:off x="4572000" y="1059582"/>
            <a:ext cx="4374488" cy="3784855"/>
          </a:xfrm>
          <a:prstGeom prst="rect">
            <a:avLst/>
          </a:prstGeom>
          <a:noFill/>
          <a:ln>
            <a:noFill/>
          </a:ln>
        </p:spPr>
      </p:pic>
      <p:sp>
        <p:nvSpPr>
          <p:cNvPr id="1724" name="Google Shape;1724;p158"/>
          <p:cNvSpPr txBox="1"/>
          <p:nvPr/>
        </p:nvSpPr>
        <p:spPr>
          <a:xfrm>
            <a:off x="340894" y="1329612"/>
            <a:ext cx="4069200" cy="2829600"/>
          </a:xfrm>
          <a:prstGeom prst="rect">
            <a:avLst/>
          </a:prstGeom>
          <a:noFill/>
          <a:ln>
            <a:noFill/>
          </a:ln>
        </p:spPr>
        <p:txBody>
          <a:bodyPr anchorCtr="0" anchor="t" bIns="34275" lIns="68575" spcFirstLastPara="1" rIns="68575" wrap="square" tIns="34275">
            <a:spAutoFit/>
          </a:bodyPr>
          <a:lstStyle/>
          <a:p>
            <a:pPr indent="-215900" lvl="0" marL="215900" marR="0" rtl="0" algn="l">
              <a:lnSpc>
                <a:spcPct val="150000"/>
              </a:lnSpc>
              <a:spcBef>
                <a:spcPts val="0"/>
              </a:spcBef>
              <a:spcAft>
                <a:spcPts val="0"/>
              </a:spcAft>
              <a:buClr>
                <a:srgbClr val="073763"/>
              </a:buClr>
              <a:buSzPts val="1200"/>
              <a:buFont typeface="Arial"/>
              <a:buChar char="•"/>
            </a:pPr>
            <a:r>
              <a:rPr b="0" i="0" lang="en" sz="1200" u="none" cap="none" strike="noStrike">
                <a:solidFill>
                  <a:srgbClr val="073763"/>
                </a:solidFill>
                <a:latin typeface="Arial"/>
                <a:ea typeface="Arial"/>
                <a:cs typeface="Arial"/>
                <a:sym typeface="Arial"/>
              </a:rPr>
              <a:t>HPC Data Centers are in the process of transforming to </a:t>
            </a:r>
            <a:r>
              <a:rPr b="1" i="0" lang="en" sz="1200" u="none" cap="none" strike="noStrike">
                <a:solidFill>
                  <a:srgbClr val="073763"/>
                </a:solidFill>
                <a:latin typeface="Arial"/>
                <a:ea typeface="Arial"/>
                <a:cs typeface="Arial"/>
                <a:sym typeface="Arial"/>
              </a:rPr>
              <a:t>Infrastructure Service Providers</a:t>
            </a:r>
            <a:r>
              <a:rPr b="0" i="0" lang="en" sz="1200" u="none" cap="none" strike="noStrike">
                <a:solidFill>
                  <a:srgbClr val="073763"/>
                </a:solidFill>
                <a:latin typeface="Arial"/>
                <a:ea typeface="Arial"/>
                <a:cs typeface="Arial"/>
                <a:sym typeface="Arial"/>
              </a:rPr>
              <a:t> with a diverse Service Portfolio</a:t>
            </a:r>
            <a:endParaRPr b="0" i="0" sz="1100" u="none" cap="none" strike="noStrike">
              <a:solidFill>
                <a:srgbClr val="073763"/>
              </a:solidFill>
              <a:latin typeface="Arial"/>
              <a:ea typeface="Arial"/>
              <a:cs typeface="Arial"/>
              <a:sym typeface="Arial"/>
            </a:endParaRPr>
          </a:p>
          <a:p>
            <a:pPr indent="-215900" lvl="0" marL="215900" marR="0" rtl="0" algn="l">
              <a:lnSpc>
                <a:spcPct val="150000"/>
              </a:lnSpc>
              <a:spcBef>
                <a:spcPts val="1400"/>
              </a:spcBef>
              <a:spcAft>
                <a:spcPts val="0"/>
              </a:spcAft>
              <a:buClr>
                <a:srgbClr val="073763"/>
              </a:buClr>
              <a:buSzPts val="1200"/>
              <a:buFont typeface="Arial"/>
              <a:buChar char="•"/>
            </a:pPr>
            <a:r>
              <a:rPr b="0" i="0" lang="en" sz="1200" u="none" cap="none" strike="noStrike">
                <a:solidFill>
                  <a:srgbClr val="073763"/>
                </a:solidFill>
                <a:latin typeface="Arial"/>
                <a:ea typeface="Arial"/>
                <a:cs typeface="Arial"/>
                <a:sym typeface="Arial"/>
              </a:rPr>
              <a:t>These infrastructure services become available in different administrative and policy domains, which we call </a:t>
            </a:r>
            <a:r>
              <a:rPr b="1" i="0" lang="en" sz="1200" u="none" cap="none" strike="noStrike">
                <a:solidFill>
                  <a:srgbClr val="073763"/>
                </a:solidFill>
                <a:latin typeface="Arial"/>
                <a:ea typeface="Arial"/>
                <a:cs typeface="Arial"/>
                <a:sym typeface="Arial"/>
              </a:rPr>
              <a:t>Infrastructure Service Domains </a:t>
            </a:r>
            <a:endParaRPr b="1" i="0" sz="1100" u="none" cap="none" strike="noStrike">
              <a:solidFill>
                <a:srgbClr val="073763"/>
              </a:solidFill>
              <a:latin typeface="Arial"/>
              <a:ea typeface="Arial"/>
              <a:cs typeface="Arial"/>
              <a:sym typeface="Arial"/>
            </a:endParaRPr>
          </a:p>
          <a:p>
            <a:pPr indent="-215900" lvl="0" marL="215900" marR="0" rtl="0" algn="l">
              <a:lnSpc>
                <a:spcPct val="150000"/>
              </a:lnSpc>
              <a:spcBef>
                <a:spcPts val="1400"/>
              </a:spcBef>
              <a:spcAft>
                <a:spcPts val="0"/>
              </a:spcAft>
              <a:buClr>
                <a:srgbClr val="073763"/>
              </a:buClr>
              <a:buSzPts val="1200"/>
              <a:buFont typeface="Arial"/>
              <a:buChar char="•"/>
            </a:pPr>
            <a:r>
              <a:rPr b="0" i="0" lang="en" sz="1200" u="none" cap="none" strike="noStrike">
                <a:solidFill>
                  <a:srgbClr val="073763"/>
                </a:solidFill>
                <a:latin typeface="Arial"/>
                <a:ea typeface="Arial"/>
                <a:cs typeface="Arial"/>
                <a:sym typeface="Arial"/>
              </a:rPr>
              <a:t>A </a:t>
            </a:r>
            <a:r>
              <a:rPr b="1" i="0" lang="en" sz="1200" u="none" cap="none" strike="noStrike">
                <a:solidFill>
                  <a:srgbClr val="073763"/>
                </a:solidFill>
                <a:latin typeface="Arial"/>
                <a:ea typeface="Arial"/>
                <a:cs typeface="Arial"/>
                <a:sym typeface="Arial"/>
              </a:rPr>
              <a:t>common Identity Layer </a:t>
            </a:r>
            <a:r>
              <a:rPr b="0" i="0" lang="en" sz="1200" u="none" cap="none" strike="noStrike">
                <a:solidFill>
                  <a:srgbClr val="073763"/>
                </a:solidFill>
                <a:latin typeface="Arial"/>
                <a:ea typeface="Arial"/>
                <a:cs typeface="Arial"/>
                <a:sym typeface="Arial"/>
              </a:rPr>
              <a:t>enables uniform accessibility to scientists and engineers at European scale</a:t>
            </a:r>
            <a:endParaRPr b="0" i="0" sz="1100" u="none" cap="none" strike="noStrike">
              <a:solidFill>
                <a:srgbClr val="073763"/>
              </a:solidFill>
              <a:latin typeface="Arial"/>
              <a:ea typeface="Arial"/>
              <a:cs typeface="Arial"/>
              <a:sym typeface="Arial"/>
            </a:endParaRPr>
          </a:p>
        </p:txBody>
      </p:sp>
      <p:sp>
        <p:nvSpPr>
          <p:cNvPr id="1725" name="Google Shape;1725;p158"/>
          <p:cNvSpPr/>
          <p:nvPr/>
        </p:nvSpPr>
        <p:spPr>
          <a:xfrm>
            <a:off x="4593147" y="2301721"/>
            <a:ext cx="4353300" cy="918000"/>
          </a:xfrm>
          <a:prstGeom prst="rect">
            <a:avLst/>
          </a:prstGeom>
          <a:noFill/>
          <a:ln cap="flat" cmpd="sng" w="38100">
            <a:solidFill>
              <a:srgbClr val="FF0000"/>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100"/>
              <a:buFont typeface="Arial"/>
              <a:buNone/>
            </a:pPr>
            <a:r>
              <a:t/>
            </a:r>
            <a:endParaRPr b="0" i="0" sz="1100" u="none" cap="none" strike="noStrike">
              <a:solidFill>
                <a:schemeClr val="lt1"/>
              </a:solidFill>
              <a:latin typeface="Arial"/>
              <a:ea typeface="Arial"/>
              <a:cs typeface="Arial"/>
              <a:sym typeface="Arial"/>
            </a:endParaRPr>
          </a:p>
        </p:txBody>
      </p:sp>
      <p:pic>
        <p:nvPicPr>
          <p:cNvPr id="1726" name="Google Shape;1726;p158"/>
          <p:cNvPicPr preferRelativeResize="0"/>
          <p:nvPr/>
        </p:nvPicPr>
        <p:blipFill rotWithShape="1">
          <a:blip r:embed="rId4">
            <a:alphaModFix/>
          </a:blip>
          <a:srcRect b="0" l="0" r="0" t="0"/>
          <a:stretch/>
        </p:blipFill>
        <p:spPr>
          <a:xfrm>
            <a:off x="4059150" y="130425"/>
            <a:ext cx="2011374" cy="6660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6" name="Shape 526"/>
        <p:cNvGrpSpPr/>
        <p:nvPr/>
      </p:nvGrpSpPr>
      <p:grpSpPr>
        <a:xfrm>
          <a:off x="0" y="0"/>
          <a:ext cx="0" cy="0"/>
          <a:chOff x="0" y="0"/>
          <a:chExt cx="0" cy="0"/>
        </a:xfrm>
      </p:grpSpPr>
      <p:sp>
        <p:nvSpPr>
          <p:cNvPr id="527" name="Google Shape;527;p78"/>
          <p:cNvSpPr txBox="1"/>
          <p:nvPr>
            <p:ph type="title"/>
          </p:nvPr>
        </p:nvSpPr>
        <p:spPr>
          <a:xfrm>
            <a:off x="60346" y="59163"/>
            <a:ext cx="7421100" cy="3231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rgbClr val="1E4E79"/>
              </a:buClr>
              <a:buSzPts val="2100"/>
              <a:buFont typeface="Calibri"/>
              <a:buNone/>
            </a:pPr>
            <a:r>
              <a:rPr lang="en"/>
              <a:t>Executive Team</a:t>
            </a:r>
            <a:endParaRPr/>
          </a:p>
        </p:txBody>
      </p:sp>
      <p:pic>
        <p:nvPicPr>
          <p:cNvPr descr="A picture containing person, indoor, posing, dark&#10;&#10;Description automatically generated" id="528" name="Google Shape;528;p78"/>
          <p:cNvPicPr preferRelativeResize="0"/>
          <p:nvPr/>
        </p:nvPicPr>
        <p:blipFill rotWithShape="1">
          <a:blip r:embed="rId3">
            <a:alphaModFix/>
          </a:blip>
          <a:srcRect b="0" l="0" r="0" t="0"/>
          <a:stretch/>
        </p:blipFill>
        <p:spPr>
          <a:xfrm>
            <a:off x="2771163" y="1655014"/>
            <a:ext cx="653838" cy="915302"/>
          </a:xfrm>
          <a:prstGeom prst="rect">
            <a:avLst/>
          </a:prstGeom>
          <a:noFill/>
          <a:ln>
            <a:noFill/>
          </a:ln>
        </p:spPr>
      </p:pic>
      <p:pic>
        <p:nvPicPr>
          <p:cNvPr id="529" name="Google Shape;529;p78"/>
          <p:cNvPicPr preferRelativeResize="0"/>
          <p:nvPr/>
        </p:nvPicPr>
        <p:blipFill rotWithShape="1">
          <a:blip r:embed="rId4">
            <a:alphaModFix/>
          </a:blip>
          <a:srcRect b="0" l="0" r="0" t="0"/>
          <a:stretch/>
        </p:blipFill>
        <p:spPr>
          <a:xfrm>
            <a:off x="5657765" y="3085167"/>
            <a:ext cx="914400" cy="914400"/>
          </a:xfrm>
          <a:prstGeom prst="rect">
            <a:avLst/>
          </a:prstGeom>
          <a:noFill/>
          <a:ln>
            <a:noFill/>
          </a:ln>
        </p:spPr>
      </p:pic>
      <p:pic>
        <p:nvPicPr>
          <p:cNvPr id="530" name="Google Shape;530;p78"/>
          <p:cNvPicPr preferRelativeResize="0"/>
          <p:nvPr/>
        </p:nvPicPr>
        <p:blipFill rotWithShape="1">
          <a:blip r:embed="rId5">
            <a:alphaModFix/>
          </a:blip>
          <a:srcRect b="0" l="0" r="0" t="0"/>
          <a:stretch/>
        </p:blipFill>
        <p:spPr>
          <a:xfrm>
            <a:off x="3163210" y="3085167"/>
            <a:ext cx="914400" cy="914400"/>
          </a:xfrm>
          <a:prstGeom prst="rect">
            <a:avLst/>
          </a:prstGeom>
          <a:noFill/>
          <a:ln>
            <a:noFill/>
          </a:ln>
        </p:spPr>
      </p:pic>
      <p:pic>
        <p:nvPicPr>
          <p:cNvPr id="531" name="Google Shape;531;p78"/>
          <p:cNvPicPr preferRelativeResize="0"/>
          <p:nvPr/>
        </p:nvPicPr>
        <p:blipFill rotWithShape="1">
          <a:blip r:embed="rId6">
            <a:alphaModFix/>
          </a:blip>
          <a:srcRect b="0" l="0" r="0" t="0"/>
          <a:stretch/>
        </p:blipFill>
        <p:spPr>
          <a:xfrm>
            <a:off x="6905041" y="3085167"/>
            <a:ext cx="859316" cy="914400"/>
          </a:xfrm>
          <a:prstGeom prst="rect">
            <a:avLst/>
          </a:prstGeom>
          <a:noFill/>
          <a:ln>
            <a:noFill/>
          </a:ln>
        </p:spPr>
      </p:pic>
      <p:pic>
        <p:nvPicPr>
          <p:cNvPr id="532" name="Google Shape;532;p78"/>
          <p:cNvPicPr preferRelativeResize="0"/>
          <p:nvPr/>
        </p:nvPicPr>
        <p:blipFill rotWithShape="1">
          <a:blip r:embed="rId7">
            <a:alphaModFix/>
          </a:blip>
          <a:srcRect b="0" l="0" r="0" t="0"/>
          <a:stretch/>
        </p:blipFill>
        <p:spPr>
          <a:xfrm>
            <a:off x="1915934" y="3085167"/>
            <a:ext cx="914400" cy="914400"/>
          </a:xfrm>
          <a:prstGeom prst="rect">
            <a:avLst/>
          </a:prstGeom>
          <a:noFill/>
          <a:ln>
            <a:noFill/>
          </a:ln>
        </p:spPr>
      </p:pic>
      <p:pic>
        <p:nvPicPr>
          <p:cNvPr id="533" name="Google Shape;533;p78"/>
          <p:cNvPicPr preferRelativeResize="0"/>
          <p:nvPr/>
        </p:nvPicPr>
        <p:blipFill rotWithShape="1">
          <a:blip r:embed="rId8">
            <a:alphaModFix/>
          </a:blip>
          <a:srcRect b="0" l="0" r="0" t="0"/>
          <a:stretch/>
        </p:blipFill>
        <p:spPr>
          <a:xfrm>
            <a:off x="686945" y="3085167"/>
            <a:ext cx="896112" cy="914400"/>
          </a:xfrm>
          <a:prstGeom prst="rect">
            <a:avLst/>
          </a:prstGeom>
          <a:noFill/>
          <a:ln>
            <a:noFill/>
          </a:ln>
        </p:spPr>
      </p:pic>
      <p:cxnSp>
        <p:nvCxnSpPr>
          <p:cNvPr id="534" name="Google Shape;534;p78"/>
          <p:cNvCxnSpPr/>
          <p:nvPr/>
        </p:nvCxnSpPr>
        <p:spPr>
          <a:xfrm flipH="1" rot="10800000">
            <a:off x="1135001" y="2764284"/>
            <a:ext cx="6175200" cy="7500"/>
          </a:xfrm>
          <a:prstGeom prst="straightConnector1">
            <a:avLst/>
          </a:prstGeom>
          <a:noFill/>
          <a:ln cap="flat" cmpd="sng" w="9525">
            <a:solidFill>
              <a:schemeClr val="accent1"/>
            </a:solidFill>
            <a:prstDash val="solid"/>
            <a:miter lim="800000"/>
            <a:headEnd len="sm" w="sm" type="none"/>
            <a:tailEnd len="sm" w="sm" type="none"/>
          </a:ln>
        </p:spPr>
      </p:cxnSp>
      <p:cxnSp>
        <p:nvCxnSpPr>
          <p:cNvPr id="535" name="Google Shape;535;p78"/>
          <p:cNvCxnSpPr/>
          <p:nvPr/>
        </p:nvCxnSpPr>
        <p:spPr>
          <a:xfrm>
            <a:off x="4287006" y="1696525"/>
            <a:ext cx="1200" cy="1075200"/>
          </a:xfrm>
          <a:prstGeom prst="straightConnector1">
            <a:avLst/>
          </a:prstGeom>
          <a:noFill/>
          <a:ln cap="flat" cmpd="sng" w="9525">
            <a:solidFill>
              <a:schemeClr val="accent1"/>
            </a:solidFill>
            <a:prstDash val="solid"/>
            <a:miter lim="800000"/>
            <a:headEnd len="sm" w="sm" type="none"/>
            <a:tailEnd len="sm" w="sm" type="none"/>
          </a:ln>
        </p:spPr>
      </p:cxnSp>
      <p:cxnSp>
        <p:nvCxnSpPr>
          <p:cNvPr id="536" name="Google Shape;536;p78"/>
          <p:cNvCxnSpPr>
            <a:endCxn id="533" idx="0"/>
          </p:cNvCxnSpPr>
          <p:nvPr/>
        </p:nvCxnSpPr>
        <p:spPr>
          <a:xfrm>
            <a:off x="1135001" y="2771667"/>
            <a:ext cx="0" cy="313500"/>
          </a:xfrm>
          <a:prstGeom prst="straightConnector1">
            <a:avLst/>
          </a:prstGeom>
          <a:noFill/>
          <a:ln cap="flat" cmpd="sng" w="9525">
            <a:solidFill>
              <a:schemeClr val="accent1"/>
            </a:solidFill>
            <a:prstDash val="solid"/>
            <a:miter lim="800000"/>
            <a:headEnd len="sm" w="sm" type="none"/>
            <a:tailEnd len="sm" w="sm" type="none"/>
          </a:ln>
        </p:spPr>
      </p:cxnSp>
      <p:cxnSp>
        <p:nvCxnSpPr>
          <p:cNvPr id="537" name="Google Shape;537;p78"/>
          <p:cNvCxnSpPr/>
          <p:nvPr/>
        </p:nvCxnSpPr>
        <p:spPr>
          <a:xfrm>
            <a:off x="2372204" y="2771784"/>
            <a:ext cx="0" cy="313500"/>
          </a:xfrm>
          <a:prstGeom prst="straightConnector1">
            <a:avLst/>
          </a:prstGeom>
          <a:noFill/>
          <a:ln cap="flat" cmpd="sng" w="9525">
            <a:solidFill>
              <a:schemeClr val="accent1"/>
            </a:solidFill>
            <a:prstDash val="solid"/>
            <a:miter lim="800000"/>
            <a:headEnd len="sm" w="sm" type="none"/>
            <a:tailEnd len="sm" w="sm" type="none"/>
          </a:ln>
        </p:spPr>
      </p:cxnSp>
      <p:cxnSp>
        <p:nvCxnSpPr>
          <p:cNvPr id="538" name="Google Shape;538;p78"/>
          <p:cNvCxnSpPr/>
          <p:nvPr/>
        </p:nvCxnSpPr>
        <p:spPr>
          <a:xfrm>
            <a:off x="3630761" y="2771784"/>
            <a:ext cx="0" cy="313500"/>
          </a:xfrm>
          <a:prstGeom prst="straightConnector1">
            <a:avLst/>
          </a:prstGeom>
          <a:noFill/>
          <a:ln cap="flat" cmpd="sng" w="9525">
            <a:solidFill>
              <a:schemeClr val="accent1"/>
            </a:solidFill>
            <a:prstDash val="solid"/>
            <a:miter lim="800000"/>
            <a:headEnd len="sm" w="sm" type="none"/>
            <a:tailEnd len="sm" w="sm" type="none"/>
          </a:ln>
        </p:spPr>
      </p:cxnSp>
      <p:cxnSp>
        <p:nvCxnSpPr>
          <p:cNvPr id="539" name="Google Shape;539;p78"/>
          <p:cNvCxnSpPr/>
          <p:nvPr/>
        </p:nvCxnSpPr>
        <p:spPr>
          <a:xfrm>
            <a:off x="4866707" y="2771784"/>
            <a:ext cx="0" cy="313500"/>
          </a:xfrm>
          <a:prstGeom prst="straightConnector1">
            <a:avLst/>
          </a:prstGeom>
          <a:noFill/>
          <a:ln cap="flat" cmpd="sng" w="9525">
            <a:solidFill>
              <a:schemeClr val="accent1"/>
            </a:solidFill>
            <a:prstDash val="solid"/>
            <a:miter lim="800000"/>
            <a:headEnd len="sm" w="sm" type="none"/>
            <a:tailEnd len="sm" w="sm" type="none"/>
          </a:ln>
        </p:spPr>
      </p:cxnSp>
      <p:cxnSp>
        <p:nvCxnSpPr>
          <p:cNvPr id="540" name="Google Shape;540;p78"/>
          <p:cNvCxnSpPr/>
          <p:nvPr/>
        </p:nvCxnSpPr>
        <p:spPr>
          <a:xfrm>
            <a:off x="6102655" y="2771784"/>
            <a:ext cx="0" cy="313500"/>
          </a:xfrm>
          <a:prstGeom prst="straightConnector1">
            <a:avLst/>
          </a:prstGeom>
          <a:noFill/>
          <a:ln cap="flat" cmpd="sng" w="9525">
            <a:solidFill>
              <a:schemeClr val="accent1"/>
            </a:solidFill>
            <a:prstDash val="solid"/>
            <a:miter lim="800000"/>
            <a:headEnd len="sm" w="sm" type="none"/>
            <a:tailEnd len="sm" w="sm" type="none"/>
          </a:ln>
        </p:spPr>
      </p:cxnSp>
      <p:cxnSp>
        <p:nvCxnSpPr>
          <p:cNvPr id="541" name="Google Shape;541;p78"/>
          <p:cNvCxnSpPr/>
          <p:nvPr/>
        </p:nvCxnSpPr>
        <p:spPr>
          <a:xfrm>
            <a:off x="7308457" y="2771784"/>
            <a:ext cx="0" cy="313500"/>
          </a:xfrm>
          <a:prstGeom prst="straightConnector1">
            <a:avLst/>
          </a:prstGeom>
          <a:noFill/>
          <a:ln cap="flat" cmpd="sng" w="9525">
            <a:solidFill>
              <a:schemeClr val="accent1"/>
            </a:solidFill>
            <a:prstDash val="solid"/>
            <a:miter lim="800000"/>
            <a:headEnd len="sm" w="sm" type="none"/>
            <a:tailEnd len="sm" w="sm" type="none"/>
          </a:ln>
        </p:spPr>
      </p:cxnSp>
      <p:cxnSp>
        <p:nvCxnSpPr>
          <p:cNvPr id="542" name="Google Shape;542;p78"/>
          <p:cNvCxnSpPr/>
          <p:nvPr/>
        </p:nvCxnSpPr>
        <p:spPr>
          <a:xfrm>
            <a:off x="4287006" y="2218235"/>
            <a:ext cx="831600" cy="0"/>
          </a:xfrm>
          <a:prstGeom prst="straightConnector1">
            <a:avLst/>
          </a:prstGeom>
          <a:noFill/>
          <a:ln cap="flat" cmpd="sng" w="9525">
            <a:solidFill>
              <a:schemeClr val="accent1"/>
            </a:solidFill>
            <a:prstDash val="solid"/>
            <a:miter lim="800000"/>
            <a:headEnd len="sm" w="sm" type="none"/>
            <a:tailEnd len="sm" w="sm" type="none"/>
          </a:ln>
        </p:spPr>
      </p:cxnSp>
      <p:sp>
        <p:nvSpPr>
          <p:cNvPr id="543" name="Google Shape;543;p78"/>
          <p:cNvSpPr txBox="1"/>
          <p:nvPr/>
        </p:nvSpPr>
        <p:spPr>
          <a:xfrm>
            <a:off x="686945" y="4150921"/>
            <a:ext cx="896100" cy="808200"/>
          </a:xfrm>
          <a:prstGeom prst="rect">
            <a:avLst/>
          </a:prstGeom>
          <a:noFill/>
          <a:ln>
            <a:noFill/>
          </a:ln>
        </p:spPr>
        <p:txBody>
          <a:bodyPr anchorCtr="0" anchor="t" bIns="34275" lIns="68575" spcFirstLastPara="1" rIns="68575" wrap="square" tIns="34275">
            <a:spAutoFit/>
          </a:bodyPr>
          <a:lstStyle/>
          <a:p>
            <a:pPr indent="0" lvl="0" marL="0" marR="0" rtl="0" algn="ctr">
              <a:spcBef>
                <a:spcPts val="0"/>
              </a:spcBef>
              <a:spcAft>
                <a:spcPts val="0"/>
              </a:spcAft>
              <a:buNone/>
            </a:pPr>
            <a:r>
              <a:rPr lang="en" sz="1200">
                <a:solidFill>
                  <a:srgbClr val="1F3864"/>
                </a:solidFill>
                <a:latin typeface="Calibri"/>
                <a:ea typeface="Calibri"/>
                <a:cs typeface="Calibri"/>
                <a:sym typeface="Calibri"/>
              </a:rPr>
              <a:t>Chief Network Operations Officer</a:t>
            </a:r>
            <a:endParaRPr sz="1100"/>
          </a:p>
        </p:txBody>
      </p:sp>
      <p:sp>
        <p:nvSpPr>
          <p:cNvPr id="544" name="Google Shape;544;p78"/>
          <p:cNvSpPr txBox="1"/>
          <p:nvPr/>
        </p:nvSpPr>
        <p:spPr>
          <a:xfrm>
            <a:off x="1915934" y="4150921"/>
            <a:ext cx="914400" cy="992700"/>
          </a:xfrm>
          <a:prstGeom prst="rect">
            <a:avLst/>
          </a:prstGeom>
          <a:noFill/>
          <a:ln>
            <a:noFill/>
          </a:ln>
        </p:spPr>
        <p:txBody>
          <a:bodyPr anchorCtr="0" anchor="t" bIns="34275" lIns="68575" spcFirstLastPara="1" rIns="68575" wrap="square" tIns="34275">
            <a:spAutoFit/>
          </a:bodyPr>
          <a:lstStyle/>
          <a:p>
            <a:pPr indent="0" lvl="0" marL="0" marR="0" rtl="0" algn="ctr">
              <a:spcBef>
                <a:spcPts val="0"/>
              </a:spcBef>
              <a:spcAft>
                <a:spcPts val="0"/>
              </a:spcAft>
              <a:buNone/>
            </a:pPr>
            <a:r>
              <a:rPr lang="en" sz="1200">
                <a:solidFill>
                  <a:srgbClr val="1F3864"/>
                </a:solidFill>
                <a:latin typeface="Calibri"/>
                <a:ea typeface="Calibri"/>
                <a:cs typeface="Calibri"/>
                <a:sym typeface="Calibri"/>
              </a:rPr>
              <a:t>Chief Information and </a:t>
            </a:r>
            <a:r>
              <a:rPr lang="en" sz="1200">
                <a:solidFill>
                  <a:srgbClr val="1F3864"/>
                </a:solidFill>
                <a:latin typeface="Calibri"/>
                <a:ea typeface="Calibri"/>
                <a:cs typeface="Calibri"/>
                <a:sym typeface="Calibri"/>
              </a:rPr>
              <a:t>Technology Officer</a:t>
            </a:r>
            <a:endParaRPr sz="1200">
              <a:solidFill>
                <a:srgbClr val="1F3864"/>
              </a:solidFill>
              <a:latin typeface="Calibri"/>
              <a:ea typeface="Calibri"/>
              <a:cs typeface="Calibri"/>
              <a:sym typeface="Calibri"/>
            </a:endParaRPr>
          </a:p>
        </p:txBody>
      </p:sp>
      <p:sp>
        <p:nvSpPr>
          <p:cNvPr id="545" name="Google Shape;545;p78"/>
          <p:cNvSpPr txBox="1"/>
          <p:nvPr/>
        </p:nvSpPr>
        <p:spPr>
          <a:xfrm>
            <a:off x="3173560" y="4150921"/>
            <a:ext cx="914400" cy="623400"/>
          </a:xfrm>
          <a:prstGeom prst="rect">
            <a:avLst/>
          </a:prstGeom>
          <a:noFill/>
          <a:ln>
            <a:noFill/>
          </a:ln>
        </p:spPr>
        <p:txBody>
          <a:bodyPr anchorCtr="0" anchor="t" bIns="34275" lIns="68575" spcFirstLastPara="1" rIns="68575" wrap="square" tIns="34275">
            <a:spAutoFit/>
          </a:bodyPr>
          <a:lstStyle/>
          <a:p>
            <a:pPr indent="0" lvl="0" marL="0" marR="0" rtl="0" algn="ctr">
              <a:spcBef>
                <a:spcPts val="0"/>
              </a:spcBef>
              <a:spcAft>
                <a:spcPts val="0"/>
              </a:spcAft>
              <a:buNone/>
            </a:pPr>
            <a:r>
              <a:rPr lang="en" sz="1200">
                <a:solidFill>
                  <a:srgbClr val="1F3864"/>
                </a:solidFill>
                <a:latin typeface="Calibri"/>
                <a:ea typeface="Calibri"/>
                <a:cs typeface="Calibri"/>
                <a:sym typeface="Calibri"/>
              </a:rPr>
              <a:t>Chief Financial Officer(*)</a:t>
            </a:r>
            <a:endParaRPr sz="1100"/>
          </a:p>
        </p:txBody>
      </p:sp>
      <p:sp>
        <p:nvSpPr>
          <p:cNvPr id="546" name="Google Shape;546;p78"/>
          <p:cNvSpPr txBox="1"/>
          <p:nvPr/>
        </p:nvSpPr>
        <p:spPr>
          <a:xfrm>
            <a:off x="4393300" y="4155168"/>
            <a:ext cx="978900" cy="808200"/>
          </a:xfrm>
          <a:prstGeom prst="rect">
            <a:avLst/>
          </a:prstGeom>
          <a:noFill/>
          <a:ln>
            <a:noFill/>
          </a:ln>
        </p:spPr>
        <p:txBody>
          <a:bodyPr anchorCtr="0" anchor="t" bIns="34275" lIns="68575" spcFirstLastPara="1" rIns="68575" wrap="square" tIns="34275">
            <a:spAutoFit/>
          </a:bodyPr>
          <a:lstStyle/>
          <a:p>
            <a:pPr indent="0" lvl="0" marL="0" marR="0" rtl="0" algn="ctr">
              <a:spcBef>
                <a:spcPts val="0"/>
              </a:spcBef>
              <a:spcAft>
                <a:spcPts val="0"/>
              </a:spcAft>
              <a:buNone/>
            </a:pPr>
            <a:r>
              <a:rPr lang="en" sz="1200">
                <a:solidFill>
                  <a:srgbClr val="1F3864"/>
                </a:solidFill>
                <a:latin typeface="Calibri"/>
                <a:ea typeface="Calibri"/>
                <a:cs typeface="Calibri"/>
                <a:sym typeface="Calibri"/>
              </a:rPr>
              <a:t>Chief</a:t>
            </a:r>
            <a:endParaRPr sz="1100"/>
          </a:p>
          <a:p>
            <a:pPr indent="0" lvl="0" marL="0" marR="0" rtl="0" algn="ctr">
              <a:spcBef>
                <a:spcPts val="0"/>
              </a:spcBef>
              <a:spcAft>
                <a:spcPts val="0"/>
              </a:spcAft>
              <a:buNone/>
            </a:pPr>
            <a:r>
              <a:rPr lang="en" sz="1200">
                <a:solidFill>
                  <a:srgbClr val="1F3864"/>
                </a:solidFill>
                <a:latin typeface="Calibri"/>
                <a:ea typeface="Calibri"/>
                <a:cs typeface="Calibri"/>
                <a:sym typeface="Calibri"/>
              </a:rPr>
              <a:t>Community Relations</a:t>
            </a:r>
            <a:endParaRPr sz="1100"/>
          </a:p>
          <a:p>
            <a:pPr indent="0" lvl="0" marL="0" marR="0" rtl="0" algn="ctr">
              <a:spcBef>
                <a:spcPts val="0"/>
              </a:spcBef>
              <a:spcAft>
                <a:spcPts val="0"/>
              </a:spcAft>
              <a:buNone/>
            </a:pPr>
            <a:r>
              <a:rPr lang="en" sz="1200">
                <a:solidFill>
                  <a:srgbClr val="1F3864"/>
                </a:solidFill>
                <a:latin typeface="Calibri"/>
                <a:ea typeface="Calibri"/>
                <a:cs typeface="Calibri"/>
                <a:sym typeface="Calibri"/>
              </a:rPr>
              <a:t>Officer</a:t>
            </a:r>
            <a:endParaRPr sz="1100"/>
          </a:p>
        </p:txBody>
      </p:sp>
      <p:sp>
        <p:nvSpPr>
          <p:cNvPr id="547" name="Google Shape;547;p78"/>
          <p:cNvSpPr txBox="1"/>
          <p:nvPr/>
        </p:nvSpPr>
        <p:spPr>
          <a:xfrm>
            <a:off x="5627891" y="4150921"/>
            <a:ext cx="974400" cy="623400"/>
          </a:xfrm>
          <a:prstGeom prst="rect">
            <a:avLst/>
          </a:prstGeom>
          <a:noFill/>
          <a:ln>
            <a:noFill/>
          </a:ln>
        </p:spPr>
        <p:txBody>
          <a:bodyPr anchorCtr="0" anchor="t" bIns="34275" lIns="68575" spcFirstLastPara="1" rIns="68575" wrap="square" tIns="34275">
            <a:spAutoFit/>
          </a:bodyPr>
          <a:lstStyle/>
          <a:p>
            <a:pPr indent="0" lvl="0" marL="0" marR="0" rtl="0" algn="ctr">
              <a:spcBef>
                <a:spcPts val="0"/>
              </a:spcBef>
              <a:spcAft>
                <a:spcPts val="0"/>
              </a:spcAft>
              <a:buNone/>
            </a:pPr>
            <a:r>
              <a:rPr lang="en" sz="1200">
                <a:solidFill>
                  <a:srgbClr val="1F3864"/>
                </a:solidFill>
                <a:latin typeface="Calibri"/>
                <a:ea typeface="Calibri"/>
                <a:cs typeface="Calibri"/>
                <a:sym typeface="Calibri"/>
              </a:rPr>
              <a:t>Chief Collaboration Officer</a:t>
            </a:r>
            <a:endParaRPr sz="1200">
              <a:solidFill>
                <a:srgbClr val="1F3864"/>
              </a:solidFill>
              <a:latin typeface="Calibri"/>
              <a:ea typeface="Calibri"/>
              <a:cs typeface="Calibri"/>
              <a:sym typeface="Calibri"/>
            </a:endParaRPr>
          </a:p>
        </p:txBody>
      </p:sp>
      <p:sp>
        <p:nvSpPr>
          <p:cNvPr id="548" name="Google Shape;548;p78"/>
          <p:cNvSpPr txBox="1"/>
          <p:nvPr/>
        </p:nvSpPr>
        <p:spPr>
          <a:xfrm>
            <a:off x="6877499" y="4150921"/>
            <a:ext cx="914400" cy="623400"/>
          </a:xfrm>
          <a:prstGeom prst="rect">
            <a:avLst/>
          </a:prstGeom>
          <a:noFill/>
          <a:ln>
            <a:noFill/>
          </a:ln>
        </p:spPr>
        <p:txBody>
          <a:bodyPr anchorCtr="0" anchor="t" bIns="34275" lIns="68575" spcFirstLastPara="1" rIns="68575" wrap="square" tIns="34275">
            <a:spAutoFit/>
          </a:bodyPr>
          <a:lstStyle/>
          <a:p>
            <a:pPr indent="0" lvl="0" marL="0" marR="0" rtl="0" algn="ctr">
              <a:spcBef>
                <a:spcPts val="0"/>
              </a:spcBef>
              <a:spcAft>
                <a:spcPts val="0"/>
              </a:spcAft>
              <a:buNone/>
            </a:pPr>
            <a:r>
              <a:rPr lang="en" sz="1200">
                <a:solidFill>
                  <a:srgbClr val="1F3864"/>
                </a:solidFill>
                <a:latin typeface="Calibri"/>
                <a:ea typeface="Calibri"/>
                <a:cs typeface="Calibri"/>
                <a:sym typeface="Calibri"/>
              </a:rPr>
              <a:t>Chief </a:t>
            </a:r>
            <a:r>
              <a:rPr lang="en" sz="1200">
                <a:solidFill>
                  <a:srgbClr val="1F3864"/>
                </a:solidFill>
                <a:latin typeface="Calibri"/>
                <a:ea typeface="Calibri"/>
                <a:cs typeface="Calibri"/>
                <a:sym typeface="Calibri"/>
              </a:rPr>
              <a:t>Programme Officer</a:t>
            </a:r>
            <a:endParaRPr sz="1100"/>
          </a:p>
        </p:txBody>
      </p:sp>
      <p:sp>
        <p:nvSpPr>
          <p:cNvPr id="549" name="Google Shape;549;p78"/>
          <p:cNvSpPr txBox="1"/>
          <p:nvPr/>
        </p:nvSpPr>
        <p:spPr>
          <a:xfrm>
            <a:off x="5043308" y="1954894"/>
            <a:ext cx="914400" cy="623400"/>
          </a:xfrm>
          <a:prstGeom prst="rect">
            <a:avLst/>
          </a:prstGeom>
          <a:noFill/>
          <a:ln>
            <a:noFill/>
          </a:ln>
        </p:spPr>
        <p:txBody>
          <a:bodyPr anchorCtr="0" anchor="t" bIns="34275" lIns="68575" spcFirstLastPara="1" rIns="68575" wrap="square" tIns="34275">
            <a:spAutoFit/>
          </a:bodyPr>
          <a:lstStyle/>
          <a:p>
            <a:pPr indent="0" lvl="0" marL="0" marR="0" rtl="0" algn="ctr">
              <a:spcBef>
                <a:spcPts val="0"/>
              </a:spcBef>
              <a:spcAft>
                <a:spcPts val="0"/>
              </a:spcAft>
              <a:buNone/>
            </a:pPr>
            <a:r>
              <a:rPr lang="en" sz="1200">
                <a:solidFill>
                  <a:srgbClr val="1F3864"/>
                </a:solidFill>
                <a:latin typeface="Calibri"/>
                <a:ea typeface="Calibri"/>
                <a:cs typeface="Calibri"/>
                <a:sym typeface="Calibri"/>
              </a:rPr>
              <a:t>CAT team</a:t>
            </a:r>
            <a:endParaRPr sz="1100"/>
          </a:p>
          <a:p>
            <a:pPr indent="0" lvl="0" marL="0" marR="0" rtl="0" algn="ctr">
              <a:spcBef>
                <a:spcPts val="0"/>
              </a:spcBef>
              <a:spcAft>
                <a:spcPts val="0"/>
              </a:spcAft>
              <a:buNone/>
            </a:pPr>
            <a:r>
              <a:rPr lang="en" sz="1200">
                <a:solidFill>
                  <a:srgbClr val="1F3864"/>
                </a:solidFill>
                <a:latin typeface="Calibri"/>
                <a:ea typeface="Calibri"/>
                <a:cs typeface="Calibri"/>
                <a:sym typeface="Calibri"/>
              </a:rPr>
              <a:t>GDPR team</a:t>
            </a:r>
            <a:endParaRPr sz="1100"/>
          </a:p>
          <a:p>
            <a:pPr indent="0" lvl="0" marL="0" marR="0" rtl="0" algn="ctr">
              <a:spcBef>
                <a:spcPts val="0"/>
              </a:spcBef>
              <a:spcAft>
                <a:spcPts val="0"/>
              </a:spcAft>
              <a:buNone/>
            </a:pPr>
            <a:r>
              <a:rPr lang="en" sz="1200">
                <a:solidFill>
                  <a:srgbClr val="1F3864"/>
                </a:solidFill>
                <a:latin typeface="Calibri"/>
                <a:ea typeface="Calibri"/>
                <a:cs typeface="Calibri"/>
                <a:sym typeface="Calibri"/>
              </a:rPr>
              <a:t>HR team</a:t>
            </a:r>
            <a:endParaRPr sz="1100"/>
          </a:p>
        </p:txBody>
      </p:sp>
      <p:pic>
        <p:nvPicPr>
          <p:cNvPr id="550" name="Google Shape;550;p78"/>
          <p:cNvPicPr preferRelativeResize="0"/>
          <p:nvPr/>
        </p:nvPicPr>
        <p:blipFill rotWithShape="1">
          <a:blip r:embed="rId9">
            <a:alphaModFix/>
          </a:blip>
          <a:srcRect b="0" l="0" r="0" t="0"/>
          <a:stretch/>
        </p:blipFill>
        <p:spPr>
          <a:xfrm>
            <a:off x="4439158" y="3092703"/>
            <a:ext cx="857059" cy="917204"/>
          </a:xfrm>
          <a:prstGeom prst="rect">
            <a:avLst/>
          </a:prstGeom>
          <a:noFill/>
          <a:ln>
            <a:noFill/>
          </a:ln>
        </p:spPr>
      </p:pic>
      <p:cxnSp>
        <p:nvCxnSpPr>
          <p:cNvPr id="551" name="Google Shape;551;p78"/>
          <p:cNvCxnSpPr/>
          <p:nvPr/>
        </p:nvCxnSpPr>
        <p:spPr>
          <a:xfrm>
            <a:off x="3455332" y="2218235"/>
            <a:ext cx="831600" cy="0"/>
          </a:xfrm>
          <a:prstGeom prst="straightConnector1">
            <a:avLst/>
          </a:prstGeom>
          <a:noFill/>
          <a:ln cap="flat" cmpd="sng" w="9525">
            <a:solidFill>
              <a:schemeClr val="accent1"/>
            </a:solidFill>
            <a:prstDash val="solid"/>
            <a:miter lim="800000"/>
            <a:headEnd len="sm" w="sm" type="none"/>
            <a:tailEnd len="sm" w="sm" type="none"/>
          </a:ln>
        </p:spPr>
      </p:cxnSp>
      <p:sp>
        <p:nvSpPr>
          <p:cNvPr id="552" name="Google Shape;552;p78"/>
          <p:cNvSpPr txBox="1"/>
          <p:nvPr/>
        </p:nvSpPr>
        <p:spPr>
          <a:xfrm>
            <a:off x="1885640" y="1949685"/>
            <a:ext cx="896100" cy="438600"/>
          </a:xfrm>
          <a:prstGeom prst="rect">
            <a:avLst/>
          </a:prstGeom>
          <a:noFill/>
          <a:ln>
            <a:noFill/>
          </a:ln>
        </p:spPr>
        <p:txBody>
          <a:bodyPr anchorCtr="0" anchor="t" bIns="34275" lIns="68575" spcFirstLastPara="1" rIns="68575" wrap="square" tIns="34275">
            <a:spAutoFit/>
          </a:bodyPr>
          <a:lstStyle/>
          <a:p>
            <a:pPr indent="0" lvl="0" marL="0" marR="0" rtl="0" algn="ctr">
              <a:spcBef>
                <a:spcPts val="0"/>
              </a:spcBef>
              <a:spcAft>
                <a:spcPts val="0"/>
              </a:spcAft>
              <a:buNone/>
            </a:pPr>
            <a:r>
              <a:rPr lang="en" sz="1200">
                <a:solidFill>
                  <a:srgbClr val="1F3864"/>
                </a:solidFill>
                <a:latin typeface="Calibri"/>
                <a:ea typeface="Calibri"/>
                <a:cs typeface="Calibri"/>
                <a:sym typeface="Calibri"/>
              </a:rPr>
              <a:t>Executive Secretary</a:t>
            </a:r>
            <a:endParaRPr sz="1100"/>
          </a:p>
        </p:txBody>
      </p:sp>
      <p:sp>
        <p:nvSpPr>
          <p:cNvPr id="553" name="Google Shape;553;p78"/>
          <p:cNvSpPr txBox="1"/>
          <p:nvPr/>
        </p:nvSpPr>
        <p:spPr>
          <a:xfrm>
            <a:off x="4829916" y="1203925"/>
            <a:ext cx="914400" cy="2847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 sz="1400">
                <a:solidFill>
                  <a:srgbClr val="1F3864"/>
                </a:solidFill>
                <a:latin typeface="Calibri"/>
                <a:ea typeface="Calibri"/>
                <a:cs typeface="Calibri"/>
                <a:sym typeface="Calibri"/>
              </a:rPr>
              <a:t>CEO</a:t>
            </a:r>
            <a:endParaRPr sz="1100"/>
          </a:p>
        </p:txBody>
      </p:sp>
      <p:pic>
        <p:nvPicPr>
          <p:cNvPr descr="A person wearing glasses&#10;&#10;Description automatically generated with medium confidence" id="554" name="Google Shape;554;p78"/>
          <p:cNvPicPr preferRelativeResize="0"/>
          <p:nvPr/>
        </p:nvPicPr>
        <p:blipFill rotWithShape="1">
          <a:blip r:embed="rId10">
            <a:alphaModFix/>
          </a:blip>
          <a:srcRect b="13926" l="28310" r="26936" t="0"/>
          <a:stretch/>
        </p:blipFill>
        <p:spPr>
          <a:xfrm>
            <a:off x="3833033" y="632939"/>
            <a:ext cx="831675" cy="1063586"/>
          </a:xfrm>
          <a:prstGeom prst="rect">
            <a:avLst/>
          </a:prstGeom>
          <a:noFill/>
          <a:ln>
            <a:noFill/>
          </a:ln>
        </p:spPr>
      </p:pic>
      <p:sp>
        <p:nvSpPr>
          <p:cNvPr id="555" name="Google Shape;555;p78"/>
          <p:cNvSpPr txBox="1"/>
          <p:nvPr/>
        </p:nvSpPr>
        <p:spPr>
          <a:xfrm>
            <a:off x="4743375" y="584275"/>
            <a:ext cx="914400" cy="338700"/>
          </a:xfrm>
          <a:prstGeom prst="rect">
            <a:avLst/>
          </a:prstGeom>
          <a:noFill/>
          <a:ln>
            <a:noFill/>
          </a:ln>
        </p:spPr>
        <p:txBody>
          <a:bodyPr anchorCtr="0" anchor="ctr" bIns="91425" lIns="91425" spcFirstLastPara="1" rIns="91425" wrap="square" tIns="91425">
            <a:spAutoFit/>
          </a:bodyPr>
          <a:lstStyle/>
          <a:p>
            <a:pPr indent="0" lvl="0" marL="0" rtl="0" algn="l">
              <a:spcBef>
                <a:spcPts val="0"/>
              </a:spcBef>
              <a:spcAft>
                <a:spcPts val="0"/>
              </a:spcAft>
              <a:buNone/>
            </a:pPr>
            <a:r>
              <a:rPr lang="en" sz="1000">
                <a:solidFill>
                  <a:srgbClr val="004360"/>
                </a:solidFill>
                <a:latin typeface="Calibri"/>
                <a:ea typeface="Calibri"/>
                <a:cs typeface="Calibri"/>
                <a:sym typeface="Calibri"/>
              </a:rPr>
              <a:t>Erik Huizer</a:t>
            </a:r>
            <a:endParaRPr sz="1000">
              <a:solidFill>
                <a:srgbClr val="004360"/>
              </a:solidFill>
              <a:latin typeface="Calibri"/>
              <a:ea typeface="Calibri"/>
              <a:cs typeface="Calibri"/>
              <a:sym typeface="Calibri"/>
            </a:endParaRPr>
          </a:p>
        </p:txBody>
      </p:sp>
      <p:sp>
        <p:nvSpPr>
          <p:cNvPr id="556" name="Google Shape;556;p78"/>
          <p:cNvSpPr txBox="1"/>
          <p:nvPr/>
        </p:nvSpPr>
        <p:spPr>
          <a:xfrm>
            <a:off x="2407778" y="1333475"/>
            <a:ext cx="1380600" cy="338700"/>
          </a:xfrm>
          <a:prstGeom prst="rect">
            <a:avLst/>
          </a:prstGeom>
          <a:noFill/>
          <a:ln>
            <a:noFill/>
          </a:ln>
        </p:spPr>
        <p:txBody>
          <a:bodyPr anchorCtr="0" anchor="ctr" bIns="91425" lIns="91425" spcFirstLastPara="1" rIns="91425" wrap="square" tIns="91425">
            <a:spAutoFit/>
          </a:bodyPr>
          <a:lstStyle/>
          <a:p>
            <a:pPr indent="0" lvl="0" marL="0" rtl="0" algn="l">
              <a:spcBef>
                <a:spcPts val="0"/>
              </a:spcBef>
              <a:spcAft>
                <a:spcPts val="0"/>
              </a:spcAft>
              <a:buNone/>
            </a:pPr>
            <a:r>
              <a:rPr lang="en" sz="1000">
                <a:solidFill>
                  <a:srgbClr val="004360"/>
                </a:solidFill>
                <a:latin typeface="Calibri"/>
                <a:ea typeface="Calibri"/>
                <a:cs typeface="Calibri"/>
                <a:sym typeface="Calibri"/>
              </a:rPr>
              <a:t>Nathalie McKenzie</a:t>
            </a:r>
            <a:endParaRPr sz="1000">
              <a:solidFill>
                <a:srgbClr val="004360"/>
              </a:solidFill>
              <a:latin typeface="Calibri"/>
              <a:ea typeface="Calibri"/>
              <a:cs typeface="Calibri"/>
              <a:sym typeface="Calibri"/>
            </a:endParaRPr>
          </a:p>
        </p:txBody>
      </p:sp>
      <p:sp>
        <p:nvSpPr>
          <p:cNvPr id="557" name="Google Shape;557;p78"/>
          <p:cNvSpPr txBox="1"/>
          <p:nvPr/>
        </p:nvSpPr>
        <p:spPr>
          <a:xfrm>
            <a:off x="6723553" y="2764275"/>
            <a:ext cx="1380600" cy="338700"/>
          </a:xfrm>
          <a:prstGeom prst="rect">
            <a:avLst/>
          </a:prstGeom>
          <a:noFill/>
          <a:ln>
            <a:noFill/>
          </a:ln>
        </p:spPr>
        <p:txBody>
          <a:bodyPr anchorCtr="0" anchor="ctr" bIns="91425" lIns="91425" spcFirstLastPara="1" rIns="91425" wrap="square" tIns="91425">
            <a:spAutoFit/>
          </a:bodyPr>
          <a:lstStyle/>
          <a:p>
            <a:pPr indent="0" lvl="0" marL="0" rtl="0" algn="l">
              <a:spcBef>
                <a:spcPts val="0"/>
              </a:spcBef>
              <a:spcAft>
                <a:spcPts val="0"/>
              </a:spcAft>
              <a:buNone/>
            </a:pPr>
            <a:r>
              <a:rPr lang="en" sz="1000">
                <a:solidFill>
                  <a:srgbClr val="004360"/>
                </a:solidFill>
                <a:latin typeface="Calibri"/>
                <a:ea typeface="Calibri"/>
                <a:cs typeface="Calibri"/>
                <a:sym typeface="Calibri"/>
              </a:rPr>
              <a:t>Matthew Scott</a:t>
            </a:r>
            <a:endParaRPr sz="1000">
              <a:solidFill>
                <a:srgbClr val="004360"/>
              </a:solidFill>
              <a:latin typeface="Calibri"/>
              <a:ea typeface="Calibri"/>
              <a:cs typeface="Calibri"/>
              <a:sym typeface="Calibri"/>
            </a:endParaRPr>
          </a:p>
        </p:txBody>
      </p:sp>
      <p:sp>
        <p:nvSpPr>
          <p:cNvPr id="558" name="Google Shape;558;p78"/>
          <p:cNvSpPr txBox="1"/>
          <p:nvPr/>
        </p:nvSpPr>
        <p:spPr>
          <a:xfrm>
            <a:off x="5612041" y="2764275"/>
            <a:ext cx="1380600" cy="338700"/>
          </a:xfrm>
          <a:prstGeom prst="rect">
            <a:avLst/>
          </a:prstGeom>
          <a:noFill/>
          <a:ln>
            <a:noFill/>
          </a:ln>
        </p:spPr>
        <p:txBody>
          <a:bodyPr anchorCtr="0" anchor="ctr" bIns="91425" lIns="91425" spcFirstLastPara="1" rIns="91425" wrap="square" tIns="91425">
            <a:spAutoFit/>
          </a:bodyPr>
          <a:lstStyle/>
          <a:p>
            <a:pPr indent="0" lvl="0" marL="0" rtl="0" algn="l">
              <a:spcBef>
                <a:spcPts val="0"/>
              </a:spcBef>
              <a:spcAft>
                <a:spcPts val="0"/>
              </a:spcAft>
              <a:buNone/>
            </a:pPr>
            <a:r>
              <a:rPr lang="en" sz="1000">
                <a:solidFill>
                  <a:srgbClr val="004360"/>
                </a:solidFill>
                <a:latin typeface="Calibri"/>
                <a:ea typeface="Calibri"/>
                <a:cs typeface="Calibri"/>
                <a:sym typeface="Calibri"/>
              </a:rPr>
              <a:t>Cathrin Stover</a:t>
            </a:r>
            <a:endParaRPr sz="1000">
              <a:solidFill>
                <a:srgbClr val="004360"/>
              </a:solidFill>
              <a:latin typeface="Calibri"/>
              <a:ea typeface="Calibri"/>
              <a:cs typeface="Calibri"/>
              <a:sym typeface="Calibri"/>
            </a:endParaRPr>
          </a:p>
        </p:txBody>
      </p:sp>
      <p:sp>
        <p:nvSpPr>
          <p:cNvPr id="559" name="Google Shape;559;p78"/>
          <p:cNvSpPr txBox="1"/>
          <p:nvPr/>
        </p:nvSpPr>
        <p:spPr>
          <a:xfrm>
            <a:off x="4559526" y="2756500"/>
            <a:ext cx="1019700" cy="338700"/>
          </a:xfrm>
          <a:prstGeom prst="rect">
            <a:avLst/>
          </a:prstGeom>
          <a:noFill/>
          <a:ln>
            <a:noFill/>
          </a:ln>
        </p:spPr>
        <p:txBody>
          <a:bodyPr anchorCtr="0" anchor="ctr" bIns="91425" lIns="91425" spcFirstLastPara="1" rIns="91425" wrap="square" tIns="91425">
            <a:spAutoFit/>
          </a:bodyPr>
          <a:lstStyle/>
          <a:p>
            <a:pPr indent="0" lvl="0" marL="0" rtl="0" algn="l">
              <a:spcBef>
                <a:spcPts val="0"/>
              </a:spcBef>
              <a:spcAft>
                <a:spcPts val="0"/>
              </a:spcAft>
              <a:buNone/>
            </a:pPr>
            <a:r>
              <a:rPr lang="en" sz="1000">
                <a:solidFill>
                  <a:srgbClr val="004360"/>
                </a:solidFill>
                <a:latin typeface="Calibri"/>
                <a:ea typeface="Calibri"/>
                <a:cs typeface="Calibri"/>
                <a:sym typeface="Calibri"/>
              </a:rPr>
              <a:t>Paul Rouse</a:t>
            </a:r>
            <a:endParaRPr sz="1000">
              <a:solidFill>
                <a:srgbClr val="004360"/>
              </a:solidFill>
              <a:latin typeface="Calibri"/>
              <a:ea typeface="Calibri"/>
              <a:cs typeface="Calibri"/>
              <a:sym typeface="Calibri"/>
            </a:endParaRPr>
          </a:p>
        </p:txBody>
      </p:sp>
      <p:sp>
        <p:nvSpPr>
          <p:cNvPr id="560" name="Google Shape;560;p78"/>
          <p:cNvSpPr txBox="1"/>
          <p:nvPr/>
        </p:nvSpPr>
        <p:spPr>
          <a:xfrm>
            <a:off x="3136176" y="2754375"/>
            <a:ext cx="1117500" cy="338700"/>
          </a:xfrm>
          <a:prstGeom prst="rect">
            <a:avLst/>
          </a:prstGeom>
          <a:noFill/>
          <a:ln>
            <a:noFill/>
          </a:ln>
        </p:spPr>
        <p:txBody>
          <a:bodyPr anchorCtr="0" anchor="ctr" bIns="91425" lIns="91425" spcFirstLastPara="1" rIns="91425" wrap="square" tIns="91425">
            <a:spAutoFit/>
          </a:bodyPr>
          <a:lstStyle/>
          <a:p>
            <a:pPr indent="0" lvl="0" marL="0" rtl="0" algn="l">
              <a:spcBef>
                <a:spcPts val="0"/>
              </a:spcBef>
              <a:spcAft>
                <a:spcPts val="0"/>
              </a:spcAft>
              <a:buNone/>
            </a:pPr>
            <a:r>
              <a:rPr lang="en" sz="1000">
                <a:solidFill>
                  <a:srgbClr val="004360"/>
                </a:solidFill>
                <a:latin typeface="Calibri"/>
                <a:ea typeface="Calibri"/>
                <a:cs typeface="Calibri"/>
                <a:sym typeface="Calibri"/>
              </a:rPr>
              <a:t>David Wrathmall</a:t>
            </a:r>
            <a:endParaRPr sz="1000">
              <a:solidFill>
                <a:srgbClr val="004360"/>
              </a:solidFill>
              <a:latin typeface="Calibri"/>
              <a:ea typeface="Calibri"/>
              <a:cs typeface="Calibri"/>
              <a:sym typeface="Calibri"/>
            </a:endParaRPr>
          </a:p>
        </p:txBody>
      </p:sp>
      <p:sp>
        <p:nvSpPr>
          <p:cNvPr id="561" name="Google Shape;561;p78"/>
          <p:cNvSpPr txBox="1"/>
          <p:nvPr/>
        </p:nvSpPr>
        <p:spPr>
          <a:xfrm>
            <a:off x="1985351" y="2742200"/>
            <a:ext cx="1117500" cy="338700"/>
          </a:xfrm>
          <a:prstGeom prst="rect">
            <a:avLst/>
          </a:prstGeom>
          <a:noFill/>
          <a:ln>
            <a:noFill/>
          </a:ln>
        </p:spPr>
        <p:txBody>
          <a:bodyPr anchorCtr="0" anchor="ctr" bIns="91425" lIns="91425" spcFirstLastPara="1" rIns="91425" wrap="square" tIns="91425">
            <a:spAutoFit/>
          </a:bodyPr>
          <a:lstStyle/>
          <a:p>
            <a:pPr indent="0" lvl="0" marL="0" rtl="0" algn="l">
              <a:spcBef>
                <a:spcPts val="0"/>
              </a:spcBef>
              <a:spcAft>
                <a:spcPts val="0"/>
              </a:spcAft>
              <a:buNone/>
            </a:pPr>
            <a:r>
              <a:rPr lang="en" sz="1000">
                <a:solidFill>
                  <a:srgbClr val="004360"/>
                </a:solidFill>
                <a:latin typeface="Calibri"/>
                <a:ea typeface="Calibri"/>
                <a:cs typeface="Calibri"/>
                <a:sym typeface="Calibri"/>
              </a:rPr>
              <a:t>Klaas Wierenga</a:t>
            </a:r>
            <a:endParaRPr sz="1000">
              <a:solidFill>
                <a:srgbClr val="004360"/>
              </a:solidFill>
              <a:latin typeface="Calibri"/>
              <a:ea typeface="Calibri"/>
              <a:cs typeface="Calibri"/>
              <a:sym typeface="Calibri"/>
            </a:endParaRPr>
          </a:p>
        </p:txBody>
      </p:sp>
      <p:sp>
        <p:nvSpPr>
          <p:cNvPr id="562" name="Google Shape;562;p78"/>
          <p:cNvSpPr txBox="1"/>
          <p:nvPr/>
        </p:nvSpPr>
        <p:spPr>
          <a:xfrm>
            <a:off x="660301" y="2754375"/>
            <a:ext cx="1117500" cy="338700"/>
          </a:xfrm>
          <a:prstGeom prst="rect">
            <a:avLst/>
          </a:prstGeom>
          <a:noFill/>
          <a:ln>
            <a:noFill/>
          </a:ln>
        </p:spPr>
        <p:txBody>
          <a:bodyPr anchorCtr="0" anchor="ctr" bIns="91425" lIns="91425" spcFirstLastPara="1" rIns="91425" wrap="square" tIns="91425">
            <a:spAutoFit/>
          </a:bodyPr>
          <a:lstStyle/>
          <a:p>
            <a:pPr indent="0" lvl="0" marL="0" rtl="0" algn="l">
              <a:spcBef>
                <a:spcPts val="0"/>
              </a:spcBef>
              <a:spcAft>
                <a:spcPts val="0"/>
              </a:spcAft>
              <a:buNone/>
            </a:pPr>
            <a:r>
              <a:rPr lang="en" sz="1000">
                <a:solidFill>
                  <a:srgbClr val="004360"/>
                </a:solidFill>
                <a:latin typeface="Calibri"/>
                <a:ea typeface="Calibri"/>
                <a:cs typeface="Calibri"/>
                <a:sym typeface="Calibri"/>
              </a:rPr>
              <a:t>Bram Peters</a:t>
            </a:r>
            <a:endParaRPr sz="1000">
              <a:solidFill>
                <a:srgbClr val="004360"/>
              </a:solidFill>
              <a:latin typeface="Calibri"/>
              <a:ea typeface="Calibri"/>
              <a:cs typeface="Calibri"/>
              <a:sym typeface="Calibri"/>
            </a:endParaRPr>
          </a:p>
        </p:txBody>
      </p:sp>
      <p:sp>
        <p:nvSpPr>
          <p:cNvPr id="563" name="Google Shape;563;p78"/>
          <p:cNvSpPr txBox="1"/>
          <p:nvPr/>
        </p:nvSpPr>
        <p:spPr>
          <a:xfrm>
            <a:off x="263750" y="927175"/>
            <a:ext cx="182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rgbClr val="004360"/>
                </a:solidFill>
                <a:latin typeface="Calibri"/>
                <a:ea typeface="Calibri"/>
                <a:cs typeface="Calibri"/>
                <a:sym typeface="Calibri"/>
              </a:rPr>
              <a:t>Who</a:t>
            </a:r>
            <a:r>
              <a:rPr b="1" lang="en" sz="1800">
                <a:solidFill>
                  <a:srgbClr val="004360"/>
                </a:solidFill>
                <a:latin typeface="Calibri"/>
                <a:ea typeface="Calibri"/>
                <a:cs typeface="Calibri"/>
                <a:sym typeface="Calibri"/>
              </a:rPr>
              <a:t> is who in GÉANT</a:t>
            </a:r>
            <a:endParaRPr b="1" sz="1800">
              <a:solidFill>
                <a:srgbClr val="004360"/>
              </a:solidFill>
              <a:latin typeface="Calibri"/>
              <a:ea typeface="Calibri"/>
              <a:cs typeface="Calibri"/>
              <a:sym typeface="Calibri"/>
            </a:endParaRPr>
          </a:p>
        </p:txBody>
      </p:sp>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0" name="Shape 1730"/>
        <p:cNvGrpSpPr/>
        <p:nvPr/>
      </p:nvGrpSpPr>
      <p:grpSpPr>
        <a:xfrm>
          <a:off x="0" y="0"/>
          <a:ext cx="0" cy="0"/>
          <a:chOff x="0" y="0"/>
          <a:chExt cx="0" cy="0"/>
        </a:xfrm>
      </p:grpSpPr>
      <p:sp>
        <p:nvSpPr>
          <p:cNvPr id="1731" name="Google Shape;1731;p159"/>
          <p:cNvSpPr txBox="1"/>
          <p:nvPr>
            <p:ph type="title"/>
          </p:nvPr>
        </p:nvSpPr>
        <p:spPr>
          <a:xfrm>
            <a:off x="0" y="4405"/>
            <a:ext cx="7042800" cy="704100"/>
          </a:xfrm>
          <a:prstGeom prst="rect">
            <a:avLst/>
          </a:prstGeom>
          <a:noFill/>
          <a:ln>
            <a:noFill/>
          </a:ln>
        </p:spPr>
        <p:txBody>
          <a:bodyPr anchorCtr="0" anchor="ctr" bIns="34275" lIns="68575" spcFirstLastPara="1" rIns="68575" wrap="square" tIns="34275">
            <a:normAutofit/>
          </a:bodyPr>
          <a:lstStyle/>
          <a:p>
            <a:pPr indent="0" lvl="0" marL="0" rtl="0" algn="l">
              <a:lnSpc>
                <a:spcPct val="100000"/>
              </a:lnSpc>
              <a:spcBef>
                <a:spcPts val="0"/>
              </a:spcBef>
              <a:spcAft>
                <a:spcPts val="0"/>
              </a:spcAft>
              <a:buClr>
                <a:srgbClr val="FFC000"/>
              </a:buClr>
              <a:buSzPts val="1400"/>
              <a:buNone/>
            </a:pPr>
            <a:r>
              <a:rPr lang="en"/>
              <a:t>Towards a common AAI for HPC</a:t>
            </a:r>
            <a:endParaRPr/>
          </a:p>
        </p:txBody>
      </p:sp>
      <p:pic>
        <p:nvPicPr>
          <p:cNvPr id="1732" name="Google Shape;1732;p159"/>
          <p:cNvPicPr preferRelativeResize="0"/>
          <p:nvPr/>
        </p:nvPicPr>
        <p:blipFill rotWithShape="1">
          <a:blip r:embed="rId3">
            <a:alphaModFix/>
          </a:blip>
          <a:srcRect b="0" l="0" r="0" t="0"/>
          <a:stretch/>
        </p:blipFill>
        <p:spPr>
          <a:xfrm>
            <a:off x="4572000" y="1059582"/>
            <a:ext cx="4374488" cy="3784855"/>
          </a:xfrm>
          <a:prstGeom prst="rect">
            <a:avLst/>
          </a:prstGeom>
          <a:noFill/>
          <a:ln>
            <a:noFill/>
          </a:ln>
        </p:spPr>
      </p:pic>
      <p:sp>
        <p:nvSpPr>
          <p:cNvPr id="1733" name="Google Shape;1733;p159"/>
          <p:cNvSpPr txBox="1"/>
          <p:nvPr/>
        </p:nvSpPr>
        <p:spPr>
          <a:xfrm>
            <a:off x="373675" y="934350"/>
            <a:ext cx="3816600" cy="4035300"/>
          </a:xfrm>
          <a:prstGeom prst="rect">
            <a:avLst/>
          </a:prstGeom>
          <a:noFill/>
          <a:ln>
            <a:noFill/>
          </a:ln>
        </p:spPr>
        <p:txBody>
          <a:bodyPr anchorCtr="0" anchor="t" bIns="34275" lIns="68575" spcFirstLastPara="1" rIns="68575" wrap="square" tIns="34275">
            <a:spAutoFit/>
          </a:bodyPr>
          <a:lstStyle/>
          <a:p>
            <a:pPr indent="-215900" lvl="0" marL="215900" marR="0" rtl="0" algn="l">
              <a:lnSpc>
                <a:spcPct val="150000"/>
              </a:lnSpc>
              <a:spcBef>
                <a:spcPts val="0"/>
              </a:spcBef>
              <a:spcAft>
                <a:spcPts val="0"/>
              </a:spcAft>
              <a:buClr>
                <a:srgbClr val="1C4587"/>
              </a:buClr>
              <a:buSzPts val="1200"/>
              <a:buFont typeface="Arial"/>
              <a:buChar char="•"/>
            </a:pPr>
            <a:r>
              <a:rPr b="1" i="0" lang="en" sz="1200" u="none" cap="none" strike="noStrike">
                <a:solidFill>
                  <a:srgbClr val="1C4587"/>
                </a:solidFill>
                <a:latin typeface="Arial"/>
                <a:ea typeface="Arial"/>
                <a:cs typeface="Arial"/>
                <a:sym typeface="Arial"/>
              </a:rPr>
              <a:t>For users</a:t>
            </a:r>
            <a:endParaRPr b="1" i="0" sz="1200" u="none" cap="none" strike="noStrike">
              <a:solidFill>
                <a:srgbClr val="1C4587"/>
              </a:solidFill>
              <a:latin typeface="Arial"/>
              <a:ea typeface="Arial"/>
              <a:cs typeface="Arial"/>
              <a:sym typeface="Arial"/>
            </a:endParaRPr>
          </a:p>
          <a:p>
            <a:pPr indent="-241300" lvl="1" marL="685800" marR="0" rtl="0" algn="l">
              <a:lnSpc>
                <a:spcPct val="150000"/>
              </a:lnSpc>
              <a:spcBef>
                <a:spcPts val="0"/>
              </a:spcBef>
              <a:spcAft>
                <a:spcPts val="0"/>
              </a:spcAft>
              <a:buClr>
                <a:srgbClr val="1C4587"/>
              </a:buClr>
              <a:buSzPts val="1200"/>
              <a:buFont typeface="Arial"/>
              <a:buChar char="○"/>
            </a:pPr>
            <a:r>
              <a:rPr b="0" i="0" lang="en" sz="1200" u="none" cap="none" strike="noStrike">
                <a:solidFill>
                  <a:srgbClr val="1C4587"/>
                </a:solidFill>
                <a:latin typeface="Arial"/>
                <a:ea typeface="Arial"/>
                <a:cs typeface="Arial"/>
                <a:sym typeface="Arial"/>
              </a:rPr>
              <a:t>One identity to access resources across HPC sites and other infrastructures</a:t>
            </a:r>
            <a:endParaRPr b="0" i="0" sz="1200" u="none" cap="none" strike="noStrike">
              <a:solidFill>
                <a:srgbClr val="1C4587"/>
              </a:solidFill>
              <a:latin typeface="Arial"/>
              <a:ea typeface="Arial"/>
              <a:cs typeface="Arial"/>
              <a:sym typeface="Arial"/>
            </a:endParaRPr>
          </a:p>
          <a:p>
            <a:pPr indent="-241300" lvl="1" marL="685800" marR="0" rtl="0" algn="l">
              <a:lnSpc>
                <a:spcPct val="150000"/>
              </a:lnSpc>
              <a:spcBef>
                <a:spcPts val="0"/>
              </a:spcBef>
              <a:spcAft>
                <a:spcPts val="0"/>
              </a:spcAft>
              <a:buClr>
                <a:srgbClr val="1C4587"/>
              </a:buClr>
              <a:buSzPts val="1200"/>
              <a:buFont typeface="Arial"/>
              <a:buChar char="○"/>
            </a:pPr>
            <a:r>
              <a:rPr b="0" i="0" lang="en" sz="1200" u="none" cap="none" strike="noStrike">
                <a:solidFill>
                  <a:srgbClr val="1C4587"/>
                </a:solidFill>
                <a:latin typeface="Arial"/>
                <a:ea typeface="Arial"/>
                <a:cs typeface="Arial"/>
                <a:sym typeface="Arial"/>
              </a:rPr>
              <a:t>Ability to link multiple external identities (e.g. institutional accounts, national eIDs etc)</a:t>
            </a:r>
            <a:endParaRPr b="0" i="0" sz="1200" u="none" cap="none" strike="noStrike">
              <a:solidFill>
                <a:srgbClr val="1C4587"/>
              </a:solidFill>
              <a:latin typeface="Arial"/>
              <a:ea typeface="Arial"/>
              <a:cs typeface="Arial"/>
              <a:sym typeface="Arial"/>
            </a:endParaRPr>
          </a:p>
          <a:p>
            <a:pPr indent="-241300" lvl="1" marL="685800" marR="0" rtl="0" algn="l">
              <a:lnSpc>
                <a:spcPct val="150000"/>
              </a:lnSpc>
              <a:spcBef>
                <a:spcPts val="0"/>
              </a:spcBef>
              <a:spcAft>
                <a:spcPts val="0"/>
              </a:spcAft>
              <a:buClr>
                <a:srgbClr val="1C4587"/>
              </a:buClr>
              <a:buSzPts val="1200"/>
              <a:buFont typeface="Arial"/>
              <a:buChar char="○"/>
            </a:pPr>
            <a:r>
              <a:rPr b="0" i="0" lang="en" sz="1200" u="none" cap="none" strike="noStrike">
                <a:solidFill>
                  <a:srgbClr val="1C4587"/>
                </a:solidFill>
                <a:latin typeface="Arial"/>
                <a:ea typeface="Arial"/>
                <a:cs typeface="Arial"/>
                <a:sym typeface="Arial"/>
              </a:rPr>
              <a:t>Easy for novice users, unlocks new capabilities for advanced users.</a:t>
            </a:r>
            <a:endParaRPr b="0" i="0" sz="1200" u="none" cap="none" strike="noStrike">
              <a:solidFill>
                <a:srgbClr val="1C4587"/>
              </a:solidFill>
              <a:latin typeface="Arial"/>
              <a:ea typeface="Arial"/>
              <a:cs typeface="Arial"/>
              <a:sym typeface="Arial"/>
            </a:endParaRPr>
          </a:p>
          <a:p>
            <a:pPr indent="-215900" lvl="0" marL="215900" marR="0" rtl="0" algn="l">
              <a:lnSpc>
                <a:spcPct val="150000"/>
              </a:lnSpc>
              <a:spcBef>
                <a:spcPts val="1400"/>
              </a:spcBef>
              <a:spcAft>
                <a:spcPts val="0"/>
              </a:spcAft>
              <a:buClr>
                <a:srgbClr val="1C4587"/>
              </a:buClr>
              <a:buSzPts val="1200"/>
              <a:buFont typeface="Arial"/>
              <a:buChar char="•"/>
            </a:pPr>
            <a:r>
              <a:rPr b="1" i="0" lang="en" sz="1200" u="none" cap="none" strike="noStrike">
                <a:solidFill>
                  <a:srgbClr val="1C4587"/>
                </a:solidFill>
                <a:latin typeface="Arial"/>
                <a:ea typeface="Arial"/>
                <a:cs typeface="Arial"/>
                <a:sym typeface="Arial"/>
              </a:rPr>
              <a:t>For Infrastructures:</a:t>
            </a:r>
            <a:endParaRPr b="1" i="0" sz="1200" u="none" cap="none" strike="noStrike">
              <a:solidFill>
                <a:srgbClr val="1C4587"/>
              </a:solidFill>
              <a:latin typeface="Arial"/>
              <a:ea typeface="Arial"/>
              <a:cs typeface="Arial"/>
              <a:sym typeface="Arial"/>
            </a:endParaRPr>
          </a:p>
          <a:p>
            <a:pPr indent="-241300" lvl="1" marL="685800" marR="0" rtl="0" algn="l">
              <a:lnSpc>
                <a:spcPct val="150000"/>
              </a:lnSpc>
              <a:spcBef>
                <a:spcPts val="0"/>
              </a:spcBef>
              <a:spcAft>
                <a:spcPts val="0"/>
              </a:spcAft>
              <a:buClr>
                <a:srgbClr val="1C4587"/>
              </a:buClr>
              <a:buSzPts val="1200"/>
              <a:buFont typeface="Arial"/>
              <a:buChar char="○"/>
            </a:pPr>
            <a:r>
              <a:rPr b="0" i="0" lang="en" sz="1200" u="none" cap="none" strike="noStrike">
                <a:solidFill>
                  <a:srgbClr val="1C4587"/>
                </a:solidFill>
                <a:latin typeface="Arial"/>
                <a:ea typeface="Arial"/>
                <a:cs typeface="Arial"/>
                <a:sym typeface="Arial"/>
              </a:rPr>
              <a:t>A common way of authenticating users</a:t>
            </a:r>
            <a:endParaRPr b="0" i="0" sz="1200" u="none" cap="none" strike="noStrike">
              <a:solidFill>
                <a:srgbClr val="1C4587"/>
              </a:solidFill>
              <a:latin typeface="Arial"/>
              <a:ea typeface="Arial"/>
              <a:cs typeface="Arial"/>
              <a:sym typeface="Arial"/>
            </a:endParaRPr>
          </a:p>
          <a:p>
            <a:pPr indent="-241300" lvl="1" marL="685800" marR="0" rtl="0" algn="l">
              <a:lnSpc>
                <a:spcPct val="150000"/>
              </a:lnSpc>
              <a:spcBef>
                <a:spcPts val="0"/>
              </a:spcBef>
              <a:spcAft>
                <a:spcPts val="0"/>
              </a:spcAft>
              <a:buClr>
                <a:srgbClr val="1C4587"/>
              </a:buClr>
              <a:buSzPts val="1200"/>
              <a:buFont typeface="Arial"/>
              <a:buChar char="○"/>
            </a:pPr>
            <a:r>
              <a:rPr b="0" i="0" lang="en" sz="1200" u="none" cap="none" strike="noStrike">
                <a:solidFill>
                  <a:srgbClr val="1C4587"/>
                </a:solidFill>
                <a:latin typeface="Arial"/>
                <a:ea typeface="Arial"/>
                <a:cs typeface="Arial"/>
                <a:sym typeface="Arial"/>
              </a:rPr>
              <a:t>Strong identity assurance</a:t>
            </a:r>
            <a:endParaRPr b="0" i="0" sz="1200" u="none" cap="none" strike="noStrike">
              <a:solidFill>
                <a:srgbClr val="1C4587"/>
              </a:solidFill>
              <a:latin typeface="Arial"/>
              <a:ea typeface="Arial"/>
              <a:cs typeface="Arial"/>
              <a:sym typeface="Arial"/>
            </a:endParaRPr>
          </a:p>
          <a:p>
            <a:pPr indent="-241300" lvl="1" marL="685800" marR="0" rtl="0" algn="l">
              <a:lnSpc>
                <a:spcPct val="150000"/>
              </a:lnSpc>
              <a:spcBef>
                <a:spcPts val="0"/>
              </a:spcBef>
              <a:spcAft>
                <a:spcPts val="0"/>
              </a:spcAft>
              <a:buClr>
                <a:srgbClr val="1C4587"/>
              </a:buClr>
              <a:buSzPts val="1200"/>
              <a:buFont typeface="Arial"/>
              <a:buChar char="○"/>
            </a:pPr>
            <a:r>
              <a:rPr b="0" i="0" lang="en" sz="1200" u="none" cap="none" strike="noStrike">
                <a:solidFill>
                  <a:srgbClr val="1C4587"/>
                </a:solidFill>
                <a:latin typeface="Arial"/>
                <a:ea typeface="Arial"/>
                <a:cs typeface="Arial"/>
                <a:sym typeface="Arial"/>
              </a:rPr>
              <a:t>Multi-factor authentication</a:t>
            </a:r>
            <a:endParaRPr b="0" i="0" sz="1200" u="none" cap="none" strike="noStrike">
              <a:solidFill>
                <a:srgbClr val="1C4587"/>
              </a:solidFill>
              <a:latin typeface="Arial"/>
              <a:ea typeface="Arial"/>
              <a:cs typeface="Arial"/>
              <a:sym typeface="Arial"/>
            </a:endParaRPr>
          </a:p>
          <a:p>
            <a:pPr indent="-241300" lvl="1" marL="685800" marR="0" rtl="0" algn="l">
              <a:lnSpc>
                <a:spcPct val="150000"/>
              </a:lnSpc>
              <a:spcBef>
                <a:spcPts val="0"/>
              </a:spcBef>
              <a:spcAft>
                <a:spcPts val="0"/>
              </a:spcAft>
              <a:buClr>
                <a:srgbClr val="1C4587"/>
              </a:buClr>
              <a:buSzPts val="1200"/>
              <a:buFont typeface="Arial"/>
              <a:buChar char="○"/>
            </a:pPr>
            <a:r>
              <a:rPr b="0" i="0" lang="en" sz="1200" u="none" cap="none" strike="noStrike">
                <a:solidFill>
                  <a:srgbClr val="1C4587"/>
                </a:solidFill>
                <a:latin typeface="Arial"/>
                <a:ea typeface="Arial"/>
                <a:cs typeface="Arial"/>
                <a:sym typeface="Arial"/>
              </a:rPr>
              <a:t>Multi-protocol support (OIDC, SAML)</a:t>
            </a:r>
            <a:endParaRPr b="0" i="0" sz="1200" u="none" cap="none" strike="noStrike">
              <a:solidFill>
                <a:srgbClr val="1C4587"/>
              </a:solidFill>
              <a:latin typeface="Arial"/>
              <a:ea typeface="Arial"/>
              <a:cs typeface="Arial"/>
              <a:sym typeface="Arial"/>
            </a:endParaRPr>
          </a:p>
          <a:p>
            <a:pPr indent="-241300" lvl="1" marL="685800" marR="0" rtl="0" algn="l">
              <a:lnSpc>
                <a:spcPct val="150000"/>
              </a:lnSpc>
              <a:spcBef>
                <a:spcPts val="0"/>
              </a:spcBef>
              <a:spcAft>
                <a:spcPts val="0"/>
              </a:spcAft>
              <a:buClr>
                <a:srgbClr val="1C4587"/>
              </a:buClr>
              <a:buSzPts val="1200"/>
              <a:buFont typeface="Arial"/>
              <a:buChar char="○"/>
            </a:pPr>
            <a:r>
              <a:rPr b="0" i="0" lang="en" sz="1200" u="none" cap="none" strike="noStrike">
                <a:solidFill>
                  <a:srgbClr val="1C4587"/>
                </a:solidFill>
                <a:latin typeface="Arial"/>
                <a:ea typeface="Arial"/>
                <a:cs typeface="Arial"/>
                <a:sym typeface="Arial"/>
              </a:rPr>
              <a:t>Improved access management including terminal access</a:t>
            </a:r>
            <a:endParaRPr b="0" i="0" sz="1200" u="none" cap="none" strike="noStrike">
              <a:solidFill>
                <a:srgbClr val="1C4587"/>
              </a:solidFill>
              <a:latin typeface="Arial"/>
              <a:ea typeface="Arial"/>
              <a:cs typeface="Arial"/>
              <a:sym typeface="Arial"/>
            </a:endParaRPr>
          </a:p>
        </p:txBody>
      </p:sp>
      <p:sp>
        <p:nvSpPr>
          <p:cNvPr id="1734" name="Google Shape;1734;p159"/>
          <p:cNvSpPr/>
          <p:nvPr/>
        </p:nvSpPr>
        <p:spPr>
          <a:xfrm>
            <a:off x="4593147" y="2301721"/>
            <a:ext cx="4353300" cy="918000"/>
          </a:xfrm>
          <a:prstGeom prst="rect">
            <a:avLst/>
          </a:prstGeom>
          <a:noFill/>
          <a:ln cap="flat" cmpd="sng" w="38100">
            <a:solidFill>
              <a:srgbClr val="FF0000"/>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100"/>
              <a:buFont typeface="Arial"/>
              <a:buNone/>
            </a:pPr>
            <a:r>
              <a:t/>
            </a:r>
            <a:endParaRPr b="0" i="0" sz="1100" u="none" cap="none" strike="noStrike">
              <a:solidFill>
                <a:schemeClr val="lt1"/>
              </a:solidFill>
              <a:latin typeface="Arial"/>
              <a:ea typeface="Arial"/>
              <a:cs typeface="Arial"/>
              <a:sym typeface="Arial"/>
            </a:endParaRPr>
          </a:p>
        </p:txBody>
      </p:sp>
      <p:pic>
        <p:nvPicPr>
          <p:cNvPr id="1735" name="Google Shape;1735;p159"/>
          <p:cNvPicPr preferRelativeResize="0"/>
          <p:nvPr/>
        </p:nvPicPr>
        <p:blipFill rotWithShape="1">
          <a:blip r:embed="rId4">
            <a:alphaModFix/>
          </a:blip>
          <a:srcRect b="0" l="0" r="0" t="0"/>
          <a:stretch/>
        </p:blipFill>
        <p:spPr>
          <a:xfrm>
            <a:off x="4059150" y="130425"/>
            <a:ext cx="2011374" cy="666000"/>
          </a:xfrm>
          <a:prstGeom prst="rect">
            <a:avLst/>
          </a:prstGeom>
          <a:noFill/>
          <a:ln>
            <a:noFill/>
          </a:ln>
        </p:spPr>
      </p:pic>
    </p:spTree>
  </p:cSld>
  <p:clrMapOvr>
    <a:masterClrMapping/>
  </p:clrMapOvr>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9" name="Shape 1739"/>
        <p:cNvGrpSpPr/>
        <p:nvPr/>
      </p:nvGrpSpPr>
      <p:grpSpPr>
        <a:xfrm>
          <a:off x="0" y="0"/>
          <a:ext cx="0" cy="0"/>
          <a:chOff x="0" y="0"/>
          <a:chExt cx="0" cy="0"/>
        </a:xfrm>
      </p:grpSpPr>
      <p:sp>
        <p:nvSpPr>
          <p:cNvPr id="1740" name="Google Shape;1740;p160"/>
          <p:cNvSpPr txBox="1"/>
          <p:nvPr>
            <p:ph idx="4294967295" type="title"/>
          </p:nvPr>
        </p:nvSpPr>
        <p:spPr>
          <a:xfrm>
            <a:off x="1108302" y="205383"/>
            <a:ext cx="5278200" cy="745800"/>
          </a:xfrm>
          <a:prstGeom prst="rect">
            <a:avLst/>
          </a:prstGeom>
          <a:noFill/>
          <a:ln>
            <a:noFill/>
          </a:ln>
        </p:spPr>
        <p:txBody>
          <a:bodyPr anchorCtr="0" anchor="t" bIns="34275" lIns="68575" spcFirstLastPara="1" rIns="68575" wrap="square" tIns="34275">
            <a:normAutofit/>
          </a:bodyPr>
          <a:lstStyle/>
          <a:p>
            <a:pPr indent="0" lvl="0" marL="0" rtl="0" algn="l">
              <a:lnSpc>
                <a:spcPct val="90000"/>
              </a:lnSpc>
              <a:spcBef>
                <a:spcPts val="0"/>
              </a:spcBef>
              <a:spcAft>
                <a:spcPts val="0"/>
              </a:spcAft>
              <a:buSzPts val="3300"/>
              <a:buNone/>
            </a:pPr>
            <a:r>
              <a:rPr lang="en"/>
              <a:t>EOSC AAI Baseline Architecture</a:t>
            </a:r>
            <a:endParaRPr/>
          </a:p>
        </p:txBody>
      </p:sp>
      <p:sp>
        <p:nvSpPr>
          <p:cNvPr id="1741" name="Google Shape;1741;p160"/>
          <p:cNvSpPr txBox="1"/>
          <p:nvPr>
            <p:ph idx="4294967295" type="body"/>
          </p:nvPr>
        </p:nvSpPr>
        <p:spPr>
          <a:xfrm>
            <a:off x="537520" y="970592"/>
            <a:ext cx="7964100" cy="1018500"/>
          </a:xfrm>
          <a:prstGeom prst="rect">
            <a:avLst/>
          </a:prstGeom>
          <a:noFill/>
          <a:ln>
            <a:noFill/>
          </a:ln>
        </p:spPr>
        <p:txBody>
          <a:bodyPr anchorCtr="0" anchor="t" bIns="34275" lIns="68575" spcFirstLastPara="1" rIns="68575" wrap="square" tIns="34275">
            <a:normAutofit/>
          </a:bodyPr>
          <a:lstStyle/>
          <a:p>
            <a:pPr indent="0" lvl="0" marL="0" rtl="0" algn="l">
              <a:lnSpc>
                <a:spcPct val="150000"/>
              </a:lnSpc>
              <a:spcBef>
                <a:spcPts val="800"/>
              </a:spcBef>
              <a:spcAft>
                <a:spcPts val="0"/>
              </a:spcAft>
              <a:buSzPts val="2100"/>
              <a:buNone/>
            </a:pPr>
            <a:r>
              <a:rPr lang="en"/>
              <a:t>Based on the AARC Blueprint Architecture</a:t>
            </a:r>
            <a:endParaRPr/>
          </a:p>
          <a:p>
            <a:pPr indent="0" lvl="0" marL="342900" rtl="0" algn="l">
              <a:lnSpc>
                <a:spcPct val="150000"/>
              </a:lnSpc>
              <a:spcBef>
                <a:spcPts val="800"/>
              </a:spcBef>
              <a:spcAft>
                <a:spcPts val="0"/>
              </a:spcAft>
              <a:buSzPts val="3400"/>
              <a:buNone/>
            </a:pPr>
            <a:r>
              <a:t/>
            </a:r>
            <a:endParaRPr/>
          </a:p>
        </p:txBody>
      </p:sp>
      <p:pic>
        <p:nvPicPr>
          <p:cNvPr id="1742" name="Google Shape;1742;p160"/>
          <p:cNvPicPr preferRelativeResize="0"/>
          <p:nvPr/>
        </p:nvPicPr>
        <p:blipFill rotWithShape="1">
          <a:blip r:embed="rId3">
            <a:alphaModFix/>
          </a:blip>
          <a:srcRect b="0" l="0" r="0" t="0"/>
          <a:stretch/>
        </p:blipFill>
        <p:spPr>
          <a:xfrm>
            <a:off x="261412" y="1571046"/>
            <a:ext cx="3306918" cy="2550844"/>
          </a:xfrm>
          <a:prstGeom prst="rect">
            <a:avLst/>
          </a:prstGeom>
          <a:noFill/>
          <a:ln>
            <a:noFill/>
          </a:ln>
        </p:spPr>
      </p:pic>
      <p:pic>
        <p:nvPicPr>
          <p:cNvPr id="1743" name="Google Shape;1743;p160"/>
          <p:cNvPicPr preferRelativeResize="0"/>
          <p:nvPr/>
        </p:nvPicPr>
        <p:blipFill rotWithShape="1">
          <a:blip r:embed="rId4">
            <a:alphaModFix/>
          </a:blip>
          <a:srcRect b="0" l="0" r="0" t="0"/>
          <a:stretch/>
        </p:blipFill>
        <p:spPr>
          <a:xfrm>
            <a:off x="3494925" y="1587096"/>
            <a:ext cx="2638106" cy="2518763"/>
          </a:xfrm>
          <a:prstGeom prst="rect">
            <a:avLst/>
          </a:prstGeom>
          <a:noFill/>
          <a:ln>
            <a:noFill/>
          </a:ln>
        </p:spPr>
      </p:pic>
      <p:sp>
        <p:nvSpPr>
          <p:cNvPr id="1744" name="Google Shape;1744;p160"/>
          <p:cNvSpPr txBox="1"/>
          <p:nvPr/>
        </p:nvSpPr>
        <p:spPr>
          <a:xfrm>
            <a:off x="6168881" y="970594"/>
            <a:ext cx="2718300" cy="3648000"/>
          </a:xfrm>
          <a:prstGeom prst="rect">
            <a:avLst/>
          </a:prstGeom>
          <a:solidFill>
            <a:srgbClr val="F3F3F3">
              <a:alpha val="66270"/>
            </a:srgbClr>
          </a:solidFill>
          <a:ln>
            <a:noFill/>
          </a:ln>
        </p:spPr>
        <p:txBody>
          <a:bodyPr anchorCtr="0" anchor="t" bIns="68575" lIns="68575" spcFirstLastPara="1" rIns="68575" wrap="square" tIns="68575">
            <a:spAutoFit/>
          </a:bodyPr>
          <a:lstStyle/>
          <a:p>
            <a:pPr indent="0" lvl="0" marL="139700" marR="0" rtl="0" algn="l">
              <a:lnSpc>
                <a:spcPct val="100000"/>
              </a:lnSpc>
              <a:spcBef>
                <a:spcPts val="0"/>
              </a:spcBef>
              <a:spcAft>
                <a:spcPts val="0"/>
              </a:spcAft>
              <a:buClr>
                <a:srgbClr val="000000"/>
              </a:buClr>
              <a:buSzPts val="1100"/>
              <a:buFont typeface="Arial"/>
              <a:buNone/>
            </a:pPr>
            <a:r>
              <a:rPr b="1" i="0" lang="en" sz="1100" u="none" cap="none" strike="noStrike">
                <a:solidFill>
                  <a:srgbClr val="1C4587"/>
                </a:solidFill>
                <a:latin typeface="Corbel"/>
                <a:ea typeface="Corbel"/>
                <a:cs typeface="Corbel"/>
                <a:sym typeface="Corbel"/>
              </a:rPr>
              <a:t>Community AAI</a:t>
            </a:r>
            <a:br>
              <a:rPr b="1" i="0" lang="en" sz="1100" u="none" cap="none" strike="noStrike">
                <a:solidFill>
                  <a:srgbClr val="1C4587"/>
                </a:solidFill>
                <a:latin typeface="Corbel"/>
                <a:ea typeface="Corbel"/>
                <a:cs typeface="Corbel"/>
                <a:sym typeface="Corbel"/>
              </a:rPr>
            </a:br>
            <a:br>
              <a:rPr b="1" i="0" lang="en" sz="1100" u="none" cap="none" strike="noStrike">
                <a:solidFill>
                  <a:srgbClr val="1C4587"/>
                </a:solidFill>
                <a:latin typeface="Corbel"/>
                <a:ea typeface="Corbel"/>
                <a:cs typeface="Corbel"/>
                <a:sym typeface="Corbel"/>
              </a:rPr>
            </a:br>
            <a:r>
              <a:rPr b="0" i="0" lang="en" sz="1100" u="none" cap="none" strike="noStrike">
                <a:solidFill>
                  <a:srgbClr val="1C4587"/>
                </a:solidFill>
                <a:latin typeface="Corbel"/>
                <a:ea typeface="Corbel"/>
                <a:cs typeface="Corbel"/>
                <a:sym typeface="Corbel"/>
              </a:rPr>
              <a:t>The purpose of the Community AAI is to streamline researchers’ access to services, both those provided by their own infrastructure as well as the services provided by infrastructures that are shared with other communities.</a:t>
            </a:r>
            <a:endParaRPr b="0" i="0" sz="1100" u="none" cap="none" strike="noStrike">
              <a:solidFill>
                <a:srgbClr val="1C4587"/>
              </a:solidFill>
              <a:latin typeface="Corbel"/>
              <a:ea typeface="Corbel"/>
              <a:cs typeface="Corbel"/>
              <a:sym typeface="Corbel"/>
            </a:endParaRPr>
          </a:p>
          <a:p>
            <a:pPr indent="0" lvl="0" marL="13970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1C4587"/>
              </a:solidFill>
              <a:latin typeface="Corbel"/>
              <a:ea typeface="Corbel"/>
              <a:cs typeface="Corbel"/>
              <a:sym typeface="Corbel"/>
            </a:endParaRPr>
          </a:p>
          <a:p>
            <a:pPr indent="0" lvl="0" marL="139700" marR="0" rtl="0" algn="l">
              <a:lnSpc>
                <a:spcPct val="100000"/>
              </a:lnSpc>
              <a:spcBef>
                <a:spcPts val="0"/>
              </a:spcBef>
              <a:spcAft>
                <a:spcPts val="0"/>
              </a:spcAft>
              <a:buClr>
                <a:srgbClr val="000000"/>
              </a:buClr>
              <a:buSzPts val="1100"/>
              <a:buFont typeface="Arial"/>
              <a:buNone/>
            </a:pPr>
            <a:r>
              <a:rPr b="1" i="0" lang="en" sz="1100" u="none" cap="none" strike="noStrike">
                <a:solidFill>
                  <a:srgbClr val="1C4587"/>
                </a:solidFill>
                <a:latin typeface="Corbel"/>
                <a:ea typeface="Corbel"/>
                <a:cs typeface="Corbel"/>
                <a:sym typeface="Corbel"/>
              </a:rPr>
              <a:t>Infrastructure Proxy</a:t>
            </a:r>
            <a:br>
              <a:rPr b="1" i="0" lang="en" sz="1100" u="none" cap="none" strike="noStrike">
                <a:solidFill>
                  <a:srgbClr val="1C4587"/>
                </a:solidFill>
                <a:latin typeface="Corbel"/>
                <a:ea typeface="Corbel"/>
                <a:cs typeface="Corbel"/>
                <a:sym typeface="Corbel"/>
              </a:rPr>
            </a:br>
            <a:br>
              <a:rPr b="0" i="0" lang="en" sz="1100" u="none" cap="none" strike="noStrike">
                <a:solidFill>
                  <a:srgbClr val="1C4587"/>
                </a:solidFill>
                <a:latin typeface="Corbel"/>
                <a:ea typeface="Corbel"/>
                <a:cs typeface="Corbel"/>
                <a:sym typeface="Corbel"/>
              </a:rPr>
            </a:br>
            <a:r>
              <a:rPr b="0" i="0" lang="en" sz="1100" u="none" cap="none" strike="noStrike">
                <a:solidFill>
                  <a:srgbClr val="1C4587"/>
                </a:solidFill>
                <a:latin typeface="Corbel"/>
                <a:ea typeface="Corbel"/>
                <a:cs typeface="Corbel"/>
                <a:sym typeface="Corbel"/>
              </a:rPr>
              <a:t>The Infrastructure Proxy, enables</a:t>
            </a:r>
            <a:endParaRPr b="0" i="0" sz="1100" u="none" cap="none" strike="noStrike">
              <a:solidFill>
                <a:srgbClr val="1C4587"/>
              </a:solidFill>
              <a:latin typeface="Corbel"/>
              <a:ea typeface="Corbel"/>
              <a:cs typeface="Corbel"/>
              <a:sym typeface="Corbel"/>
            </a:endParaRPr>
          </a:p>
          <a:p>
            <a:pPr indent="0" lvl="0" marL="139700" marR="0" rtl="0" algn="l">
              <a:lnSpc>
                <a:spcPct val="100000"/>
              </a:lnSpc>
              <a:spcBef>
                <a:spcPts val="0"/>
              </a:spcBef>
              <a:spcAft>
                <a:spcPts val="0"/>
              </a:spcAft>
              <a:buClr>
                <a:srgbClr val="000000"/>
              </a:buClr>
              <a:buSzPts val="1100"/>
              <a:buFont typeface="Arial"/>
              <a:buNone/>
            </a:pPr>
            <a:r>
              <a:rPr b="0" i="0" lang="en" sz="1100" u="none" cap="none" strike="noStrike">
                <a:solidFill>
                  <a:srgbClr val="1C4587"/>
                </a:solidFill>
                <a:latin typeface="Corbel"/>
                <a:ea typeface="Corbel"/>
                <a:cs typeface="Corbel"/>
                <a:sym typeface="Corbel"/>
              </a:rPr>
              <a:t>Infrastructures with a large number of resources, to provide them through a single</a:t>
            </a:r>
            <a:endParaRPr b="0" i="0" sz="1100" u="none" cap="none" strike="noStrike">
              <a:solidFill>
                <a:srgbClr val="1C4587"/>
              </a:solidFill>
              <a:latin typeface="Corbel"/>
              <a:ea typeface="Corbel"/>
              <a:cs typeface="Corbel"/>
              <a:sym typeface="Corbel"/>
            </a:endParaRPr>
          </a:p>
          <a:p>
            <a:pPr indent="0" lvl="0" marL="139700" marR="0" rtl="0" algn="l">
              <a:lnSpc>
                <a:spcPct val="100000"/>
              </a:lnSpc>
              <a:spcBef>
                <a:spcPts val="0"/>
              </a:spcBef>
              <a:spcAft>
                <a:spcPts val="0"/>
              </a:spcAft>
              <a:buClr>
                <a:srgbClr val="000000"/>
              </a:buClr>
              <a:buSzPts val="1100"/>
              <a:buFont typeface="Arial"/>
              <a:buNone/>
            </a:pPr>
            <a:r>
              <a:rPr b="0" i="0" lang="en" sz="1100" u="none" cap="none" strike="noStrike">
                <a:solidFill>
                  <a:srgbClr val="1C4587"/>
                </a:solidFill>
                <a:latin typeface="Corbel"/>
                <a:ea typeface="Corbel"/>
                <a:cs typeface="Corbel"/>
                <a:sym typeface="Corbel"/>
              </a:rPr>
              <a:t>integration point, where the Infrastructure can maintain centrally all the relevant policies</a:t>
            </a:r>
            <a:endParaRPr b="0" i="0" sz="1100" u="none" cap="none" strike="noStrike">
              <a:solidFill>
                <a:srgbClr val="1C4587"/>
              </a:solidFill>
              <a:latin typeface="Corbel"/>
              <a:ea typeface="Corbel"/>
              <a:cs typeface="Corbel"/>
              <a:sym typeface="Corbel"/>
            </a:endParaRPr>
          </a:p>
          <a:p>
            <a:pPr indent="0" lvl="0" marL="139700" marR="0" rtl="0" algn="l">
              <a:lnSpc>
                <a:spcPct val="100000"/>
              </a:lnSpc>
              <a:spcBef>
                <a:spcPts val="0"/>
              </a:spcBef>
              <a:spcAft>
                <a:spcPts val="0"/>
              </a:spcAft>
              <a:buClr>
                <a:srgbClr val="000000"/>
              </a:buClr>
              <a:buSzPts val="1100"/>
              <a:buFont typeface="Arial"/>
              <a:buNone/>
            </a:pPr>
            <a:r>
              <a:rPr b="0" i="0" lang="en" sz="1100" u="none" cap="none" strike="noStrike">
                <a:solidFill>
                  <a:srgbClr val="1C4587"/>
                </a:solidFill>
                <a:latin typeface="Corbel"/>
                <a:ea typeface="Corbel"/>
                <a:cs typeface="Corbel"/>
                <a:sym typeface="Corbel"/>
              </a:rPr>
              <a:t>and business logic for making available these resources to multiple communities</a:t>
            </a:r>
            <a:endParaRPr b="1" i="0" sz="800" u="sng" cap="none" strike="noStrike">
              <a:solidFill>
                <a:srgbClr val="1C4587"/>
              </a:solidFill>
              <a:latin typeface="Arial"/>
              <a:ea typeface="Arial"/>
              <a:cs typeface="Arial"/>
              <a:sym typeface="Arial"/>
            </a:endParaRPr>
          </a:p>
          <a:p>
            <a:pPr indent="0" lvl="0" marL="139700" marR="0" rtl="0" algn="l">
              <a:lnSpc>
                <a:spcPct val="100000"/>
              </a:lnSpc>
              <a:spcBef>
                <a:spcPts val="0"/>
              </a:spcBef>
              <a:spcAft>
                <a:spcPts val="0"/>
              </a:spcAft>
              <a:buClr>
                <a:srgbClr val="000000"/>
              </a:buClr>
              <a:buSzPts val="800"/>
              <a:buFont typeface="Arial"/>
              <a:buNone/>
            </a:pPr>
            <a:r>
              <a:t/>
            </a:r>
            <a:endParaRPr b="1" i="0" sz="800" u="sng" cap="none" strike="noStrike">
              <a:solidFill>
                <a:srgbClr val="1C4587"/>
              </a:solidFill>
              <a:latin typeface="Arial"/>
              <a:ea typeface="Arial"/>
              <a:cs typeface="Arial"/>
              <a:sym typeface="Arial"/>
            </a:endParaRPr>
          </a:p>
        </p:txBody>
      </p:sp>
      <p:sp>
        <p:nvSpPr>
          <p:cNvPr id="1745" name="Google Shape;1745;p16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p>
            <a:pPr indent="0" lvl="0" marL="0" rtl="0" algn="r">
              <a:lnSpc>
                <a:spcPct val="100000"/>
              </a:lnSpc>
              <a:spcBef>
                <a:spcPts val="0"/>
              </a:spcBef>
              <a:spcAft>
                <a:spcPts val="0"/>
              </a:spcAft>
              <a:buClr>
                <a:srgbClr val="000000"/>
              </a:buClr>
              <a:buSzPts val="900"/>
              <a:buFont typeface="Arial"/>
              <a:buNone/>
            </a:pPr>
            <a:fld id="{00000000-1234-1234-1234-123412341234}" type="slidenum">
              <a:rPr lang="en"/>
              <a:t>‹#›</a:t>
            </a:fld>
            <a:endParaRPr/>
          </a:p>
        </p:txBody>
      </p:sp>
      <p:pic>
        <p:nvPicPr>
          <p:cNvPr id="1746" name="Google Shape;1746;p160"/>
          <p:cNvPicPr preferRelativeResize="0"/>
          <p:nvPr/>
        </p:nvPicPr>
        <p:blipFill>
          <a:blip r:embed="rId5">
            <a:alphaModFix/>
          </a:blip>
          <a:stretch>
            <a:fillRect/>
          </a:stretch>
        </p:blipFill>
        <p:spPr>
          <a:xfrm>
            <a:off x="4709750" y="205365"/>
            <a:ext cx="1181100" cy="476250"/>
          </a:xfrm>
          <a:prstGeom prst="rect">
            <a:avLst/>
          </a:prstGeom>
          <a:noFill/>
          <a:ln>
            <a:noFill/>
          </a:ln>
        </p:spPr>
      </p:pic>
    </p:spTree>
  </p:cSld>
  <p:clrMapOvr>
    <a:masterClrMapping/>
  </p:clrMapOvr>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1" name="Shape 1751"/>
        <p:cNvGrpSpPr/>
        <p:nvPr/>
      </p:nvGrpSpPr>
      <p:grpSpPr>
        <a:xfrm>
          <a:off x="0" y="0"/>
          <a:ext cx="0" cy="0"/>
          <a:chOff x="0" y="0"/>
          <a:chExt cx="0" cy="0"/>
        </a:xfrm>
      </p:grpSpPr>
      <p:pic>
        <p:nvPicPr>
          <p:cNvPr id="1752" name="Google Shape;1752;p161"/>
          <p:cNvPicPr preferRelativeResize="0"/>
          <p:nvPr/>
        </p:nvPicPr>
        <p:blipFill rotWithShape="1">
          <a:blip r:embed="rId3">
            <a:alphaModFix/>
          </a:blip>
          <a:srcRect b="0" l="0" r="0" t="0"/>
          <a:stretch/>
        </p:blipFill>
        <p:spPr>
          <a:xfrm>
            <a:off x="1893813" y="126335"/>
            <a:ext cx="5356379" cy="4838701"/>
          </a:xfrm>
          <a:prstGeom prst="rect">
            <a:avLst/>
          </a:prstGeom>
          <a:noFill/>
          <a:ln>
            <a:noFill/>
          </a:ln>
        </p:spPr>
      </p:pic>
    </p:spTree>
  </p:cSld>
  <p:clrMapOvr>
    <a:masterClrMapping/>
  </p:clrMapOvr>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7" name="Shape 1757"/>
        <p:cNvGrpSpPr/>
        <p:nvPr/>
      </p:nvGrpSpPr>
      <p:grpSpPr>
        <a:xfrm>
          <a:off x="0" y="0"/>
          <a:ext cx="0" cy="0"/>
          <a:chOff x="0" y="0"/>
          <a:chExt cx="0" cy="0"/>
        </a:xfrm>
      </p:grpSpPr>
      <p:sp>
        <p:nvSpPr>
          <p:cNvPr id="1758" name="Google Shape;1758;p16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p>
            <a:pPr indent="0" lvl="0" marL="0" rtl="0" algn="r">
              <a:lnSpc>
                <a:spcPct val="100000"/>
              </a:lnSpc>
              <a:spcBef>
                <a:spcPts val="0"/>
              </a:spcBef>
              <a:spcAft>
                <a:spcPts val="0"/>
              </a:spcAft>
              <a:buClr>
                <a:srgbClr val="000000"/>
              </a:buClr>
              <a:buSzPts val="900"/>
              <a:buFont typeface="Arial"/>
              <a:buNone/>
            </a:pPr>
            <a:fld id="{00000000-1234-1234-1234-123412341234}" type="slidenum">
              <a:rPr lang="en"/>
              <a:t>‹#›</a:t>
            </a:fld>
            <a:endParaRPr/>
          </a:p>
        </p:txBody>
      </p:sp>
      <p:sp>
        <p:nvSpPr>
          <p:cNvPr id="1759" name="Google Shape;1759;p162"/>
          <p:cNvSpPr txBox="1"/>
          <p:nvPr/>
        </p:nvSpPr>
        <p:spPr>
          <a:xfrm>
            <a:off x="0" y="0"/>
            <a:ext cx="51150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 sz="1800" u="none" cap="none" strike="noStrike">
                <a:solidFill>
                  <a:schemeClr val="lt1"/>
                </a:solidFill>
                <a:latin typeface="Calibri"/>
                <a:ea typeface="Calibri"/>
                <a:cs typeface="Calibri"/>
                <a:sym typeface="Calibri"/>
              </a:rPr>
              <a:t>Bringing everything together</a:t>
            </a:r>
            <a:endParaRPr b="1" i="0" sz="1800" u="none" cap="none" strike="noStrike">
              <a:solidFill>
                <a:schemeClr val="lt1"/>
              </a:solidFill>
              <a:latin typeface="Calibri"/>
              <a:ea typeface="Calibri"/>
              <a:cs typeface="Calibri"/>
              <a:sym typeface="Calibri"/>
            </a:endParaRPr>
          </a:p>
        </p:txBody>
      </p:sp>
      <p:pic>
        <p:nvPicPr>
          <p:cNvPr id="1760" name="Google Shape;1760;p162"/>
          <p:cNvPicPr preferRelativeResize="0"/>
          <p:nvPr/>
        </p:nvPicPr>
        <p:blipFill rotWithShape="1">
          <a:blip r:embed="rId3">
            <a:alphaModFix/>
          </a:blip>
          <a:srcRect b="0" l="0" r="0" t="0"/>
          <a:stretch/>
        </p:blipFill>
        <p:spPr>
          <a:xfrm>
            <a:off x="582925" y="766500"/>
            <a:ext cx="7978153" cy="4000763"/>
          </a:xfrm>
          <a:prstGeom prst="rect">
            <a:avLst/>
          </a:prstGeom>
          <a:noFill/>
          <a:ln>
            <a:noFill/>
          </a:ln>
        </p:spPr>
      </p:pic>
    </p:spTree>
  </p:cSld>
  <p:clrMapOvr>
    <a:masterClrMapping/>
  </p:clrMapOvr>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765" name="Shape 1765"/>
        <p:cNvGrpSpPr/>
        <p:nvPr/>
      </p:nvGrpSpPr>
      <p:grpSpPr>
        <a:xfrm>
          <a:off x="0" y="0"/>
          <a:ext cx="0" cy="0"/>
          <a:chOff x="0" y="0"/>
          <a:chExt cx="0" cy="0"/>
        </a:xfrm>
      </p:grpSpPr>
      <p:sp>
        <p:nvSpPr>
          <p:cNvPr id="1766" name="Google Shape;1766;p16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p>
            <a:pPr indent="0" lvl="0" marL="0" rtl="0" algn="r">
              <a:lnSpc>
                <a:spcPct val="100000"/>
              </a:lnSpc>
              <a:spcBef>
                <a:spcPts val="0"/>
              </a:spcBef>
              <a:spcAft>
                <a:spcPts val="0"/>
              </a:spcAft>
              <a:buClr>
                <a:srgbClr val="000000"/>
              </a:buClr>
              <a:buSzPts val="900"/>
              <a:buFont typeface="Arial"/>
              <a:buNone/>
            </a:pPr>
            <a:fld id="{00000000-1234-1234-1234-123412341234}" type="slidenum">
              <a:rPr lang="en"/>
              <a:t>‹#›</a:t>
            </a:fld>
            <a:endParaRPr/>
          </a:p>
        </p:txBody>
      </p:sp>
      <p:sp>
        <p:nvSpPr>
          <p:cNvPr id="1767" name="Google Shape;1767;p163"/>
          <p:cNvSpPr txBox="1"/>
          <p:nvPr/>
        </p:nvSpPr>
        <p:spPr>
          <a:xfrm>
            <a:off x="0" y="0"/>
            <a:ext cx="51150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 sz="1800" u="none" cap="none" strike="noStrike">
                <a:solidFill>
                  <a:schemeClr val="lt1"/>
                </a:solidFill>
                <a:latin typeface="Calibri"/>
                <a:ea typeface="Calibri"/>
                <a:cs typeface="Calibri"/>
                <a:sym typeface="Calibri"/>
              </a:rPr>
              <a:t>Bringing everything beyond</a:t>
            </a:r>
            <a:endParaRPr b="1" i="0" sz="1800" u="none" cap="none" strike="noStrike">
              <a:solidFill>
                <a:schemeClr val="lt1"/>
              </a:solidFill>
              <a:latin typeface="Calibri"/>
              <a:ea typeface="Calibri"/>
              <a:cs typeface="Calibri"/>
              <a:sym typeface="Calibri"/>
            </a:endParaRPr>
          </a:p>
        </p:txBody>
      </p:sp>
      <p:pic>
        <p:nvPicPr>
          <p:cNvPr id="1768" name="Google Shape;1768;p163"/>
          <p:cNvPicPr preferRelativeResize="0"/>
          <p:nvPr/>
        </p:nvPicPr>
        <p:blipFill rotWithShape="1">
          <a:blip r:embed="rId3">
            <a:alphaModFix/>
          </a:blip>
          <a:srcRect b="0" l="0" r="0" t="0"/>
          <a:stretch/>
        </p:blipFill>
        <p:spPr>
          <a:xfrm>
            <a:off x="-52750" y="723150"/>
            <a:ext cx="9233377" cy="4044125"/>
          </a:xfrm>
          <a:prstGeom prst="rect">
            <a:avLst/>
          </a:prstGeom>
          <a:noFill/>
          <a:ln>
            <a:noFill/>
          </a:ln>
        </p:spPr>
      </p:pic>
    </p:spTree>
  </p:cSld>
  <p:clrMapOvr>
    <a:masterClrMapping/>
  </p:clrMapOvr>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2" name="Shape 1772"/>
        <p:cNvGrpSpPr/>
        <p:nvPr/>
      </p:nvGrpSpPr>
      <p:grpSpPr>
        <a:xfrm>
          <a:off x="0" y="0"/>
          <a:ext cx="0" cy="0"/>
          <a:chOff x="0" y="0"/>
          <a:chExt cx="0" cy="0"/>
        </a:xfrm>
      </p:grpSpPr>
      <p:sp>
        <p:nvSpPr>
          <p:cNvPr id="1773" name="Google Shape;1773;p164"/>
          <p:cNvSpPr txBox="1"/>
          <p:nvPr>
            <p:ph type="title"/>
          </p:nvPr>
        </p:nvSpPr>
        <p:spPr>
          <a:xfrm>
            <a:off x="820565" y="301748"/>
            <a:ext cx="7421100" cy="3231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Federated Identity </a:t>
            </a:r>
            <a:r>
              <a:rPr lang="en"/>
              <a:t>Management</a:t>
            </a:r>
            <a:r>
              <a:rPr lang="en"/>
              <a:t> and eduGAIN are useful !</a:t>
            </a:r>
            <a:endParaRPr/>
          </a:p>
        </p:txBody>
      </p:sp>
      <p:sp>
        <p:nvSpPr>
          <p:cNvPr id="1774" name="Google Shape;1774;p164"/>
          <p:cNvSpPr txBox="1"/>
          <p:nvPr>
            <p:ph idx="12" type="sldNum"/>
          </p:nvPr>
        </p:nvSpPr>
        <p:spPr>
          <a:xfrm>
            <a:off x="6373883" y="4738169"/>
            <a:ext cx="502800" cy="249000"/>
          </a:xfrm>
          <a:prstGeom prst="rect">
            <a:avLst/>
          </a:prstGeom>
        </p:spPr>
        <p:txBody>
          <a:bodyPr anchorCtr="0" anchor="ctr" bIns="34275" lIns="68575" spcFirstLastPara="1" rIns="68575" wrap="square" tIns="34275">
            <a:noAutofit/>
          </a:bodyPr>
          <a:lstStyle/>
          <a:p>
            <a:pPr indent="0" lvl="0" marL="0" rtl="0" algn="r">
              <a:spcBef>
                <a:spcPts val="0"/>
              </a:spcBef>
              <a:spcAft>
                <a:spcPts val="0"/>
              </a:spcAft>
              <a:buClr>
                <a:srgbClr val="000000"/>
              </a:buClr>
              <a:buFont typeface="Arial"/>
              <a:buNone/>
            </a:pPr>
            <a:fld id="{00000000-1234-1234-1234-123412341234}" type="slidenum">
              <a:rPr lang="en"/>
              <a:t>‹#›</a:t>
            </a:fld>
            <a:r>
              <a:rPr lang="en"/>
              <a:t>     |</a:t>
            </a:r>
            <a:endParaRPr sz="675"/>
          </a:p>
        </p:txBody>
      </p:sp>
      <p:pic>
        <p:nvPicPr>
          <p:cNvPr id="1775" name="Google Shape;1775;p164"/>
          <p:cNvPicPr preferRelativeResize="0"/>
          <p:nvPr/>
        </p:nvPicPr>
        <p:blipFill>
          <a:blip r:embed="rId3">
            <a:alphaModFix/>
          </a:blip>
          <a:stretch>
            <a:fillRect/>
          </a:stretch>
        </p:blipFill>
        <p:spPr>
          <a:xfrm>
            <a:off x="0" y="935836"/>
            <a:ext cx="9143999" cy="3883088"/>
          </a:xfrm>
          <a:prstGeom prst="rect">
            <a:avLst/>
          </a:prstGeom>
          <a:noFill/>
          <a:ln>
            <a:noFill/>
          </a:ln>
        </p:spPr>
      </p:pic>
      <p:pic>
        <p:nvPicPr>
          <p:cNvPr id="1776" name="Google Shape;1776;p164"/>
          <p:cNvPicPr preferRelativeResize="0"/>
          <p:nvPr/>
        </p:nvPicPr>
        <p:blipFill>
          <a:blip r:embed="rId4">
            <a:alphaModFix/>
          </a:blip>
          <a:stretch>
            <a:fillRect/>
          </a:stretch>
        </p:blipFill>
        <p:spPr>
          <a:xfrm>
            <a:off x="5762464" y="1113075"/>
            <a:ext cx="709411" cy="249000"/>
          </a:xfrm>
          <a:prstGeom prst="rect">
            <a:avLst/>
          </a:prstGeom>
          <a:noFill/>
          <a:ln>
            <a:noFill/>
          </a:ln>
        </p:spPr>
      </p:pic>
      <p:pic>
        <p:nvPicPr>
          <p:cNvPr id="1777" name="Google Shape;1777;p164"/>
          <p:cNvPicPr preferRelativeResize="0"/>
          <p:nvPr/>
        </p:nvPicPr>
        <p:blipFill>
          <a:blip r:embed="rId5">
            <a:alphaModFix/>
          </a:blip>
          <a:stretch>
            <a:fillRect/>
          </a:stretch>
        </p:blipFill>
        <p:spPr>
          <a:xfrm>
            <a:off x="5802775" y="2759859"/>
            <a:ext cx="709400" cy="238091"/>
          </a:xfrm>
          <a:prstGeom prst="rect">
            <a:avLst/>
          </a:prstGeom>
          <a:noFill/>
          <a:ln>
            <a:noFill/>
          </a:ln>
        </p:spPr>
      </p:pic>
      <p:sp>
        <p:nvSpPr>
          <p:cNvPr id="1778" name="Google Shape;1778;p164"/>
          <p:cNvSpPr txBox="1"/>
          <p:nvPr/>
        </p:nvSpPr>
        <p:spPr>
          <a:xfrm>
            <a:off x="8044975" y="2586400"/>
            <a:ext cx="920400" cy="585000"/>
          </a:xfrm>
          <a:prstGeom prst="rect">
            <a:avLst/>
          </a:prstGeom>
          <a:solidFill>
            <a:srgbClr val="FFF2CC"/>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300">
                <a:solidFill>
                  <a:srgbClr val="004360"/>
                </a:solidFill>
                <a:latin typeface="Calibri"/>
                <a:ea typeface="Calibri"/>
                <a:cs typeface="Calibri"/>
                <a:sym typeface="Calibri"/>
              </a:rPr>
              <a:t>HPC</a:t>
            </a:r>
            <a:endParaRPr sz="1300">
              <a:solidFill>
                <a:srgbClr val="004360"/>
              </a:solidFill>
              <a:latin typeface="Calibri"/>
              <a:ea typeface="Calibri"/>
              <a:cs typeface="Calibri"/>
              <a:sym typeface="Calibri"/>
            </a:endParaRPr>
          </a:p>
          <a:p>
            <a:pPr indent="0" lvl="0" marL="0" rtl="0" algn="l">
              <a:spcBef>
                <a:spcPts val="0"/>
              </a:spcBef>
              <a:spcAft>
                <a:spcPts val="0"/>
              </a:spcAft>
              <a:buNone/>
            </a:pPr>
            <a:r>
              <a:rPr lang="en" sz="1300">
                <a:solidFill>
                  <a:srgbClr val="004360"/>
                </a:solidFill>
                <a:latin typeface="Calibri"/>
                <a:ea typeface="Calibri"/>
                <a:cs typeface="Calibri"/>
                <a:sym typeface="Calibri"/>
              </a:rPr>
              <a:t>Resources</a:t>
            </a:r>
            <a:endParaRPr sz="1300">
              <a:solidFill>
                <a:srgbClr val="004360"/>
              </a:solidFill>
              <a:latin typeface="Calibri"/>
              <a:ea typeface="Calibri"/>
              <a:cs typeface="Calibri"/>
              <a:sym typeface="Calibri"/>
            </a:endParaRPr>
          </a:p>
        </p:txBody>
      </p:sp>
      <p:sp>
        <p:nvSpPr>
          <p:cNvPr id="1779" name="Google Shape;1779;p164"/>
          <p:cNvSpPr txBox="1"/>
          <p:nvPr/>
        </p:nvSpPr>
        <p:spPr>
          <a:xfrm>
            <a:off x="6403275" y="982275"/>
            <a:ext cx="620700" cy="510600"/>
          </a:xfrm>
          <a:prstGeom prst="rect">
            <a:avLst/>
          </a:prstGeom>
          <a:solidFill>
            <a:srgbClr val="FFE599"/>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800">
                <a:solidFill>
                  <a:srgbClr val="004360"/>
                </a:solidFill>
                <a:latin typeface="Calibri"/>
                <a:ea typeface="Calibri"/>
                <a:cs typeface="Calibri"/>
                <a:sym typeface="Calibri"/>
              </a:rPr>
              <a:t>Core AAI</a:t>
            </a:r>
            <a:endParaRPr sz="800">
              <a:solidFill>
                <a:srgbClr val="004360"/>
              </a:solidFill>
              <a:latin typeface="Calibri"/>
              <a:ea typeface="Calibri"/>
              <a:cs typeface="Calibri"/>
              <a:sym typeface="Calibri"/>
            </a:endParaRPr>
          </a:p>
        </p:txBody>
      </p:sp>
      <p:sp>
        <p:nvSpPr>
          <p:cNvPr id="1780" name="Google Shape;1780;p164"/>
          <p:cNvSpPr txBox="1"/>
          <p:nvPr/>
        </p:nvSpPr>
        <p:spPr>
          <a:xfrm>
            <a:off x="6427125" y="2623600"/>
            <a:ext cx="573000" cy="510600"/>
          </a:xfrm>
          <a:prstGeom prst="rect">
            <a:avLst/>
          </a:prstGeom>
          <a:solidFill>
            <a:srgbClr val="FFE599"/>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800">
                <a:solidFill>
                  <a:srgbClr val="004360"/>
                </a:solidFill>
                <a:latin typeface="Calibri"/>
                <a:ea typeface="Calibri"/>
                <a:cs typeface="Calibri"/>
                <a:sym typeface="Calibri"/>
              </a:rPr>
              <a:t>Core AAI</a:t>
            </a:r>
            <a:endParaRPr sz="800">
              <a:solidFill>
                <a:srgbClr val="004360"/>
              </a:solidFill>
              <a:latin typeface="Calibri"/>
              <a:ea typeface="Calibri"/>
              <a:cs typeface="Calibri"/>
              <a:sym typeface="Calibri"/>
            </a:endParaRPr>
          </a:p>
        </p:txBody>
      </p:sp>
      <p:sp>
        <p:nvSpPr>
          <p:cNvPr id="1781" name="Google Shape;1781;p164"/>
          <p:cNvSpPr txBox="1"/>
          <p:nvPr/>
        </p:nvSpPr>
        <p:spPr>
          <a:xfrm>
            <a:off x="6403275" y="2075800"/>
            <a:ext cx="620700" cy="510600"/>
          </a:xfrm>
          <a:prstGeom prst="rect">
            <a:avLst/>
          </a:prstGeom>
          <a:solidFill>
            <a:srgbClr val="FFE599"/>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800">
                <a:solidFill>
                  <a:srgbClr val="004360"/>
                </a:solidFill>
                <a:latin typeface="Calibri"/>
                <a:ea typeface="Calibri"/>
                <a:cs typeface="Calibri"/>
                <a:sym typeface="Calibri"/>
              </a:rPr>
              <a:t>Core AAI</a:t>
            </a:r>
            <a:endParaRPr sz="800">
              <a:solidFill>
                <a:srgbClr val="004360"/>
              </a:solidFill>
              <a:latin typeface="Calibri"/>
              <a:ea typeface="Calibri"/>
              <a:cs typeface="Calibri"/>
              <a:sym typeface="Calibri"/>
            </a:endParaRPr>
          </a:p>
        </p:txBody>
      </p:sp>
    </p:spTree>
  </p:cSld>
  <p:clrMapOvr>
    <a:masterClrMapping/>
  </p:clrMapOvr>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5" name="Shape 1785"/>
        <p:cNvGrpSpPr/>
        <p:nvPr/>
      </p:nvGrpSpPr>
      <p:grpSpPr>
        <a:xfrm>
          <a:off x="0" y="0"/>
          <a:ext cx="0" cy="0"/>
          <a:chOff x="0" y="0"/>
          <a:chExt cx="0" cy="0"/>
        </a:xfrm>
      </p:grpSpPr>
      <p:sp>
        <p:nvSpPr>
          <p:cNvPr id="1786" name="Google Shape;1786;p165"/>
          <p:cNvSpPr txBox="1"/>
          <p:nvPr>
            <p:ph type="title"/>
          </p:nvPr>
        </p:nvSpPr>
        <p:spPr>
          <a:xfrm>
            <a:off x="571440" y="278423"/>
            <a:ext cx="7421100" cy="323100"/>
          </a:xfrm>
          <a:prstGeom prst="rect">
            <a:avLst/>
          </a:prstGeom>
        </p:spPr>
        <p:txBody>
          <a:bodyPr anchorCtr="0" anchor="ctr" bIns="34275" lIns="68575" spcFirstLastPara="1" rIns="68575" wrap="square" tIns="34275">
            <a:normAutofit fontScale="90000"/>
          </a:bodyPr>
          <a:lstStyle/>
          <a:p>
            <a:pPr indent="0" lvl="0" marL="0" rtl="0" algn="l">
              <a:spcBef>
                <a:spcPts val="0"/>
              </a:spcBef>
              <a:spcAft>
                <a:spcPts val="0"/>
              </a:spcAft>
              <a:buNone/>
            </a:pPr>
            <a:r>
              <a:rPr lang="en"/>
              <a:t>Some  popular federated-access online services and platforms </a:t>
            </a:r>
            <a:br>
              <a:rPr lang="en"/>
            </a:br>
            <a:r>
              <a:rPr i="1" lang="en">
                <a:solidFill>
                  <a:srgbClr val="ED1556"/>
                </a:solidFill>
              </a:rPr>
              <a:t>(not claiming exhaustiveness! ) </a:t>
            </a:r>
            <a:endParaRPr i="1">
              <a:solidFill>
                <a:srgbClr val="ED1556"/>
              </a:solidFill>
            </a:endParaRPr>
          </a:p>
          <a:p>
            <a:pPr indent="0" lvl="0" marL="0" rtl="0" algn="l">
              <a:spcBef>
                <a:spcPts val="0"/>
              </a:spcBef>
              <a:spcAft>
                <a:spcPts val="0"/>
              </a:spcAft>
              <a:buNone/>
            </a:pPr>
            <a:r>
              <a:t/>
            </a:r>
            <a:endParaRPr/>
          </a:p>
        </p:txBody>
      </p:sp>
      <p:sp>
        <p:nvSpPr>
          <p:cNvPr id="1787" name="Google Shape;1787;p165"/>
          <p:cNvSpPr txBox="1"/>
          <p:nvPr>
            <p:ph idx="12" type="sldNum"/>
          </p:nvPr>
        </p:nvSpPr>
        <p:spPr>
          <a:xfrm>
            <a:off x="6373883" y="4738169"/>
            <a:ext cx="502800" cy="249000"/>
          </a:xfrm>
          <a:prstGeom prst="rect">
            <a:avLst/>
          </a:prstGeom>
        </p:spPr>
        <p:txBody>
          <a:bodyPr anchorCtr="0" anchor="ctr" bIns="34275" lIns="68575" spcFirstLastPara="1" rIns="68575" wrap="square" tIns="34275">
            <a:noAutofit/>
          </a:bodyPr>
          <a:lstStyle/>
          <a:p>
            <a:pPr indent="0" lvl="0" marL="0" rtl="0" algn="r">
              <a:spcBef>
                <a:spcPts val="0"/>
              </a:spcBef>
              <a:spcAft>
                <a:spcPts val="0"/>
              </a:spcAft>
              <a:buClr>
                <a:srgbClr val="000000"/>
              </a:buClr>
              <a:buFont typeface="Arial"/>
              <a:buNone/>
            </a:pPr>
            <a:fld id="{00000000-1234-1234-1234-123412341234}" type="slidenum">
              <a:rPr lang="en"/>
              <a:t>‹#›</a:t>
            </a:fld>
            <a:r>
              <a:rPr lang="en"/>
              <a:t>     |</a:t>
            </a:r>
            <a:endParaRPr sz="675"/>
          </a:p>
        </p:txBody>
      </p:sp>
      <p:pic>
        <p:nvPicPr>
          <p:cNvPr id="1788" name="Google Shape;1788;p165"/>
          <p:cNvPicPr preferRelativeResize="0"/>
          <p:nvPr/>
        </p:nvPicPr>
        <p:blipFill>
          <a:blip r:embed="rId3">
            <a:alphaModFix/>
          </a:blip>
          <a:stretch>
            <a:fillRect/>
          </a:stretch>
        </p:blipFill>
        <p:spPr>
          <a:xfrm>
            <a:off x="520200" y="523851"/>
            <a:ext cx="8666373" cy="3740426"/>
          </a:xfrm>
          <a:prstGeom prst="rect">
            <a:avLst/>
          </a:prstGeom>
          <a:noFill/>
          <a:ln>
            <a:noFill/>
          </a:ln>
        </p:spPr>
      </p:pic>
    </p:spTree>
  </p:cSld>
  <p:clrMapOvr>
    <a:masterClrMapping/>
  </p:clrMapOvr>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2" name="Shape 1792"/>
        <p:cNvGrpSpPr/>
        <p:nvPr/>
      </p:nvGrpSpPr>
      <p:grpSpPr>
        <a:xfrm>
          <a:off x="0" y="0"/>
          <a:ext cx="0" cy="0"/>
          <a:chOff x="0" y="0"/>
          <a:chExt cx="0" cy="0"/>
        </a:xfrm>
      </p:grpSpPr>
      <p:sp>
        <p:nvSpPr>
          <p:cNvPr id="1793" name="Google Shape;1793;p166"/>
          <p:cNvSpPr/>
          <p:nvPr/>
        </p:nvSpPr>
        <p:spPr>
          <a:xfrm>
            <a:off x="1406750" y="3077300"/>
            <a:ext cx="1853700" cy="5496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pic>
        <p:nvPicPr>
          <p:cNvPr id="1794" name="Google Shape;1794;p166"/>
          <p:cNvPicPr preferRelativeResize="0"/>
          <p:nvPr/>
        </p:nvPicPr>
        <p:blipFill>
          <a:blip r:embed="rId3">
            <a:alphaModFix/>
          </a:blip>
          <a:stretch>
            <a:fillRect/>
          </a:stretch>
        </p:blipFill>
        <p:spPr>
          <a:xfrm>
            <a:off x="152400" y="192975"/>
            <a:ext cx="8839199" cy="4757543"/>
          </a:xfrm>
          <a:prstGeom prst="rect">
            <a:avLst/>
          </a:prstGeom>
          <a:noFill/>
          <a:ln>
            <a:noFill/>
          </a:ln>
        </p:spPr>
      </p:pic>
      <p:pic>
        <p:nvPicPr>
          <p:cNvPr id="1795" name="Google Shape;1795;p166"/>
          <p:cNvPicPr preferRelativeResize="0"/>
          <p:nvPr/>
        </p:nvPicPr>
        <p:blipFill>
          <a:blip r:embed="rId4">
            <a:alphaModFix/>
          </a:blip>
          <a:stretch>
            <a:fillRect/>
          </a:stretch>
        </p:blipFill>
        <p:spPr>
          <a:xfrm>
            <a:off x="4082238" y="2168488"/>
            <a:ext cx="1686212" cy="323225"/>
          </a:xfrm>
          <a:prstGeom prst="rect">
            <a:avLst/>
          </a:prstGeom>
          <a:noFill/>
          <a:ln>
            <a:noFill/>
          </a:ln>
        </p:spPr>
      </p:pic>
      <p:pic>
        <p:nvPicPr>
          <p:cNvPr id="1796" name="Google Shape;1796;p166"/>
          <p:cNvPicPr preferRelativeResize="0"/>
          <p:nvPr/>
        </p:nvPicPr>
        <p:blipFill>
          <a:blip r:embed="rId5">
            <a:alphaModFix/>
          </a:blip>
          <a:stretch>
            <a:fillRect/>
          </a:stretch>
        </p:blipFill>
        <p:spPr>
          <a:xfrm>
            <a:off x="593275" y="1196700"/>
            <a:ext cx="1628775" cy="323225"/>
          </a:xfrm>
          <a:prstGeom prst="rect">
            <a:avLst/>
          </a:prstGeom>
          <a:noFill/>
          <a:ln>
            <a:noFill/>
          </a:ln>
        </p:spPr>
      </p:pic>
      <p:sp>
        <p:nvSpPr>
          <p:cNvPr id="1797" name="Google Shape;1797;p166"/>
          <p:cNvSpPr/>
          <p:nvPr/>
        </p:nvSpPr>
        <p:spPr>
          <a:xfrm>
            <a:off x="3377725" y="3216550"/>
            <a:ext cx="432300" cy="212400"/>
          </a:xfrm>
          <a:prstGeom prst="lef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798" name="Google Shape;1798;p166"/>
          <p:cNvSpPr txBox="1"/>
          <p:nvPr/>
        </p:nvSpPr>
        <p:spPr>
          <a:xfrm>
            <a:off x="4491400" y="3150575"/>
            <a:ext cx="4220400" cy="646500"/>
          </a:xfrm>
          <a:prstGeom prst="rect">
            <a:avLst/>
          </a:prstGeom>
          <a:solidFill>
            <a:schemeClr val="lt1"/>
          </a:solidFill>
          <a:ln cap="flat" cmpd="sng" w="76200">
            <a:solidFill>
              <a:srgbClr val="FF0000"/>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t" bIns="91425" lIns="91425" spcFirstLastPara="1" rIns="91425" wrap="square" tIns="91425">
            <a:spAutoFit/>
          </a:bodyPr>
          <a:lstStyle/>
          <a:p>
            <a:pPr indent="0" lvl="0" marL="0" rtl="0" algn="l">
              <a:spcBef>
                <a:spcPts val="0"/>
              </a:spcBef>
              <a:spcAft>
                <a:spcPts val="0"/>
              </a:spcAft>
              <a:buNone/>
            </a:pPr>
            <a:r>
              <a:rPr lang="en" sz="1500">
                <a:solidFill>
                  <a:srgbClr val="004360"/>
                </a:solidFill>
                <a:latin typeface="Calibri"/>
                <a:ea typeface="Calibri"/>
                <a:cs typeface="Calibri"/>
                <a:sym typeface="Calibri"/>
              </a:rPr>
              <a:t>Enjoy your week of training on eduGAIN and Identity Federations, make the most of it ! </a:t>
            </a:r>
            <a:endParaRPr sz="1500">
              <a:solidFill>
                <a:srgbClr val="004360"/>
              </a:solidFill>
              <a:latin typeface="Calibri"/>
              <a:ea typeface="Calibri"/>
              <a:cs typeface="Calibri"/>
              <a:sym typeface="Calibri"/>
            </a:endParaRPr>
          </a:p>
        </p:txBody>
      </p:sp>
      <p:sp>
        <p:nvSpPr>
          <p:cNvPr id="1799" name="Google Shape;1799;p166"/>
          <p:cNvSpPr txBox="1"/>
          <p:nvPr/>
        </p:nvSpPr>
        <p:spPr>
          <a:xfrm>
            <a:off x="534725" y="278425"/>
            <a:ext cx="4220400" cy="549600"/>
          </a:xfrm>
          <a:prstGeom prst="rect">
            <a:avLst/>
          </a:prstGeom>
          <a:solidFill>
            <a:schemeClr val="accent4"/>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rgbClr val="004360"/>
                </a:solidFill>
                <a:latin typeface="Calibri"/>
                <a:ea typeface="Calibri"/>
                <a:cs typeface="Calibri"/>
                <a:sym typeface="Calibri"/>
              </a:rPr>
              <a:t>Welcome to eduGAIN and a world of R&amp;E Services around it !</a:t>
            </a:r>
            <a:endParaRPr sz="1500">
              <a:solidFill>
                <a:srgbClr val="004360"/>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9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79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9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803" name="Shape 1803"/>
        <p:cNvGrpSpPr/>
        <p:nvPr/>
      </p:nvGrpSpPr>
      <p:grpSpPr>
        <a:xfrm>
          <a:off x="0" y="0"/>
          <a:ext cx="0" cy="0"/>
          <a:chOff x="0" y="0"/>
          <a:chExt cx="0" cy="0"/>
        </a:xfrm>
      </p:grpSpPr>
      <p:sp>
        <p:nvSpPr>
          <p:cNvPr id="1804" name="Google Shape;1804;p167"/>
          <p:cNvSpPr/>
          <p:nvPr/>
        </p:nvSpPr>
        <p:spPr>
          <a:xfrm>
            <a:off x="0" y="-16726"/>
            <a:ext cx="9144000" cy="5132100"/>
          </a:xfrm>
          <a:prstGeom prst="rect">
            <a:avLst/>
          </a:prstGeom>
          <a:solidFill>
            <a:srgbClr val="30348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1805" name="Google Shape;1805;p167"/>
          <p:cNvPicPr preferRelativeResize="0"/>
          <p:nvPr/>
        </p:nvPicPr>
        <p:blipFill rotWithShape="1">
          <a:blip r:embed="rId3">
            <a:alphaModFix/>
          </a:blip>
          <a:srcRect b="7999" l="13285" r="43126" t="60628"/>
          <a:stretch/>
        </p:blipFill>
        <p:spPr>
          <a:xfrm>
            <a:off x="533399" y="-16726"/>
            <a:ext cx="8610599" cy="4368903"/>
          </a:xfrm>
          <a:prstGeom prst="rect">
            <a:avLst/>
          </a:prstGeom>
          <a:noFill/>
          <a:ln>
            <a:noFill/>
          </a:ln>
        </p:spPr>
      </p:pic>
      <p:sp>
        <p:nvSpPr>
          <p:cNvPr id="1806" name="Google Shape;1806;p167"/>
          <p:cNvSpPr/>
          <p:nvPr/>
        </p:nvSpPr>
        <p:spPr>
          <a:xfrm>
            <a:off x="0" y="3621023"/>
            <a:ext cx="9144000" cy="1539000"/>
          </a:xfrm>
          <a:prstGeom prst="rect">
            <a:avLst/>
          </a:prstGeom>
          <a:solidFill>
            <a:srgbClr val="425E9B"/>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07" name="Google Shape;1807;p167"/>
          <p:cNvSpPr txBox="1"/>
          <p:nvPr/>
        </p:nvSpPr>
        <p:spPr>
          <a:xfrm>
            <a:off x="73275" y="1317825"/>
            <a:ext cx="9026700" cy="238950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chemeClr val="lt1"/>
              </a:buClr>
              <a:buSzPts val="2400"/>
              <a:buFont typeface="Arial"/>
              <a:buNone/>
            </a:pPr>
            <a:r>
              <a:rPr b="1" i="1" lang="en" sz="2000">
                <a:solidFill>
                  <a:schemeClr val="lt1"/>
                </a:solidFill>
                <a:latin typeface="Calibri"/>
                <a:ea typeface="Calibri"/>
                <a:cs typeface="Calibri"/>
                <a:sym typeface="Calibri"/>
              </a:rPr>
              <a:t>Acknowledgements/Credits for some of the slides I’ve presented:</a:t>
            </a:r>
            <a:br>
              <a:rPr b="1" i="1" lang="en" sz="2200">
                <a:solidFill>
                  <a:schemeClr val="lt1"/>
                </a:solidFill>
                <a:latin typeface="Calibri"/>
                <a:ea typeface="Calibri"/>
                <a:cs typeface="Calibri"/>
                <a:sym typeface="Calibri"/>
              </a:rPr>
            </a:br>
            <a:r>
              <a:rPr b="1" lang="en" sz="2200">
                <a:solidFill>
                  <a:srgbClr val="FF0000"/>
                </a:solidFill>
                <a:latin typeface="Calibri"/>
                <a:ea typeface="Calibri"/>
                <a:cs typeface="Calibri"/>
                <a:sym typeface="Calibri"/>
              </a:rPr>
              <a:t>GÉANT:</a:t>
            </a:r>
            <a:r>
              <a:rPr lang="en" sz="900">
                <a:solidFill>
                  <a:srgbClr val="FF0000"/>
                </a:solidFill>
              </a:rPr>
              <a:t> </a:t>
            </a:r>
            <a:r>
              <a:rPr b="1" lang="en" sz="2200">
                <a:solidFill>
                  <a:schemeClr val="accent4"/>
                </a:solidFill>
                <a:latin typeface="Calibri"/>
                <a:ea typeface="Calibri"/>
                <a:cs typeface="Calibri"/>
                <a:sym typeface="Calibri"/>
              </a:rPr>
              <a:t>Klaas Wierenga, Michelle Williams, Chris Atherton, </a:t>
            </a:r>
            <a:br>
              <a:rPr b="1" lang="en" sz="2200">
                <a:solidFill>
                  <a:schemeClr val="accent4"/>
                </a:solidFill>
                <a:latin typeface="Calibri"/>
                <a:ea typeface="Calibri"/>
                <a:cs typeface="Calibri"/>
                <a:sym typeface="Calibri"/>
              </a:rPr>
            </a:br>
            <a:r>
              <a:rPr b="1" lang="en" sz="2200">
                <a:solidFill>
                  <a:schemeClr val="accent4"/>
                </a:solidFill>
                <a:latin typeface="Calibri"/>
                <a:ea typeface="Calibri"/>
                <a:cs typeface="Calibri"/>
                <a:sym typeface="Calibri"/>
              </a:rPr>
              <a:t>Beatrix Weber, Jennifer Ross,Leila Dekkar, Casper Dreef, Nicole Harris</a:t>
            </a:r>
            <a:endParaRPr b="1" sz="2200">
              <a:solidFill>
                <a:schemeClr val="accent4"/>
              </a:solidFill>
              <a:latin typeface="Calibri"/>
              <a:ea typeface="Calibri"/>
              <a:cs typeface="Calibri"/>
              <a:sym typeface="Calibri"/>
            </a:endParaRPr>
          </a:p>
          <a:p>
            <a:pPr indent="0" lvl="0" marL="0" marR="0" rtl="0" algn="l">
              <a:lnSpc>
                <a:spcPct val="90000"/>
              </a:lnSpc>
              <a:spcBef>
                <a:spcPts val="800"/>
              </a:spcBef>
              <a:spcAft>
                <a:spcPts val="0"/>
              </a:spcAft>
              <a:buClr>
                <a:schemeClr val="lt1"/>
              </a:buClr>
              <a:buSzPts val="2400"/>
              <a:buFont typeface="Arial"/>
              <a:buNone/>
            </a:pPr>
            <a:r>
              <a:rPr b="1" lang="en" sz="2200">
                <a:solidFill>
                  <a:srgbClr val="FF0000"/>
                </a:solidFill>
                <a:latin typeface="Calibri"/>
                <a:ea typeface="Calibri"/>
                <a:cs typeface="Calibri"/>
                <a:sym typeface="Calibri"/>
              </a:rPr>
              <a:t>GARR:</a:t>
            </a:r>
            <a:r>
              <a:rPr b="1" lang="en" sz="2200">
                <a:solidFill>
                  <a:schemeClr val="accent4"/>
                </a:solidFill>
                <a:latin typeface="Calibri"/>
                <a:ea typeface="Calibri"/>
                <a:cs typeface="Calibri"/>
                <a:sym typeface="Calibri"/>
              </a:rPr>
              <a:t> Davide Vaghetti</a:t>
            </a:r>
            <a:endParaRPr b="1" sz="2200">
              <a:solidFill>
                <a:schemeClr val="accent4"/>
              </a:solidFill>
              <a:latin typeface="Calibri"/>
              <a:ea typeface="Calibri"/>
              <a:cs typeface="Calibri"/>
              <a:sym typeface="Calibri"/>
            </a:endParaRPr>
          </a:p>
          <a:p>
            <a:pPr indent="0" lvl="0" marL="0" marR="0" rtl="0" algn="l">
              <a:lnSpc>
                <a:spcPct val="90000"/>
              </a:lnSpc>
              <a:spcBef>
                <a:spcPts val="800"/>
              </a:spcBef>
              <a:spcAft>
                <a:spcPts val="0"/>
              </a:spcAft>
              <a:buClr>
                <a:schemeClr val="lt1"/>
              </a:buClr>
              <a:buSzPts val="2400"/>
              <a:buFont typeface="Arial"/>
              <a:buNone/>
            </a:pPr>
            <a:r>
              <a:rPr b="1" lang="en" sz="2200">
                <a:solidFill>
                  <a:srgbClr val="FF0000"/>
                </a:solidFill>
                <a:latin typeface="Calibri"/>
                <a:ea typeface="Calibri"/>
                <a:cs typeface="Calibri"/>
                <a:sym typeface="Calibri"/>
              </a:rPr>
              <a:t>SURF:</a:t>
            </a:r>
            <a:r>
              <a:rPr b="1" lang="en" sz="2200">
                <a:solidFill>
                  <a:schemeClr val="accent4"/>
                </a:solidFill>
                <a:latin typeface="Calibri"/>
                <a:ea typeface="Calibri"/>
                <a:cs typeface="Calibri"/>
                <a:sym typeface="Calibri"/>
              </a:rPr>
              <a:t> Paul Dekkers</a:t>
            </a:r>
            <a:endParaRPr b="1" sz="2200">
              <a:solidFill>
                <a:schemeClr val="accent4"/>
              </a:solidFill>
              <a:latin typeface="Calibri"/>
              <a:ea typeface="Calibri"/>
              <a:cs typeface="Calibri"/>
              <a:sym typeface="Calibri"/>
            </a:endParaRPr>
          </a:p>
          <a:p>
            <a:pPr indent="0" lvl="0" marL="0" marR="0" rtl="0" algn="l">
              <a:lnSpc>
                <a:spcPct val="90000"/>
              </a:lnSpc>
              <a:spcBef>
                <a:spcPts val="800"/>
              </a:spcBef>
              <a:spcAft>
                <a:spcPts val="0"/>
              </a:spcAft>
              <a:buClr>
                <a:schemeClr val="lt1"/>
              </a:buClr>
              <a:buSzPts val="2400"/>
              <a:buFont typeface="Arial"/>
              <a:buNone/>
            </a:pPr>
            <a:r>
              <a:rPr b="1" lang="en" sz="2200">
                <a:solidFill>
                  <a:srgbClr val="FF0000"/>
                </a:solidFill>
                <a:latin typeface="Calibri"/>
                <a:ea typeface="Calibri"/>
                <a:cs typeface="Calibri"/>
                <a:sym typeface="Calibri"/>
              </a:rPr>
              <a:t>SUNET:</a:t>
            </a:r>
            <a:r>
              <a:rPr b="1" lang="en" sz="2200">
                <a:solidFill>
                  <a:schemeClr val="accent4"/>
                </a:solidFill>
                <a:latin typeface="Calibri"/>
                <a:ea typeface="Calibri"/>
                <a:cs typeface="Calibri"/>
                <a:sym typeface="Calibri"/>
              </a:rPr>
              <a:t> Stefan Liström</a:t>
            </a:r>
            <a:endParaRPr b="1" sz="2200">
              <a:solidFill>
                <a:schemeClr val="accent4"/>
              </a:solidFill>
              <a:latin typeface="Calibri"/>
              <a:ea typeface="Calibri"/>
              <a:cs typeface="Calibri"/>
              <a:sym typeface="Calibri"/>
            </a:endParaRPr>
          </a:p>
          <a:p>
            <a:pPr indent="0" lvl="0" marL="0" marR="0" rtl="0" algn="l">
              <a:lnSpc>
                <a:spcPct val="90000"/>
              </a:lnSpc>
              <a:spcBef>
                <a:spcPts val="800"/>
              </a:spcBef>
              <a:spcAft>
                <a:spcPts val="0"/>
              </a:spcAft>
              <a:buClr>
                <a:schemeClr val="lt1"/>
              </a:buClr>
              <a:buSzPts val="2400"/>
              <a:buFont typeface="Arial"/>
              <a:buNone/>
            </a:pPr>
            <a:r>
              <a:t/>
            </a:r>
            <a:endParaRPr b="1" sz="2200">
              <a:solidFill>
                <a:schemeClr val="accent4"/>
              </a:solidFill>
              <a:latin typeface="Calibri"/>
              <a:ea typeface="Calibri"/>
              <a:cs typeface="Calibri"/>
              <a:sym typeface="Calibri"/>
            </a:endParaRPr>
          </a:p>
          <a:p>
            <a:pPr indent="0" lvl="0" marL="0" marR="0" rtl="0" algn="l">
              <a:lnSpc>
                <a:spcPct val="90000"/>
              </a:lnSpc>
              <a:spcBef>
                <a:spcPts val="800"/>
              </a:spcBef>
              <a:spcAft>
                <a:spcPts val="0"/>
              </a:spcAft>
              <a:buClr>
                <a:schemeClr val="dk1"/>
              </a:buClr>
              <a:buSzPts val="2400"/>
              <a:buFont typeface="Arial"/>
              <a:buNone/>
            </a:pPr>
            <a:r>
              <a:t/>
            </a:r>
            <a:endParaRPr b="1" sz="2200">
              <a:solidFill>
                <a:schemeClr val="lt1"/>
              </a:solidFill>
              <a:latin typeface="Calibri"/>
              <a:ea typeface="Calibri"/>
              <a:cs typeface="Calibri"/>
              <a:sym typeface="Calibri"/>
            </a:endParaRPr>
          </a:p>
          <a:p>
            <a:pPr indent="0" lvl="0" marL="0" marR="0" rtl="0" algn="l">
              <a:lnSpc>
                <a:spcPct val="90000"/>
              </a:lnSpc>
              <a:spcBef>
                <a:spcPts val="800"/>
              </a:spcBef>
              <a:spcAft>
                <a:spcPts val="0"/>
              </a:spcAft>
              <a:buClr>
                <a:schemeClr val="lt1"/>
              </a:buClr>
              <a:buSzPts val="2400"/>
              <a:buFont typeface="Arial"/>
              <a:buNone/>
            </a:pPr>
            <a:r>
              <a:rPr b="1" lang="en" sz="2200">
                <a:solidFill>
                  <a:schemeClr val="lt1"/>
                </a:solidFill>
                <a:latin typeface="Calibri"/>
                <a:ea typeface="Calibri"/>
                <a:cs typeface="Calibri"/>
                <a:sym typeface="Calibri"/>
              </a:rPr>
              <a:t> </a:t>
            </a:r>
            <a:endParaRPr b="1" sz="2200">
              <a:solidFill>
                <a:schemeClr val="lt1"/>
              </a:solidFill>
              <a:latin typeface="Calibri"/>
              <a:ea typeface="Calibri"/>
              <a:cs typeface="Calibri"/>
              <a:sym typeface="Calibri"/>
            </a:endParaRPr>
          </a:p>
        </p:txBody>
      </p:sp>
      <p:pic>
        <p:nvPicPr>
          <p:cNvPr id="1808" name="Google Shape;1808;p167"/>
          <p:cNvPicPr preferRelativeResize="0"/>
          <p:nvPr/>
        </p:nvPicPr>
        <p:blipFill rotWithShape="1">
          <a:blip r:embed="rId4">
            <a:alphaModFix/>
          </a:blip>
          <a:srcRect b="15504" l="0" r="0" t="0"/>
          <a:stretch/>
        </p:blipFill>
        <p:spPr>
          <a:xfrm>
            <a:off x="576797" y="230844"/>
            <a:ext cx="1074337" cy="517280"/>
          </a:xfrm>
          <a:prstGeom prst="rect">
            <a:avLst/>
          </a:prstGeom>
          <a:noFill/>
          <a:ln>
            <a:noFill/>
          </a:ln>
        </p:spPr>
      </p:pic>
      <p:sp>
        <p:nvSpPr>
          <p:cNvPr id="1809" name="Google Shape;1809;p167"/>
          <p:cNvSpPr txBox="1"/>
          <p:nvPr/>
        </p:nvSpPr>
        <p:spPr>
          <a:xfrm>
            <a:off x="968840" y="3977659"/>
            <a:ext cx="4101000" cy="321000"/>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chemeClr val="lt1"/>
              </a:buClr>
              <a:buSzPts val="1100"/>
              <a:buFont typeface="Arial"/>
              <a:buNone/>
            </a:pPr>
            <a:r>
              <a:rPr lang="en" sz="1100">
                <a:solidFill>
                  <a:schemeClr val="lt1"/>
                </a:solidFill>
                <a:latin typeface="Calibri"/>
                <a:ea typeface="Calibri"/>
                <a:cs typeface="Calibri"/>
                <a:sym typeface="Calibri"/>
              </a:rPr>
              <a:t>www.geant.org</a:t>
            </a:r>
            <a:endParaRPr sz="1100">
              <a:solidFill>
                <a:schemeClr val="lt1"/>
              </a:solidFill>
              <a:latin typeface="Calibri"/>
              <a:ea typeface="Calibri"/>
              <a:cs typeface="Calibri"/>
              <a:sym typeface="Calibri"/>
            </a:endParaRPr>
          </a:p>
        </p:txBody>
      </p:sp>
      <p:sp>
        <p:nvSpPr>
          <p:cNvPr id="1810" name="Google Shape;1810;p167"/>
          <p:cNvSpPr txBox="1"/>
          <p:nvPr/>
        </p:nvSpPr>
        <p:spPr>
          <a:xfrm>
            <a:off x="1441274" y="4345686"/>
            <a:ext cx="2128800" cy="5310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 sz="500">
                <a:solidFill>
                  <a:schemeClr val="lt1"/>
                </a:solidFill>
                <a:latin typeface="Calibri"/>
                <a:ea typeface="Calibri"/>
                <a:cs typeface="Calibri"/>
                <a:sym typeface="Calibri"/>
              </a:rPr>
              <a:t>© GÉANT Association </a:t>
            </a:r>
            <a:endParaRPr sz="500">
              <a:solidFill>
                <a:schemeClr val="lt1"/>
              </a:solidFill>
              <a:latin typeface="Calibri"/>
              <a:ea typeface="Calibri"/>
              <a:cs typeface="Calibri"/>
              <a:sym typeface="Calibri"/>
            </a:endParaRPr>
          </a:p>
          <a:p>
            <a:pPr indent="0" lvl="0" marL="0" marR="0" rtl="0" algn="l">
              <a:spcBef>
                <a:spcPts val="0"/>
              </a:spcBef>
              <a:spcAft>
                <a:spcPts val="0"/>
              </a:spcAft>
              <a:buNone/>
            </a:pPr>
            <a:r>
              <a:rPr lang="en" sz="500">
                <a:solidFill>
                  <a:schemeClr val="lt1"/>
                </a:solidFill>
                <a:latin typeface="Calibri"/>
                <a:ea typeface="Calibri"/>
                <a:cs typeface="Calibri"/>
                <a:sym typeface="Calibri"/>
              </a:rPr>
              <a:t>As part of the GÉANT 2020 Framework Partnership Agreement (FPA), the project receives funding from the European Union's Horizon 2020 research and innovation programme under Grant Agreement No. 856726 (GN4-3).</a:t>
            </a:r>
            <a:endParaRPr sz="500">
              <a:solidFill>
                <a:schemeClr val="lt1"/>
              </a:solidFill>
              <a:latin typeface="Calibri"/>
              <a:ea typeface="Calibri"/>
              <a:cs typeface="Calibri"/>
              <a:sym typeface="Calibri"/>
            </a:endParaRPr>
          </a:p>
          <a:p>
            <a:pPr indent="0" lvl="0" marL="0" marR="0" rtl="0" algn="l">
              <a:spcBef>
                <a:spcPts val="0"/>
              </a:spcBef>
              <a:spcAft>
                <a:spcPts val="0"/>
              </a:spcAft>
              <a:buNone/>
            </a:pPr>
            <a:r>
              <a:t/>
            </a:r>
            <a:endParaRPr sz="500">
              <a:solidFill>
                <a:schemeClr val="lt1"/>
              </a:solidFill>
              <a:latin typeface="Calibri"/>
              <a:ea typeface="Calibri"/>
              <a:cs typeface="Calibri"/>
              <a:sym typeface="Calibri"/>
            </a:endParaRPr>
          </a:p>
        </p:txBody>
      </p:sp>
      <p:pic>
        <p:nvPicPr>
          <p:cNvPr id="1811" name="Google Shape;1811;p167"/>
          <p:cNvPicPr preferRelativeResize="0"/>
          <p:nvPr/>
        </p:nvPicPr>
        <p:blipFill rotWithShape="1">
          <a:blip r:embed="rId5">
            <a:alphaModFix/>
          </a:blip>
          <a:srcRect b="0" l="0" r="0" t="0"/>
          <a:stretch/>
        </p:blipFill>
        <p:spPr>
          <a:xfrm>
            <a:off x="1014772" y="4382715"/>
            <a:ext cx="426503" cy="272190"/>
          </a:xfrm>
          <a:prstGeom prst="rect">
            <a:avLst/>
          </a:prstGeom>
          <a:noFill/>
          <a:ln cap="flat" cmpd="sng" w="9525">
            <a:solidFill>
              <a:schemeClr val="lt1"/>
            </a:solidFill>
            <a:prstDash val="solid"/>
            <a:round/>
            <a:headEnd len="sm" w="sm" type="none"/>
            <a:tailEnd len="sm" w="sm" type="none"/>
          </a:ln>
        </p:spPr>
      </p:pic>
      <p:sp>
        <p:nvSpPr>
          <p:cNvPr id="1812" name="Google Shape;1812;p167"/>
          <p:cNvSpPr txBox="1"/>
          <p:nvPr/>
        </p:nvSpPr>
        <p:spPr>
          <a:xfrm>
            <a:off x="4323771" y="3631457"/>
            <a:ext cx="5113200" cy="101340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chemeClr val="lt1"/>
              </a:buClr>
              <a:buSzPts val="2400"/>
              <a:buFont typeface="Arial"/>
              <a:buNone/>
            </a:pPr>
            <a:r>
              <a:rPr b="1" lang="en" sz="2400">
                <a:solidFill>
                  <a:schemeClr val="lt1"/>
                </a:solidFill>
                <a:latin typeface="Calibri"/>
                <a:ea typeface="Calibri"/>
                <a:cs typeface="Calibri"/>
                <a:sym typeface="Calibri"/>
              </a:rPr>
              <a:t>Questions ?</a:t>
            </a:r>
            <a:endParaRPr sz="1100"/>
          </a:p>
          <a:p>
            <a:pPr indent="0" lvl="0" marL="0" marR="0" rtl="0" algn="l">
              <a:lnSpc>
                <a:spcPct val="90000"/>
              </a:lnSpc>
              <a:spcBef>
                <a:spcPts val="800"/>
              </a:spcBef>
              <a:spcAft>
                <a:spcPts val="0"/>
              </a:spcAft>
              <a:buClr>
                <a:schemeClr val="lt1"/>
              </a:buClr>
              <a:buSzPts val="2400"/>
              <a:buFont typeface="Arial"/>
              <a:buNone/>
            </a:pPr>
            <a:r>
              <a:rPr b="1" lang="en" sz="2400" u="sng">
                <a:solidFill>
                  <a:schemeClr val="lt1"/>
                </a:solidFill>
                <a:latin typeface="Calibri"/>
                <a:ea typeface="Calibri"/>
                <a:cs typeface="Calibri"/>
                <a:sym typeface="Calibri"/>
                <a:hlinkClick r:id="rId6">
                  <a:extLst>
                    <a:ext uri="{A12FA001-AC4F-418D-AE19-62706E023703}">
                      <ahyp:hlinkClr val="tx"/>
                    </a:ext>
                  </a:extLst>
                </a:hlinkClick>
              </a:rPr>
              <a:t>mario.reale@geant.org</a:t>
            </a:r>
            <a:br>
              <a:rPr b="1" lang="en" sz="2400">
                <a:solidFill>
                  <a:schemeClr val="lt1"/>
                </a:solidFill>
                <a:latin typeface="Calibri"/>
                <a:ea typeface="Calibri"/>
                <a:cs typeface="Calibri"/>
                <a:sym typeface="Calibri"/>
              </a:rPr>
            </a:br>
            <a:endParaRPr sz="1100">
              <a:solidFill>
                <a:schemeClr val="lt1"/>
              </a:solidFill>
            </a:endParaRPr>
          </a:p>
          <a:p>
            <a:pPr indent="0" lvl="0" marL="0" marR="0" rtl="0" algn="l">
              <a:lnSpc>
                <a:spcPct val="90000"/>
              </a:lnSpc>
              <a:spcBef>
                <a:spcPts val="800"/>
              </a:spcBef>
              <a:spcAft>
                <a:spcPts val="0"/>
              </a:spcAft>
              <a:buClr>
                <a:schemeClr val="dk1"/>
              </a:buClr>
              <a:buSzPts val="2400"/>
              <a:buFont typeface="Arial"/>
              <a:buNone/>
            </a:pPr>
            <a:r>
              <a:t/>
            </a:r>
            <a:endParaRPr b="1" sz="2400">
              <a:solidFill>
                <a:schemeClr val="lt1"/>
              </a:solidFill>
              <a:latin typeface="Calibri"/>
              <a:ea typeface="Calibri"/>
              <a:cs typeface="Calibri"/>
              <a:sym typeface="Calibri"/>
            </a:endParaRPr>
          </a:p>
          <a:p>
            <a:pPr indent="0" lvl="0" marL="0" marR="0" rtl="0" algn="l">
              <a:lnSpc>
                <a:spcPct val="90000"/>
              </a:lnSpc>
              <a:spcBef>
                <a:spcPts val="800"/>
              </a:spcBef>
              <a:spcAft>
                <a:spcPts val="0"/>
              </a:spcAft>
              <a:buClr>
                <a:schemeClr val="lt1"/>
              </a:buClr>
              <a:buSzPts val="2400"/>
              <a:buFont typeface="Arial"/>
              <a:buNone/>
            </a:pPr>
            <a:r>
              <a:rPr b="1" lang="en" sz="2400">
                <a:solidFill>
                  <a:schemeClr val="lt1"/>
                </a:solidFill>
                <a:latin typeface="Calibri"/>
                <a:ea typeface="Calibri"/>
                <a:cs typeface="Calibri"/>
                <a:sym typeface="Calibri"/>
              </a:rPr>
              <a:t> </a:t>
            </a:r>
            <a:endParaRPr b="1" sz="2400">
              <a:solidFill>
                <a:schemeClr val="lt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GEANT colors">
      <a:dk1>
        <a:srgbClr val="000000"/>
      </a:dk1>
      <a:lt1>
        <a:srgbClr val="FFFFFF"/>
      </a:lt1>
      <a:dk2>
        <a:srgbClr val="44546A"/>
      </a:dk2>
      <a:lt2>
        <a:srgbClr val="E7E6E6"/>
      </a:lt2>
      <a:accent1>
        <a:srgbClr val="EC1556"/>
      </a:accent1>
      <a:accent2>
        <a:srgbClr val="003E5E"/>
      </a:accent2>
      <a:accent3>
        <a:srgbClr val="702077"/>
      </a:accent3>
      <a:accent4>
        <a:srgbClr val="E14200"/>
      </a:accent4>
      <a:accent5>
        <a:srgbClr val="CC007B"/>
      </a:accent5>
      <a:accent6>
        <a:srgbClr val="A7B2B3"/>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GEANT Association">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GEANT colors">
      <a:dk1>
        <a:srgbClr val="000000"/>
      </a:dk1>
      <a:lt1>
        <a:srgbClr val="FFFFFF"/>
      </a:lt1>
      <a:dk2>
        <a:srgbClr val="44546A"/>
      </a:dk2>
      <a:lt2>
        <a:srgbClr val="E7E6E6"/>
      </a:lt2>
      <a:accent1>
        <a:srgbClr val="EC1556"/>
      </a:accent1>
      <a:accent2>
        <a:srgbClr val="003E5E"/>
      </a:accent2>
      <a:accent3>
        <a:srgbClr val="702077"/>
      </a:accent3>
      <a:accent4>
        <a:srgbClr val="E14200"/>
      </a:accent4>
      <a:accent5>
        <a:srgbClr val="CC007B"/>
      </a:accent5>
      <a:accent6>
        <a:srgbClr val="A7B2B3"/>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