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81" r:id="rId3"/>
  </p:sldMasterIdLst>
  <p:sldIdLst>
    <p:sldId id="256" r:id="rId4"/>
    <p:sldId id="257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93"/>
  </p:normalViewPr>
  <p:slideViewPr>
    <p:cSldViewPr>
      <p:cViewPr varScale="1">
        <p:scale>
          <a:sx n="90" d="100"/>
          <a:sy n="90" d="100"/>
        </p:scale>
        <p:origin x="232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831E5-DC74-7C49-AC31-47C83014015A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EC51CC7-C2AD-604F-BDD1-3AFAFB4DC301}">
      <dgm:prSet phldrT="[Text]"/>
      <dgm:spPr/>
      <dgm:t>
        <a:bodyPr/>
        <a:lstStyle/>
        <a:p>
          <a:r>
            <a:rPr lang="en-GB" b="1" dirty="0" err="1"/>
            <a:t>eduGAIN</a:t>
          </a:r>
          <a:r>
            <a:rPr lang="en-GB" b="1" dirty="0"/>
            <a:t> Executive Committee (</a:t>
          </a:r>
          <a:r>
            <a:rPr lang="en-GB" b="1" dirty="0" err="1"/>
            <a:t>eEC</a:t>
          </a:r>
          <a:r>
            <a:rPr lang="en-GB" b="1" dirty="0"/>
            <a:t>) </a:t>
          </a:r>
          <a:endParaRPr lang="en-GB" dirty="0"/>
        </a:p>
      </dgm:t>
    </dgm:pt>
    <dgm:pt modelId="{F8F8769B-B085-0A42-B8B4-A0F7979B899A}" type="parTrans" cxnId="{FB12BF68-117F-AD43-ADC1-24C0F3301EAD}">
      <dgm:prSet/>
      <dgm:spPr/>
      <dgm:t>
        <a:bodyPr/>
        <a:lstStyle/>
        <a:p>
          <a:endParaRPr lang="en-GB"/>
        </a:p>
      </dgm:t>
    </dgm:pt>
    <dgm:pt modelId="{CF710CA1-F0C6-434C-9874-2CA5E9C53282}" type="sibTrans" cxnId="{FB12BF68-117F-AD43-ADC1-24C0F3301EAD}">
      <dgm:prSet/>
      <dgm:spPr/>
      <dgm:t>
        <a:bodyPr/>
        <a:lstStyle/>
        <a:p>
          <a:endParaRPr lang="en-GB"/>
        </a:p>
      </dgm:t>
    </dgm:pt>
    <dgm:pt modelId="{C4DC8F28-4A21-804D-AB8A-5F8DD39E66D3}" type="asst">
      <dgm:prSet phldrT="[Text]"/>
      <dgm:spPr/>
      <dgm:t>
        <a:bodyPr/>
        <a:lstStyle/>
        <a:p>
          <a:r>
            <a:rPr lang="en-GB" b="1" dirty="0" err="1"/>
            <a:t>eduGAIN</a:t>
          </a:r>
          <a:r>
            <a:rPr lang="en-GB" b="1" dirty="0"/>
            <a:t> Steering Committee (</a:t>
          </a:r>
          <a:r>
            <a:rPr lang="en-GB" b="1" dirty="0" err="1"/>
            <a:t>eSC</a:t>
          </a:r>
          <a:r>
            <a:rPr lang="en-GB" b="1" dirty="0"/>
            <a:t>) </a:t>
          </a:r>
          <a:endParaRPr lang="en-GB" dirty="0"/>
        </a:p>
      </dgm:t>
    </dgm:pt>
    <dgm:pt modelId="{4A7C89D5-9AC1-434C-AAA4-1C0443E8BFBD}" type="parTrans" cxnId="{15796289-0990-CF45-ACC2-79A8E8E43C00}">
      <dgm:prSet/>
      <dgm:spPr/>
      <dgm:t>
        <a:bodyPr/>
        <a:lstStyle/>
        <a:p>
          <a:endParaRPr lang="en-GB"/>
        </a:p>
      </dgm:t>
    </dgm:pt>
    <dgm:pt modelId="{3AAA721B-1CA4-0548-8157-5100104B7B44}" type="sibTrans" cxnId="{15796289-0990-CF45-ACC2-79A8E8E43C00}">
      <dgm:prSet/>
      <dgm:spPr/>
      <dgm:t>
        <a:bodyPr/>
        <a:lstStyle/>
        <a:p>
          <a:endParaRPr lang="en-GB"/>
        </a:p>
      </dgm:t>
    </dgm:pt>
    <dgm:pt modelId="{97818C04-125A-3444-A5F0-1A139D8C1A6E}">
      <dgm:prSet/>
      <dgm:spPr/>
      <dgm:t>
        <a:bodyPr/>
        <a:lstStyle/>
        <a:p>
          <a:r>
            <a:rPr lang="en-GB" b="1" dirty="0" err="1"/>
            <a:t>eduGAIN</a:t>
          </a:r>
          <a:r>
            <a:rPr lang="en-GB" b="1" dirty="0"/>
            <a:t> Assembly </a:t>
          </a:r>
          <a:endParaRPr lang="en-GB" dirty="0"/>
        </a:p>
      </dgm:t>
    </dgm:pt>
    <dgm:pt modelId="{D1FDCA10-AF0A-4648-9F91-872A1D5329B1}" type="parTrans" cxnId="{58BC815C-F090-B349-97EA-7327D1634165}">
      <dgm:prSet/>
      <dgm:spPr/>
      <dgm:t>
        <a:bodyPr/>
        <a:lstStyle/>
        <a:p>
          <a:endParaRPr lang="en-GB"/>
        </a:p>
      </dgm:t>
    </dgm:pt>
    <dgm:pt modelId="{59073D8C-9FCE-B741-9174-9A3CB2244C12}" type="sibTrans" cxnId="{58BC815C-F090-B349-97EA-7327D1634165}">
      <dgm:prSet/>
      <dgm:spPr/>
      <dgm:t>
        <a:bodyPr/>
        <a:lstStyle/>
        <a:p>
          <a:endParaRPr lang="en-GB"/>
        </a:p>
      </dgm:t>
    </dgm:pt>
    <dgm:pt modelId="{483CAB5F-F8A7-F746-AEE0-C5EA8E1F1C2C}">
      <dgm:prSet/>
      <dgm:spPr/>
      <dgm:t>
        <a:bodyPr/>
        <a:lstStyle/>
        <a:p>
          <a:r>
            <a:rPr lang="en-GB" b="1" dirty="0" err="1"/>
            <a:t>eduGAIN</a:t>
          </a:r>
          <a:r>
            <a:rPr lang="en-GB" b="1" dirty="0"/>
            <a:t> Service Team and Secretariat </a:t>
          </a:r>
          <a:endParaRPr lang="en-GB" dirty="0"/>
        </a:p>
      </dgm:t>
    </dgm:pt>
    <dgm:pt modelId="{5B94FFAB-5238-B442-B9B0-DFDA23E0D1DE}" type="parTrans" cxnId="{507058B7-EAC7-BD4F-97AC-0E33E3DC7F7D}">
      <dgm:prSet/>
      <dgm:spPr/>
      <dgm:t>
        <a:bodyPr/>
        <a:lstStyle/>
        <a:p>
          <a:endParaRPr lang="en-GB"/>
        </a:p>
      </dgm:t>
    </dgm:pt>
    <dgm:pt modelId="{0928CCA3-75CE-FC44-BCD9-BA26BBACA4EE}" type="sibTrans" cxnId="{507058B7-EAC7-BD4F-97AC-0E33E3DC7F7D}">
      <dgm:prSet/>
      <dgm:spPr/>
      <dgm:t>
        <a:bodyPr/>
        <a:lstStyle/>
        <a:p>
          <a:endParaRPr lang="en-GB"/>
        </a:p>
      </dgm:t>
    </dgm:pt>
    <dgm:pt modelId="{0F3E9297-E4FC-504E-AFB4-9A4A40B0397E}" type="pres">
      <dgm:prSet presAssocID="{1DC831E5-DC74-7C49-AC31-47C83014015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FAB8376-1FE8-554C-BBC2-213F09024253}" type="pres">
      <dgm:prSet presAssocID="{3EC51CC7-C2AD-604F-BDD1-3AFAFB4DC301}" presName="hierRoot1" presStyleCnt="0">
        <dgm:presLayoutVars>
          <dgm:hierBranch val="init"/>
        </dgm:presLayoutVars>
      </dgm:prSet>
      <dgm:spPr/>
    </dgm:pt>
    <dgm:pt modelId="{6E303FB2-2CEC-814C-A873-6600E722DC68}" type="pres">
      <dgm:prSet presAssocID="{3EC51CC7-C2AD-604F-BDD1-3AFAFB4DC301}" presName="rootComposite1" presStyleCnt="0"/>
      <dgm:spPr/>
    </dgm:pt>
    <dgm:pt modelId="{811EFFCE-46C2-674E-9817-FF0D800DD8C1}" type="pres">
      <dgm:prSet presAssocID="{3EC51CC7-C2AD-604F-BDD1-3AFAFB4DC301}" presName="rootText1" presStyleLbl="node0" presStyleIdx="0" presStyleCnt="1">
        <dgm:presLayoutVars>
          <dgm:chPref val="3"/>
        </dgm:presLayoutVars>
      </dgm:prSet>
      <dgm:spPr/>
    </dgm:pt>
    <dgm:pt modelId="{77EE06EF-4208-7C43-B02D-0D5AD85F37BD}" type="pres">
      <dgm:prSet presAssocID="{3EC51CC7-C2AD-604F-BDD1-3AFAFB4DC301}" presName="rootConnector1" presStyleLbl="node1" presStyleIdx="0" presStyleCnt="0"/>
      <dgm:spPr/>
    </dgm:pt>
    <dgm:pt modelId="{73D3FBE2-1AA8-6743-AF97-F0533FBE498D}" type="pres">
      <dgm:prSet presAssocID="{3EC51CC7-C2AD-604F-BDD1-3AFAFB4DC301}" presName="hierChild2" presStyleCnt="0"/>
      <dgm:spPr/>
    </dgm:pt>
    <dgm:pt modelId="{2EE2E108-9B96-724F-93B4-F79ABBD56599}" type="pres">
      <dgm:prSet presAssocID="{D1FDCA10-AF0A-4648-9F91-872A1D5329B1}" presName="Name37" presStyleLbl="parChTrans1D2" presStyleIdx="0" presStyleCnt="2"/>
      <dgm:spPr/>
    </dgm:pt>
    <dgm:pt modelId="{509688D9-A67F-E34C-B53F-43281CF4FB89}" type="pres">
      <dgm:prSet presAssocID="{97818C04-125A-3444-A5F0-1A139D8C1A6E}" presName="hierRoot2" presStyleCnt="0">
        <dgm:presLayoutVars>
          <dgm:hierBranch val="init"/>
        </dgm:presLayoutVars>
      </dgm:prSet>
      <dgm:spPr/>
    </dgm:pt>
    <dgm:pt modelId="{417E5415-80B0-2848-A2C0-033E9FE810A7}" type="pres">
      <dgm:prSet presAssocID="{97818C04-125A-3444-A5F0-1A139D8C1A6E}" presName="rootComposite" presStyleCnt="0"/>
      <dgm:spPr/>
    </dgm:pt>
    <dgm:pt modelId="{482BF2E0-229B-F740-B75B-04F3ECBD056A}" type="pres">
      <dgm:prSet presAssocID="{97818C04-125A-3444-A5F0-1A139D8C1A6E}" presName="rootText" presStyleLbl="node2" presStyleIdx="0" presStyleCnt="1" custLinFactX="25241" custLinFactY="-100000" custLinFactNeighborX="100000" custLinFactNeighborY="-167506">
        <dgm:presLayoutVars>
          <dgm:chPref val="3"/>
        </dgm:presLayoutVars>
      </dgm:prSet>
      <dgm:spPr/>
    </dgm:pt>
    <dgm:pt modelId="{4AA3B1C2-D059-214A-A399-B11865A9B454}" type="pres">
      <dgm:prSet presAssocID="{97818C04-125A-3444-A5F0-1A139D8C1A6E}" presName="rootConnector" presStyleLbl="node2" presStyleIdx="0" presStyleCnt="1"/>
      <dgm:spPr/>
    </dgm:pt>
    <dgm:pt modelId="{EEC13704-BC55-6A46-8FE3-ADC1DF23BEC4}" type="pres">
      <dgm:prSet presAssocID="{97818C04-125A-3444-A5F0-1A139D8C1A6E}" presName="hierChild4" presStyleCnt="0"/>
      <dgm:spPr/>
    </dgm:pt>
    <dgm:pt modelId="{BE5F183B-4D7A-9F4D-8014-AFA9A2290114}" type="pres">
      <dgm:prSet presAssocID="{97818C04-125A-3444-A5F0-1A139D8C1A6E}" presName="hierChild5" presStyleCnt="0"/>
      <dgm:spPr/>
    </dgm:pt>
    <dgm:pt modelId="{05211626-109E-BE4D-BA04-CBBE1BFF1E53}" type="pres">
      <dgm:prSet presAssocID="{3EC51CC7-C2AD-604F-BDD1-3AFAFB4DC301}" presName="hierChild3" presStyleCnt="0"/>
      <dgm:spPr/>
    </dgm:pt>
    <dgm:pt modelId="{25805ACF-0E39-D247-B6E4-5C626CE14F4B}" type="pres">
      <dgm:prSet presAssocID="{4A7C89D5-9AC1-434C-AAA4-1C0443E8BFBD}" presName="Name111" presStyleLbl="parChTrans1D2" presStyleIdx="1" presStyleCnt="2"/>
      <dgm:spPr/>
    </dgm:pt>
    <dgm:pt modelId="{9ECDFAFC-AED0-BE43-A0F5-3DF6CD3E7D2C}" type="pres">
      <dgm:prSet presAssocID="{C4DC8F28-4A21-804D-AB8A-5F8DD39E66D3}" presName="hierRoot3" presStyleCnt="0">
        <dgm:presLayoutVars>
          <dgm:hierBranch val="init"/>
        </dgm:presLayoutVars>
      </dgm:prSet>
      <dgm:spPr/>
    </dgm:pt>
    <dgm:pt modelId="{BA617592-1DD5-1F44-BF9D-B19BB54D9A45}" type="pres">
      <dgm:prSet presAssocID="{C4DC8F28-4A21-804D-AB8A-5F8DD39E66D3}" presName="rootComposite3" presStyleCnt="0"/>
      <dgm:spPr/>
    </dgm:pt>
    <dgm:pt modelId="{1155EC10-8FCB-934C-9C8A-D23C612F49C5}" type="pres">
      <dgm:prSet presAssocID="{C4DC8F28-4A21-804D-AB8A-5F8DD39E66D3}" presName="rootText3" presStyleLbl="asst1" presStyleIdx="0" presStyleCnt="1" custLinFactNeighborX="22359" custLinFactNeighborY="76972">
        <dgm:presLayoutVars>
          <dgm:chPref val="3"/>
        </dgm:presLayoutVars>
      </dgm:prSet>
      <dgm:spPr/>
    </dgm:pt>
    <dgm:pt modelId="{0B1ABE94-CB98-3A43-89AA-0574025859FE}" type="pres">
      <dgm:prSet presAssocID="{C4DC8F28-4A21-804D-AB8A-5F8DD39E66D3}" presName="rootConnector3" presStyleLbl="asst1" presStyleIdx="0" presStyleCnt="1"/>
      <dgm:spPr/>
    </dgm:pt>
    <dgm:pt modelId="{BE6F5D3A-4A7A-2041-825C-F299D5A31EAE}" type="pres">
      <dgm:prSet presAssocID="{C4DC8F28-4A21-804D-AB8A-5F8DD39E66D3}" presName="hierChild6" presStyleCnt="0"/>
      <dgm:spPr/>
    </dgm:pt>
    <dgm:pt modelId="{6614BE07-18C4-AA4C-B66A-C1815F04661B}" type="pres">
      <dgm:prSet presAssocID="{5B94FFAB-5238-B442-B9B0-DFDA23E0D1DE}" presName="Name37" presStyleLbl="parChTrans1D3" presStyleIdx="0" presStyleCnt="1"/>
      <dgm:spPr/>
    </dgm:pt>
    <dgm:pt modelId="{DD7F8BB5-F8DD-6F49-9AF9-B41FF50994F7}" type="pres">
      <dgm:prSet presAssocID="{483CAB5F-F8A7-F746-AEE0-C5EA8E1F1C2C}" presName="hierRoot2" presStyleCnt="0">
        <dgm:presLayoutVars>
          <dgm:hierBranch val="init"/>
        </dgm:presLayoutVars>
      </dgm:prSet>
      <dgm:spPr/>
    </dgm:pt>
    <dgm:pt modelId="{951A56E9-4AD3-824D-912B-EB3E89E2423C}" type="pres">
      <dgm:prSet presAssocID="{483CAB5F-F8A7-F746-AEE0-C5EA8E1F1C2C}" presName="rootComposite" presStyleCnt="0"/>
      <dgm:spPr/>
    </dgm:pt>
    <dgm:pt modelId="{1181C252-AA8D-EB43-9C27-F56B9C33D40E}" type="pres">
      <dgm:prSet presAssocID="{483CAB5F-F8A7-F746-AEE0-C5EA8E1F1C2C}" presName="rootText" presStyleLbl="node3" presStyleIdx="0" presStyleCnt="1" custLinFactNeighborX="57658" custLinFactNeighborY="71378">
        <dgm:presLayoutVars>
          <dgm:chPref val="3"/>
        </dgm:presLayoutVars>
      </dgm:prSet>
      <dgm:spPr/>
    </dgm:pt>
    <dgm:pt modelId="{A8BB7411-8B85-6F4C-9B43-A5459E7D6D58}" type="pres">
      <dgm:prSet presAssocID="{483CAB5F-F8A7-F746-AEE0-C5EA8E1F1C2C}" presName="rootConnector" presStyleLbl="node3" presStyleIdx="0" presStyleCnt="1"/>
      <dgm:spPr/>
    </dgm:pt>
    <dgm:pt modelId="{40927C67-C21F-BB4C-95C0-0AF3E5DFC1A4}" type="pres">
      <dgm:prSet presAssocID="{483CAB5F-F8A7-F746-AEE0-C5EA8E1F1C2C}" presName="hierChild4" presStyleCnt="0"/>
      <dgm:spPr/>
    </dgm:pt>
    <dgm:pt modelId="{EFD1DCBE-F1F5-8D4A-8633-25FF5486401E}" type="pres">
      <dgm:prSet presAssocID="{483CAB5F-F8A7-F746-AEE0-C5EA8E1F1C2C}" presName="hierChild5" presStyleCnt="0"/>
      <dgm:spPr/>
    </dgm:pt>
    <dgm:pt modelId="{954D3BD1-6CA1-434B-94BF-EC8CDDABC583}" type="pres">
      <dgm:prSet presAssocID="{C4DC8F28-4A21-804D-AB8A-5F8DD39E66D3}" presName="hierChild7" presStyleCnt="0"/>
      <dgm:spPr/>
    </dgm:pt>
  </dgm:ptLst>
  <dgm:cxnLst>
    <dgm:cxn modelId="{2796C41F-2DBA-F745-A2B9-60BF71A86FD3}" type="presOf" srcId="{D1FDCA10-AF0A-4648-9F91-872A1D5329B1}" destId="{2EE2E108-9B96-724F-93B4-F79ABBD56599}" srcOrd="0" destOrd="0" presId="urn:microsoft.com/office/officeart/2005/8/layout/orgChart1"/>
    <dgm:cxn modelId="{D117ED26-B1F7-FA4F-BEE2-F674288BC556}" type="presOf" srcId="{4A7C89D5-9AC1-434C-AAA4-1C0443E8BFBD}" destId="{25805ACF-0E39-D247-B6E4-5C626CE14F4B}" srcOrd="0" destOrd="0" presId="urn:microsoft.com/office/officeart/2005/8/layout/orgChart1"/>
    <dgm:cxn modelId="{943A3747-A082-BA4A-A2D2-CE116CB4F0B0}" type="presOf" srcId="{1DC831E5-DC74-7C49-AC31-47C83014015A}" destId="{0F3E9297-E4FC-504E-AFB4-9A4A40B0397E}" srcOrd="0" destOrd="0" presId="urn:microsoft.com/office/officeart/2005/8/layout/orgChart1"/>
    <dgm:cxn modelId="{58BC815C-F090-B349-97EA-7327D1634165}" srcId="{3EC51CC7-C2AD-604F-BDD1-3AFAFB4DC301}" destId="{97818C04-125A-3444-A5F0-1A139D8C1A6E}" srcOrd="0" destOrd="0" parTransId="{D1FDCA10-AF0A-4648-9F91-872A1D5329B1}" sibTransId="{59073D8C-9FCE-B741-9174-9A3CB2244C12}"/>
    <dgm:cxn modelId="{FB12BF68-117F-AD43-ADC1-24C0F3301EAD}" srcId="{1DC831E5-DC74-7C49-AC31-47C83014015A}" destId="{3EC51CC7-C2AD-604F-BDD1-3AFAFB4DC301}" srcOrd="0" destOrd="0" parTransId="{F8F8769B-B085-0A42-B8B4-A0F7979B899A}" sibTransId="{CF710CA1-F0C6-434C-9874-2CA5E9C53282}"/>
    <dgm:cxn modelId="{FF4A897F-0A6F-7B42-BFAB-1F61E1C9AA61}" type="presOf" srcId="{C4DC8F28-4A21-804D-AB8A-5F8DD39E66D3}" destId="{1155EC10-8FCB-934C-9C8A-D23C612F49C5}" srcOrd="0" destOrd="0" presId="urn:microsoft.com/office/officeart/2005/8/layout/orgChart1"/>
    <dgm:cxn modelId="{15796289-0990-CF45-ACC2-79A8E8E43C00}" srcId="{3EC51CC7-C2AD-604F-BDD1-3AFAFB4DC301}" destId="{C4DC8F28-4A21-804D-AB8A-5F8DD39E66D3}" srcOrd="1" destOrd="0" parTransId="{4A7C89D5-9AC1-434C-AAA4-1C0443E8BFBD}" sibTransId="{3AAA721B-1CA4-0548-8157-5100104B7B44}"/>
    <dgm:cxn modelId="{AA6CBE8B-C891-7343-9184-B4B61A7487CB}" type="presOf" srcId="{5B94FFAB-5238-B442-B9B0-DFDA23E0D1DE}" destId="{6614BE07-18C4-AA4C-B66A-C1815F04661B}" srcOrd="0" destOrd="0" presId="urn:microsoft.com/office/officeart/2005/8/layout/orgChart1"/>
    <dgm:cxn modelId="{E59E249E-3FE4-714F-852E-867B569A289E}" type="presOf" srcId="{C4DC8F28-4A21-804D-AB8A-5F8DD39E66D3}" destId="{0B1ABE94-CB98-3A43-89AA-0574025859FE}" srcOrd="1" destOrd="0" presId="urn:microsoft.com/office/officeart/2005/8/layout/orgChart1"/>
    <dgm:cxn modelId="{C39324AC-2767-254F-AB57-18025BCCECC0}" type="presOf" srcId="{483CAB5F-F8A7-F746-AEE0-C5EA8E1F1C2C}" destId="{A8BB7411-8B85-6F4C-9B43-A5459E7D6D58}" srcOrd="1" destOrd="0" presId="urn:microsoft.com/office/officeart/2005/8/layout/orgChart1"/>
    <dgm:cxn modelId="{F1280EAE-9AE3-D948-934D-14E1D8173851}" type="presOf" srcId="{483CAB5F-F8A7-F746-AEE0-C5EA8E1F1C2C}" destId="{1181C252-AA8D-EB43-9C27-F56B9C33D40E}" srcOrd="0" destOrd="0" presId="urn:microsoft.com/office/officeart/2005/8/layout/orgChart1"/>
    <dgm:cxn modelId="{507058B7-EAC7-BD4F-97AC-0E33E3DC7F7D}" srcId="{C4DC8F28-4A21-804D-AB8A-5F8DD39E66D3}" destId="{483CAB5F-F8A7-F746-AEE0-C5EA8E1F1C2C}" srcOrd="0" destOrd="0" parTransId="{5B94FFAB-5238-B442-B9B0-DFDA23E0D1DE}" sibTransId="{0928CCA3-75CE-FC44-BCD9-BA26BBACA4EE}"/>
    <dgm:cxn modelId="{7007AAB7-C719-E14C-BAD8-786B2F23403B}" type="presOf" srcId="{97818C04-125A-3444-A5F0-1A139D8C1A6E}" destId="{4AA3B1C2-D059-214A-A399-B11865A9B454}" srcOrd="1" destOrd="0" presId="urn:microsoft.com/office/officeart/2005/8/layout/orgChart1"/>
    <dgm:cxn modelId="{3BA131C3-B58A-9E43-8203-52FD9E2EA963}" type="presOf" srcId="{3EC51CC7-C2AD-604F-BDD1-3AFAFB4DC301}" destId="{811EFFCE-46C2-674E-9817-FF0D800DD8C1}" srcOrd="0" destOrd="0" presId="urn:microsoft.com/office/officeart/2005/8/layout/orgChart1"/>
    <dgm:cxn modelId="{772A51C9-13CD-7547-9129-8A212DA5DA00}" type="presOf" srcId="{97818C04-125A-3444-A5F0-1A139D8C1A6E}" destId="{482BF2E0-229B-F740-B75B-04F3ECBD056A}" srcOrd="0" destOrd="0" presId="urn:microsoft.com/office/officeart/2005/8/layout/orgChart1"/>
    <dgm:cxn modelId="{F64D98FA-2B58-4149-AA6C-CFB1501F52AC}" type="presOf" srcId="{3EC51CC7-C2AD-604F-BDD1-3AFAFB4DC301}" destId="{77EE06EF-4208-7C43-B02D-0D5AD85F37BD}" srcOrd="1" destOrd="0" presId="urn:microsoft.com/office/officeart/2005/8/layout/orgChart1"/>
    <dgm:cxn modelId="{60DB3A87-7AA9-1E43-8E07-3894F9FC1454}" type="presParOf" srcId="{0F3E9297-E4FC-504E-AFB4-9A4A40B0397E}" destId="{2FAB8376-1FE8-554C-BBC2-213F09024253}" srcOrd="0" destOrd="0" presId="urn:microsoft.com/office/officeart/2005/8/layout/orgChart1"/>
    <dgm:cxn modelId="{07F4B377-2990-B045-A438-F4C4D7685CDD}" type="presParOf" srcId="{2FAB8376-1FE8-554C-BBC2-213F09024253}" destId="{6E303FB2-2CEC-814C-A873-6600E722DC68}" srcOrd="0" destOrd="0" presId="urn:microsoft.com/office/officeart/2005/8/layout/orgChart1"/>
    <dgm:cxn modelId="{C755FFED-D5D3-2847-B636-CEE5113ADB43}" type="presParOf" srcId="{6E303FB2-2CEC-814C-A873-6600E722DC68}" destId="{811EFFCE-46C2-674E-9817-FF0D800DD8C1}" srcOrd="0" destOrd="0" presId="urn:microsoft.com/office/officeart/2005/8/layout/orgChart1"/>
    <dgm:cxn modelId="{789B7102-C4E0-F34C-8802-ED45B7F4D2B8}" type="presParOf" srcId="{6E303FB2-2CEC-814C-A873-6600E722DC68}" destId="{77EE06EF-4208-7C43-B02D-0D5AD85F37BD}" srcOrd="1" destOrd="0" presId="urn:microsoft.com/office/officeart/2005/8/layout/orgChart1"/>
    <dgm:cxn modelId="{62482DDC-B404-104B-A419-13A784266F9D}" type="presParOf" srcId="{2FAB8376-1FE8-554C-BBC2-213F09024253}" destId="{73D3FBE2-1AA8-6743-AF97-F0533FBE498D}" srcOrd="1" destOrd="0" presId="urn:microsoft.com/office/officeart/2005/8/layout/orgChart1"/>
    <dgm:cxn modelId="{1DA8C6BF-DCEB-0B42-92F4-0BBC9996E4F5}" type="presParOf" srcId="{73D3FBE2-1AA8-6743-AF97-F0533FBE498D}" destId="{2EE2E108-9B96-724F-93B4-F79ABBD56599}" srcOrd="0" destOrd="0" presId="urn:microsoft.com/office/officeart/2005/8/layout/orgChart1"/>
    <dgm:cxn modelId="{DB95ADA5-003A-DA4D-A808-0B4A103F7AED}" type="presParOf" srcId="{73D3FBE2-1AA8-6743-AF97-F0533FBE498D}" destId="{509688D9-A67F-E34C-B53F-43281CF4FB89}" srcOrd="1" destOrd="0" presId="urn:microsoft.com/office/officeart/2005/8/layout/orgChart1"/>
    <dgm:cxn modelId="{1A599F2D-E151-1542-A099-1C7379277CBD}" type="presParOf" srcId="{509688D9-A67F-E34C-B53F-43281CF4FB89}" destId="{417E5415-80B0-2848-A2C0-033E9FE810A7}" srcOrd="0" destOrd="0" presId="urn:microsoft.com/office/officeart/2005/8/layout/orgChart1"/>
    <dgm:cxn modelId="{7718A7D0-9AAD-F04B-8C82-A436D7423B6F}" type="presParOf" srcId="{417E5415-80B0-2848-A2C0-033E9FE810A7}" destId="{482BF2E0-229B-F740-B75B-04F3ECBD056A}" srcOrd="0" destOrd="0" presId="urn:microsoft.com/office/officeart/2005/8/layout/orgChart1"/>
    <dgm:cxn modelId="{4E8C1FF4-B1B3-FC41-9CA5-4B074F5D6802}" type="presParOf" srcId="{417E5415-80B0-2848-A2C0-033E9FE810A7}" destId="{4AA3B1C2-D059-214A-A399-B11865A9B454}" srcOrd="1" destOrd="0" presId="urn:microsoft.com/office/officeart/2005/8/layout/orgChart1"/>
    <dgm:cxn modelId="{C7944163-71CE-FF41-BF3C-13EC346E1E09}" type="presParOf" srcId="{509688D9-A67F-E34C-B53F-43281CF4FB89}" destId="{EEC13704-BC55-6A46-8FE3-ADC1DF23BEC4}" srcOrd="1" destOrd="0" presId="urn:microsoft.com/office/officeart/2005/8/layout/orgChart1"/>
    <dgm:cxn modelId="{6C4F39D0-31DC-7847-AFCA-FAB3E7043008}" type="presParOf" srcId="{509688D9-A67F-E34C-B53F-43281CF4FB89}" destId="{BE5F183B-4D7A-9F4D-8014-AFA9A2290114}" srcOrd="2" destOrd="0" presId="urn:microsoft.com/office/officeart/2005/8/layout/orgChart1"/>
    <dgm:cxn modelId="{AFF447BE-D957-0745-847C-7F452CD5CEA0}" type="presParOf" srcId="{2FAB8376-1FE8-554C-BBC2-213F09024253}" destId="{05211626-109E-BE4D-BA04-CBBE1BFF1E53}" srcOrd="2" destOrd="0" presId="urn:microsoft.com/office/officeart/2005/8/layout/orgChart1"/>
    <dgm:cxn modelId="{14AFB5B0-1ECB-6141-ADC6-246E1E553439}" type="presParOf" srcId="{05211626-109E-BE4D-BA04-CBBE1BFF1E53}" destId="{25805ACF-0E39-D247-B6E4-5C626CE14F4B}" srcOrd="0" destOrd="0" presId="urn:microsoft.com/office/officeart/2005/8/layout/orgChart1"/>
    <dgm:cxn modelId="{B028E547-632B-8A44-8347-9B11066AE7A4}" type="presParOf" srcId="{05211626-109E-BE4D-BA04-CBBE1BFF1E53}" destId="{9ECDFAFC-AED0-BE43-A0F5-3DF6CD3E7D2C}" srcOrd="1" destOrd="0" presId="urn:microsoft.com/office/officeart/2005/8/layout/orgChart1"/>
    <dgm:cxn modelId="{F37A3A01-79BD-C341-BDA0-F519F18A3A92}" type="presParOf" srcId="{9ECDFAFC-AED0-BE43-A0F5-3DF6CD3E7D2C}" destId="{BA617592-1DD5-1F44-BF9D-B19BB54D9A45}" srcOrd="0" destOrd="0" presId="urn:microsoft.com/office/officeart/2005/8/layout/orgChart1"/>
    <dgm:cxn modelId="{C324F24C-7FEF-324E-A2CD-10C914163A7E}" type="presParOf" srcId="{BA617592-1DD5-1F44-BF9D-B19BB54D9A45}" destId="{1155EC10-8FCB-934C-9C8A-D23C612F49C5}" srcOrd="0" destOrd="0" presId="urn:microsoft.com/office/officeart/2005/8/layout/orgChart1"/>
    <dgm:cxn modelId="{2FAA48E4-E089-4249-BE14-B04F93D55D39}" type="presParOf" srcId="{BA617592-1DD5-1F44-BF9D-B19BB54D9A45}" destId="{0B1ABE94-CB98-3A43-89AA-0574025859FE}" srcOrd="1" destOrd="0" presId="urn:microsoft.com/office/officeart/2005/8/layout/orgChart1"/>
    <dgm:cxn modelId="{4383966F-960A-7F47-A875-737E799BE6EF}" type="presParOf" srcId="{9ECDFAFC-AED0-BE43-A0F5-3DF6CD3E7D2C}" destId="{BE6F5D3A-4A7A-2041-825C-F299D5A31EAE}" srcOrd="1" destOrd="0" presId="urn:microsoft.com/office/officeart/2005/8/layout/orgChart1"/>
    <dgm:cxn modelId="{BA650608-8EF1-844F-9009-6C70118EE6F8}" type="presParOf" srcId="{BE6F5D3A-4A7A-2041-825C-F299D5A31EAE}" destId="{6614BE07-18C4-AA4C-B66A-C1815F04661B}" srcOrd="0" destOrd="0" presId="urn:microsoft.com/office/officeart/2005/8/layout/orgChart1"/>
    <dgm:cxn modelId="{EF6775FD-C061-C544-9A3F-ADF3082327EE}" type="presParOf" srcId="{BE6F5D3A-4A7A-2041-825C-F299D5A31EAE}" destId="{DD7F8BB5-F8DD-6F49-9AF9-B41FF50994F7}" srcOrd="1" destOrd="0" presId="urn:microsoft.com/office/officeart/2005/8/layout/orgChart1"/>
    <dgm:cxn modelId="{89C18102-7913-EF4E-ABBB-34C24BF9C067}" type="presParOf" srcId="{DD7F8BB5-F8DD-6F49-9AF9-B41FF50994F7}" destId="{951A56E9-4AD3-824D-912B-EB3E89E2423C}" srcOrd="0" destOrd="0" presId="urn:microsoft.com/office/officeart/2005/8/layout/orgChart1"/>
    <dgm:cxn modelId="{2F6FA4E6-86BB-B849-B9F7-2C76965C23D5}" type="presParOf" srcId="{951A56E9-4AD3-824D-912B-EB3E89E2423C}" destId="{1181C252-AA8D-EB43-9C27-F56B9C33D40E}" srcOrd="0" destOrd="0" presId="urn:microsoft.com/office/officeart/2005/8/layout/orgChart1"/>
    <dgm:cxn modelId="{C95637BD-E239-5941-B90A-B043E530C72D}" type="presParOf" srcId="{951A56E9-4AD3-824D-912B-EB3E89E2423C}" destId="{A8BB7411-8B85-6F4C-9B43-A5459E7D6D58}" srcOrd="1" destOrd="0" presId="urn:microsoft.com/office/officeart/2005/8/layout/orgChart1"/>
    <dgm:cxn modelId="{C4703FB3-B4B8-534D-BE89-62B0A50C734A}" type="presParOf" srcId="{DD7F8BB5-F8DD-6F49-9AF9-B41FF50994F7}" destId="{40927C67-C21F-BB4C-95C0-0AF3E5DFC1A4}" srcOrd="1" destOrd="0" presId="urn:microsoft.com/office/officeart/2005/8/layout/orgChart1"/>
    <dgm:cxn modelId="{002B4689-419E-584C-9E30-93B386E22657}" type="presParOf" srcId="{DD7F8BB5-F8DD-6F49-9AF9-B41FF50994F7}" destId="{EFD1DCBE-F1F5-8D4A-8633-25FF5486401E}" srcOrd="2" destOrd="0" presId="urn:microsoft.com/office/officeart/2005/8/layout/orgChart1"/>
    <dgm:cxn modelId="{AC62272C-2809-0B42-B7E6-E77132B77B19}" type="presParOf" srcId="{9ECDFAFC-AED0-BE43-A0F5-3DF6CD3E7D2C}" destId="{954D3BD1-6CA1-434B-94BF-EC8CDDABC58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4BE07-18C4-AA4C-B66A-C1815F04661B}">
      <dsp:nvSpPr>
        <dsp:cNvPr id="0" name=""/>
        <dsp:cNvSpPr/>
      </dsp:nvSpPr>
      <dsp:spPr>
        <a:xfrm>
          <a:off x="4416065" y="2864346"/>
          <a:ext cx="902785" cy="775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423"/>
              </a:lnTo>
              <a:lnTo>
                <a:pt x="902785" y="7754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05ACF-0E39-D247-B6E4-5C626CE14F4B}">
      <dsp:nvSpPr>
        <dsp:cNvPr id="0" name=""/>
        <dsp:cNvSpPr/>
      </dsp:nvSpPr>
      <dsp:spPr>
        <a:xfrm>
          <a:off x="5313485" y="899249"/>
          <a:ext cx="953794" cy="1516386"/>
        </a:xfrm>
        <a:custGeom>
          <a:avLst/>
          <a:gdLst/>
          <a:ahLst/>
          <a:cxnLst/>
          <a:rect l="0" t="0" r="0" b="0"/>
          <a:pathLst>
            <a:path>
              <a:moveTo>
                <a:pt x="953794" y="0"/>
              </a:moveTo>
              <a:lnTo>
                <a:pt x="953794" y="1516386"/>
              </a:lnTo>
              <a:lnTo>
                <a:pt x="0" y="15163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2E108-9B96-724F-93B4-F79ABBD56599}">
      <dsp:nvSpPr>
        <dsp:cNvPr id="0" name=""/>
        <dsp:cNvSpPr/>
      </dsp:nvSpPr>
      <dsp:spPr>
        <a:xfrm>
          <a:off x="6267279" y="899249"/>
          <a:ext cx="2247873" cy="524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478"/>
              </a:lnTo>
              <a:lnTo>
                <a:pt x="2247873" y="336478"/>
              </a:lnTo>
              <a:lnTo>
                <a:pt x="2247873" y="5249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EFFCE-46C2-674E-9817-FF0D800DD8C1}">
      <dsp:nvSpPr>
        <dsp:cNvPr id="0" name=""/>
        <dsp:cNvSpPr/>
      </dsp:nvSpPr>
      <dsp:spPr>
        <a:xfrm>
          <a:off x="5369860" y="1830"/>
          <a:ext cx="1794838" cy="89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eduGAIN</a:t>
          </a:r>
          <a:r>
            <a:rPr lang="en-GB" sz="1900" b="1" kern="1200" dirty="0"/>
            <a:t> Executive Committee (</a:t>
          </a:r>
          <a:r>
            <a:rPr lang="en-GB" sz="1900" b="1" kern="1200" dirty="0" err="1"/>
            <a:t>eEC</a:t>
          </a:r>
          <a:r>
            <a:rPr lang="en-GB" sz="1900" b="1" kern="1200" dirty="0"/>
            <a:t>) </a:t>
          </a:r>
          <a:endParaRPr lang="en-GB" sz="1900" kern="1200" dirty="0"/>
        </a:p>
      </dsp:txBody>
      <dsp:txXfrm>
        <a:off x="5369860" y="1830"/>
        <a:ext cx="1794838" cy="897419"/>
      </dsp:txXfrm>
    </dsp:sp>
    <dsp:sp modelId="{482BF2E0-229B-F740-B75B-04F3ECBD056A}">
      <dsp:nvSpPr>
        <dsp:cNvPr id="0" name=""/>
        <dsp:cNvSpPr/>
      </dsp:nvSpPr>
      <dsp:spPr>
        <a:xfrm>
          <a:off x="7617734" y="1424186"/>
          <a:ext cx="1794838" cy="89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eduGAIN</a:t>
          </a:r>
          <a:r>
            <a:rPr lang="en-GB" sz="1900" b="1" kern="1200" dirty="0"/>
            <a:t> Assembly </a:t>
          </a:r>
          <a:endParaRPr lang="en-GB" sz="1900" kern="1200" dirty="0"/>
        </a:p>
      </dsp:txBody>
      <dsp:txXfrm>
        <a:off x="7617734" y="1424186"/>
        <a:ext cx="1794838" cy="897419"/>
      </dsp:txXfrm>
    </dsp:sp>
    <dsp:sp modelId="{1155EC10-8FCB-934C-9C8A-D23C612F49C5}">
      <dsp:nvSpPr>
        <dsp:cNvPr id="0" name=""/>
        <dsp:cNvSpPr/>
      </dsp:nvSpPr>
      <dsp:spPr>
        <a:xfrm>
          <a:off x="3518646" y="1966927"/>
          <a:ext cx="1794838" cy="89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eduGAIN</a:t>
          </a:r>
          <a:r>
            <a:rPr lang="en-GB" sz="1900" b="1" kern="1200" dirty="0"/>
            <a:t> Steering Committee (</a:t>
          </a:r>
          <a:r>
            <a:rPr lang="en-GB" sz="1900" b="1" kern="1200" dirty="0" err="1"/>
            <a:t>eSC</a:t>
          </a:r>
          <a:r>
            <a:rPr lang="en-GB" sz="1900" b="1" kern="1200" dirty="0"/>
            <a:t>) </a:t>
          </a:r>
          <a:endParaRPr lang="en-GB" sz="1900" kern="1200" dirty="0"/>
        </a:p>
      </dsp:txBody>
      <dsp:txXfrm>
        <a:off x="3518646" y="1966927"/>
        <a:ext cx="1794838" cy="897419"/>
      </dsp:txXfrm>
    </dsp:sp>
    <dsp:sp modelId="{1181C252-AA8D-EB43-9C27-F56B9C33D40E}">
      <dsp:nvSpPr>
        <dsp:cNvPr id="0" name=""/>
        <dsp:cNvSpPr/>
      </dsp:nvSpPr>
      <dsp:spPr>
        <a:xfrm>
          <a:off x="5318851" y="3191060"/>
          <a:ext cx="1794838" cy="89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 err="1"/>
            <a:t>eduGAIN</a:t>
          </a:r>
          <a:r>
            <a:rPr lang="en-GB" sz="1900" b="1" kern="1200" dirty="0"/>
            <a:t> Service Team and Secretariat </a:t>
          </a:r>
          <a:endParaRPr lang="en-GB" sz="1900" kern="1200" dirty="0"/>
        </a:p>
      </dsp:txBody>
      <dsp:txXfrm>
        <a:off x="5318851" y="3191060"/>
        <a:ext cx="1794838" cy="897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0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rcRect l="34639"/>
          <a:stretch/>
        </p:blipFill>
        <p:spPr bwMode="auto"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9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0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rcRect l="34639"/>
          <a:stretch/>
        </p:blipFill>
        <p:spPr bwMode="auto"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7EAA8-B7E5-4FC7-AB41-745FA14F2C83}" type="datetimeFigureOut">
              <a:rPr lang="en-GB"/>
              <a:t>01/02/2024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8E993-549D-46EE-BEB7-091808556954}" type="slidenum">
              <a:rPr lang="en-GB"/>
              <a:t>‹#›</a:t>
            </a:fld>
            <a:endParaRPr lang="en-GB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/>
          <a:srcRect l="29114" t="13460" r="32414" b="53353"/>
          <a:stretch/>
        </p:blipFill>
        <p:spPr bwMode="auto"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10"/>
          <p:cNvSpPr>
            <a:spLocks noAdjustHandles="1"/>
          </p:cNvSpPr>
          <p:nvPr userDrawn="1"/>
        </p:nvSpPr>
        <p:spPr bwMode="auto">
          <a:xfrm>
            <a:off x="882914" y="1834440"/>
            <a:ext cx="631137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b="1" i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Lorem Ipsum Dolor Sit Amet Sectetur Adipiscing Elit Vivamus</a:t>
            </a:r>
            <a:endParaRPr lang="en-US" sz="28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>
            <a:spLocks noAdjustHandles="1"/>
          </p:cNvSpPr>
          <p:nvPr userDrawn="1"/>
        </p:nvSpPr>
        <p:spPr bwMode="auto"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 sz="2400">
                <a:solidFill>
                  <a:schemeClr val="bg1"/>
                </a:solidFill>
                <a:latin typeface="+mn-lt"/>
              </a:rPr>
              <a:t>Subtitle (if applicable)</a:t>
            </a:r>
            <a:endParaRPr lang="en-GB" sz="240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en-GB" sz="2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Placeholder 6"/>
          <p:cNvSpPr>
            <a:spLocks noAdjustHandles="1"/>
          </p:cNvSpPr>
          <p:nvPr userDrawn="1"/>
        </p:nvSpPr>
        <p:spPr bwMode="auto"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0"/>
          <p:cNvPicPr>
            <a:picLocks noChangeAspect="1"/>
          </p:cNvPicPr>
          <p:nvPr userDrawn="1"/>
        </p:nvPicPr>
        <p:blipFill>
          <a:blip r:embed="rId5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  <p:sp>
        <p:nvSpPr>
          <p:cNvPr id="14" name="Text Placeholder 6"/>
          <p:cNvSpPr>
            <a:spLocks noAdjustHandles="1"/>
          </p:cNvSpPr>
          <p:nvPr userDrawn="1"/>
        </p:nvSpPr>
        <p:spPr bwMode="auto"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200" b="1" i="0">
                <a:solidFill>
                  <a:schemeClr val="bg1"/>
                </a:solidFill>
                <a:latin typeface="+mn-lt"/>
              </a:rPr>
              <a:t>Name Surname</a:t>
            </a:r>
            <a:endParaRPr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i="1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>
            <a:spLocks noAdjustHandles="1"/>
          </p:cNvSpPr>
          <p:nvPr userDrawn="1"/>
        </p:nvSpPr>
        <p:spPr bwMode="auto"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 Placeholder 6"/>
          <p:cNvSpPr>
            <a:spLocks noAdjustHandles="1"/>
          </p:cNvSpPr>
          <p:nvPr userDrawn="1"/>
        </p:nvSpPr>
        <p:spPr bwMode="auto"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b="0">
                <a:solidFill>
                  <a:schemeClr val="bg1"/>
                </a:solidFill>
                <a:latin typeface="+mn-lt"/>
              </a:rPr>
              <a:t>Public / Confidential / Restricted</a:t>
            </a:r>
            <a:endParaRPr lang="en-GB" sz="1000" b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TextBox 3"/>
          <p:cNvSpPr>
            <a:spLocks noAdjustHandles="1"/>
          </p:cNvSpPr>
          <p:nvPr userDrawn="1"/>
        </p:nvSpPr>
        <p:spPr bwMode="auto"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fld id="{C291A8E1-EA52-46DB-B869-DB8F37812DDF}" type="slidenum">
              <a:rPr lang="en-GB" sz="1200">
                <a:solidFill>
                  <a:srgbClr val="065081"/>
                </a:solidFill>
                <a:latin typeface="+mn-lt"/>
              </a:rPr>
              <a:t>‹#›</a:t>
            </a:fld>
            <a:endParaRPr lang="en-GB" sz="120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lang="en-GB" sz="3200" b="1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7EAA8-B7E5-4FC7-AB41-745FA14F2C83}" type="datetimeFigureOut">
              <a:rPr lang="en-GB"/>
              <a:t>01/02/2024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8E993-549D-46EE-BEB7-091808556954}" type="slidenum">
              <a:rPr lang="en-GB"/>
              <a:t>‹#›</a:t>
            </a:fld>
            <a:endParaRPr lang="en-GB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3"/>
          <a:srcRect l="29114" t="13460" r="32414" b="53353"/>
          <a:stretch/>
        </p:blipFill>
        <p:spPr bwMode="auto"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10"/>
          <p:cNvSpPr>
            <a:spLocks noAdjustHandles="1"/>
          </p:cNvSpPr>
          <p:nvPr userDrawn="1"/>
        </p:nvSpPr>
        <p:spPr bwMode="auto">
          <a:xfrm>
            <a:off x="998895" y="2538238"/>
            <a:ext cx="608710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400" b="1">
                <a:solidFill>
                  <a:schemeClr val="bg1"/>
                </a:solidFill>
                <a:latin typeface="+mn-lt"/>
              </a:rPr>
              <a:t>Thank you</a:t>
            </a:r>
            <a:endParaRPr/>
          </a:p>
        </p:txBody>
      </p:sp>
      <p:sp>
        <p:nvSpPr>
          <p:cNvPr id="11" name="Text Placeholder 6"/>
          <p:cNvSpPr>
            <a:spLocks noAdjustHandles="1"/>
          </p:cNvSpPr>
          <p:nvPr userDrawn="1"/>
        </p:nvSpPr>
        <p:spPr bwMode="auto"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Placeholder 6"/>
          <p:cNvSpPr>
            <a:spLocks noAdjustHandles="1"/>
          </p:cNvSpPr>
          <p:nvPr userDrawn="1"/>
        </p:nvSpPr>
        <p:spPr bwMode="auto"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3"/>
          <p:cNvSpPr>
            <a:spLocks noAdjustHandles="1"/>
          </p:cNvSpPr>
          <p:nvPr userDrawn="1"/>
        </p:nvSpPr>
        <p:spPr bwMode="auto"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GÉANT Association on behalf of the GN4 Phase 3 project (GN4-3).</a:t>
            </a:r>
            <a:endParaRPr/>
          </a:p>
          <a:p>
            <a:pPr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 research leading to these results has received funding from</a:t>
            </a:r>
            <a:endParaRPr/>
          </a:p>
          <a:p>
            <a:pPr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 userDrawn="1"/>
        </p:nvPicPr>
        <p:blipFill>
          <a:blip r:embed="rId5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echnical.edugain.org/doc/eduGAIN-Declaration-v2bis-web.pdf" TargetMode="Externa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nical.edugain.org/joining_checklist.php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edugain@geant.net" TargetMode="Externa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eduGAIN/Guide+for+Joining+eduGAIN+as+a+Federation" TargetMode="Externa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endParaRPr lang="en-GB" sz="360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Title Placeholder 1"/>
          <p:cNvSpPr/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lang="en-GB" sz="3200" b="1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7" name="Text Placeholder 2"/>
          <p:cNvSpPr/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/>
          <p:cNvSpPr/>
          <p:nvPr/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22D7EAA8-B7E5-4FC7-AB41-745FA14F2C83}" type="datetimeFigureOut">
              <a:rPr lang="en-GB"/>
              <a:t>01/02/2024</a:t>
            </a:fld>
            <a:endParaRPr lang="en-GB"/>
          </a:p>
        </p:txBody>
      </p:sp>
      <p:sp>
        <p:nvSpPr>
          <p:cNvPr id="9" name="Slide Number Placeholder 5"/>
          <p:cNvSpPr/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F98E993-549D-46EE-BEB7-091808556954}" type="slidenum">
              <a:rPr lang="en-GB"/>
              <a:t>1</a:t>
            </a:fld>
            <a:endParaRPr lang="en-GB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2"/>
          <a:srcRect l="29114" t="13460" r="32414" b="53353"/>
          <a:stretch/>
        </p:blipFill>
        <p:spPr bwMode="auto">
          <a:xfrm flipH="1">
            <a:off x="-16809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1" name="Text Placeholder 10"/>
          <p:cNvSpPr/>
          <p:nvPr/>
        </p:nvSpPr>
        <p:spPr bwMode="auto">
          <a:xfrm>
            <a:off x="882914" y="1834440"/>
            <a:ext cx="631137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dirty="0" err="1">
                <a:solidFill>
                  <a:schemeClr val="bg1"/>
                </a:solidFill>
              </a:rPr>
              <a:t>UbuntuNet</a:t>
            </a:r>
            <a:r>
              <a:rPr lang="en-GB" sz="2800" dirty="0">
                <a:solidFill>
                  <a:schemeClr val="bg1"/>
                </a:solidFill>
              </a:rPr>
              <a:t> Alliance-  Identity Federation Training</a:t>
            </a:r>
            <a:endParaRPr lang="en-GB" sz="2800" dirty="0"/>
          </a:p>
        </p:txBody>
      </p:sp>
      <p:sp>
        <p:nvSpPr>
          <p:cNvPr id="12" name="Text Placeholder 6"/>
          <p:cNvSpPr/>
          <p:nvPr/>
        </p:nvSpPr>
        <p:spPr bwMode="auto"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>
                <a:solidFill>
                  <a:schemeClr val="bg1"/>
                </a:solidFill>
              </a:rPr>
              <a:t>eduGAIN Policies and Membership</a:t>
            </a:r>
            <a:endParaRPr lang="en-US" sz="2400">
              <a:solidFill>
                <a:schemeClr val="bg1"/>
              </a:solidFill>
            </a:endParaRPr>
          </a:p>
          <a:p>
            <a:pPr>
              <a:defRPr/>
            </a:pPr>
            <a:endParaRPr lang="en-GB" sz="2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/>
          <p:nvPr/>
        </p:nvSpPr>
        <p:spPr bwMode="auto"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3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  <p:sp>
        <p:nvSpPr>
          <p:cNvPr id="15" name="Text Placeholder 6"/>
          <p:cNvSpPr/>
          <p:nvPr/>
        </p:nvSpPr>
        <p:spPr bwMode="auto"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200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600"/>
              <a:t>eduGAIN Constitution</a:t>
            </a:r>
            <a:endParaRPr sz="260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lnSpc>
                <a:spcPct val="104999"/>
              </a:lnSpc>
              <a:defRPr/>
            </a:pPr>
            <a:r>
              <a:rPr lang="en-US" sz="2400" dirty="0"/>
              <a:t>The </a:t>
            </a:r>
            <a:r>
              <a:rPr lang="en-US" sz="2400" dirty="0" err="1"/>
              <a:t>eduGAIN</a:t>
            </a:r>
            <a:r>
              <a:rPr lang="en-US" sz="2400" dirty="0"/>
              <a:t> service enables National Federations to </a:t>
            </a:r>
            <a:r>
              <a:rPr lang="en-US" sz="2400" dirty="0" err="1"/>
              <a:t>interfederate</a:t>
            </a:r>
            <a:r>
              <a:rPr lang="en-US" sz="2400" dirty="0"/>
              <a:t>. The Member Federations primarily serve the authentication and authorization interests of research and education sectors. </a:t>
            </a:r>
            <a:endParaRPr sz="2400" dirty="0"/>
          </a:p>
          <a:p>
            <a:pPr>
              <a:lnSpc>
                <a:spcPct val="104999"/>
              </a:lnSpc>
              <a:defRPr/>
            </a:pPr>
            <a:endParaRPr lang="en-US" sz="2400" dirty="0"/>
          </a:p>
          <a:p>
            <a:pPr>
              <a:lnSpc>
                <a:spcPct val="104999"/>
              </a:lnSpc>
              <a:defRPr/>
            </a:pPr>
            <a:r>
              <a:rPr lang="en-US" sz="2400" dirty="0"/>
              <a:t>An Entity (SP/IdP) is always registered by a Participant Federation which uses an appropriate mechanism to exchange its metadata stream of Entities via </a:t>
            </a:r>
            <a:r>
              <a:rPr lang="en-US" sz="2400" dirty="0" err="1"/>
              <a:t>eduGAIN</a:t>
            </a:r>
            <a:r>
              <a:rPr lang="en-US" sz="2400" dirty="0"/>
              <a:t> as described in the Technology Profiles. </a:t>
            </a:r>
            <a:r>
              <a:rPr lang="en-US" sz="2400" b="1" dirty="0"/>
              <a:t>It means that an Entity can’t joint </a:t>
            </a:r>
            <a:r>
              <a:rPr lang="en-US" sz="2400" b="1" dirty="0" err="1"/>
              <a:t>eduGAIN</a:t>
            </a:r>
            <a:r>
              <a:rPr lang="en-US" sz="2400" b="1" dirty="0"/>
              <a:t> directly without being registered by a federation.</a:t>
            </a:r>
            <a:endParaRPr sz="2400" dirty="0"/>
          </a:p>
          <a:p>
            <a:pPr>
              <a:lnSpc>
                <a:spcPct val="104999"/>
              </a:lnSpc>
              <a:defRPr/>
            </a:pPr>
            <a:endParaRPr lang="fr-FR" sz="2400" b="1" dirty="0"/>
          </a:p>
          <a:p>
            <a:pPr>
              <a:lnSpc>
                <a:spcPct val="104999"/>
              </a:lnSpc>
              <a:defRPr/>
            </a:pPr>
            <a:r>
              <a:rPr lang="en-US" sz="2400" b="1" dirty="0"/>
              <a:t>https://</a:t>
            </a:r>
            <a:r>
              <a:rPr lang="en-US" sz="2400" b="1" dirty="0" err="1"/>
              <a:t>technical.edugain.org</a:t>
            </a:r>
            <a:r>
              <a:rPr lang="en-US" sz="2400" b="1" dirty="0"/>
              <a:t>/doc/eduGAIN-Constitution-v4-final.pdf</a:t>
            </a:r>
          </a:p>
          <a:p>
            <a:pPr>
              <a:lnSpc>
                <a:spcPct val="104999"/>
              </a:lnSpc>
              <a:defRPr/>
            </a:pPr>
            <a:endParaRPr lang="en-US" sz="2400" b="1" dirty="0"/>
          </a:p>
          <a:p>
            <a:pPr>
              <a:lnSpc>
                <a:spcPct val="104999"/>
              </a:lnSpc>
              <a:defRPr/>
            </a:pPr>
            <a:endParaRPr lang="en-US" sz="2400" dirty="0"/>
          </a:p>
          <a:p>
            <a:pPr>
              <a:lnSpc>
                <a:spcPct val="104999"/>
              </a:lnSpc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0A9A6-C887-1929-DA59-324566A07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Governance and Governing Bodies</a:t>
            </a:r>
            <a:endParaRPr lang="en-FR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A5ADB2-2890-1BA8-5128-FE50787110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112926"/>
              </p:ext>
            </p:extLst>
          </p:nvPr>
        </p:nvGraphicFramePr>
        <p:xfrm>
          <a:off x="191344" y="1428750"/>
          <a:ext cx="10282038" cy="4724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CBB6A6B-0C4F-EB7B-E494-6BC6540A323E}"/>
              </a:ext>
            </a:extLst>
          </p:cNvPr>
          <p:cNvSpPr txBox="1"/>
          <p:nvPr/>
        </p:nvSpPr>
        <p:spPr>
          <a:xfrm>
            <a:off x="7392144" y="1246113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1F4E79"/>
                </a:solidFill>
                <a:effectLst/>
                <a:latin typeface="ArialMT"/>
              </a:defRPr>
            </a:lvl1pPr>
          </a:lstStyle>
          <a:p>
            <a:r>
              <a:rPr lang="en-GB" dirty="0"/>
              <a:t>The </a:t>
            </a:r>
            <a:r>
              <a:rPr lang="en-GB" dirty="0" err="1"/>
              <a:t>eEC</a:t>
            </a:r>
            <a:r>
              <a:rPr lang="en-GB" dirty="0"/>
              <a:t> comprises representatives from organisations that fund </a:t>
            </a:r>
            <a:r>
              <a:rPr lang="en-GB" dirty="0" err="1"/>
              <a:t>eduGAIN</a:t>
            </a:r>
            <a:r>
              <a:rPr lang="en-GB" dirty="0"/>
              <a:t> operations and is responsible for ratifying amendments to this Constitution. </a:t>
            </a:r>
          </a:p>
          <a:p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3D12EC-DC1F-5224-4FB3-535F0D7D9841}"/>
              </a:ext>
            </a:extLst>
          </p:cNvPr>
          <p:cNvSpPr txBox="1"/>
          <p:nvPr/>
        </p:nvSpPr>
        <p:spPr>
          <a:xfrm>
            <a:off x="191344" y="1974302"/>
            <a:ext cx="41673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1F4E79"/>
                </a:solidFill>
                <a:effectLst/>
                <a:latin typeface="ArialMT"/>
              </a:defRPr>
            </a:lvl1pPr>
          </a:lstStyle>
          <a:p>
            <a:r>
              <a:rPr lang="en-GB" dirty="0"/>
              <a:t>The </a:t>
            </a:r>
            <a:r>
              <a:rPr lang="en-GB" dirty="0" err="1"/>
              <a:t>eduGAIN</a:t>
            </a:r>
            <a:r>
              <a:rPr lang="en-GB" dirty="0"/>
              <a:t> Steering Committee (</a:t>
            </a:r>
            <a:r>
              <a:rPr lang="en-GB" dirty="0" err="1"/>
              <a:t>eSC</a:t>
            </a:r>
            <a:r>
              <a:rPr lang="en-GB" dirty="0"/>
              <a:t>) is a body elected by the </a:t>
            </a:r>
            <a:r>
              <a:rPr lang="en-GB" dirty="0" err="1"/>
              <a:t>eduGAIN</a:t>
            </a:r>
            <a:r>
              <a:rPr lang="en-GB" dirty="0"/>
              <a:t> Assembly with responsibility for steering all aspects of the </a:t>
            </a:r>
            <a:r>
              <a:rPr lang="en-GB" dirty="0" err="1"/>
              <a:t>eduGAIN</a:t>
            </a:r>
            <a:r>
              <a:rPr lang="en-GB" dirty="0"/>
              <a:t> service and community. </a:t>
            </a:r>
          </a:p>
          <a:p>
            <a:endParaRPr lang="en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7E763-7107-C81C-F702-F2FD71F7F1C3}"/>
              </a:ext>
            </a:extLst>
          </p:cNvPr>
          <p:cNvSpPr txBox="1"/>
          <p:nvPr/>
        </p:nvSpPr>
        <p:spPr>
          <a:xfrm>
            <a:off x="7392144" y="3847837"/>
            <a:ext cx="39517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1F4E79"/>
                </a:solidFill>
                <a:effectLst/>
                <a:latin typeface="ArialMT"/>
              </a:defRPr>
            </a:lvl1pPr>
          </a:lstStyle>
          <a:p>
            <a:r>
              <a:rPr lang="en-GB" dirty="0"/>
              <a:t>The </a:t>
            </a:r>
            <a:r>
              <a:rPr lang="en-GB" dirty="0" err="1"/>
              <a:t>eduGAIN</a:t>
            </a:r>
            <a:r>
              <a:rPr lang="en-GB" dirty="0"/>
              <a:t> Assembly is a body that consists of Member Federations representatives (delegates and deputies) and has an oversight role in the </a:t>
            </a:r>
            <a:r>
              <a:rPr lang="en-GB" dirty="0" err="1"/>
              <a:t>eduGAIN</a:t>
            </a:r>
            <a:r>
              <a:rPr lang="en-GB" dirty="0"/>
              <a:t> service </a:t>
            </a:r>
          </a:p>
          <a:p>
            <a:endParaRPr lang="en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A6CDFC-5A74-0AAF-5C09-7FC45216FCC5}"/>
              </a:ext>
            </a:extLst>
          </p:cNvPr>
          <p:cNvSpPr txBox="1"/>
          <p:nvPr/>
        </p:nvSpPr>
        <p:spPr>
          <a:xfrm>
            <a:off x="311772" y="4725000"/>
            <a:ext cx="44644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1F4E79"/>
                </a:solidFill>
                <a:effectLst/>
                <a:latin typeface="ArialMT"/>
              </a:defRPr>
            </a:lvl1pPr>
          </a:lstStyle>
          <a:p>
            <a:r>
              <a:rPr lang="en-GB" dirty="0"/>
              <a:t>The </a:t>
            </a:r>
            <a:r>
              <a:rPr lang="en-GB" dirty="0" err="1"/>
              <a:t>eduGAIN</a:t>
            </a:r>
            <a:r>
              <a:rPr lang="en-GB" dirty="0"/>
              <a:t> Service Team provides a series of functions to ensure the </a:t>
            </a:r>
            <a:r>
              <a:rPr lang="en-GB" dirty="0" err="1"/>
              <a:t>eduGAIN</a:t>
            </a:r>
            <a:r>
              <a:rPr lang="en-GB" dirty="0"/>
              <a:t> service can operate effectively. The </a:t>
            </a:r>
            <a:r>
              <a:rPr lang="en-GB" dirty="0" err="1"/>
              <a:t>eduGAIN</a:t>
            </a:r>
            <a:r>
              <a:rPr lang="en-GB" dirty="0"/>
              <a:t> Secretariat is responsible for membership management and support for the various </a:t>
            </a:r>
            <a:r>
              <a:rPr lang="en-GB" dirty="0" err="1"/>
              <a:t>eduGAIN</a:t>
            </a:r>
            <a:r>
              <a:rPr lang="en-GB" dirty="0"/>
              <a:t> governing bodies. </a:t>
            </a:r>
          </a:p>
          <a:p>
            <a:endParaRPr lang="en-GB" dirty="0"/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77898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600"/>
              <a:t>Prerequisites to join eduGAIN as a Federation</a:t>
            </a:r>
            <a:endParaRPr sz="2600"/>
          </a:p>
        </p:txBody>
      </p:sp>
      <p:sp>
        <p:nvSpPr>
          <p:cNvPr id="5" name="Espace réservé du contenu 1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lnSpc>
                <a:spcPct val="104999"/>
              </a:lnSpc>
              <a:defRPr/>
            </a:pPr>
            <a:r>
              <a:rPr lang="en-US" sz="2600" dirty="0"/>
              <a:t>Participant Federations MUST:</a:t>
            </a:r>
            <a:endParaRPr sz="2600" dirty="0"/>
          </a:p>
          <a:p>
            <a:pPr lvl="1">
              <a:lnSpc>
                <a:spcPct val="104999"/>
              </a:lnSpc>
              <a:defRPr/>
            </a:pPr>
            <a:r>
              <a:rPr lang="en-US" sz="2200" b="1" dirty="0"/>
              <a:t>Primarily</a:t>
            </a:r>
            <a:r>
              <a:rPr lang="en-US" sz="2200" dirty="0"/>
              <a:t> </a:t>
            </a:r>
            <a:r>
              <a:rPr lang="en-US" sz="2200" b="1" dirty="0"/>
              <a:t>serve the interests of the education and research sector.</a:t>
            </a:r>
            <a:endParaRPr sz="2200" dirty="0"/>
          </a:p>
          <a:p>
            <a:pPr lvl="1">
              <a:lnSpc>
                <a:spcPct val="104999"/>
              </a:lnSpc>
              <a:defRPr/>
            </a:pPr>
            <a:r>
              <a:rPr lang="en-US" sz="2200" dirty="0"/>
              <a:t>Provide a point of contact for their Members for dealing with technical issues.</a:t>
            </a:r>
            <a:endParaRPr sz="2200" dirty="0"/>
          </a:p>
          <a:p>
            <a:pPr lvl="1">
              <a:lnSpc>
                <a:spcPct val="104999"/>
              </a:lnSpc>
              <a:defRPr/>
            </a:pPr>
            <a:r>
              <a:rPr lang="en-US" sz="2200" dirty="0"/>
              <a:t>Provide processes for handling complaints and incidents involving their Members.</a:t>
            </a:r>
            <a:endParaRPr sz="2200" dirty="0"/>
          </a:p>
          <a:p>
            <a:pPr lvl="1">
              <a:lnSpc>
                <a:spcPct val="104999"/>
              </a:lnSpc>
              <a:defRPr/>
            </a:pPr>
            <a:r>
              <a:rPr lang="en-US" sz="2200" b="1" dirty="0"/>
              <a:t>Meet the requirements of the </a:t>
            </a:r>
            <a:r>
              <a:rPr lang="en-US" sz="2200" b="1" dirty="0" err="1"/>
              <a:t>eduGAIN</a:t>
            </a:r>
            <a:r>
              <a:rPr lang="en-US" sz="2200" b="1" dirty="0"/>
              <a:t> Policy Declaration. </a:t>
            </a:r>
            <a:endParaRPr sz="2200" dirty="0"/>
          </a:p>
          <a:p>
            <a:pPr lvl="1">
              <a:lnSpc>
                <a:spcPct val="104999"/>
              </a:lnSpc>
              <a:defRPr/>
            </a:pPr>
            <a:r>
              <a:rPr lang="en-US" sz="2200" dirty="0"/>
              <a:t>Have an agreement defining federation membership between the Federation and its members (typically known as a Federation Policy). </a:t>
            </a:r>
          </a:p>
          <a:p>
            <a:pPr marL="457200" lvl="1" indent="0">
              <a:lnSpc>
                <a:spcPct val="104999"/>
              </a:lnSpc>
              <a:buNone/>
              <a:defRPr/>
            </a:pPr>
            <a:endParaRPr lang="en-US" sz="2200" b="1" dirty="0"/>
          </a:p>
          <a:p>
            <a:pPr marL="457200" lvl="1" indent="0">
              <a:lnSpc>
                <a:spcPct val="104999"/>
              </a:lnSpc>
              <a:buNone/>
              <a:defRPr/>
            </a:pPr>
            <a:r>
              <a:rPr lang="en-US" sz="2200" b="1" dirty="0" err="1"/>
              <a:t>EduGAIN</a:t>
            </a:r>
            <a:r>
              <a:rPr lang="en-US" sz="2200" b="1" dirty="0"/>
              <a:t> Policy Declaration: </a:t>
            </a:r>
            <a:r>
              <a:rPr lang="en-US" sz="2200" u="sng" dirty="0">
                <a:hlinkClick r:id="rId2"/>
              </a:rPr>
              <a:t>https://technical.edugain.org/doc/eduGAIN-Declaration-v2bis-web.pdf</a:t>
            </a:r>
            <a:r>
              <a:rPr lang="en-US" sz="2200" dirty="0"/>
              <a:t>  </a:t>
            </a:r>
            <a:endParaRPr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600"/>
              <a:t>How to join eduGAIN as Identity Federation</a:t>
            </a:r>
            <a:endParaRPr sz="2600"/>
          </a:p>
        </p:txBody>
      </p:sp>
      <p:pic>
        <p:nvPicPr>
          <p:cNvPr id="5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003772" y="1428750"/>
            <a:ext cx="6623942" cy="4351338"/>
          </a:xfrm>
          <a:prstGeom prst="rect">
            <a:avLst/>
          </a:prstGeom>
        </p:spPr>
      </p:pic>
      <p:sp>
        <p:nvSpPr>
          <p:cNvPr id="6" name="Rectangle 7"/>
          <p:cNvSpPr/>
          <p:nvPr/>
        </p:nvSpPr>
        <p:spPr bwMode="auto">
          <a:xfrm>
            <a:off x="2813459" y="5492459"/>
            <a:ext cx="5170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>
                <a:hlinkClick r:id="rId3"/>
              </a:rPr>
              <a:t>https://technical.edugain.org/joining_checklist.php</a:t>
            </a:r>
            <a:r>
              <a:rPr lang="en-US" b="1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sz="2600"/>
              <a:t>Joining steps: Non-technical</a:t>
            </a:r>
            <a:endParaRPr sz="260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514350" indent="-514350">
              <a:lnSpc>
                <a:spcPct val="95000"/>
              </a:lnSpc>
              <a:buFont typeface="+mj-lt"/>
              <a:buAutoNum type="arabicPeriod"/>
              <a:defRPr/>
            </a:pPr>
            <a:r>
              <a:rPr lang="en-US" sz="2000"/>
              <a:t>The first steps towards joining eduGAIN is to register the Federation’s interest in joining by communicating this to the eduGAIN Operations Team. </a:t>
            </a:r>
            <a:br>
              <a:rPr lang="en-US" sz="2000"/>
            </a:br>
            <a:r>
              <a:rPr lang="en-US" sz="2000"/>
              <a:t>Send an email message to </a:t>
            </a:r>
            <a:r>
              <a:rPr lang="en-US" sz="2000" u="sng">
                <a:hlinkClick r:id="rId2"/>
              </a:rPr>
              <a:t>edugain@geant.net</a:t>
            </a:r>
            <a:r>
              <a:rPr lang="en-US" sz="2000"/>
              <a:t> stating the interest to join eduGAIN and containing contact details (email address, full name) for eduGAIN related matters.</a:t>
            </a:r>
            <a:endParaRPr sz="2000"/>
          </a:p>
          <a:p>
            <a:pPr marL="514350" indent="-514350">
              <a:lnSpc>
                <a:spcPct val="70000"/>
              </a:lnSpc>
              <a:buFont typeface="+mj-lt"/>
              <a:buAutoNum type="arabicPeriod"/>
              <a:defRPr/>
            </a:pPr>
            <a:endParaRPr lang="en-US" sz="2000"/>
          </a:p>
          <a:p>
            <a:pPr marL="514350" indent="-514350">
              <a:lnSpc>
                <a:spcPct val="70000"/>
              </a:lnSpc>
              <a:buFont typeface="+mj-lt"/>
              <a:buAutoNum type="arabicPeriod"/>
              <a:defRPr/>
            </a:pPr>
            <a:r>
              <a:rPr lang="en-US" sz="2000"/>
              <a:t>A person who is authorized to represent the federation should then sign the printed document and send it to the postal address of the eduGAIN Operations Team:</a:t>
            </a:r>
            <a:endParaRPr sz="2000"/>
          </a:p>
          <a:p>
            <a:pPr marL="457200" lvl="1" indent="0" algn="ctr">
              <a:lnSpc>
                <a:spcPct val="70000"/>
              </a:lnSpc>
              <a:buNone/>
              <a:defRPr/>
            </a:pPr>
            <a:r>
              <a:rPr lang="en-US" sz="1700"/>
              <a:t>eduGAIN c/o GÉANT </a:t>
            </a:r>
            <a:endParaRPr sz="1700"/>
          </a:p>
          <a:p>
            <a:pPr marL="457200" lvl="1" indent="0" algn="ctr">
              <a:lnSpc>
                <a:spcPct val="70000"/>
              </a:lnSpc>
              <a:buNone/>
              <a:defRPr/>
            </a:pPr>
            <a:r>
              <a:rPr lang="en-US" sz="1700"/>
              <a:t>Level 6</a:t>
            </a:r>
            <a:br>
              <a:rPr lang="en-US" sz="1700"/>
            </a:br>
            <a:r>
              <a:rPr lang="en-US" sz="1700"/>
              <a:t>Hoekenrode 3 </a:t>
            </a:r>
            <a:endParaRPr sz="1700"/>
          </a:p>
          <a:p>
            <a:pPr marL="457200" lvl="1" indent="0" algn="ctr">
              <a:lnSpc>
                <a:spcPct val="70000"/>
              </a:lnSpc>
              <a:buNone/>
              <a:defRPr/>
            </a:pPr>
            <a:r>
              <a:rPr lang="en-US" sz="1700"/>
              <a:t>1012BR Amsterdam </a:t>
            </a:r>
            <a:endParaRPr sz="1700"/>
          </a:p>
          <a:p>
            <a:pPr marL="457200" lvl="1" indent="0" algn="ctr">
              <a:lnSpc>
                <a:spcPct val="70000"/>
              </a:lnSpc>
              <a:buNone/>
              <a:defRPr/>
            </a:pPr>
            <a:r>
              <a:rPr lang="en-US" sz="1700"/>
              <a:t>The Netherlands</a:t>
            </a:r>
            <a:endParaRPr sz="1700"/>
          </a:p>
          <a:p>
            <a:pPr marL="457200" lvl="1" indent="0">
              <a:lnSpc>
                <a:spcPct val="70000"/>
              </a:lnSpc>
              <a:buNone/>
              <a:defRPr/>
            </a:pPr>
            <a:r>
              <a:rPr lang="en-US" sz="2000"/>
              <a:t>A scanned version of the signed declaration should be sent via signed email to the following address</a:t>
            </a:r>
            <a:r>
              <a:rPr lang="en-US" sz="1700"/>
              <a:t> </a:t>
            </a:r>
            <a:r>
              <a:rPr lang="en-US" sz="1700" u="sng">
                <a:hlinkClick r:id="rId2"/>
              </a:rPr>
              <a:t>edugain@geant.net</a:t>
            </a:r>
            <a:r>
              <a:rPr lang="en-US" sz="1700"/>
              <a:t>.</a:t>
            </a:r>
            <a:endParaRPr sz="1700"/>
          </a:p>
          <a:p>
            <a:pPr marL="514350" indent="-514350">
              <a:lnSpc>
                <a:spcPct val="70000"/>
              </a:lnSpc>
              <a:buFont typeface="+mj-lt"/>
              <a:buAutoNum type="arabicPeriod"/>
              <a:defRPr/>
            </a:pPr>
            <a:endParaRPr lang="en-US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sz="2600"/>
              <a:t>Joining steps: Technical</a:t>
            </a:r>
            <a:endParaRPr sz="260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indent="0">
              <a:lnSpc>
                <a:spcPct val="104999"/>
              </a:lnSpc>
              <a:buNone/>
              <a:defRPr/>
            </a:pPr>
            <a:r>
              <a:rPr lang="en-US" sz="2600"/>
              <a:t>Being an eduGAIN Member federation on a technical level mostly means exchanging SAML2 metadata with eduGAIN. </a:t>
            </a:r>
            <a:endParaRPr sz="2600"/>
          </a:p>
          <a:p>
            <a:pPr marL="0" indent="0">
              <a:lnSpc>
                <a:spcPct val="104999"/>
              </a:lnSpc>
              <a:buNone/>
              <a:defRPr/>
            </a:pPr>
            <a:endParaRPr lang="en-US" sz="2600"/>
          </a:p>
          <a:p>
            <a:pPr marL="0" indent="0">
              <a:lnSpc>
                <a:spcPct val="104999"/>
              </a:lnSpc>
              <a:buNone/>
              <a:defRPr/>
            </a:pPr>
            <a:r>
              <a:rPr lang="en-US" sz="2600"/>
              <a:t>There are basically two metadata files exchanged between a federation operator and eduGAIN:</a:t>
            </a:r>
            <a:endParaRPr sz="2600"/>
          </a:p>
          <a:p>
            <a:pPr marL="971550" lvl="1" indent="-514350">
              <a:lnSpc>
                <a:spcPct val="104999"/>
              </a:lnSpc>
              <a:buFont typeface="+mj-lt"/>
              <a:buAutoNum type="arabicPeriod"/>
              <a:defRPr/>
            </a:pPr>
            <a:r>
              <a:rPr lang="en-US" sz="2200" b="1"/>
              <a:t>eduGAIN Upstream metadata: </a:t>
            </a:r>
            <a:r>
              <a:rPr lang="en-US" sz="2200"/>
              <a:t>The upstream metadata contains all entities (IdPs and SPs) of a member federation that should be included in eduGAIN metadata. The upstream metadata is provided by the federation operator for consumption by the eduGAIN Metadata Distribution Service (MDS).</a:t>
            </a:r>
            <a:endParaRPr sz="2200"/>
          </a:p>
          <a:p>
            <a:pPr marL="971550" lvl="1" indent="-514350">
              <a:lnSpc>
                <a:spcPct val="104999"/>
              </a:lnSpc>
              <a:buFont typeface="+mj-lt"/>
              <a:buAutoNum type="arabicPeriod"/>
              <a:defRPr/>
            </a:pPr>
            <a:r>
              <a:rPr lang="en-US" sz="2200" b="1"/>
              <a:t>eduGAIN Downstream metadata: </a:t>
            </a:r>
            <a:r>
              <a:rPr lang="en-US" sz="2200"/>
              <a:t>The eduGAIN Downstream metadata contains all entities in eduGAIN. It is generated and published by the eduGAIN Metadata Distribution Service (MDS)</a:t>
            </a:r>
            <a:endParaRPr lang="en-US" sz="22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sz="2600"/>
              <a:t>Joining steps: Technical</a:t>
            </a:r>
            <a:endParaRPr sz="260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104999"/>
              </a:lnSpc>
              <a:buNone/>
              <a:defRPr/>
            </a:pPr>
            <a:r>
              <a:rPr lang="en-US" sz="2600" b="1"/>
              <a:t>Provide the necessary Federation information:</a:t>
            </a:r>
            <a:endParaRPr sz="2600"/>
          </a:p>
          <a:p>
            <a:pPr lvl="1">
              <a:lnSpc>
                <a:spcPct val="104999"/>
              </a:lnSpc>
              <a:defRPr/>
            </a:pPr>
            <a:r>
              <a:rPr lang="en-US" sz="2200"/>
              <a:t>The URL where the Federation publishes its metadata.</a:t>
            </a:r>
            <a:endParaRPr sz="2200"/>
          </a:p>
          <a:p>
            <a:pPr lvl="1">
              <a:lnSpc>
                <a:spcPct val="104999"/>
              </a:lnSpc>
              <a:defRPr/>
            </a:pPr>
            <a:r>
              <a:rPr lang="en-US" sz="2200"/>
              <a:t>The signing certificate with which Federation metadata is signed.</a:t>
            </a:r>
            <a:endParaRPr sz="2200"/>
          </a:p>
          <a:p>
            <a:pPr lvl="1">
              <a:lnSpc>
                <a:spcPct val="104999"/>
              </a:lnSpc>
              <a:defRPr/>
            </a:pPr>
            <a:r>
              <a:rPr lang="en-US" sz="2200"/>
              <a:t>The full names and email addresses of the delegate and the deputy delegate of the Federation.</a:t>
            </a:r>
            <a:endParaRPr sz="2200"/>
          </a:p>
          <a:p>
            <a:pPr lvl="1">
              <a:lnSpc>
                <a:spcPct val="104999"/>
              </a:lnSpc>
              <a:defRPr/>
            </a:pPr>
            <a:r>
              <a:rPr lang="en-US" sz="2200"/>
              <a:t>The URL pointing to the website (English version, if available) of the Federation.</a:t>
            </a:r>
            <a:endParaRPr sz="2200"/>
          </a:p>
          <a:p>
            <a:pPr lvl="1">
              <a:lnSpc>
                <a:spcPct val="104999"/>
              </a:lnSpc>
              <a:defRPr/>
            </a:pPr>
            <a:r>
              <a:rPr lang="en-US" sz="2200"/>
              <a:t>The URL pointing to the English version of Metadata Registration practice statement </a:t>
            </a:r>
            <a:r>
              <a:rPr lang="en-US" sz="2200" b="0" i="0" u="none" strike="noStrike" cap="none" spc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(MRPS) </a:t>
            </a:r>
            <a:r>
              <a:rPr lang="en-US" sz="2200"/>
              <a:t>for the federation.</a:t>
            </a:r>
            <a:endParaRPr sz="2200"/>
          </a:p>
          <a:p>
            <a:pPr lvl="1">
              <a:lnSpc>
                <a:spcPct val="104999"/>
              </a:lnSpc>
              <a:defRPr/>
            </a:pPr>
            <a:r>
              <a:rPr lang="en-US" sz="2200"/>
              <a:t>The URL pointing to the English version of the Federation’s policy.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600"/>
              <a:t>Technical requirements to join eduGAIN as a Federation</a:t>
            </a:r>
            <a:endParaRPr sz="2600"/>
          </a:p>
        </p:txBody>
      </p:sp>
      <p:sp>
        <p:nvSpPr>
          <p:cNvPr id="5" name="Espace réservé du contenu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514350" indent="-514350">
              <a:lnSpc>
                <a:spcPct val="95000"/>
              </a:lnSpc>
              <a:buFont typeface="+mj-lt"/>
              <a:buAutoNum type="arabicPeriod"/>
              <a:defRPr/>
            </a:pPr>
            <a:r>
              <a:rPr lang="en-US" sz="1800" b="1" dirty="0"/>
              <a:t>Be compliant with the </a:t>
            </a:r>
            <a:r>
              <a:rPr lang="en-US" sz="1800" b="1" dirty="0" err="1"/>
              <a:t>eduGAIN</a:t>
            </a:r>
            <a:r>
              <a:rPr lang="en-US" sz="1800" b="1" dirty="0"/>
              <a:t> SAML 2.0 Metadata Profile if it decides to exchange the metadata of Entities via </a:t>
            </a:r>
            <a:r>
              <a:rPr lang="en-US" sz="1800" b="1" dirty="0" err="1"/>
              <a:t>eduGAIN</a:t>
            </a:r>
            <a:br>
              <a:rPr lang="en-US" sz="1800" b="1" dirty="0"/>
            </a:br>
            <a:endParaRPr lang="en-US" sz="1800" b="1" dirty="0"/>
          </a:p>
          <a:p>
            <a:pPr marL="514350" indent="-514350">
              <a:lnSpc>
                <a:spcPct val="70000"/>
              </a:lnSpc>
              <a:buFont typeface="+mj-lt"/>
              <a:buAutoNum type="arabicPeriod"/>
              <a:defRPr/>
            </a:pPr>
            <a:r>
              <a:rPr lang="en-US" sz="1800" b="1" dirty="0"/>
              <a:t>Before joining </a:t>
            </a:r>
            <a:r>
              <a:rPr lang="en-US" sz="1800" b="1" dirty="0" err="1"/>
              <a:t>eduGAIN</a:t>
            </a:r>
            <a:r>
              <a:rPr lang="en-US" sz="1800" b="1" dirty="0"/>
              <a:t> you might want to consider how the entities (Identity and Service Providers) in your federation can join </a:t>
            </a:r>
            <a:r>
              <a:rPr lang="en-US" sz="1800" b="1" dirty="0" err="1"/>
              <a:t>eduGAIN</a:t>
            </a:r>
            <a:r>
              <a:rPr lang="en-US" sz="1800" b="1" dirty="0"/>
              <a:t>.</a:t>
            </a:r>
            <a:r>
              <a:rPr lang="en-US" sz="1800" dirty="0"/>
              <a:t> There are basically two choices: </a:t>
            </a:r>
            <a:endParaRPr sz="1800" dirty="0"/>
          </a:p>
          <a:p>
            <a:pPr lvl="1">
              <a:lnSpc>
                <a:spcPct val="70000"/>
              </a:lnSpc>
              <a:defRPr/>
            </a:pPr>
            <a:r>
              <a:rPr lang="en-US" sz="1500" b="1" dirty="0"/>
              <a:t>Opt-In: </a:t>
            </a:r>
            <a:r>
              <a:rPr lang="en-US" sz="1500" dirty="0"/>
              <a:t>In this model each Service Provider (SP) and Identity Provider (IdP) of a federation has to do something to get included in </a:t>
            </a:r>
            <a:r>
              <a:rPr lang="en-US" sz="1500" dirty="0" err="1"/>
              <a:t>eduGAIN</a:t>
            </a:r>
            <a:r>
              <a:rPr lang="en-US" sz="1500" dirty="0"/>
              <a:t>.</a:t>
            </a:r>
            <a:endParaRPr sz="1500" dirty="0"/>
          </a:p>
          <a:p>
            <a:pPr lvl="1">
              <a:lnSpc>
                <a:spcPct val="70000"/>
              </a:lnSpc>
              <a:defRPr/>
            </a:pPr>
            <a:r>
              <a:rPr lang="en-US" sz="1500" b="1" dirty="0"/>
              <a:t>Opt-Out: </a:t>
            </a:r>
            <a:r>
              <a:rPr lang="en-US" sz="1500" dirty="0"/>
              <a:t>In this model Service Provider (SP) and Identity Provider (IdP) of a federation don’t have to do anything specifically to be exposed to </a:t>
            </a:r>
            <a:r>
              <a:rPr lang="en-US" sz="1500" dirty="0" err="1"/>
              <a:t>eduGAIN</a:t>
            </a:r>
            <a:endParaRPr sz="15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800" b="1" dirty="0"/>
              <a:t>For</a:t>
            </a:r>
            <a:r>
              <a:rPr lang="en-US" sz="1800" dirty="0"/>
              <a:t> </a:t>
            </a:r>
            <a:r>
              <a:rPr lang="en-US" sz="1800" b="1" dirty="0"/>
              <a:t>new</a:t>
            </a:r>
            <a:r>
              <a:rPr lang="en-US" sz="1800" dirty="0"/>
              <a:t> </a:t>
            </a:r>
            <a:r>
              <a:rPr lang="en-US" sz="1800" b="1" dirty="0"/>
              <a:t>Federations which do not have many IdPs and SPs, it’s better to start with the Opt-In model. </a:t>
            </a:r>
            <a:endParaRPr sz="18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800" dirty="0"/>
              <a:t>If the number of IdPs and SPs increase considerably, a good choice is to use the opt-out model for IdPs and an opt-in model for SPs</a:t>
            </a:r>
            <a:endParaRPr sz="1800" dirty="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1800" b="1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800" b="1" dirty="0"/>
              <a:t>Guide for Joining </a:t>
            </a:r>
            <a:r>
              <a:rPr lang="en-US" sz="1800" b="1" dirty="0" err="1"/>
              <a:t>eduGAIN</a:t>
            </a:r>
            <a:r>
              <a:rPr lang="en-US" sz="1800" b="1" dirty="0"/>
              <a:t> as a Federation : </a:t>
            </a:r>
            <a:r>
              <a:rPr lang="en-US" sz="1800" b="1" u="sng" dirty="0">
                <a:hlinkClick r:id="rId2"/>
              </a:rPr>
              <a:t>https://wiki.geant.org/display/eduGAIN/Guide+for+Joining+eduGAIN+as+a+Federation</a:t>
            </a:r>
            <a:r>
              <a:rPr lang="en-US" sz="1800" b="1" dirty="0"/>
              <a:t> </a:t>
            </a:r>
            <a:endParaRPr sz="1800" dirty="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1800" b="1" dirty="0"/>
          </a:p>
          <a:p>
            <a:pPr>
              <a:lnSpc>
                <a:spcPct val="70000"/>
              </a:lnSpc>
              <a:defRPr/>
            </a:pPr>
            <a:endParaRPr lang="en-US" sz="1800" b="1" dirty="0"/>
          </a:p>
          <a:p>
            <a:pPr lvl="1">
              <a:lnSpc>
                <a:spcPct val="70000"/>
              </a:lnSpc>
              <a:defRPr/>
            </a:pPr>
            <a:endParaRPr lang="en-US" sz="1500" dirty="0"/>
          </a:p>
          <a:p>
            <a:pPr lvl="1">
              <a:lnSpc>
                <a:spcPct val="70000"/>
              </a:lnSpc>
              <a:defRPr/>
            </a:pPr>
            <a:endParaRPr lang="en-US" sz="1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1575</TotalTime>
  <Words>901</Words>
  <Application>Microsoft Macintosh PowerPoint</Application>
  <DocSecurity>0</DocSecurity>
  <PresentationFormat>Widescreen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Custom Design</vt:lpstr>
      <vt:lpstr>Office Theme</vt:lpstr>
      <vt:lpstr>1_Custom Design</vt:lpstr>
      <vt:lpstr>PowerPoint Presentation</vt:lpstr>
      <vt:lpstr>eduGAIN Constitution</vt:lpstr>
      <vt:lpstr>Governance and Governing Bodies</vt:lpstr>
      <vt:lpstr>Prerequisites to join eduGAIN as a Federation</vt:lpstr>
      <vt:lpstr>How to join eduGAIN as Identity Federation</vt:lpstr>
      <vt:lpstr>Joining steps: Non-technical</vt:lpstr>
      <vt:lpstr>Joining steps: Technical</vt:lpstr>
      <vt:lpstr>Joining steps: Technical</vt:lpstr>
      <vt:lpstr>Technical requirements to join eduGAIN as a Federation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Anass Chabli</cp:lastModifiedBy>
  <cp:revision>36</cp:revision>
  <dcterms:created xsi:type="dcterms:W3CDTF">2019-08-20T09:06:22Z</dcterms:created>
  <dcterms:modified xsi:type="dcterms:W3CDTF">2024-02-02T07:02:25Z</dcterms:modified>
  <cp:category/>
  <dc:identifier/>
  <cp:contentStatus/>
  <dc:language/>
  <cp:version/>
</cp:coreProperties>
</file>