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1"/>
    <p:sldMasterId id="2147483651" r:id="rId2"/>
    <p:sldMasterId id="2147483684" r:id="rId3"/>
  </p:sldMasterIdLst>
  <p:notesMasterIdLst>
    <p:notesMasterId r:id="rId23"/>
  </p:notesMasterIdLst>
  <p:sldIdLst>
    <p:sldId id="256" r:id="rId4"/>
    <p:sldId id="257" r:id="rId5"/>
    <p:sldId id="258" r:id="rId6"/>
    <p:sldId id="259" r:id="rId7"/>
    <p:sldId id="260" r:id="rId8"/>
    <p:sldId id="261" r:id="rId9"/>
    <p:sldId id="262" r:id="rId10"/>
    <p:sldId id="263" r:id="rId11"/>
    <p:sldId id="264" r:id="rId12"/>
    <p:sldId id="265" r:id="rId13"/>
    <p:sldId id="269" r:id="rId14"/>
    <p:sldId id="272" r:id="rId15"/>
    <p:sldId id="273" r:id="rId16"/>
    <p:sldId id="277" r:id="rId17"/>
    <p:sldId id="279" r:id="rId18"/>
    <p:sldId id="280" r:id="rId19"/>
    <p:sldId id="281" r:id="rId20"/>
    <p:sldId id="282" r:id="rId21"/>
    <p:sldId id="283" r:id="rId22"/>
  </p:sldIdLst>
  <p:sldSz cx="12192000" cy="6858000"/>
  <p:notesSz cx="6858000" cy="12192000"/>
  <p:embeddedFontLst>
    <p:embeddedFont>
      <p:font typeface="Roboto" panose="02000000000000000000" pitchFamily="2" charset="0"/>
      <p:regular r:id="rId24"/>
      <p:bold r:id="rId25"/>
      <p:italic r:id="rId26"/>
      <p:boldItalic r:id="rId27"/>
    </p:embeddedFont>
  </p:embeddedFontLst>
  <p:defaultTex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59"/>
    <p:restoredTop sz="94751"/>
  </p:normalViewPr>
  <p:slideViewPr>
    <p:cSldViewPr>
      <p:cViewPr varScale="1">
        <p:scale>
          <a:sx n="119" d="100"/>
          <a:sy n="119" d="100"/>
        </p:scale>
        <p:origin x="96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3.fntdata"/><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2.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B62F58E6-B7E4-F247-B478-FBE546D95585}" type="datetimeFigureOut">
              <a:rPr lang="en-IT" smtClean="0"/>
              <a:t>2/5/24</a:t>
            </a:fld>
            <a:endParaRPr lang="en-IT"/>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628116DF-1236-544C-837B-ADFBA0C1E843}" type="slidenum">
              <a:rPr lang="en-IT" smtClean="0"/>
              <a:t>‹#›</a:t>
            </a:fld>
            <a:endParaRPr lang="en-IT"/>
          </a:p>
        </p:txBody>
      </p:sp>
    </p:spTree>
    <p:extLst>
      <p:ext uri="{BB962C8B-B14F-4D97-AF65-F5344CB8AC3E}">
        <p14:creationId xmlns:p14="http://schemas.microsoft.com/office/powerpoint/2010/main" val="580516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matchingName="1_Custom Layout" userDrawn="1">
  <p:cSld name="1_Custom Layout">
    <p:spTree>
      <p:nvGrpSpPr>
        <p:cNvPr id="1" name=""/>
        <p:cNvGrpSpPr/>
        <p:nvPr/>
      </p:nvGrpSpPr>
      <p:grpSpPr bwMode="auto">
        <a:xfrm>
          <a:off x="0" y="0"/>
          <a:ext cx="0" cy="0"/>
          <a:chOff x="0" y="0"/>
          <a:chExt cx="0" cy="0"/>
        </a:xfrm>
      </p:grpSpPr>
      <p:pic>
        <p:nvPicPr>
          <p:cNvPr id="4" name="Google Shape;20;p2"/>
          <p:cNvPicPr/>
          <p:nvPr/>
        </p:nvPicPr>
        <p:blipFill>
          <a:blip r:embed="rId2">
            <a:alphaModFix/>
          </a:blip>
          <a:srcRect l="34639"/>
          <a:stretch/>
        </p:blipFill>
        <p:spPr bwMode="auto">
          <a:xfrm>
            <a:off x="10319656" y="0"/>
            <a:ext cx="1872343" cy="6858000"/>
          </a:xfrm>
          <a:prstGeom prst="rect">
            <a:avLst/>
          </a:prstGeom>
          <a:noFill/>
          <a:ln>
            <a:noFill/>
          </a:ln>
        </p:spPr>
      </p:pic>
      <p:pic>
        <p:nvPicPr>
          <p:cNvPr id="5" name="Google Shape;21;p2"/>
          <p:cNvPicPr/>
          <p:nvPr/>
        </p:nvPicPr>
        <p:blipFill>
          <a:blip r:embed="rId3">
            <a:alphaModFix/>
          </a:blip>
          <a:srcRect b="18334"/>
          <a:stretch/>
        </p:blipFill>
        <p:spPr bwMode="auto">
          <a:xfrm>
            <a:off x="10787186" y="6071366"/>
            <a:ext cx="1099028" cy="511436"/>
          </a:xfrm>
          <a:prstGeom prst="rect">
            <a:avLst/>
          </a:prstGeom>
          <a:noFill/>
          <a:ln>
            <a:noFill/>
          </a:ln>
        </p:spPr>
      </p:pic>
      <p:sp>
        <p:nvSpPr>
          <p:cNvPr id="6" name="Google Shape;22;p2"/>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7" name="Google Shape;23;p2"/>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065081"/>
              </a:buClr>
              <a:buSzPts val="44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8" name="Google Shape;24;p2"/>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matchingName="7_Custom Layout" userDrawn="1">
  <p:cSld name="7_Custom Layout">
    <p:spTree>
      <p:nvGrpSpPr>
        <p:cNvPr id="1" name=""/>
        <p:cNvGrpSpPr/>
        <p:nvPr/>
      </p:nvGrpSpPr>
      <p:grpSpPr bwMode="auto">
        <a:xfrm>
          <a:off x="0" y="0"/>
          <a:ext cx="0" cy="0"/>
          <a:chOff x="0" y="0"/>
          <a:chExt cx="0" cy="0"/>
        </a:xfrm>
      </p:grpSpPr>
      <p:pic>
        <p:nvPicPr>
          <p:cNvPr id="4" name="Google Shape;73;p12"/>
          <p:cNvPicPr/>
          <p:nvPr/>
        </p:nvPicPr>
        <p:blipFill>
          <a:blip r:embed="rId2">
            <a:alphaModFix/>
          </a:blip>
          <a:stretch/>
        </p:blipFill>
        <p:spPr bwMode="auto">
          <a:xfrm>
            <a:off x="9390968" y="0"/>
            <a:ext cx="2864614" cy="6858000"/>
          </a:xfrm>
          <a:prstGeom prst="rect">
            <a:avLst/>
          </a:prstGeom>
          <a:noFill/>
          <a:ln>
            <a:noFill/>
          </a:ln>
        </p:spPr>
      </p:pic>
      <p:sp>
        <p:nvSpPr>
          <p:cNvPr id="5" name="Google Shape;74;p12"/>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75;p12"/>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76;p12"/>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77;p12"/>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matchingName="8_Custom Layout" userDrawn="1">
  <p:cSld name="8_Custom Layout">
    <p:spTree>
      <p:nvGrpSpPr>
        <p:cNvPr id="1" name=""/>
        <p:cNvGrpSpPr/>
        <p:nvPr/>
      </p:nvGrpSpPr>
      <p:grpSpPr bwMode="auto">
        <a:xfrm>
          <a:off x="0" y="0"/>
          <a:ext cx="0" cy="0"/>
          <a:chOff x="0" y="0"/>
          <a:chExt cx="0" cy="0"/>
        </a:xfrm>
      </p:grpSpPr>
      <p:pic>
        <p:nvPicPr>
          <p:cNvPr id="4" name="Google Shape;79;p13"/>
          <p:cNvPicPr/>
          <p:nvPr/>
        </p:nvPicPr>
        <p:blipFill>
          <a:blip r:embed="rId2">
            <a:alphaModFix/>
          </a:blip>
          <a:stretch/>
        </p:blipFill>
        <p:spPr bwMode="auto">
          <a:xfrm>
            <a:off x="9327386" y="0"/>
            <a:ext cx="2864614" cy="6858000"/>
          </a:xfrm>
          <a:prstGeom prst="rect">
            <a:avLst/>
          </a:prstGeom>
          <a:noFill/>
          <a:ln>
            <a:noFill/>
          </a:ln>
        </p:spPr>
      </p:pic>
      <p:sp>
        <p:nvSpPr>
          <p:cNvPr id="5" name="Google Shape;80;p13"/>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81;p13"/>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82;p13"/>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83;p13"/>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matchingName="9_Custom Layout" userDrawn="1">
  <p:cSld name="9_Custom Layout">
    <p:spTree>
      <p:nvGrpSpPr>
        <p:cNvPr id="1" name=""/>
        <p:cNvGrpSpPr/>
        <p:nvPr/>
      </p:nvGrpSpPr>
      <p:grpSpPr bwMode="auto">
        <a:xfrm>
          <a:off x="0" y="0"/>
          <a:ext cx="0" cy="0"/>
          <a:chOff x="0" y="0"/>
          <a:chExt cx="0" cy="0"/>
        </a:xfrm>
      </p:grpSpPr>
      <p:pic>
        <p:nvPicPr>
          <p:cNvPr id="4" name="Google Shape;85;p14"/>
          <p:cNvPicPr/>
          <p:nvPr/>
        </p:nvPicPr>
        <p:blipFill>
          <a:blip r:embed="rId2">
            <a:alphaModFix/>
          </a:blip>
          <a:stretch/>
        </p:blipFill>
        <p:spPr bwMode="auto">
          <a:xfrm>
            <a:off x="9327386" y="0"/>
            <a:ext cx="2864614" cy="6858000"/>
          </a:xfrm>
          <a:prstGeom prst="rect">
            <a:avLst/>
          </a:prstGeom>
          <a:noFill/>
          <a:ln>
            <a:noFill/>
          </a:ln>
        </p:spPr>
      </p:pic>
      <p:sp>
        <p:nvSpPr>
          <p:cNvPr id="5" name="Google Shape;86;p14"/>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87;p14"/>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88;p14"/>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89;p14"/>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matchingName="10_Custom Layout" userDrawn="1">
  <p:cSld name="10_Custom Layout">
    <p:spTree>
      <p:nvGrpSpPr>
        <p:cNvPr id="1" name=""/>
        <p:cNvGrpSpPr/>
        <p:nvPr/>
      </p:nvGrpSpPr>
      <p:grpSpPr bwMode="auto">
        <a:xfrm>
          <a:off x="0" y="0"/>
          <a:ext cx="0" cy="0"/>
          <a:chOff x="0" y="0"/>
          <a:chExt cx="0" cy="0"/>
        </a:xfrm>
      </p:grpSpPr>
      <p:pic>
        <p:nvPicPr>
          <p:cNvPr id="4" name="Google Shape;91;p15"/>
          <p:cNvPicPr/>
          <p:nvPr/>
        </p:nvPicPr>
        <p:blipFill>
          <a:blip r:embed="rId2">
            <a:alphaModFix/>
          </a:blip>
          <a:stretch/>
        </p:blipFill>
        <p:spPr bwMode="auto">
          <a:xfrm>
            <a:off x="9327386" y="0"/>
            <a:ext cx="2864614" cy="6858000"/>
          </a:xfrm>
          <a:prstGeom prst="rect">
            <a:avLst/>
          </a:prstGeom>
          <a:noFill/>
          <a:ln>
            <a:noFill/>
          </a:ln>
        </p:spPr>
      </p:pic>
      <p:sp>
        <p:nvSpPr>
          <p:cNvPr id="5" name="Google Shape;92;p15"/>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93;p15"/>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94;p15"/>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95;p15"/>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matchingName="11_Custom Layout" userDrawn="1">
  <p:cSld name="11_Custom Layout">
    <p:spTree>
      <p:nvGrpSpPr>
        <p:cNvPr id="1" name=""/>
        <p:cNvGrpSpPr/>
        <p:nvPr/>
      </p:nvGrpSpPr>
      <p:grpSpPr bwMode="auto">
        <a:xfrm>
          <a:off x="0" y="0"/>
          <a:ext cx="0" cy="0"/>
          <a:chOff x="0" y="0"/>
          <a:chExt cx="0" cy="0"/>
        </a:xfrm>
      </p:grpSpPr>
      <p:pic>
        <p:nvPicPr>
          <p:cNvPr id="4" name="Google Shape;97;p16"/>
          <p:cNvPicPr/>
          <p:nvPr/>
        </p:nvPicPr>
        <p:blipFill>
          <a:blip r:embed="rId2">
            <a:alphaModFix/>
          </a:blip>
          <a:stretch/>
        </p:blipFill>
        <p:spPr bwMode="auto">
          <a:xfrm>
            <a:off x="9327386" y="0"/>
            <a:ext cx="2864614" cy="6858000"/>
          </a:xfrm>
          <a:prstGeom prst="rect">
            <a:avLst/>
          </a:prstGeom>
          <a:noFill/>
          <a:ln>
            <a:noFill/>
          </a:ln>
        </p:spPr>
      </p:pic>
      <p:sp>
        <p:nvSpPr>
          <p:cNvPr id="5" name="Google Shape;98;p16"/>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99;p16"/>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00;p16"/>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01;p16"/>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matchingName="12_Custom Layout" userDrawn="1">
  <p:cSld name="12_Custom Layout">
    <p:spTree>
      <p:nvGrpSpPr>
        <p:cNvPr id="1" name=""/>
        <p:cNvGrpSpPr/>
        <p:nvPr/>
      </p:nvGrpSpPr>
      <p:grpSpPr bwMode="auto">
        <a:xfrm>
          <a:off x="0" y="0"/>
          <a:ext cx="0" cy="0"/>
          <a:chOff x="0" y="0"/>
          <a:chExt cx="0" cy="0"/>
        </a:xfrm>
      </p:grpSpPr>
      <p:pic>
        <p:nvPicPr>
          <p:cNvPr id="4" name="Google Shape;103;p17"/>
          <p:cNvPicPr/>
          <p:nvPr/>
        </p:nvPicPr>
        <p:blipFill>
          <a:blip r:embed="rId2">
            <a:alphaModFix/>
          </a:blip>
          <a:stretch/>
        </p:blipFill>
        <p:spPr bwMode="auto">
          <a:xfrm>
            <a:off x="9327386" y="0"/>
            <a:ext cx="2864614" cy="6858000"/>
          </a:xfrm>
          <a:prstGeom prst="rect">
            <a:avLst/>
          </a:prstGeom>
          <a:noFill/>
          <a:ln>
            <a:noFill/>
          </a:ln>
        </p:spPr>
      </p:pic>
      <p:sp>
        <p:nvSpPr>
          <p:cNvPr id="5" name="Google Shape;104;p17"/>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05;p17"/>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06;p17"/>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07;p17"/>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matchingName="13_Custom Layout" userDrawn="1">
  <p:cSld name="13_Custom Layout">
    <p:spTree>
      <p:nvGrpSpPr>
        <p:cNvPr id="1" name=""/>
        <p:cNvGrpSpPr/>
        <p:nvPr/>
      </p:nvGrpSpPr>
      <p:grpSpPr bwMode="auto">
        <a:xfrm>
          <a:off x="0" y="0"/>
          <a:ext cx="0" cy="0"/>
          <a:chOff x="0" y="0"/>
          <a:chExt cx="0" cy="0"/>
        </a:xfrm>
      </p:grpSpPr>
      <p:pic>
        <p:nvPicPr>
          <p:cNvPr id="4" name="Google Shape;109;p18"/>
          <p:cNvPicPr/>
          <p:nvPr/>
        </p:nvPicPr>
        <p:blipFill>
          <a:blip r:embed="rId2">
            <a:alphaModFix/>
          </a:blip>
          <a:stretch/>
        </p:blipFill>
        <p:spPr bwMode="auto">
          <a:xfrm>
            <a:off x="9327386" y="0"/>
            <a:ext cx="2864614" cy="6858000"/>
          </a:xfrm>
          <a:prstGeom prst="rect">
            <a:avLst/>
          </a:prstGeom>
          <a:noFill/>
          <a:ln>
            <a:noFill/>
          </a:ln>
        </p:spPr>
      </p:pic>
      <p:sp>
        <p:nvSpPr>
          <p:cNvPr id="5" name="Google Shape;110;p18"/>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11;p18"/>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12;p18"/>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13;p18"/>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matchingName="14_Custom Layout" userDrawn="1">
  <p:cSld name="14_Custom Layout">
    <p:spTree>
      <p:nvGrpSpPr>
        <p:cNvPr id="1" name=""/>
        <p:cNvGrpSpPr/>
        <p:nvPr/>
      </p:nvGrpSpPr>
      <p:grpSpPr bwMode="auto">
        <a:xfrm>
          <a:off x="0" y="0"/>
          <a:ext cx="0" cy="0"/>
          <a:chOff x="0" y="0"/>
          <a:chExt cx="0" cy="0"/>
        </a:xfrm>
      </p:grpSpPr>
      <p:pic>
        <p:nvPicPr>
          <p:cNvPr id="4" name="Google Shape;115;p19"/>
          <p:cNvPicPr/>
          <p:nvPr/>
        </p:nvPicPr>
        <p:blipFill>
          <a:blip r:embed="rId2">
            <a:alphaModFix/>
          </a:blip>
          <a:stretch/>
        </p:blipFill>
        <p:spPr bwMode="auto">
          <a:xfrm>
            <a:off x="9327386" y="0"/>
            <a:ext cx="2864614" cy="6858000"/>
          </a:xfrm>
          <a:prstGeom prst="rect">
            <a:avLst/>
          </a:prstGeom>
          <a:noFill/>
          <a:ln>
            <a:noFill/>
          </a:ln>
        </p:spPr>
      </p:pic>
      <p:sp>
        <p:nvSpPr>
          <p:cNvPr id="5" name="Google Shape;116;p19"/>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17;p19"/>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18;p19"/>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19;p19"/>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matchingName="15_Custom Layout" userDrawn="1">
  <p:cSld name="15_Custom Layout">
    <p:spTree>
      <p:nvGrpSpPr>
        <p:cNvPr id="1" name=""/>
        <p:cNvGrpSpPr/>
        <p:nvPr/>
      </p:nvGrpSpPr>
      <p:grpSpPr bwMode="auto">
        <a:xfrm>
          <a:off x="0" y="0"/>
          <a:ext cx="0" cy="0"/>
          <a:chOff x="0" y="0"/>
          <a:chExt cx="0" cy="0"/>
        </a:xfrm>
      </p:grpSpPr>
      <p:pic>
        <p:nvPicPr>
          <p:cNvPr id="4" name="Google Shape;121;p20"/>
          <p:cNvPicPr/>
          <p:nvPr/>
        </p:nvPicPr>
        <p:blipFill>
          <a:blip r:embed="rId2">
            <a:alphaModFix/>
          </a:blip>
          <a:stretch/>
        </p:blipFill>
        <p:spPr bwMode="auto">
          <a:xfrm>
            <a:off x="9327386" y="0"/>
            <a:ext cx="2864614" cy="6858000"/>
          </a:xfrm>
          <a:prstGeom prst="rect">
            <a:avLst/>
          </a:prstGeom>
          <a:noFill/>
          <a:ln>
            <a:noFill/>
          </a:ln>
        </p:spPr>
      </p:pic>
      <p:sp>
        <p:nvSpPr>
          <p:cNvPr id="5" name="Google Shape;122;p20"/>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23;p20"/>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24;p20"/>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25;p20"/>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matchingName="18_Custom Layout" userDrawn="1">
  <p:cSld name="18_Custom Layout">
    <p:spTree>
      <p:nvGrpSpPr>
        <p:cNvPr id="1" name=""/>
        <p:cNvGrpSpPr/>
        <p:nvPr/>
      </p:nvGrpSpPr>
      <p:grpSpPr bwMode="auto">
        <a:xfrm>
          <a:off x="0" y="0"/>
          <a:ext cx="0" cy="0"/>
          <a:chOff x="0" y="0"/>
          <a:chExt cx="0" cy="0"/>
        </a:xfrm>
      </p:grpSpPr>
      <p:pic>
        <p:nvPicPr>
          <p:cNvPr id="4" name="Google Shape;139;p23"/>
          <p:cNvPicPr/>
          <p:nvPr/>
        </p:nvPicPr>
        <p:blipFill>
          <a:blip r:embed="rId2">
            <a:alphaModFix/>
          </a:blip>
          <a:stretch/>
        </p:blipFill>
        <p:spPr bwMode="auto">
          <a:xfrm>
            <a:off x="9327386" y="0"/>
            <a:ext cx="2864614" cy="6858000"/>
          </a:xfrm>
          <a:prstGeom prst="rect">
            <a:avLst/>
          </a:prstGeom>
          <a:noFill/>
          <a:ln>
            <a:noFill/>
          </a:ln>
        </p:spPr>
      </p:pic>
      <p:sp>
        <p:nvSpPr>
          <p:cNvPr id="5" name="Google Shape;140;p23"/>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41;p23"/>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42;p23"/>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43;p23"/>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matchingName="Disposition personnalisée" userDrawn="1">
  <p:cSld name="Disposition personnalisée">
    <p:spTree>
      <p:nvGrpSpPr>
        <p:cNvPr id="1" name=""/>
        <p:cNvGrpSpPr/>
        <p:nvPr/>
      </p:nvGrpSpPr>
      <p:grpSpPr bwMode="auto">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matchingName="19_Custom Layout" userDrawn="1">
  <p:cSld name="19_Custom Layout">
    <p:spTree>
      <p:nvGrpSpPr>
        <p:cNvPr id="1" name=""/>
        <p:cNvGrpSpPr/>
        <p:nvPr/>
      </p:nvGrpSpPr>
      <p:grpSpPr bwMode="auto">
        <a:xfrm>
          <a:off x="0" y="0"/>
          <a:ext cx="0" cy="0"/>
          <a:chOff x="0" y="0"/>
          <a:chExt cx="0" cy="0"/>
        </a:xfrm>
      </p:grpSpPr>
      <p:pic>
        <p:nvPicPr>
          <p:cNvPr id="4" name="Google Shape;145;p24"/>
          <p:cNvPicPr/>
          <p:nvPr/>
        </p:nvPicPr>
        <p:blipFill>
          <a:blip r:embed="rId2">
            <a:alphaModFix/>
          </a:blip>
          <a:stretch/>
        </p:blipFill>
        <p:spPr bwMode="auto">
          <a:xfrm>
            <a:off x="9327386" y="0"/>
            <a:ext cx="2864614" cy="6858000"/>
          </a:xfrm>
          <a:prstGeom prst="rect">
            <a:avLst/>
          </a:prstGeom>
          <a:noFill/>
          <a:ln>
            <a:noFill/>
          </a:ln>
        </p:spPr>
      </p:pic>
      <p:sp>
        <p:nvSpPr>
          <p:cNvPr id="5" name="Google Shape;146;p24"/>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47;p24"/>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48;p24"/>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49;p24"/>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matchingName="20_Custom Layout" userDrawn="1">
  <p:cSld name="20_Custom Layout">
    <p:spTree>
      <p:nvGrpSpPr>
        <p:cNvPr id="1" name=""/>
        <p:cNvGrpSpPr/>
        <p:nvPr/>
      </p:nvGrpSpPr>
      <p:grpSpPr bwMode="auto">
        <a:xfrm>
          <a:off x="0" y="0"/>
          <a:ext cx="0" cy="0"/>
          <a:chOff x="0" y="0"/>
          <a:chExt cx="0" cy="0"/>
        </a:xfrm>
      </p:grpSpPr>
      <p:pic>
        <p:nvPicPr>
          <p:cNvPr id="4" name="Google Shape;151;p25"/>
          <p:cNvPicPr/>
          <p:nvPr/>
        </p:nvPicPr>
        <p:blipFill>
          <a:blip r:embed="rId2">
            <a:alphaModFix/>
          </a:blip>
          <a:stretch/>
        </p:blipFill>
        <p:spPr bwMode="auto">
          <a:xfrm>
            <a:off x="9327386" y="0"/>
            <a:ext cx="2864614" cy="6858000"/>
          </a:xfrm>
          <a:prstGeom prst="rect">
            <a:avLst/>
          </a:prstGeom>
          <a:noFill/>
          <a:ln>
            <a:noFill/>
          </a:ln>
        </p:spPr>
      </p:pic>
      <p:sp>
        <p:nvSpPr>
          <p:cNvPr id="5" name="Google Shape;152;p25"/>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53;p25"/>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54;p25"/>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55;p25"/>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matchingName="21_Custom Layout" userDrawn="1">
  <p:cSld name="21_Custom Layout">
    <p:spTree>
      <p:nvGrpSpPr>
        <p:cNvPr id="1" name=""/>
        <p:cNvGrpSpPr/>
        <p:nvPr/>
      </p:nvGrpSpPr>
      <p:grpSpPr bwMode="auto">
        <a:xfrm>
          <a:off x="0" y="0"/>
          <a:ext cx="0" cy="0"/>
          <a:chOff x="0" y="0"/>
          <a:chExt cx="0" cy="0"/>
        </a:xfrm>
      </p:grpSpPr>
      <p:pic>
        <p:nvPicPr>
          <p:cNvPr id="4" name="Google Shape;157;p26"/>
          <p:cNvPicPr/>
          <p:nvPr/>
        </p:nvPicPr>
        <p:blipFill>
          <a:blip r:embed="rId2">
            <a:alphaModFix/>
          </a:blip>
          <a:stretch/>
        </p:blipFill>
        <p:spPr bwMode="auto">
          <a:xfrm>
            <a:off x="9327386" y="0"/>
            <a:ext cx="2864614" cy="6858000"/>
          </a:xfrm>
          <a:prstGeom prst="rect">
            <a:avLst/>
          </a:prstGeom>
          <a:noFill/>
          <a:ln>
            <a:noFill/>
          </a:ln>
        </p:spPr>
      </p:pic>
      <p:sp>
        <p:nvSpPr>
          <p:cNvPr id="5" name="Google Shape;158;p26"/>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59;p26"/>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60;p26"/>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61;p26"/>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matchingName="22_Custom Layout" userDrawn="1">
  <p:cSld name="22_Custom Layout">
    <p:spTree>
      <p:nvGrpSpPr>
        <p:cNvPr id="1" name=""/>
        <p:cNvGrpSpPr/>
        <p:nvPr/>
      </p:nvGrpSpPr>
      <p:grpSpPr bwMode="auto">
        <a:xfrm>
          <a:off x="0" y="0"/>
          <a:ext cx="0" cy="0"/>
          <a:chOff x="0" y="0"/>
          <a:chExt cx="0" cy="0"/>
        </a:xfrm>
      </p:grpSpPr>
      <p:pic>
        <p:nvPicPr>
          <p:cNvPr id="4" name="Google Shape;163;p27"/>
          <p:cNvPicPr/>
          <p:nvPr/>
        </p:nvPicPr>
        <p:blipFill>
          <a:blip r:embed="rId2">
            <a:alphaModFix/>
          </a:blip>
          <a:stretch/>
        </p:blipFill>
        <p:spPr bwMode="auto">
          <a:xfrm>
            <a:off x="9327386" y="0"/>
            <a:ext cx="2864614" cy="6858000"/>
          </a:xfrm>
          <a:prstGeom prst="rect">
            <a:avLst/>
          </a:prstGeom>
          <a:noFill/>
          <a:ln>
            <a:noFill/>
          </a:ln>
        </p:spPr>
      </p:pic>
      <p:sp>
        <p:nvSpPr>
          <p:cNvPr id="5" name="Google Shape;164;p27"/>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65;p27"/>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66;p27"/>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67;p27"/>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matchingName="23_Custom Layout" userDrawn="1">
  <p:cSld name="23_Custom Layout">
    <p:spTree>
      <p:nvGrpSpPr>
        <p:cNvPr id="1" name=""/>
        <p:cNvGrpSpPr/>
        <p:nvPr/>
      </p:nvGrpSpPr>
      <p:grpSpPr bwMode="auto">
        <a:xfrm>
          <a:off x="0" y="0"/>
          <a:ext cx="0" cy="0"/>
          <a:chOff x="0" y="0"/>
          <a:chExt cx="0" cy="0"/>
        </a:xfrm>
      </p:grpSpPr>
      <p:pic>
        <p:nvPicPr>
          <p:cNvPr id="4" name="Google Shape;169;p28"/>
          <p:cNvPicPr/>
          <p:nvPr/>
        </p:nvPicPr>
        <p:blipFill>
          <a:blip r:embed="rId2">
            <a:alphaModFix/>
          </a:blip>
          <a:stretch/>
        </p:blipFill>
        <p:spPr bwMode="auto">
          <a:xfrm>
            <a:off x="9354879" y="0"/>
            <a:ext cx="2864614" cy="6858000"/>
          </a:xfrm>
          <a:prstGeom prst="rect">
            <a:avLst/>
          </a:prstGeom>
          <a:noFill/>
          <a:ln>
            <a:noFill/>
          </a:ln>
        </p:spPr>
      </p:pic>
      <p:sp>
        <p:nvSpPr>
          <p:cNvPr id="5" name="Google Shape;170;p28"/>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71;p28"/>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72;p28"/>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73;p28"/>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matchingName="24_Custom Layout" userDrawn="1">
  <p:cSld name="24_Custom Layout">
    <p:spTree>
      <p:nvGrpSpPr>
        <p:cNvPr id="1" name=""/>
        <p:cNvGrpSpPr/>
        <p:nvPr/>
      </p:nvGrpSpPr>
      <p:grpSpPr bwMode="auto">
        <a:xfrm>
          <a:off x="0" y="0"/>
          <a:ext cx="0" cy="0"/>
          <a:chOff x="0" y="0"/>
          <a:chExt cx="0" cy="0"/>
        </a:xfrm>
      </p:grpSpPr>
      <p:pic>
        <p:nvPicPr>
          <p:cNvPr id="4" name="Google Shape;175;p29"/>
          <p:cNvPicPr/>
          <p:nvPr/>
        </p:nvPicPr>
        <p:blipFill>
          <a:blip r:embed="rId2">
            <a:alphaModFix/>
          </a:blip>
          <a:stretch/>
        </p:blipFill>
        <p:spPr bwMode="auto">
          <a:xfrm>
            <a:off x="9327386" y="0"/>
            <a:ext cx="2864614" cy="6858000"/>
          </a:xfrm>
          <a:prstGeom prst="rect">
            <a:avLst/>
          </a:prstGeom>
          <a:noFill/>
          <a:ln>
            <a:noFill/>
          </a:ln>
        </p:spPr>
      </p:pic>
      <p:sp>
        <p:nvSpPr>
          <p:cNvPr id="5" name="Google Shape;176;p29"/>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77;p29"/>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78;p29"/>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79;p29"/>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matchingName="25_Custom Layout" userDrawn="1">
  <p:cSld name="25_Custom Layout">
    <p:spTree>
      <p:nvGrpSpPr>
        <p:cNvPr id="1" name=""/>
        <p:cNvGrpSpPr/>
        <p:nvPr/>
      </p:nvGrpSpPr>
      <p:grpSpPr bwMode="auto">
        <a:xfrm>
          <a:off x="0" y="0"/>
          <a:ext cx="0" cy="0"/>
          <a:chOff x="0" y="0"/>
          <a:chExt cx="0" cy="0"/>
        </a:xfrm>
      </p:grpSpPr>
      <p:pic>
        <p:nvPicPr>
          <p:cNvPr id="4" name="Google Shape;181;p30"/>
          <p:cNvPicPr/>
          <p:nvPr/>
        </p:nvPicPr>
        <p:blipFill>
          <a:blip r:embed="rId2">
            <a:alphaModFix/>
          </a:blip>
          <a:stretch/>
        </p:blipFill>
        <p:spPr bwMode="auto">
          <a:xfrm>
            <a:off x="9327386" y="-55418"/>
            <a:ext cx="2864614" cy="6858000"/>
          </a:xfrm>
          <a:prstGeom prst="rect">
            <a:avLst/>
          </a:prstGeom>
          <a:noFill/>
          <a:ln>
            <a:noFill/>
          </a:ln>
        </p:spPr>
      </p:pic>
      <p:sp>
        <p:nvSpPr>
          <p:cNvPr id="5" name="Google Shape;182;p30"/>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83;p30"/>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84;p30"/>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85;p30"/>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matchingName="26_Custom Layout" userDrawn="1">
  <p:cSld name="26_Custom Layout">
    <p:spTree>
      <p:nvGrpSpPr>
        <p:cNvPr id="1" name=""/>
        <p:cNvGrpSpPr/>
        <p:nvPr/>
      </p:nvGrpSpPr>
      <p:grpSpPr bwMode="auto">
        <a:xfrm>
          <a:off x="0" y="0"/>
          <a:ext cx="0" cy="0"/>
          <a:chOff x="0" y="0"/>
          <a:chExt cx="0" cy="0"/>
        </a:xfrm>
      </p:grpSpPr>
      <p:pic>
        <p:nvPicPr>
          <p:cNvPr id="4" name="Google Shape;187;p31"/>
          <p:cNvPicPr/>
          <p:nvPr/>
        </p:nvPicPr>
        <p:blipFill>
          <a:blip r:embed="rId2">
            <a:alphaModFix/>
          </a:blip>
          <a:stretch/>
        </p:blipFill>
        <p:spPr bwMode="auto">
          <a:xfrm>
            <a:off x="9327386" y="0"/>
            <a:ext cx="2864614" cy="6858000"/>
          </a:xfrm>
          <a:prstGeom prst="rect">
            <a:avLst/>
          </a:prstGeom>
          <a:noFill/>
          <a:ln>
            <a:noFill/>
          </a:ln>
        </p:spPr>
      </p:pic>
      <p:sp>
        <p:nvSpPr>
          <p:cNvPr id="5" name="Google Shape;188;p31"/>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89;p31"/>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90;p31"/>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91;p31"/>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matchingName="27_Custom Layout" userDrawn="1">
  <p:cSld name="27_Custom Layout">
    <p:spTree>
      <p:nvGrpSpPr>
        <p:cNvPr id="1" name=""/>
        <p:cNvGrpSpPr/>
        <p:nvPr/>
      </p:nvGrpSpPr>
      <p:grpSpPr bwMode="auto">
        <a:xfrm>
          <a:off x="0" y="0"/>
          <a:ext cx="0" cy="0"/>
          <a:chOff x="0" y="0"/>
          <a:chExt cx="0" cy="0"/>
        </a:xfrm>
      </p:grpSpPr>
      <p:pic>
        <p:nvPicPr>
          <p:cNvPr id="4" name="Google Shape;193;p32"/>
          <p:cNvPicPr/>
          <p:nvPr/>
        </p:nvPicPr>
        <p:blipFill>
          <a:blip r:embed="rId2">
            <a:alphaModFix/>
          </a:blip>
          <a:stretch/>
        </p:blipFill>
        <p:spPr bwMode="auto">
          <a:xfrm>
            <a:off x="9327386" y="0"/>
            <a:ext cx="2864614" cy="6858000"/>
          </a:xfrm>
          <a:prstGeom prst="rect">
            <a:avLst/>
          </a:prstGeom>
          <a:noFill/>
          <a:ln>
            <a:noFill/>
          </a:ln>
        </p:spPr>
      </p:pic>
      <p:sp>
        <p:nvSpPr>
          <p:cNvPr id="5" name="Google Shape;194;p32"/>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95;p32"/>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96;p32"/>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97;p32"/>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matchingName="28_Custom Layout" userDrawn="1">
  <p:cSld name="28_Custom Layout">
    <p:spTree>
      <p:nvGrpSpPr>
        <p:cNvPr id="1" name=""/>
        <p:cNvGrpSpPr/>
        <p:nvPr/>
      </p:nvGrpSpPr>
      <p:grpSpPr bwMode="auto">
        <a:xfrm>
          <a:off x="0" y="0"/>
          <a:ext cx="0" cy="0"/>
          <a:chOff x="0" y="0"/>
          <a:chExt cx="0" cy="0"/>
        </a:xfrm>
      </p:grpSpPr>
      <p:pic>
        <p:nvPicPr>
          <p:cNvPr id="4" name="Google Shape;199;p33"/>
          <p:cNvPicPr/>
          <p:nvPr/>
        </p:nvPicPr>
        <p:blipFill>
          <a:blip r:embed="rId2">
            <a:alphaModFix/>
          </a:blip>
          <a:stretch/>
        </p:blipFill>
        <p:spPr bwMode="auto">
          <a:xfrm>
            <a:off x="9327386" y="0"/>
            <a:ext cx="2864614" cy="6858000"/>
          </a:xfrm>
          <a:prstGeom prst="rect">
            <a:avLst/>
          </a:prstGeom>
          <a:noFill/>
          <a:ln>
            <a:noFill/>
          </a:ln>
        </p:spPr>
      </p:pic>
      <p:sp>
        <p:nvSpPr>
          <p:cNvPr id="5" name="Google Shape;200;p33"/>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201;p33"/>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202;p33"/>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203;p33"/>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matchingName="Custom Layout" userDrawn="1">
  <p:cSld name="Custom Layout">
    <p:spTree>
      <p:nvGrpSpPr>
        <p:cNvPr id="1" name=""/>
        <p:cNvGrpSpPr/>
        <p:nvPr/>
      </p:nvGrpSpPr>
      <p:grpSpPr bwMode="auto">
        <a:xfrm>
          <a:off x="0" y="0"/>
          <a:ext cx="0" cy="0"/>
          <a:chOff x="0" y="0"/>
          <a:chExt cx="0" cy="0"/>
        </a:xfrm>
      </p:grpSpPr>
      <p:pic>
        <p:nvPicPr>
          <p:cNvPr id="4" name="Google Shape;31;p5"/>
          <p:cNvPicPr/>
          <p:nvPr/>
        </p:nvPicPr>
        <p:blipFill>
          <a:blip r:embed="rId2">
            <a:alphaModFix/>
          </a:blip>
          <a:srcRect l="34639"/>
          <a:stretch/>
        </p:blipFill>
        <p:spPr bwMode="auto">
          <a:xfrm>
            <a:off x="10319656" y="0"/>
            <a:ext cx="1872343" cy="6858000"/>
          </a:xfrm>
          <a:prstGeom prst="rect">
            <a:avLst/>
          </a:prstGeom>
          <a:noFill/>
          <a:ln>
            <a:noFill/>
          </a:ln>
        </p:spPr>
      </p:pic>
      <p:pic>
        <p:nvPicPr>
          <p:cNvPr id="5" name="Google Shape;32;p5"/>
          <p:cNvPicPr/>
          <p:nvPr/>
        </p:nvPicPr>
        <p:blipFill>
          <a:blip r:embed="rId3">
            <a:alphaModFix/>
          </a:blip>
          <a:srcRect b="18334"/>
          <a:stretch/>
        </p:blipFill>
        <p:spPr bwMode="auto">
          <a:xfrm>
            <a:off x="10787186" y="6071366"/>
            <a:ext cx="1099028" cy="511436"/>
          </a:xfrm>
          <a:prstGeom prst="rect">
            <a:avLst/>
          </a:prstGeom>
          <a:noFill/>
          <a:ln>
            <a:noFill/>
          </a:ln>
        </p:spPr>
      </p:pic>
      <p:sp>
        <p:nvSpPr>
          <p:cNvPr id="6" name="Google Shape;33;p5"/>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7" name="Google Shape;34;p5"/>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8" name="Google Shape;35;p5"/>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matchingName="Title and Content" userDrawn="1">
  <p:cSld name="Title and Content">
    <p:spTree>
      <p:nvGrpSpPr>
        <p:cNvPr id="1" name=""/>
        <p:cNvGrpSpPr/>
        <p:nvPr/>
      </p:nvGrpSpPr>
      <p:grpSpPr bwMode="auto">
        <a:xfrm>
          <a:off x="0" y="0"/>
          <a:ext cx="0" cy="0"/>
          <a:chOff x="0" y="0"/>
          <a:chExt cx="0" cy="0"/>
        </a:xfrm>
      </p:grpSpPr>
      <p:sp>
        <p:nvSpPr>
          <p:cNvPr id="4" name="Google Shape;205;p34"/>
          <p:cNvSpPr>
            <a:spLocks noGrp="1"/>
          </p:cNvSpPr>
          <p:nvPr>
            <p:ph type="body" idx="1"/>
          </p:nvPr>
        </p:nvSpPr>
        <p:spPr bwMode="auto">
          <a:xfrm>
            <a:off x="444502" y="1439333"/>
            <a:ext cx="10909200" cy="4737600"/>
          </a:xfrm>
          <a:prstGeom prst="rect">
            <a:avLst/>
          </a:prstGeom>
          <a:noFill/>
          <a:ln>
            <a:noFill/>
          </a:ln>
        </p:spPr>
        <p:txBody>
          <a:bodyPr spcFirstLastPara="1" wrap="square" lIns="91425" tIns="45700" rIns="91425" bIns="45700" anchor="t" anchorCtr="0">
            <a:noAutofit/>
          </a:bodyPr>
          <a:lstStyle>
            <a:lvl1pPr marL="457200" lvl="0" indent="-368300" algn="l">
              <a:lnSpc>
                <a:spcPct val="90000"/>
              </a:lnSpc>
              <a:spcBef>
                <a:spcPts val="750"/>
              </a:spcBef>
              <a:spcAft>
                <a:spcPts val="0"/>
              </a:spcAft>
              <a:buClr>
                <a:srgbClr val="004360"/>
              </a:buClr>
              <a:buSzPts val="2200"/>
              <a:buChar char="•"/>
              <a:defRPr sz="2200">
                <a:latin typeface="Calibri"/>
                <a:ea typeface="Calibri"/>
                <a:cs typeface="Calibri"/>
              </a:defRPr>
            </a:lvl1pPr>
            <a:lvl2pPr marL="914400" lvl="1" indent="-342900" algn="l">
              <a:lnSpc>
                <a:spcPct val="90000"/>
              </a:lnSpc>
              <a:spcBef>
                <a:spcPts val="375"/>
              </a:spcBef>
              <a:spcAft>
                <a:spcPts val="0"/>
              </a:spcAft>
              <a:buClr>
                <a:srgbClr val="004361"/>
              </a:buClr>
              <a:buSzPts val="1800"/>
              <a:buChar char="•"/>
              <a:defRPr sz="1800">
                <a:solidFill>
                  <a:srgbClr val="004361"/>
                </a:solidFill>
                <a:latin typeface="Calibri"/>
                <a:ea typeface="Calibri"/>
                <a:cs typeface="Calibri"/>
              </a:defRPr>
            </a:lvl2pPr>
            <a:lvl3pPr marL="1371600" lvl="2" indent="-342900" algn="l">
              <a:lnSpc>
                <a:spcPct val="90000"/>
              </a:lnSpc>
              <a:spcBef>
                <a:spcPts val="375"/>
              </a:spcBef>
              <a:spcAft>
                <a:spcPts val="0"/>
              </a:spcAft>
              <a:buClr>
                <a:srgbClr val="003F5E"/>
              </a:buClr>
              <a:buSzPts val="1800"/>
              <a:buChar char="•"/>
              <a:defRPr sz="1800">
                <a:solidFill>
                  <a:srgbClr val="003F5E"/>
                </a:solidFill>
                <a:latin typeface="Calibri"/>
                <a:ea typeface="Calibri"/>
                <a:cs typeface="Calibri"/>
              </a:defRPr>
            </a:lvl3pPr>
            <a:lvl4pPr marL="1828800" lvl="3" indent="-342900" algn="l">
              <a:lnSpc>
                <a:spcPct val="90000"/>
              </a:lnSpc>
              <a:spcBef>
                <a:spcPts val="375"/>
              </a:spcBef>
              <a:spcAft>
                <a:spcPts val="0"/>
              </a:spcAft>
              <a:buClr>
                <a:srgbClr val="004360"/>
              </a:buClr>
              <a:buSzPts val="1800"/>
              <a:buChar char="•"/>
              <a:defRPr sz="1800">
                <a:latin typeface="Calibri"/>
                <a:ea typeface="Calibri"/>
                <a:cs typeface="Calibri"/>
              </a:defRPr>
            </a:lvl4pPr>
            <a:lvl5pPr marL="2286000" lvl="4" indent="-342900" algn="l">
              <a:lnSpc>
                <a:spcPct val="90000"/>
              </a:lnSpc>
              <a:spcBef>
                <a:spcPts val="375"/>
              </a:spcBef>
              <a:spcAft>
                <a:spcPts val="0"/>
              </a:spcAft>
              <a:buClr>
                <a:srgbClr val="004360"/>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pPr>
              <a:defRPr/>
            </a:pPr>
            <a:endParaRPr/>
          </a:p>
        </p:txBody>
      </p:sp>
      <p:sp>
        <p:nvSpPr>
          <p:cNvPr id="5" name="Google Shape;206;p34"/>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700">
                <a:solidFill>
                  <a:srgbClr val="888888"/>
                </a:solidFill>
                <a:latin typeface="Calibri"/>
                <a:ea typeface="Calibri"/>
                <a:cs typeface="Calibri"/>
              </a:defRPr>
            </a:lvl1pPr>
            <a:lvl2pPr marL="0" lvl="1" indent="0" algn="r">
              <a:spcBef>
                <a:spcPts val="0"/>
              </a:spcBef>
              <a:buNone/>
              <a:defRPr sz="700">
                <a:solidFill>
                  <a:srgbClr val="888888"/>
                </a:solidFill>
                <a:latin typeface="Calibri"/>
                <a:ea typeface="Calibri"/>
                <a:cs typeface="Calibri"/>
              </a:defRPr>
            </a:lvl2pPr>
            <a:lvl3pPr marL="0" lvl="2" indent="0" algn="r">
              <a:spcBef>
                <a:spcPts val="0"/>
              </a:spcBef>
              <a:buNone/>
              <a:defRPr sz="700">
                <a:solidFill>
                  <a:srgbClr val="888888"/>
                </a:solidFill>
                <a:latin typeface="Calibri"/>
                <a:ea typeface="Calibri"/>
                <a:cs typeface="Calibri"/>
              </a:defRPr>
            </a:lvl3pPr>
            <a:lvl4pPr marL="0" lvl="3" indent="0" algn="r">
              <a:spcBef>
                <a:spcPts val="0"/>
              </a:spcBef>
              <a:buNone/>
              <a:defRPr sz="700">
                <a:solidFill>
                  <a:srgbClr val="888888"/>
                </a:solidFill>
                <a:latin typeface="Calibri"/>
                <a:ea typeface="Calibri"/>
                <a:cs typeface="Calibri"/>
              </a:defRPr>
            </a:lvl4pPr>
            <a:lvl5pPr marL="0" lvl="4" indent="0" algn="r">
              <a:spcBef>
                <a:spcPts val="0"/>
              </a:spcBef>
              <a:buNone/>
              <a:defRPr sz="700">
                <a:solidFill>
                  <a:srgbClr val="888888"/>
                </a:solidFill>
                <a:latin typeface="Calibri"/>
                <a:ea typeface="Calibri"/>
                <a:cs typeface="Calibri"/>
              </a:defRPr>
            </a:lvl5pPr>
            <a:lvl6pPr marL="0" lvl="5" indent="0" algn="r">
              <a:spcBef>
                <a:spcPts val="0"/>
              </a:spcBef>
              <a:buNone/>
              <a:defRPr sz="700">
                <a:solidFill>
                  <a:srgbClr val="888888"/>
                </a:solidFill>
                <a:latin typeface="Calibri"/>
                <a:ea typeface="Calibri"/>
                <a:cs typeface="Calibri"/>
              </a:defRPr>
            </a:lvl6pPr>
            <a:lvl7pPr marL="0" lvl="6" indent="0" algn="r">
              <a:spcBef>
                <a:spcPts val="0"/>
              </a:spcBef>
              <a:buNone/>
              <a:defRPr sz="700">
                <a:solidFill>
                  <a:srgbClr val="888888"/>
                </a:solidFill>
                <a:latin typeface="Calibri"/>
                <a:ea typeface="Calibri"/>
                <a:cs typeface="Calibri"/>
              </a:defRPr>
            </a:lvl7pPr>
            <a:lvl8pPr marL="0" lvl="7" indent="0" algn="r">
              <a:spcBef>
                <a:spcPts val="0"/>
              </a:spcBef>
              <a:buNone/>
              <a:defRPr sz="700">
                <a:solidFill>
                  <a:srgbClr val="888888"/>
                </a:solidFill>
                <a:latin typeface="Calibri"/>
                <a:ea typeface="Calibri"/>
                <a:cs typeface="Calibri"/>
              </a:defRPr>
            </a:lvl8pPr>
            <a:lvl9pPr marL="0" lvl="8" indent="0" algn="r">
              <a:spcBef>
                <a:spcPts val="0"/>
              </a:spcBef>
              <a:buNone/>
              <a:defRPr sz="700">
                <a:solidFill>
                  <a:srgbClr val="888888"/>
                </a:solidFill>
                <a:latin typeface="Calibri"/>
                <a:ea typeface="Calibri"/>
                <a:cs typeface="Calibri"/>
              </a:defRPr>
            </a:lvl9pPr>
          </a:lstStyle>
          <a:p>
            <a:pPr marL="0" lvl="0" indent="0" algn="r">
              <a:spcBef>
                <a:spcPts val="0"/>
              </a:spcBef>
              <a:spcAft>
                <a:spcPts val="0"/>
              </a:spcAft>
              <a:buNone/>
              <a:defRPr/>
            </a:pPr>
            <a:fld id="{00000000-1234-1234-1234-123412341234}" type="slidenum">
              <a:rPr lang="en-US"/>
              <a:t>‹#›</a:t>
            </a:fld>
            <a:endParaRPr/>
          </a:p>
        </p:txBody>
      </p:sp>
      <p:sp>
        <p:nvSpPr>
          <p:cNvPr id="6" name="Google Shape;207;p34"/>
          <p:cNvSpPr>
            <a:spLocks noGrp="1"/>
          </p:cNvSpPr>
          <p:nvPr>
            <p:ph type="title"/>
          </p:nvPr>
        </p:nvSpPr>
        <p:spPr bwMode="auto">
          <a:xfrm>
            <a:off x="455646" y="74648"/>
            <a:ext cx="96120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7" name="Google Shape;208;p34"/>
          <p:cNvSpPr/>
          <p:nvPr/>
        </p:nvSpPr>
        <p:spPr bwMode="auto">
          <a:xfrm>
            <a:off x="1844431" y="6430109"/>
            <a:ext cx="9063600" cy="274800"/>
          </a:xfrm>
          <a:prstGeom prst="rect">
            <a:avLst/>
          </a:prstGeom>
          <a:noFill/>
          <a:ln>
            <a:noFill/>
          </a:ln>
        </p:spPr>
        <p:txBody>
          <a:bodyPr spcFirstLastPara="1" wrap="square" lIns="91425" tIns="45700" rIns="91425" bIns="45700" anchor="ctr" anchorCtr="0">
            <a:noAutofit/>
          </a:bodyPr>
          <a:lstStyle/>
          <a:p>
            <a:pPr marL="0" marR="0" lvl="0" indent="0" algn="r">
              <a:spcBef>
                <a:spcPts val="0"/>
              </a:spcBef>
              <a:spcAft>
                <a:spcPts val="0"/>
              </a:spcAft>
              <a:buNone/>
              <a:defRPr/>
            </a:pPr>
            <a:endParaRPr sz="700">
              <a:solidFill>
                <a:srgbClr val="888888"/>
              </a:solidFill>
              <a:latin typeface="Calibri"/>
              <a:ea typeface="Calibri"/>
              <a:cs typeface="Calibri"/>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matchingName="Title and Content 1" type="obj" userDrawn="1">
  <p:cSld name="OBJECT">
    <p:spTree>
      <p:nvGrpSpPr>
        <p:cNvPr id="1" name=""/>
        <p:cNvGrpSpPr/>
        <p:nvPr/>
      </p:nvGrpSpPr>
      <p:grpSpPr bwMode="auto">
        <a:xfrm>
          <a:off x="0" y="0"/>
          <a:ext cx="0" cy="0"/>
          <a:chOff x="0" y="0"/>
          <a:chExt cx="0" cy="0"/>
        </a:xfrm>
      </p:grpSpPr>
      <p:pic>
        <p:nvPicPr>
          <p:cNvPr id="4" name="Google Shape;210;p35" descr="eduGAIN.gif"/>
          <p:cNvPicPr/>
          <p:nvPr/>
        </p:nvPicPr>
        <p:blipFill>
          <a:blip r:embed="rId2">
            <a:alphaModFix/>
          </a:blip>
          <a:stretch/>
        </p:blipFill>
        <p:spPr bwMode="auto">
          <a:xfrm>
            <a:off x="865006" y="5873182"/>
            <a:ext cx="1931972" cy="523140"/>
          </a:xfrm>
          <a:prstGeom prst="rect">
            <a:avLst/>
          </a:prstGeom>
          <a:noFill/>
          <a:ln>
            <a:noFill/>
          </a:ln>
        </p:spPr>
      </p:pic>
      <p:sp>
        <p:nvSpPr>
          <p:cNvPr id="5" name="Google Shape;211;p35"/>
          <p:cNvSpPr>
            <a:spLocks noGrp="1"/>
          </p:cNvSpPr>
          <p:nvPr>
            <p:ph type="title"/>
          </p:nvPr>
        </p:nvSpPr>
        <p:spPr bwMode="auto">
          <a:xfrm>
            <a:off x="454525" y="204374"/>
            <a:ext cx="10515600" cy="9387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6" name="Google Shape;212;p35"/>
          <p:cNvSpPr>
            <a:spLocks noGrp="1"/>
          </p:cNvSpPr>
          <p:nvPr>
            <p:ph type="body" idx="1"/>
          </p:nvPr>
        </p:nvSpPr>
        <p:spPr bwMode="auto">
          <a:xfrm>
            <a:off x="446058" y="1503937"/>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rgbClr val="004359"/>
              </a:buClr>
              <a:buSzPts val="1800"/>
              <a:buChar char="•"/>
              <a:defRPr/>
            </a:lvl1pPr>
            <a:lvl2pPr marL="914400" lvl="1" indent="-342900" algn="l">
              <a:lnSpc>
                <a:spcPct val="90000"/>
              </a:lnSpc>
              <a:spcBef>
                <a:spcPts val="500"/>
              </a:spcBef>
              <a:spcAft>
                <a:spcPts val="0"/>
              </a:spcAft>
              <a:buClr>
                <a:srgbClr val="004359"/>
              </a:buClr>
              <a:buSzPts val="1800"/>
              <a:buChar char="•"/>
              <a:defRPr/>
            </a:lvl2pPr>
            <a:lvl3pPr marL="1371600" lvl="2" indent="-342900" algn="l">
              <a:lnSpc>
                <a:spcPct val="90000"/>
              </a:lnSpc>
              <a:spcBef>
                <a:spcPts val="500"/>
              </a:spcBef>
              <a:spcAft>
                <a:spcPts val="0"/>
              </a:spcAft>
              <a:buClr>
                <a:srgbClr val="004359"/>
              </a:buClr>
              <a:buSzPts val="1800"/>
              <a:buChar char="•"/>
              <a:defRPr/>
            </a:lvl3pPr>
            <a:lvl4pPr marL="1828800" lvl="3" indent="-342900" algn="l">
              <a:lnSpc>
                <a:spcPct val="90000"/>
              </a:lnSpc>
              <a:spcBef>
                <a:spcPts val="500"/>
              </a:spcBef>
              <a:spcAft>
                <a:spcPts val="0"/>
              </a:spcAft>
              <a:buClr>
                <a:srgbClr val="004359"/>
              </a:buClr>
              <a:buSzPts val="1800"/>
              <a:buChar char="•"/>
              <a:defRPr/>
            </a:lvl4pPr>
            <a:lvl5pPr marL="2286000" lvl="4" indent="-342900" algn="l">
              <a:lnSpc>
                <a:spcPct val="90000"/>
              </a:lnSpc>
              <a:spcBef>
                <a:spcPts val="500"/>
              </a:spcBef>
              <a:spcAft>
                <a:spcPts val="0"/>
              </a:spcAft>
              <a:buClr>
                <a:srgbClr val="0043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7" name="Google Shape;213;p35"/>
          <p:cNvSpPr>
            <a:spLocks noGrp="1"/>
          </p:cNvSpPr>
          <p:nvPr>
            <p:ph type="dt" idx="10"/>
          </p:nvPr>
        </p:nvSpPr>
        <p:spPr bwMode="auto">
          <a:xfrm>
            <a:off x="910732" y="5471988"/>
            <a:ext cx="6396000" cy="456000"/>
          </a:xfrm>
          <a:prstGeom prst="rect">
            <a:avLst/>
          </a:prstGeom>
          <a:noFill/>
          <a:ln>
            <a:noFill/>
          </a:ln>
        </p:spPr>
        <p:txBody>
          <a:bodyPr spcFirstLastPara="1" wrap="square" lIns="91425" tIns="45700" rIns="91425" bIns="45700" anchor="t" anchorCtr="0">
            <a:noAutofit/>
          </a:bodyPr>
          <a:lstStyle>
            <a:lvl1pPr marR="0" lvl="0" algn="l">
              <a:spcBef>
                <a:spcPts val="0"/>
              </a:spcBef>
              <a:spcAft>
                <a:spcPts val="0"/>
              </a:spcAft>
              <a:buSzPts val="1400"/>
              <a:buNone/>
              <a:defRPr sz="1800">
                <a:solidFill>
                  <a:schemeClr val="dk1"/>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8" name="Google Shape;214;p35"/>
          <p:cNvSpPr>
            <a:spLocks noGrp="1"/>
          </p:cNvSpPr>
          <p:nvPr>
            <p:ph type="sldNum" idx="12"/>
          </p:nvPr>
        </p:nvSpPr>
        <p:spPr bwMode="auto">
          <a:xfrm>
            <a:off x="11439527" y="6523900"/>
            <a:ext cx="569700" cy="321300"/>
          </a:xfrm>
          <a:prstGeom prst="rect">
            <a:avLst/>
          </a:prstGeom>
          <a:noFill/>
          <a:ln>
            <a:noFill/>
          </a:ln>
        </p:spPr>
        <p:txBody>
          <a:bodyPr spcFirstLastPara="1" wrap="square" lIns="91425" tIns="45700" rIns="91425" bIns="45700" anchor="t" anchorCtr="0">
            <a:noAutofit/>
          </a:bodyPr>
          <a:lstStyle>
            <a:lvl1pPr marL="0" marR="0" lvl="0" indent="0" algn="l">
              <a:spcBef>
                <a:spcPts val="0"/>
              </a:spcBef>
              <a:buNone/>
              <a:defRPr sz="1200">
                <a:solidFill>
                  <a:schemeClr val="lt1"/>
                </a:solidFill>
                <a:latin typeface="Calibri"/>
                <a:ea typeface="Calibri"/>
                <a:cs typeface="Calibri"/>
              </a:defRPr>
            </a:lvl1pPr>
            <a:lvl2pPr marL="0" marR="0" lvl="1" indent="0" algn="l">
              <a:spcBef>
                <a:spcPts val="0"/>
              </a:spcBef>
              <a:buNone/>
              <a:defRPr sz="1200">
                <a:solidFill>
                  <a:schemeClr val="lt1"/>
                </a:solidFill>
                <a:latin typeface="Calibri"/>
                <a:ea typeface="Calibri"/>
                <a:cs typeface="Calibri"/>
              </a:defRPr>
            </a:lvl2pPr>
            <a:lvl3pPr marL="0" marR="0" lvl="2" indent="0" algn="l">
              <a:spcBef>
                <a:spcPts val="0"/>
              </a:spcBef>
              <a:buNone/>
              <a:defRPr sz="1200">
                <a:solidFill>
                  <a:schemeClr val="lt1"/>
                </a:solidFill>
                <a:latin typeface="Calibri"/>
                <a:ea typeface="Calibri"/>
                <a:cs typeface="Calibri"/>
              </a:defRPr>
            </a:lvl3pPr>
            <a:lvl4pPr marL="0" marR="0" lvl="3" indent="0" algn="l">
              <a:spcBef>
                <a:spcPts val="0"/>
              </a:spcBef>
              <a:buNone/>
              <a:defRPr sz="1200">
                <a:solidFill>
                  <a:schemeClr val="lt1"/>
                </a:solidFill>
                <a:latin typeface="Calibri"/>
                <a:ea typeface="Calibri"/>
                <a:cs typeface="Calibri"/>
              </a:defRPr>
            </a:lvl4pPr>
            <a:lvl5pPr marL="0" marR="0" lvl="4" indent="0" algn="l">
              <a:spcBef>
                <a:spcPts val="0"/>
              </a:spcBef>
              <a:buNone/>
              <a:defRPr sz="1200">
                <a:solidFill>
                  <a:schemeClr val="lt1"/>
                </a:solidFill>
                <a:latin typeface="Calibri"/>
                <a:ea typeface="Calibri"/>
                <a:cs typeface="Calibri"/>
              </a:defRPr>
            </a:lvl5pPr>
            <a:lvl6pPr marL="0" marR="0" lvl="5" indent="0" algn="l">
              <a:spcBef>
                <a:spcPts val="0"/>
              </a:spcBef>
              <a:buNone/>
              <a:defRPr sz="1200">
                <a:solidFill>
                  <a:schemeClr val="lt1"/>
                </a:solidFill>
                <a:latin typeface="Calibri"/>
                <a:ea typeface="Calibri"/>
                <a:cs typeface="Calibri"/>
              </a:defRPr>
            </a:lvl6pPr>
            <a:lvl7pPr marL="0" marR="0" lvl="6" indent="0" algn="l">
              <a:spcBef>
                <a:spcPts val="0"/>
              </a:spcBef>
              <a:buNone/>
              <a:defRPr sz="1200">
                <a:solidFill>
                  <a:schemeClr val="lt1"/>
                </a:solidFill>
                <a:latin typeface="Calibri"/>
                <a:ea typeface="Calibri"/>
                <a:cs typeface="Calibri"/>
              </a:defRPr>
            </a:lvl7pPr>
            <a:lvl8pPr marL="0" marR="0" lvl="7" indent="0" algn="l">
              <a:spcBef>
                <a:spcPts val="0"/>
              </a:spcBef>
              <a:buNone/>
              <a:defRPr sz="1200">
                <a:solidFill>
                  <a:schemeClr val="lt1"/>
                </a:solidFill>
                <a:latin typeface="Calibri"/>
                <a:ea typeface="Calibri"/>
                <a:cs typeface="Calibri"/>
              </a:defRPr>
            </a:lvl8pPr>
            <a:lvl9pPr marL="0" marR="0" lvl="8" indent="0" algn="l">
              <a:spcBef>
                <a:spcPts val="0"/>
              </a:spcBef>
              <a:buNone/>
              <a:defRPr sz="1200">
                <a:solidFill>
                  <a:schemeClr val="lt1"/>
                </a:solidFill>
                <a:latin typeface="Calibri"/>
                <a:ea typeface="Calibri"/>
                <a:cs typeface="Calibri"/>
              </a:defRPr>
            </a:lvl9pPr>
          </a:lstStyle>
          <a:p>
            <a:pPr marL="0" lvl="0" indent="0" algn="l">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matchingName="Blank Footer" userDrawn="1">
  <p:cSld name="Blank Footer">
    <p:spTree>
      <p:nvGrpSpPr>
        <p:cNvPr id="1" name=""/>
        <p:cNvGrpSpPr/>
        <p:nvPr/>
      </p:nvGrpSpPr>
      <p:grpSpPr bwMode="auto">
        <a:xfrm>
          <a:off x="0" y="0"/>
          <a:ext cx="0" cy="0"/>
          <a:chOff x="0" y="0"/>
          <a:chExt cx="0" cy="0"/>
        </a:xfrm>
      </p:grpSpPr>
      <p:sp>
        <p:nvSpPr>
          <p:cNvPr id="4" name="Google Shape;216;p36"/>
          <p:cNvSpPr>
            <a:spLocks noGrp="1"/>
          </p:cNvSpPr>
          <p:nvPr>
            <p:ph type="body" idx="1"/>
          </p:nvPr>
        </p:nvSpPr>
        <p:spPr bwMode="auto">
          <a:xfrm>
            <a:off x="455022" y="1502908"/>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rgbClr val="004359"/>
              </a:buClr>
              <a:buSzPts val="1800"/>
              <a:buChar char="•"/>
              <a:defRPr/>
            </a:lvl1pPr>
            <a:lvl2pPr marL="914400" lvl="1" indent="-342900" algn="l">
              <a:lnSpc>
                <a:spcPct val="90000"/>
              </a:lnSpc>
              <a:spcBef>
                <a:spcPts val="500"/>
              </a:spcBef>
              <a:spcAft>
                <a:spcPts val="0"/>
              </a:spcAft>
              <a:buClr>
                <a:srgbClr val="004359"/>
              </a:buClr>
              <a:buSzPts val="1800"/>
              <a:buChar char="•"/>
              <a:defRPr/>
            </a:lvl2pPr>
            <a:lvl3pPr marL="1371600" lvl="2" indent="-342900" algn="l">
              <a:lnSpc>
                <a:spcPct val="90000"/>
              </a:lnSpc>
              <a:spcBef>
                <a:spcPts val="500"/>
              </a:spcBef>
              <a:spcAft>
                <a:spcPts val="0"/>
              </a:spcAft>
              <a:buClr>
                <a:srgbClr val="004359"/>
              </a:buClr>
              <a:buSzPts val="1800"/>
              <a:buChar char="•"/>
              <a:defRPr/>
            </a:lvl3pPr>
            <a:lvl4pPr marL="1828800" lvl="3" indent="-342900" algn="l">
              <a:lnSpc>
                <a:spcPct val="90000"/>
              </a:lnSpc>
              <a:spcBef>
                <a:spcPts val="500"/>
              </a:spcBef>
              <a:spcAft>
                <a:spcPts val="0"/>
              </a:spcAft>
              <a:buClr>
                <a:srgbClr val="004359"/>
              </a:buClr>
              <a:buSzPts val="1800"/>
              <a:buChar char="•"/>
              <a:defRPr/>
            </a:lvl4pPr>
            <a:lvl5pPr marL="2286000" lvl="4" indent="-342900" algn="l">
              <a:lnSpc>
                <a:spcPct val="90000"/>
              </a:lnSpc>
              <a:spcBef>
                <a:spcPts val="500"/>
              </a:spcBef>
              <a:spcAft>
                <a:spcPts val="0"/>
              </a:spcAft>
              <a:buClr>
                <a:srgbClr val="0043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5" name="Google Shape;217;p36"/>
          <p:cNvSpPr>
            <a:spLocks noGrp="1"/>
          </p:cNvSpPr>
          <p:nvPr>
            <p:ph type="title"/>
          </p:nvPr>
        </p:nvSpPr>
        <p:spPr bwMode="auto">
          <a:xfrm>
            <a:off x="454525" y="204374"/>
            <a:ext cx="10515600" cy="9387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6" name="Google Shape;218;p36"/>
          <p:cNvSpPr>
            <a:spLocks noGrp="1"/>
          </p:cNvSpPr>
          <p:nvPr>
            <p:ph type="sldNum" idx="12"/>
          </p:nvPr>
        </p:nvSpPr>
        <p:spPr bwMode="auto">
          <a:xfrm>
            <a:off x="11439527" y="6523900"/>
            <a:ext cx="569700" cy="321300"/>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matchingName="Custom Layout" userDrawn="1">
  <p:cSld name="Custom Layout">
    <p:spTree>
      <p:nvGrpSpPr>
        <p:cNvPr id="1" name=""/>
        <p:cNvGrpSpPr/>
        <p:nvPr/>
      </p:nvGrpSpPr>
      <p:grpSpPr bwMode="auto">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matchingName="1_Custom Layout" userDrawn="1">
  <p:cSld name="1_Custom Layout">
    <p:spTree>
      <p:nvGrpSpPr>
        <p:cNvPr id="1" name=""/>
        <p:cNvGrpSpPr/>
        <p:nvPr/>
      </p:nvGrpSpPr>
      <p:grpSpPr bwMode="auto">
        <a:xfrm>
          <a:off x="0" y="0"/>
          <a:ext cx="0" cy="0"/>
          <a:chOff x="0" y="0"/>
          <a:chExt cx="0" cy="0"/>
        </a:xfrm>
      </p:grpSpPr>
      <p:pic>
        <p:nvPicPr>
          <p:cNvPr id="4" name="Google Shape;37;p6"/>
          <p:cNvPicPr/>
          <p:nvPr/>
        </p:nvPicPr>
        <p:blipFill>
          <a:blip r:embed="rId2">
            <a:alphaModFix/>
          </a:blip>
          <a:stretch/>
        </p:blipFill>
        <p:spPr bwMode="auto">
          <a:xfrm>
            <a:off x="9327386" y="0"/>
            <a:ext cx="2864614" cy="6858000"/>
          </a:xfrm>
          <a:prstGeom prst="rect">
            <a:avLst/>
          </a:prstGeom>
          <a:noFill/>
          <a:ln>
            <a:noFill/>
          </a:ln>
        </p:spPr>
      </p:pic>
      <p:sp>
        <p:nvSpPr>
          <p:cNvPr id="5" name="Google Shape;38;p6"/>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pic>
        <p:nvPicPr>
          <p:cNvPr id="6" name="Google Shape;39;p6"/>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40;p6"/>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41;p6"/>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matchingName="2_Custom Layout" userDrawn="1">
  <p:cSld name="2_Custom Layout">
    <p:spTree>
      <p:nvGrpSpPr>
        <p:cNvPr id="1" name=""/>
        <p:cNvGrpSpPr/>
        <p:nvPr/>
      </p:nvGrpSpPr>
      <p:grpSpPr bwMode="auto">
        <a:xfrm>
          <a:off x="0" y="0"/>
          <a:ext cx="0" cy="0"/>
          <a:chOff x="0" y="0"/>
          <a:chExt cx="0" cy="0"/>
        </a:xfrm>
      </p:grpSpPr>
      <p:sp>
        <p:nvSpPr>
          <p:cNvPr id="4" name="Google Shape;43;p7"/>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5" name="Google Shape;44;p7"/>
          <p:cNvPicPr/>
          <p:nvPr/>
        </p:nvPicPr>
        <p:blipFill>
          <a:blip r:embed="rId2">
            <a:alphaModFix/>
          </a:blip>
          <a:stretch/>
        </p:blipFill>
        <p:spPr bwMode="auto">
          <a:xfrm>
            <a:off x="9327386" y="0"/>
            <a:ext cx="2864614" cy="6858000"/>
          </a:xfrm>
          <a:prstGeom prst="rect">
            <a:avLst/>
          </a:prstGeom>
          <a:noFill/>
          <a:ln>
            <a:noFill/>
          </a:ln>
        </p:spPr>
      </p:pic>
      <p:pic>
        <p:nvPicPr>
          <p:cNvPr id="6" name="Google Shape;45;p7"/>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46;p7"/>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47;p7"/>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matchingName="3_Custom Layout" userDrawn="1">
  <p:cSld name="3_Custom Layout">
    <p:spTree>
      <p:nvGrpSpPr>
        <p:cNvPr id="1" name=""/>
        <p:cNvGrpSpPr/>
        <p:nvPr/>
      </p:nvGrpSpPr>
      <p:grpSpPr bwMode="auto">
        <a:xfrm>
          <a:off x="0" y="0"/>
          <a:ext cx="0" cy="0"/>
          <a:chOff x="0" y="0"/>
          <a:chExt cx="0" cy="0"/>
        </a:xfrm>
      </p:grpSpPr>
      <p:sp>
        <p:nvSpPr>
          <p:cNvPr id="4" name="Google Shape;49;p8"/>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5" name="Google Shape;50;p8"/>
          <p:cNvPicPr/>
          <p:nvPr/>
        </p:nvPicPr>
        <p:blipFill>
          <a:blip r:embed="rId2">
            <a:alphaModFix/>
          </a:blip>
          <a:stretch/>
        </p:blipFill>
        <p:spPr bwMode="auto">
          <a:xfrm>
            <a:off x="9323748" y="-8626"/>
            <a:ext cx="2868252" cy="6866709"/>
          </a:xfrm>
          <a:prstGeom prst="rect">
            <a:avLst/>
          </a:prstGeom>
          <a:noFill/>
          <a:ln>
            <a:noFill/>
          </a:ln>
        </p:spPr>
      </p:pic>
      <p:pic>
        <p:nvPicPr>
          <p:cNvPr id="6" name="Google Shape;51;p8"/>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52;p8"/>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53;p8"/>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matchingName="4_Custom Layout" userDrawn="1">
  <p:cSld name="4_Custom Layout">
    <p:spTree>
      <p:nvGrpSpPr>
        <p:cNvPr id="1" name=""/>
        <p:cNvGrpSpPr/>
        <p:nvPr/>
      </p:nvGrpSpPr>
      <p:grpSpPr bwMode="auto">
        <a:xfrm>
          <a:off x="0" y="0"/>
          <a:ext cx="0" cy="0"/>
          <a:chOff x="0" y="0"/>
          <a:chExt cx="0" cy="0"/>
        </a:xfrm>
      </p:grpSpPr>
      <p:pic>
        <p:nvPicPr>
          <p:cNvPr id="4" name="Google Shape;55;p9"/>
          <p:cNvPicPr/>
          <p:nvPr/>
        </p:nvPicPr>
        <p:blipFill>
          <a:blip r:embed="rId2">
            <a:alphaModFix/>
          </a:blip>
          <a:stretch/>
        </p:blipFill>
        <p:spPr bwMode="auto">
          <a:xfrm>
            <a:off x="9327386" y="0"/>
            <a:ext cx="2864614" cy="6858000"/>
          </a:xfrm>
          <a:prstGeom prst="rect">
            <a:avLst/>
          </a:prstGeom>
          <a:noFill/>
          <a:ln>
            <a:noFill/>
          </a:ln>
        </p:spPr>
      </p:pic>
      <p:sp>
        <p:nvSpPr>
          <p:cNvPr id="5" name="Google Shape;56;p9"/>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57;p9"/>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58;p9"/>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59;p9"/>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matchingName="5_Custom Layout" userDrawn="1">
  <p:cSld name="5_Custom Layout">
    <p:spTree>
      <p:nvGrpSpPr>
        <p:cNvPr id="1" name=""/>
        <p:cNvGrpSpPr/>
        <p:nvPr/>
      </p:nvGrpSpPr>
      <p:grpSpPr bwMode="auto">
        <a:xfrm>
          <a:off x="0" y="0"/>
          <a:ext cx="0" cy="0"/>
          <a:chOff x="0" y="0"/>
          <a:chExt cx="0" cy="0"/>
        </a:xfrm>
      </p:grpSpPr>
      <p:sp>
        <p:nvSpPr>
          <p:cNvPr id="4" name="Google Shape;61;p10"/>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5" name="Google Shape;62;p10"/>
          <p:cNvPicPr/>
          <p:nvPr/>
        </p:nvPicPr>
        <p:blipFill>
          <a:blip r:embed="rId2">
            <a:alphaModFix/>
          </a:blip>
          <a:stretch/>
        </p:blipFill>
        <p:spPr bwMode="auto">
          <a:xfrm>
            <a:off x="9327386" y="0"/>
            <a:ext cx="2864614" cy="6858000"/>
          </a:xfrm>
          <a:prstGeom prst="rect">
            <a:avLst/>
          </a:prstGeom>
          <a:noFill/>
          <a:ln>
            <a:noFill/>
          </a:ln>
        </p:spPr>
      </p:pic>
      <p:pic>
        <p:nvPicPr>
          <p:cNvPr id="6" name="Google Shape;63;p10"/>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64;p10"/>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65;p10"/>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matchingName="6_Custom Layout" userDrawn="1">
  <p:cSld name="6_Custom Layout">
    <p:spTree>
      <p:nvGrpSpPr>
        <p:cNvPr id="1" name=""/>
        <p:cNvGrpSpPr/>
        <p:nvPr/>
      </p:nvGrpSpPr>
      <p:grpSpPr bwMode="auto">
        <a:xfrm>
          <a:off x="0" y="0"/>
          <a:ext cx="0" cy="0"/>
          <a:chOff x="0" y="0"/>
          <a:chExt cx="0" cy="0"/>
        </a:xfrm>
      </p:grpSpPr>
      <p:sp>
        <p:nvSpPr>
          <p:cNvPr id="4" name="Google Shape;67;p11"/>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5" name="Google Shape;68;p11"/>
          <p:cNvPicPr/>
          <p:nvPr/>
        </p:nvPicPr>
        <p:blipFill>
          <a:blip r:embed="rId2">
            <a:alphaModFix/>
          </a:blip>
          <a:stretch/>
        </p:blipFill>
        <p:spPr bwMode="auto">
          <a:xfrm>
            <a:off x="9327386" y="0"/>
            <a:ext cx="2864614" cy="6858000"/>
          </a:xfrm>
          <a:prstGeom prst="rect">
            <a:avLst/>
          </a:prstGeom>
          <a:noFill/>
          <a:ln>
            <a:noFill/>
          </a:ln>
        </p:spPr>
      </p:pic>
      <p:pic>
        <p:nvPicPr>
          <p:cNvPr id="6" name="Google Shape;69;p11"/>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70;p11"/>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71;p11"/>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31"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3.xml"/><Relationship Id="rId5" Type="http://schemas.openxmlformats.org/officeDocument/2006/relationships/image" Target="../media/image2.png"/><Relationship Id="rId4" Type="http://schemas.openxmlformats.org/officeDocument/2006/relationships/image" Target="../media/image3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
        <p:nvSpPr>
          <p:cNvPr id="4" name="Google Shape;6;p1"/>
          <p:cNvSpPr>
            <a:spLocks noGrp="1"/>
          </p:cNvSpPr>
          <p:nvPr>
            <p:ph type="title"/>
          </p:nvPr>
        </p:nvSpPr>
        <p:spPr bwMode="auto">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5" name="Google Shape;7;p1"/>
          <p:cNvSpPr>
            <a:spLocks noGrp="1"/>
          </p:cNvSpPr>
          <p:nvPr>
            <p:ph type="body" idx="1"/>
          </p:nvPr>
        </p:nvSpPr>
        <p:spPr bwMode="auto">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9pPr>
          </a:lstStyle>
          <a:p>
            <a:pPr>
              <a:defRPr/>
            </a:pPr>
            <a:endParaRPr/>
          </a:p>
        </p:txBody>
      </p:sp>
      <p:sp>
        <p:nvSpPr>
          <p:cNvPr id="6" name="Google Shape;8;p1"/>
          <p:cNvSpPr>
            <a:spLocks noGrp="1"/>
          </p:cNvSpPr>
          <p:nvPr>
            <p:ph type="dt" idx="10"/>
          </p:nvPr>
        </p:nvSpPr>
        <p:spPr bwMode="auto">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7" name="Google Shape;9;p1"/>
          <p:cNvSpPr>
            <a:spLocks noGrp="1"/>
          </p:cNvSpPr>
          <p:nvPr>
            <p:ph type="ftr" idx="11"/>
          </p:nvPr>
        </p:nvSpPr>
        <p:spPr bwMode="auto">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8" name="Google Shape;10;p1"/>
          <p:cNvSpPr>
            <a:spLocks noGrp="1"/>
          </p:cNvSpPr>
          <p:nvPr>
            <p:ph type="sldNum" idx="12"/>
          </p:nvPr>
        </p:nvSpPr>
        <p:spPr bwMode="auto">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200" b="0" i="0" u="none" strike="noStrike" cap="none">
                <a:solidFill>
                  <a:srgbClr val="888888"/>
                </a:solidFill>
                <a:latin typeface="Calibri"/>
                <a:ea typeface="Calibri"/>
                <a:cs typeface="Calibri"/>
              </a:defRPr>
            </a:lvl1pPr>
            <a:lvl2pPr marL="0" marR="0" lvl="1" indent="0" algn="r">
              <a:spcBef>
                <a:spcPts val="0"/>
              </a:spcBef>
              <a:buNone/>
              <a:defRPr sz="1200" b="0" i="0" u="none" strike="noStrike" cap="none">
                <a:solidFill>
                  <a:srgbClr val="888888"/>
                </a:solidFill>
                <a:latin typeface="Calibri"/>
                <a:ea typeface="Calibri"/>
                <a:cs typeface="Calibri"/>
              </a:defRPr>
            </a:lvl2pPr>
            <a:lvl3pPr marL="0" marR="0" lvl="2" indent="0" algn="r">
              <a:spcBef>
                <a:spcPts val="0"/>
              </a:spcBef>
              <a:buNone/>
              <a:defRPr sz="1200" b="0" i="0" u="none" strike="noStrike" cap="none">
                <a:solidFill>
                  <a:srgbClr val="888888"/>
                </a:solidFill>
                <a:latin typeface="Calibri"/>
                <a:ea typeface="Calibri"/>
                <a:cs typeface="Calibri"/>
              </a:defRPr>
            </a:lvl3pPr>
            <a:lvl4pPr marL="0" marR="0" lvl="3" indent="0" algn="r">
              <a:spcBef>
                <a:spcPts val="0"/>
              </a:spcBef>
              <a:buNone/>
              <a:defRPr sz="1200" b="0" i="0" u="none" strike="noStrike" cap="none">
                <a:solidFill>
                  <a:srgbClr val="888888"/>
                </a:solidFill>
                <a:latin typeface="Calibri"/>
                <a:ea typeface="Calibri"/>
                <a:cs typeface="Calibri"/>
              </a:defRPr>
            </a:lvl4pPr>
            <a:lvl5pPr marL="0" marR="0" lvl="4" indent="0" algn="r">
              <a:spcBef>
                <a:spcPts val="0"/>
              </a:spcBef>
              <a:buNone/>
              <a:defRPr sz="1200" b="0" i="0" u="none" strike="noStrike" cap="none">
                <a:solidFill>
                  <a:srgbClr val="888888"/>
                </a:solidFill>
                <a:latin typeface="Calibri"/>
                <a:ea typeface="Calibri"/>
                <a:cs typeface="Calibri"/>
              </a:defRPr>
            </a:lvl5pPr>
            <a:lvl6pPr marL="0" marR="0" lvl="5" indent="0" algn="r">
              <a:spcBef>
                <a:spcPts val="0"/>
              </a:spcBef>
              <a:buNone/>
              <a:defRPr sz="1200" b="0" i="0" u="none" strike="noStrike" cap="none">
                <a:solidFill>
                  <a:srgbClr val="888888"/>
                </a:solidFill>
                <a:latin typeface="Calibri"/>
                <a:ea typeface="Calibri"/>
                <a:cs typeface="Calibri"/>
              </a:defRPr>
            </a:lvl6pPr>
            <a:lvl7pPr marL="0" marR="0" lvl="6" indent="0" algn="r">
              <a:spcBef>
                <a:spcPts val="0"/>
              </a:spcBef>
              <a:buNone/>
              <a:defRPr sz="1200" b="0" i="0" u="none" strike="noStrike" cap="none">
                <a:solidFill>
                  <a:srgbClr val="888888"/>
                </a:solidFill>
                <a:latin typeface="Calibri"/>
                <a:ea typeface="Calibri"/>
                <a:cs typeface="Calibri"/>
              </a:defRPr>
            </a:lvl7pPr>
            <a:lvl8pPr marL="0" marR="0" lvl="7" indent="0" algn="r">
              <a:spcBef>
                <a:spcPts val="0"/>
              </a:spcBef>
              <a:buNone/>
              <a:defRPr sz="1200" b="0" i="0" u="none" strike="noStrike" cap="none">
                <a:solidFill>
                  <a:srgbClr val="888888"/>
                </a:solidFill>
                <a:latin typeface="Calibri"/>
                <a:ea typeface="Calibri"/>
                <a:cs typeface="Calibri"/>
              </a:defRPr>
            </a:lvl8pPr>
            <a:lvl9pPr marL="0" marR="0" lvl="8" indent="0" algn="r">
              <a:spcBef>
                <a:spcPts val="0"/>
              </a:spcBef>
              <a:buNone/>
              <a:defRPr sz="1200" b="0" i="0" u="none" strike="noStrike" cap="none">
                <a:solidFill>
                  <a:srgbClr val="888888"/>
                </a:solidFill>
                <a:latin typeface="Calibri"/>
                <a:ea typeface="Calibri"/>
                <a:cs typeface="Calibri"/>
              </a:defRPr>
            </a:lvl9pPr>
          </a:lstStyle>
          <a:p>
            <a:pPr marL="0" lvl="0" indent="0" algn="r">
              <a:spcBef>
                <a:spcPts val="0"/>
              </a:spcBef>
              <a:spcAft>
                <a:spcPts val="0"/>
              </a:spcAft>
              <a:buNone/>
              <a:defRPr/>
            </a:pPr>
            <a:fld id="{00000000-1234-1234-1234-123412341234}" type="slidenum">
              <a:rPr lang="en-US"/>
              <a:t>‹#›</a:t>
            </a:fld>
            <a:endParaRPr/>
          </a:p>
        </p:txBody>
      </p:sp>
      <p:pic>
        <p:nvPicPr>
          <p:cNvPr id="9" name="Google Shape;11;p1"/>
          <p:cNvPicPr/>
          <p:nvPr/>
        </p:nvPicPr>
        <p:blipFill>
          <a:blip r:embed="rId4">
            <a:alphaModFix/>
          </a:blip>
          <a:srcRect l="29113" t="13460" r="32412" b="53353"/>
          <a:stretch/>
        </p:blipFill>
        <p:spPr bwMode="auto">
          <a:xfrm flipH="1">
            <a:off x="0" y="-24064"/>
            <a:ext cx="12208809" cy="6882064"/>
          </a:xfrm>
          <a:prstGeom prst="rect">
            <a:avLst/>
          </a:prstGeom>
          <a:noFill/>
          <a:ln>
            <a:noFill/>
          </a:ln>
        </p:spPr>
      </p:pic>
      <p:sp>
        <p:nvSpPr>
          <p:cNvPr id="10" name="Google Shape;12;p1"/>
          <p:cNvSpPr/>
          <p:nvPr/>
        </p:nvSpPr>
        <p:spPr bwMode="auto">
          <a:xfrm>
            <a:off x="882914" y="1834440"/>
            <a:ext cx="6311372" cy="473241"/>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800"/>
              <a:buFont typeface="Arial"/>
              <a:buNone/>
              <a:defRPr/>
            </a:pPr>
            <a:r>
              <a:rPr lang="en-US" sz="2800" b="1" i="0" u="none" strike="noStrike" cap="none">
                <a:solidFill>
                  <a:schemeClr val="lt1"/>
                </a:solidFill>
                <a:latin typeface="Calibri"/>
                <a:ea typeface="Calibri"/>
                <a:cs typeface="Calibri"/>
              </a:rPr>
              <a:t>Lorem Ipsum Dolor Sit Amet Sectetur Adipiscing Elit Vivamus</a:t>
            </a:r>
            <a:endParaRPr sz="2800" b="1" i="0" u="none" strike="noStrike" cap="none">
              <a:solidFill>
                <a:schemeClr val="lt1"/>
              </a:solidFill>
              <a:latin typeface="Calibri"/>
              <a:ea typeface="Calibri"/>
              <a:cs typeface="Calibri"/>
            </a:endParaRPr>
          </a:p>
        </p:txBody>
      </p:sp>
      <p:sp>
        <p:nvSpPr>
          <p:cNvPr id="11" name="Google Shape;13;p1"/>
          <p:cNvSpPr/>
          <p:nvPr/>
        </p:nvSpPr>
        <p:spPr bwMode="auto">
          <a:xfrm>
            <a:off x="892439" y="2682447"/>
            <a:ext cx="5003270" cy="360672"/>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400"/>
              <a:buFont typeface="Arial"/>
              <a:buNone/>
              <a:defRPr/>
            </a:pPr>
            <a:r>
              <a:rPr lang="en-US" sz="2400" b="0" i="0" u="none" strike="noStrike" cap="none">
                <a:solidFill>
                  <a:schemeClr val="lt1"/>
                </a:solidFill>
                <a:latin typeface="Calibri"/>
                <a:ea typeface="Calibri"/>
                <a:cs typeface="Calibri"/>
              </a:rPr>
              <a:t>Subtitle (if applicable)</a:t>
            </a:r>
            <a:endParaRPr sz="2400" b="0" i="0" u="none" strike="noStrike" cap="none">
              <a:solidFill>
                <a:schemeClr val="lt1"/>
              </a:solidFill>
              <a:latin typeface="Calibri"/>
              <a:ea typeface="Calibri"/>
              <a:cs typeface="Calibri"/>
            </a:endParaRPr>
          </a:p>
          <a:p>
            <a:pPr marL="0" marR="0" lvl="0" indent="0" algn="l">
              <a:lnSpc>
                <a:spcPct val="90000"/>
              </a:lnSpc>
              <a:spcBef>
                <a:spcPts val="1000"/>
              </a:spcBef>
              <a:spcAft>
                <a:spcPts val="0"/>
              </a:spcAft>
              <a:buClr>
                <a:schemeClr val="dk1"/>
              </a:buClr>
              <a:buSzPts val="2400"/>
              <a:buFont typeface="Arial"/>
              <a:buNone/>
              <a:defRPr/>
            </a:pPr>
            <a:endParaRPr sz="2400" b="0" i="0" u="none" strike="noStrike" cap="none">
              <a:solidFill>
                <a:schemeClr val="lt1"/>
              </a:solidFill>
              <a:latin typeface="Calibri"/>
              <a:ea typeface="Calibri"/>
              <a:cs typeface="Calibri"/>
            </a:endParaRPr>
          </a:p>
        </p:txBody>
      </p:sp>
      <p:sp>
        <p:nvSpPr>
          <p:cNvPr id="12" name="Google Shape;14;p1"/>
          <p:cNvSpPr/>
          <p:nvPr/>
        </p:nvSpPr>
        <p:spPr bwMode="auto">
          <a:xfrm>
            <a:off x="892438" y="6087277"/>
            <a:ext cx="2427973" cy="428319"/>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000"/>
              <a:buFont typeface="Arial"/>
              <a:buNone/>
              <a:defRPr/>
            </a:pPr>
            <a:r>
              <a:rPr lang="en-US" sz="2000" b="0" i="0" u="none" strike="noStrike" cap="none">
                <a:solidFill>
                  <a:schemeClr val="lt1"/>
                </a:solidFill>
                <a:latin typeface="Calibri"/>
                <a:ea typeface="Calibri"/>
                <a:cs typeface="Calibri"/>
              </a:rPr>
              <a:t>www.geant.org</a:t>
            </a:r>
            <a:endParaRPr sz="2000" b="0" i="0" u="none" strike="noStrike" cap="none">
              <a:solidFill>
                <a:schemeClr val="lt1"/>
              </a:solidFill>
              <a:latin typeface="Calibri"/>
              <a:ea typeface="Calibri"/>
              <a:cs typeface="Calibri"/>
            </a:endParaRPr>
          </a:p>
        </p:txBody>
      </p:sp>
      <p:pic>
        <p:nvPicPr>
          <p:cNvPr id="13" name="Google Shape;15;p1"/>
          <p:cNvPicPr/>
          <p:nvPr/>
        </p:nvPicPr>
        <p:blipFill>
          <a:blip r:embed="rId5">
            <a:alphaModFix/>
          </a:blip>
          <a:srcRect t="-1" b="-7426"/>
          <a:stretch/>
        </p:blipFill>
        <p:spPr bwMode="auto">
          <a:xfrm>
            <a:off x="998895" y="520296"/>
            <a:ext cx="1432449" cy="876891"/>
          </a:xfrm>
          <a:prstGeom prst="rect">
            <a:avLst/>
          </a:prstGeom>
          <a:noFill/>
          <a:ln>
            <a:noFill/>
          </a:ln>
        </p:spPr>
      </p:pic>
      <p:sp>
        <p:nvSpPr>
          <p:cNvPr id="14" name="Google Shape;16;p1"/>
          <p:cNvSpPr/>
          <p:nvPr/>
        </p:nvSpPr>
        <p:spPr bwMode="auto">
          <a:xfrm>
            <a:off x="892439" y="3606739"/>
            <a:ext cx="6163776" cy="360672"/>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Clr>
                <a:schemeClr val="lt1"/>
              </a:buClr>
              <a:buSzPts val="2200"/>
              <a:buFont typeface="Arial"/>
              <a:buNone/>
              <a:defRPr/>
            </a:pPr>
            <a:r>
              <a:rPr lang="en-US" sz="2200" b="1" i="0" u="none" strike="noStrike" cap="none">
                <a:solidFill>
                  <a:schemeClr val="lt1"/>
                </a:solidFill>
                <a:latin typeface="Calibri"/>
                <a:ea typeface="Calibri"/>
                <a:cs typeface="Calibri"/>
              </a:rPr>
              <a:t>Name Surname</a:t>
            </a:r>
            <a:endParaRPr sz="2200" b="1" i="0" u="none" strike="noStrike" cap="none">
              <a:solidFill>
                <a:schemeClr val="lt1"/>
              </a:solidFill>
              <a:latin typeface="Calibri"/>
              <a:ea typeface="Calibri"/>
              <a:cs typeface="Calibri"/>
            </a:endParaRPr>
          </a:p>
          <a:p>
            <a:pPr marL="0" marR="0" lvl="0" indent="0" algn="l">
              <a:lnSpc>
                <a:spcPct val="100000"/>
              </a:lnSpc>
              <a:spcBef>
                <a:spcPts val="0"/>
              </a:spcBef>
              <a:spcAft>
                <a:spcPts val="0"/>
              </a:spcAft>
              <a:buClr>
                <a:schemeClr val="lt1"/>
              </a:buClr>
              <a:buSzPts val="2000"/>
              <a:buFont typeface="Arial"/>
              <a:buNone/>
              <a:defRPr/>
            </a:pPr>
            <a:r>
              <a:rPr lang="en-US" sz="2000" b="0" i="1" u="none" strike="noStrike" cap="none">
                <a:solidFill>
                  <a:schemeClr val="lt1"/>
                </a:solidFill>
                <a:latin typeface="Calibri"/>
                <a:ea typeface="Calibri"/>
                <a:cs typeface="Calibri"/>
              </a:rPr>
              <a:t>Role in GÉANT</a:t>
            </a:r>
            <a:endParaRPr sz="2000" b="0" i="1" u="none" strike="noStrike" cap="none">
              <a:solidFill>
                <a:schemeClr val="lt1"/>
              </a:solidFill>
              <a:latin typeface="Calibri"/>
              <a:ea typeface="Calibri"/>
              <a:cs typeface="Calibri"/>
            </a:endParaRPr>
          </a:p>
        </p:txBody>
      </p:sp>
      <p:sp>
        <p:nvSpPr>
          <p:cNvPr id="15" name="Google Shape;17;p1"/>
          <p:cNvSpPr/>
          <p:nvPr/>
        </p:nvSpPr>
        <p:spPr bwMode="auto">
          <a:xfrm>
            <a:off x="892439" y="4740871"/>
            <a:ext cx="5003270" cy="360672"/>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000"/>
              <a:buFont typeface="Arial"/>
              <a:buNone/>
              <a:defRPr/>
            </a:pPr>
            <a:r>
              <a:rPr lang="en-US" sz="2000" b="0" i="0" u="none" strike="noStrike" cap="none">
                <a:solidFill>
                  <a:schemeClr val="lt1"/>
                </a:solidFill>
                <a:latin typeface="Calibri"/>
                <a:ea typeface="Calibri"/>
                <a:cs typeface="Calibri"/>
              </a:rPr>
              <a:t>Event, Location, Date</a:t>
            </a:r>
            <a:endParaRPr sz="2000" b="0" i="0" u="none" strike="noStrike" cap="none">
              <a:solidFill>
                <a:schemeClr val="lt1"/>
              </a:solidFill>
              <a:latin typeface="Calibri"/>
              <a:ea typeface="Calibri"/>
              <a:cs typeface="Calibri"/>
            </a:endParaRPr>
          </a:p>
        </p:txBody>
      </p:sp>
      <p:sp>
        <p:nvSpPr>
          <p:cNvPr id="16" name="Google Shape;18;p1"/>
          <p:cNvSpPr/>
          <p:nvPr/>
        </p:nvSpPr>
        <p:spPr bwMode="auto">
          <a:xfrm>
            <a:off x="882914" y="5223782"/>
            <a:ext cx="2394857" cy="428319"/>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1000"/>
              <a:buFont typeface="Arial"/>
              <a:buNone/>
              <a:defRPr/>
            </a:pPr>
            <a:r>
              <a:rPr lang="en-US" sz="1000" b="0" i="0" u="none" strike="noStrike" cap="none">
                <a:solidFill>
                  <a:schemeClr val="lt1"/>
                </a:solidFill>
                <a:latin typeface="Calibri"/>
                <a:ea typeface="Calibri"/>
                <a:cs typeface="Calibri"/>
              </a:rPr>
              <a:t>Public / Confidential / Restricted</a:t>
            </a:r>
            <a:endParaRPr sz="1000" b="0" i="0" u="none" strike="noStrike" cap="none">
              <a:solidFill>
                <a:srgbClr val="7F7F7F"/>
              </a:solidFill>
              <a:latin typeface="Calibri"/>
              <a:ea typeface="Calibri"/>
              <a:cs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
        <p:nvSpPr>
          <p:cNvPr id="4" name="Google Shape;27;p4"/>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rgbClr val="1E4E79"/>
              </a:buClr>
              <a:buSzPts val="3200"/>
              <a:buFont typeface="Calibri"/>
              <a:buNone/>
              <a:defRPr sz="3200" b="1" i="0" u="none" strike="noStrike" cap="none">
                <a:solidFill>
                  <a:srgbClr val="1E4E79"/>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5" name="Google Shape;28;p4"/>
          <p:cNvSpPr>
            <a:spLocks noGrp="1"/>
          </p:cNvSpPr>
          <p:nvPr>
            <p:ph type="body" idx="1"/>
          </p:nvPr>
        </p:nvSpPr>
        <p:spPr bwMode="auto">
          <a:xfrm>
            <a:off x="998895" y="1353031"/>
            <a:ext cx="807285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defRPr>
            </a:lvl1pPr>
            <a:lvl2pPr marL="914400" marR="0" lvl="1" indent="-381000" algn="l">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defRPr>
            </a:lvl2pPr>
            <a:lvl3pPr marL="1371600" marR="0" lvl="2" indent="-355600" algn="l">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defRPr>
            </a:lvl3pPr>
            <a:lvl4pPr marL="1828800" marR="0" lvl="3" indent="-342900" algn="l">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defRPr>
            </a:lvl4pPr>
            <a:lvl5pPr marL="2286000" marR="0" lvl="4" indent="-342900" algn="l">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9pPr>
          </a:lstStyle>
          <a:p>
            <a:pPr>
              <a:defRPr/>
            </a:pPr>
            <a:endParaRPr/>
          </a:p>
        </p:txBody>
      </p:sp>
      <p:sp>
        <p:nvSpPr>
          <p:cNvPr id="6" name="Google Shape;29;p4"/>
          <p:cNvSpPr/>
          <p:nvPr/>
        </p:nvSpPr>
        <p:spPr bwMode="auto">
          <a:xfrm>
            <a:off x="998895" y="6229350"/>
            <a:ext cx="1327171" cy="276999"/>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fld id="{00000000-1234-1234-1234-123412341234}" type="slidenum">
              <a:rPr lang="en-US" sz="1200" b="0" i="0" u="none" strike="noStrike" cap="none">
                <a:solidFill>
                  <a:srgbClr val="065081"/>
                </a:solidFill>
                <a:latin typeface="Calibri"/>
                <a:ea typeface="Calibri"/>
                <a:cs typeface="Calibri"/>
              </a:rPr>
              <a:t>‹#›</a:t>
            </a:fld>
            <a:endParaRPr sz="1200" b="0" i="0" u="none" strike="noStrike" cap="none">
              <a:solidFill>
                <a:srgbClr val="065081"/>
              </a:solidFill>
              <a:latin typeface="Calibri"/>
              <a:ea typeface="Calibri"/>
              <a:cs typeface="Calibri"/>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 id="2147483680" r:id="rId27"/>
    <p:sldLayoutId id="2147483681" r:id="rId28"/>
    <p:sldLayoutId id="2147483682" r:id="rId29"/>
    <p:sldLayoutId id="2147483683" r:id="rId30"/>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
        <p:nvSpPr>
          <p:cNvPr id="4" name="Google Shape;220;p37"/>
          <p:cNvSpPr>
            <a:spLocks noGrp="1"/>
          </p:cNvSpPr>
          <p:nvPr>
            <p:ph type="title"/>
          </p:nvPr>
        </p:nvSpPr>
        <p:spPr bwMode="auto">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5" name="Google Shape;221;p37"/>
          <p:cNvSpPr>
            <a:spLocks noGrp="1"/>
          </p:cNvSpPr>
          <p:nvPr>
            <p:ph type="body" idx="1"/>
          </p:nvPr>
        </p:nvSpPr>
        <p:spPr bwMode="auto">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9pPr>
          </a:lstStyle>
          <a:p>
            <a:pPr>
              <a:defRPr/>
            </a:pPr>
            <a:endParaRPr/>
          </a:p>
        </p:txBody>
      </p:sp>
      <p:sp>
        <p:nvSpPr>
          <p:cNvPr id="6" name="Google Shape;222;p37"/>
          <p:cNvSpPr>
            <a:spLocks noGrp="1"/>
          </p:cNvSpPr>
          <p:nvPr>
            <p:ph type="dt" idx="10"/>
          </p:nvPr>
        </p:nvSpPr>
        <p:spPr bwMode="auto">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7" name="Google Shape;223;p37"/>
          <p:cNvSpPr>
            <a:spLocks noGrp="1"/>
          </p:cNvSpPr>
          <p:nvPr>
            <p:ph type="ftr" idx="11"/>
          </p:nvPr>
        </p:nvSpPr>
        <p:spPr bwMode="auto">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8" name="Google Shape;224;p37"/>
          <p:cNvSpPr>
            <a:spLocks noGrp="1"/>
          </p:cNvSpPr>
          <p:nvPr>
            <p:ph type="sldNum" idx="12"/>
          </p:nvPr>
        </p:nvSpPr>
        <p:spPr bwMode="auto">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200" b="0" i="0" u="none" strike="noStrike" cap="none">
                <a:solidFill>
                  <a:srgbClr val="888888"/>
                </a:solidFill>
                <a:latin typeface="Calibri"/>
                <a:ea typeface="Calibri"/>
                <a:cs typeface="Calibri"/>
              </a:defRPr>
            </a:lvl1pPr>
            <a:lvl2pPr marL="0" marR="0" lvl="1" indent="0" algn="r">
              <a:spcBef>
                <a:spcPts val="0"/>
              </a:spcBef>
              <a:buNone/>
              <a:defRPr sz="1200" b="0" i="0" u="none" strike="noStrike" cap="none">
                <a:solidFill>
                  <a:srgbClr val="888888"/>
                </a:solidFill>
                <a:latin typeface="Calibri"/>
                <a:ea typeface="Calibri"/>
                <a:cs typeface="Calibri"/>
              </a:defRPr>
            </a:lvl2pPr>
            <a:lvl3pPr marL="0" marR="0" lvl="2" indent="0" algn="r">
              <a:spcBef>
                <a:spcPts val="0"/>
              </a:spcBef>
              <a:buNone/>
              <a:defRPr sz="1200" b="0" i="0" u="none" strike="noStrike" cap="none">
                <a:solidFill>
                  <a:srgbClr val="888888"/>
                </a:solidFill>
                <a:latin typeface="Calibri"/>
                <a:ea typeface="Calibri"/>
                <a:cs typeface="Calibri"/>
              </a:defRPr>
            </a:lvl3pPr>
            <a:lvl4pPr marL="0" marR="0" lvl="3" indent="0" algn="r">
              <a:spcBef>
                <a:spcPts val="0"/>
              </a:spcBef>
              <a:buNone/>
              <a:defRPr sz="1200" b="0" i="0" u="none" strike="noStrike" cap="none">
                <a:solidFill>
                  <a:srgbClr val="888888"/>
                </a:solidFill>
                <a:latin typeface="Calibri"/>
                <a:ea typeface="Calibri"/>
                <a:cs typeface="Calibri"/>
              </a:defRPr>
            </a:lvl4pPr>
            <a:lvl5pPr marL="0" marR="0" lvl="4" indent="0" algn="r">
              <a:spcBef>
                <a:spcPts val="0"/>
              </a:spcBef>
              <a:buNone/>
              <a:defRPr sz="1200" b="0" i="0" u="none" strike="noStrike" cap="none">
                <a:solidFill>
                  <a:srgbClr val="888888"/>
                </a:solidFill>
                <a:latin typeface="Calibri"/>
                <a:ea typeface="Calibri"/>
                <a:cs typeface="Calibri"/>
              </a:defRPr>
            </a:lvl5pPr>
            <a:lvl6pPr marL="0" marR="0" lvl="5" indent="0" algn="r">
              <a:spcBef>
                <a:spcPts val="0"/>
              </a:spcBef>
              <a:buNone/>
              <a:defRPr sz="1200" b="0" i="0" u="none" strike="noStrike" cap="none">
                <a:solidFill>
                  <a:srgbClr val="888888"/>
                </a:solidFill>
                <a:latin typeface="Calibri"/>
                <a:ea typeface="Calibri"/>
                <a:cs typeface="Calibri"/>
              </a:defRPr>
            </a:lvl6pPr>
            <a:lvl7pPr marL="0" marR="0" lvl="6" indent="0" algn="r">
              <a:spcBef>
                <a:spcPts val="0"/>
              </a:spcBef>
              <a:buNone/>
              <a:defRPr sz="1200" b="0" i="0" u="none" strike="noStrike" cap="none">
                <a:solidFill>
                  <a:srgbClr val="888888"/>
                </a:solidFill>
                <a:latin typeface="Calibri"/>
                <a:ea typeface="Calibri"/>
                <a:cs typeface="Calibri"/>
              </a:defRPr>
            </a:lvl7pPr>
            <a:lvl8pPr marL="0" marR="0" lvl="7" indent="0" algn="r">
              <a:spcBef>
                <a:spcPts val="0"/>
              </a:spcBef>
              <a:buNone/>
              <a:defRPr sz="1200" b="0" i="0" u="none" strike="noStrike" cap="none">
                <a:solidFill>
                  <a:srgbClr val="888888"/>
                </a:solidFill>
                <a:latin typeface="Calibri"/>
                <a:ea typeface="Calibri"/>
                <a:cs typeface="Calibri"/>
              </a:defRPr>
            </a:lvl8pPr>
            <a:lvl9pPr marL="0" marR="0" lvl="8" indent="0" algn="r">
              <a:spcBef>
                <a:spcPts val="0"/>
              </a:spcBef>
              <a:buNone/>
              <a:defRPr sz="1200" b="0" i="0" u="none" strike="noStrike" cap="none">
                <a:solidFill>
                  <a:srgbClr val="888888"/>
                </a:solidFill>
                <a:latin typeface="Calibri"/>
                <a:ea typeface="Calibri"/>
                <a:cs typeface="Calibri"/>
              </a:defRPr>
            </a:lvl9pPr>
          </a:lstStyle>
          <a:p>
            <a:pPr marL="0" lvl="0" indent="0" algn="r">
              <a:spcBef>
                <a:spcPts val="0"/>
              </a:spcBef>
              <a:spcAft>
                <a:spcPts val="0"/>
              </a:spcAft>
              <a:buNone/>
              <a:defRPr/>
            </a:pPr>
            <a:fld id="{00000000-1234-1234-1234-123412341234}" type="slidenum">
              <a:rPr lang="en-US"/>
              <a:t>‹#›</a:t>
            </a:fld>
            <a:endParaRPr/>
          </a:p>
        </p:txBody>
      </p:sp>
      <p:pic>
        <p:nvPicPr>
          <p:cNvPr id="9" name="Google Shape;225;p37"/>
          <p:cNvPicPr/>
          <p:nvPr/>
        </p:nvPicPr>
        <p:blipFill>
          <a:blip r:embed="rId3">
            <a:alphaModFix/>
          </a:blip>
          <a:srcRect l="29113" t="13460" r="32412" b="53353"/>
          <a:stretch/>
        </p:blipFill>
        <p:spPr bwMode="auto">
          <a:xfrm flipH="1">
            <a:off x="0" y="-24064"/>
            <a:ext cx="12208809" cy="6882064"/>
          </a:xfrm>
          <a:prstGeom prst="rect">
            <a:avLst/>
          </a:prstGeom>
          <a:noFill/>
          <a:ln>
            <a:noFill/>
          </a:ln>
        </p:spPr>
      </p:pic>
      <p:sp>
        <p:nvSpPr>
          <p:cNvPr id="10" name="Google Shape;226;p37"/>
          <p:cNvSpPr/>
          <p:nvPr/>
        </p:nvSpPr>
        <p:spPr bwMode="auto">
          <a:xfrm>
            <a:off x="998895" y="2538238"/>
            <a:ext cx="6087102" cy="473241"/>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4400"/>
              <a:buFont typeface="Arial"/>
              <a:buNone/>
              <a:defRPr/>
            </a:pPr>
            <a:r>
              <a:rPr lang="en-US" sz="4400" b="1" i="0" u="none" strike="noStrike" cap="none">
                <a:solidFill>
                  <a:schemeClr val="lt1"/>
                </a:solidFill>
                <a:latin typeface="Calibri"/>
                <a:ea typeface="Calibri"/>
                <a:cs typeface="Calibri"/>
              </a:rPr>
              <a:t>Thank you</a:t>
            </a:r>
            <a:endParaRPr sz="4400" b="1" i="0" u="none" strike="noStrike" cap="none">
              <a:solidFill>
                <a:schemeClr val="lt1"/>
              </a:solidFill>
              <a:latin typeface="Calibri"/>
              <a:ea typeface="Calibri"/>
              <a:cs typeface="Calibri"/>
            </a:endParaRPr>
          </a:p>
        </p:txBody>
      </p:sp>
      <p:sp>
        <p:nvSpPr>
          <p:cNvPr id="11" name="Google Shape;227;p37"/>
          <p:cNvSpPr/>
          <p:nvPr/>
        </p:nvSpPr>
        <p:spPr bwMode="auto">
          <a:xfrm>
            <a:off x="998895" y="5110823"/>
            <a:ext cx="2427973" cy="428319"/>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000"/>
              <a:buFont typeface="Arial"/>
              <a:buNone/>
              <a:defRPr/>
            </a:pPr>
            <a:r>
              <a:rPr lang="en-US" sz="2000" b="0" i="0" u="none" strike="noStrike" cap="none">
                <a:solidFill>
                  <a:schemeClr val="lt1"/>
                </a:solidFill>
                <a:latin typeface="Calibri"/>
                <a:ea typeface="Calibri"/>
                <a:cs typeface="Calibri"/>
              </a:rPr>
              <a:t>www.geant.org</a:t>
            </a:r>
            <a:endParaRPr sz="2000" b="0" i="0" u="none" strike="noStrike" cap="none">
              <a:solidFill>
                <a:schemeClr val="lt1"/>
              </a:solidFill>
              <a:latin typeface="Calibri"/>
              <a:ea typeface="Calibri"/>
              <a:cs typeface="Calibri"/>
            </a:endParaRPr>
          </a:p>
        </p:txBody>
      </p:sp>
      <p:sp>
        <p:nvSpPr>
          <p:cNvPr id="12" name="Google Shape;228;p37"/>
          <p:cNvSpPr/>
          <p:nvPr/>
        </p:nvSpPr>
        <p:spPr bwMode="auto">
          <a:xfrm>
            <a:off x="998896" y="3357061"/>
            <a:ext cx="5003270" cy="360672"/>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000"/>
              <a:buFont typeface="Arial"/>
              <a:buNone/>
              <a:defRPr/>
            </a:pPr>
            <a:r>
              <a:rPr lang="en-US" sz="2000" b="0" i="0" u="none" strike="noStrike" cap="none">
                <a:solidFill>
                  <a:schemeClr val="lt1"/>
                </a:solidFill>
                <a:latin typeface="Calibri"/>
                <a:ea typeface="Calibri"/>
                <a:cs typeface="Calibri"/>
              </a:rPr>
              <a:t>Any questions?</a:t>
            </a:r>
            <a:endParaRPr sz="2000" b="0" i="0" u="none" strike="noStrike" cap="none">
              <a:solidFill>
                <a:schemeClr val="lt1"/>
              </a:solidFill>
              <a:latin typeface="Calibri"/>
              <a:ea typeface="Calibri"/>
              <a:cs typeface="Calibri"/>
            </a:endParaRPr>
          </a:p>
        </p:txBody>
      </p:sp>
      <p:sp>
        <p:nvSpPr>
          <p:cNvPr id="13" name="Google Shape;229;p37"/>
          <p:cNvSpPr/>
          <p:nvPr/>
        </p:nvSpPr>
        <p:spPr bwMode="auto">
          <a:xfrm>
            <a:off x="1622016" y="6108114"/>
            <a:ext cx="2348151" cy="461665"/>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600" b="0" i="0" u="none" strike="noStrike" cap="none">
                <a:solidFill>
                  <a:schemeClr val="lt1"/>
                </a:solidFill>
                <a:latin typeface="Calibri"/>
                <a:ea typeface="Calibri"/>
                <a:cs typeface="Calibri"/>
              </a:rPr>
              <a:t>© GÉANT Association on behalf of the GN4 Phase 3 project (GN4-3).</a:t>
            </a:r>
            <a:endParaRPr sz="1800" b="0" i="0" u="none" strike="noStrike" cap="none">
              <a:solidFill>
                <a:schemeClr val="dk1"/>
              </a:solidFill>
              <a:latin typeface="Calibri"/>
              <a:ea typeface="Calibri"/>
              <a:cs typeface="Calibri"/>
            </a:endParaRPr>
          </a:p>
          <a:p>
            <a:pPr marL="0" marR="0" lvl="0" indent="0" algn="l">
              <a:spcBef>
                <a:spcPts val="0"/>
              </a:spcBef>
              <a:spcAft>
                <a:spcPts val="0"/>
              </a:spcAft>
              <a:buNone/>
              <a:defRPr/>
            </a:pPr>
            <a:r>
              <a:rPr lang="en-US" sz="600" b="0" i="0" u="none" strike="noStrike" cap="none">
                <a:solidFill>
                  <a:schemeClr val="lt1"/>
                </a:solidFill>
                <a:latin typeface="Calibri"/>
                <a:ea typeface="Calibri"/>
                <a:cs typeface="Calibri"/>
              </a:rPr>
              <a:t>The research leading to these results has received funding from</a:t>
            </a:r>
            <a:endParaRPr sz="1800" b="0" i="0" u="none" strike="noStrike" cap="none">
              <a:solidFill>
                <a:schemeClr val="dk1"/>
              </a:solidFill>
              <a:latin typeface="Calibri"/>
              <a:ea typeface="Calibri"/>
              <a:cs typeface="Calibri"/>
            </a:endParaRPr>
          </a:p>
          <a:p>
            <a:pPr marL="0" marR="0" lvl="0" indent="0" algn="l">
              <a:spcBef>
                <a:spcPts val="0"/>
              </a:spcBef>
              <a:spcAft>
                <a:spcPts val="0"/>
              </a:spcAft>
              <a:buNone/>
              <a:defRPr/>
            </a:pPr>
            <a:r>
              <a:rPr lang="en-US" sz="600" b="0" i="0" u="none" strike="noStrike" cap="none">
                <a:solidFill>
                  <a:schemeClr val="lt1"/>
                </a:solidFill>
                <a:latin typeface="Calibri"/>
                <a:ea typeface="Calibri"/>
                <a:cs typeface="Calibri"/>
              </a:rPr>
              <a:t>the European Union’s Horizon 2020 research and innovation programme under Grant Agreement No. 856726 (GN4-3).</a:t>
            </a:r>
            <a:endParaRPr sz="600" b="0" i="0" u="none" strike="noStrike" cap="none">
              <a:solidFill>
                <a:schemeClr val="lt1"/>
              </a:solidFill>
              <a:latin typeface="Calibri"/>
              <a:ea typeface="Calibri"/>
              <a:cs typeface="Calibri"/>
            </a:endParaRPr>
          </a:p>
        </p:txBody>
      </p:sp>
      <p:pic>
        <p:nvPicPr>
          <p:cNvPr id="14" name="Google Shape;230;p37"/>
          <p:cNvPicPr/>
          <p:nvPr/>
        </p:nvPicPr>
        <p:blipFill>
          <a:blip r:embed="rId4">
            <a:alphaModFix/>
          </a:blip>
          <a:stretch/>
        </p:blipFill>
        <p:spPr bwMode="auto">
          <a:xfrm>
            <a:off x="1053347" y="6157486"/>
            <a:ext cx="568670" cy="362920"/>
          </a:xfrm>
          <a:prstGeom prst="rect">
            <a:avLst/>
          </a:prstGeom>
          <a:noFill/>
          <a:ln>
            <a:noFill/>
          </a:ln>
        </p:spPr>
      </p:pic>
      <p:pic>
        <p:nvPicPr>
          <p:cNvPr id="15" name="Google Shape;231;p37"/>
          <p:cNvPicPr/>
          <p:nvPr/>
        </p:nvPicPr>
        <p:blipFill>
          <a:blip r:embed="rId5">
            <a:alphaModFix/>
          </a:blip>
          <a:srcRect t="-1" b="-7426"/>
          <a:stretch/>
        </p:blipFill>
        <p:spPr bwMode="auto">
          <a:xfrm>
            <a:off x="998895" y="520296"/>
            <a:ext cx="1432449" cy="87689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85" r:id="rId1"/>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rcauth.eu" TargetMode="External"/><Relationship Id="rId2" Type="http://schemas.openxmlformats.org/officeDocument/2006/relationships/hyperlink" Target="https://cilogon.org/"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refeds.org/" TargetMode="External"/><Relationship Id="rId2" Type="http://schemas.openxmlformats.org/officeDocument/2006/relationships/hyperlink" Target="https://aarc-project.eu/" TargetMode="External"/><Relationship Id="rId1" Type="http://schemas.openxmlformats.org/officeDocument/2006/relationships/slideLayout" Target="../slideLayouts/slideLayout16.xml"/><Relationship Id="rId6" Type="http://schemas.openxmlformats.org/officeDocument/2006/relationships/image" Target="../media/image40.png"/><Relationship Id="rId5" Type="http://schemas.openxmlformats.org/officeDocument/2006/relationships/image" Target="../media/image39.jpg"/><Relationship Id="rId4" Type="http://schemas.openxmlformats.org/officeDocument/2006/relationships/image" Target="../media/image38.jpg"/></Relationships>
</file>

<file path=ppt/slides/_rels/slide18.xml.rels><?xml version="1.0" encoding="UTF-8" standalone="yes"?>
<Relationships xmlns="http://schemas.openxmlformats.org/package/2006/relationships"><Relationship Id="rId8" Type="http://schemas.openxmlformats.org/officeDocument/2006/relationships/hyperlink" Target="https://wiki.refeds.org/display/GROUPS/Federation+2.0" TargetMode="External"/><Relationship Id="rId3" Type="http://schemas.openxmlformats.org/officeDocument/2006/relationships/hyperlink" Target="https://met.refeds.org/" TargetMode="External"/><Relationship Id="rId7" Type="http://schemas.openxmlformats.org/officeDocument/2006/relationships/hyperlink" Target="https://wiki.refeds.org/display/GROUPS/Assurance+Working+Group" TargetMode="External"/><Relationship Id="rId2" Type="http://schemas.openxmlformats.org/officeDocument/2006/relationships/hyperlink" Target="https://refeds.org/federations" TargetMode="External"/><Relationship Id="rId1" Type="http://schemas.openxmlformats.org/officeDocument/2006/relationships/slideLayout" Target="../slideLayouts/slideLayout3.xml"/><Relationship Id="rId6" Type="http://schemas.openxmlformats.org/officeDocument/2006/relationships/hyperlink" Target="https://wiki.refeds.org/display/GROUPS/Entity+Categories+Development+Working+Group" TargetMode="External"/><Relationship Id="rId11" Type="http://schemas.openxmlformats.org/officeDocument/2006/relationships/hyperlink" Target="https://wiki.refeds.org/display/GROUPS/Best+Practice+around+Error+Handling" TargetMode="External"/><Relationship Id="rId5" Type="http://schemas.openxmlformats.org/officeDocument/2006/relationships/hyperlink" Target="https://wiki.refeds.org/display/GROUPS/SIRTFI" TargetMode="External"/><Relationship Id="rId10" Type="http://schemas.openxmlformats.org/officeDocument/2006/relationships/hyperlink" Target="https://wiki.refeds.org/display/GROUPS/Baseline+Expectations+Working+Group" TargetMode="External"/><Relationship Id="rId4" Type="http://schemas.openxmlformats.org/officeDocument/2006/relationships/hyperlink" Target="https://wiki.refeds.org/display/GROUPS/FOG" TargetMode="External"/><Relationship Id="rId9" Type="http://schemas.openxmlformats.org/officeDocument/2006/relationships/hyperlink" Target="https://wiki.refeds.org/display/GROUPS/SPO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hyperlink" Target="https://aarc-project.eu/guidelines/" TargetMode="Externa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endParaRPr lang="en-GB" sz="4000"/>
          </a:p>
        </p:txBody>
      </p:sp>
      <p:sp>
        <p:nvSpPr>
          <p:cNvPr id="5" name="Content Placeholder 2"/>
          <p:cNvSpPr>
            <a:spLocks noGrp="1"/>
          </p:cNvSpPr>
          <p:nvPr>
            <p:ph idx="1"/>
          </p:nvPr>
        </p:nvSpPr>
        <p:spPr bwMode="auto"/>
        <p:txBody>
          <a:bodyPr/>
          <a:lstStyle/>
          <a:p>
            <a:pPr>
              <a:defRPr/>
            </a:pPr>
            <a:endParaRPr lang="en-GB"/>
          </a:p>
        </p:txBody>
      </p:sp>
      <p:sp>
        <p:nvSpPr>
          <p:cNvPr id="6" name="Title Placeholder 1"/>
          <p:cNvSpPr>
            <a:spLocks/>
          </p:cNvSpPr>
          <p:nvPr/>
        </p:nvSpPr>
        <p:spPr bwMode="auto">
          <a:xfrm>
            <a:off x="838200" y="365125"/>
            <a:ext cx="10515600" cy="1325563"/>
          </a:xfrm>
          <a:prstGeom prst="rect">
            <a:avLst/>
          </a:prstGeom>
        </p:spPr>
        <p:txBody>
          <a:bodyPr vert="horz" lIns="91440" tIns="45720" rIns="91440" bIns="45720" rtlCol="0" anchor="ctr"/>
          <a:lstStyle>
            <a:lvl1pPr algn="l" defTabSz="914400">
              <a:lnSpc>
                <a:spcPct val="90000"/>
              </a:lnSpc>
              <a:spcBef>
                <a:spcPts val="0"/>
              </a:spcBef>
              <a:buNone/>
              <a:defRPr lang="en-GB" sz="3200" b="1">
                <a:solidFill>
                  <a:srgbClr val="065081"/>
                </a:solidFill>
                <a:latin typeface="+mn-lt"/>
                <a:ea typeface="+mj-ea"/>
                <a:cs typeface="+mj-cs"/>
              </a:defRPr>
            </a:lvl1pPr>
          </a:lstStyle>
          <a:p>
            <a:pPr>
              <a:defRPr/>
            </a:pPr>
            <a:r>
              <a:rPr lang="en-GB"/>
              <a:t>Click to edit Master title style</a:t>
            </a:r>
            <a:endParaRPr/>
          </a:p>
        </p:txBody>
      </p:sp>
      <p:sp>
        <p:nvSpPr>
          <p:cNvPr id="7" name="Text Placeholder 2"/>
          <p:cNvSpPr>
            <a:spLocks/>
          </p:cNvSpPr>
          <p:nvPr/>
        </p:nvSpPr>
        <p:spPr bwMode="auto">
          <a:xfrm>
            <a:off x="838200" y="1825625"/>
            <a:ext cx="10515600"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Date Placeholder 3"/>
          <p:cNvSpPr>
            <a:spLocks/>
          </p:cNvSpPr>
          <p:nvPr/>
        </p:nvSpPr>
        <p:spPr bwMode="auto">
          <a:xfrm>
            <a:off x="838200" y="6356350"/>
            <a:ext cx="2743200" cy="365125"/>
          </a:xfrm>
          <a:prstGeom prst="rect">
            <a:avLst/>
          </a:prstGeom>
        </p:spPr>
        <p:txBody>
          <a:bodyPr vert="horz" lIns="91440" tIns="45720" rIns="91440" bIns="45720" rtlCol="0" anchor="ctr"/>
          <a:lstStyle>
            <a:defPPr>
              <a:defRPr lang="en-US"/>
            </a:defPPr>
            <a:lvl1pPr marL="0" algn="l"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22D7EAA8-B7E5-4FC7-AB41-745FA14F2C83}" type="datetimeFigureOut">
              <a:rPr lang="en-GB"/>
              <a:t>05/02/2024</a:t>
            </a:fld>
            <a:endParaRPr lang="en-GB"/>
          </a:p>
        </p:txBody>
      </p:sp>
      <p:sp>
        <p:nvSpPr>
          <p:cNvPr id="9" name="Slide Number Placeholder 5"/>
          <p:cNvSpPr>
            <a:spLocks/>
          </p:cNvSpPr>
          <p:nvPr/>
        </p:nvSpPr>
        <p:spPr bwMode="auto">
          <a:xfrm>
            <a:off x="8610600" y="6356350"/>
            <a:ext cx="2743200" cy="365125"/>
          </a:xfrm>
          <a:prstGeom prst="rect">
            <a:avLst/>
          </a:prstGeom>
        </p:spPr>
        <p:txBody>
          <a:bodyPr vert="horz" lIns="91440" tIns="45720" rIns="91440" bIns="45720" rtlCol="0" anchor="ctr"/>
          <a:lstStyle>
            <a:defPPr>
              <a:defRPr lang="en-US"/>
            </a:defPPr>
            <a:lvl1pPr marL="0" algn="r"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F98E993-549D-46EE-BEB7-091808556954}" type="slidenum">
              <a:rPr lang="en-GB"/>
              <a:t>1</a:t>
            </a:fld>
            <a:endParaRPr lang="en-GB"/>
          </a:p>
        </p:txBody>
      </p:sp>
      <p:pic>
        <p:nvPicPr>
          <p:cNvPr id="10" name="Picture 7"/>
          <p:cNvPicPr>
            <a:picLocks noChangeAspect="1"/>
          </p:cNvPicPr>
          <p:nvPr/>
        </p:nvPicPr>
        <p:blipFill>
          <a:blip r:embed="rId2"/>
          <a:srcRect l="29114" t="13460" r="32414" b="53353"/>
          <a:stretch/>
        </p:blipFill>
        <p:spPr bwMode="auto">
          <a:xfrm flipH="1">
            <a:off x="-16809" y="0"/>
            <a:ext cx="12208809" cy="6882064"/>
          </a:xfrm>
          <a:prstGeom prst="rect">
            <a:avLst/>
          </a:prstGeom>
          <a:ln>
            <a:noFill/>
          </a:ln>
        </p:spPr>
      </p:pic>
      <p:sp>
        <p:nvSpPr>
          <p:cNvPr id="11" name="Text Placeholder 10"/>
          <p:cNvSpPr>
            <a:spLocks/>
          </p:cNvSpPr>
          <p:nvPr/>
        </p:nvSpPr>
        <p:spPr bwMode="auto">
          <a:xfrm>
            <a:off x="882914" y="1834440"/>
            <a:ext cx="9029510"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800" dirty="0" err="1">
                <a:solidFill>
                  <a:schemeClr val="bg1"/>
                </a:solidFill>
              </a:rPr>
              <a:t>Ubuntunet</a:t>
            </a:r>
            <a:r>
              <a:rPr lang="en-GB" sz="2800" dirty="0">
                <a:solidFill>
                  <a:schemeClr val="bg1"/>
                </a:solidFill>
              </a:rPr>
              <a:t>  Identity Federation Training</a:t>
            </a:r>
            <a:endParaRPr dirty="0"/>
          </a:p>
        </p:txBody>
      </p:sp>
      <p:sp>
        <p:nvSpPr>
          <p:cNvPr id="12" name="Text Placeholder 6"/>
          <p:cNvSpPr>
            <a:spLocks/>
          </p:cNvSpPr>
          <p:nvPr/>
        </p:nvSpPr>
        <p:spPr bwMode="auto">
          <a:xfrm>
            <a:off x="892439" y="2682447"/>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0">
              <a:spcBef>
                <a:spcPts val="0"/>
              </a:spcBef>
              <a:buClr>
                <a:schemeClr val="lt1"/>
              </a:buClr>
              <a:buSzPts val="2800"/>
              <a:defRPr/>
            </a:pPr>
            <a:r>
              <a:rPr lang="en-US" sz="2400" b="1">
                <a:solidFill>
                  <a:schemeClr val="lt1"/>
                </a:solidFill>
                <a:latin typeface="Calibri"/>
                <a:ea typeface="Calibri"/>
                <a:cs typeface="Calibri"/>
              </a:rPr>
              <a:t>Identity Federation: How to support your community</a:t>
            </a:r>
            <a:endParaRPr lang="en-US" b="1">
              <a:solidFill>
                <a:schemeClr val="dk1"/>
              </a:solidFill>
              <a:latin typeface="Calibri"/>
              <a:ea typeface="Calibri"/>
              <a:cs typeface="Calibri"/>
            </a:endParaRPr>
          </a:p>
        </p:txBody>
      </p:sp>
      <p:sp>
        <p:nvSpPr>
          <p:cNvPr id="13" name="Text Placeholder 6"/>
          <p:cNvSpPr>
            <a:spLocks/>
          </p:cNvSpPr>
          <p:nvPr/>
        </p:nvSpPr>
        <p:spPr bwMode="auto">
          <a:xfrm>
            <a:off x="892438" y="6087277"/>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pic>
        <p:nvPicPr>
          <p:cNvPr id="14" name="Picture 11"/>
          <p:cNvPicPr>
            <a:picLocks noChangeAspect="1"/>
          </p:cNvPicPr>
          <p:nvPr/>
        </p:nvPicPr>
        <p:blipFill>
          <a:blip r:embed="rId3"/>
          <a:srcRect t="-1" b="-7426"/>
          <a:stretch/>
        </p:blipFill>
        <p:spPr bwMode="auto">
          <a:xfrm>
            <a:off x="998895" y="520296"/>
            <a:ext cx="1432449" cy="876891"/>
          </a:xfrm>
          <a:prstGeom prst="rect">
            <a:avLst/>
          </a:prstGeom>
        </p:spPr>
      </p:pic>
      <p:sp>
        <p:nvSpPr>
          <p:cNvPr id="15" name="Text Placeholder 6"/>
          <p:cNvSpPr>
            <a:spLocks/>
          </p:cNvSpPr>
          <p:nvPr/>
        </p:nvSpPr>
        <p:spPr bwMode="auto">
          <a:xfrm>
            <a:off x="892439" y="474087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lang="en-GB" sz="2000">
              <a:solidFill>
                <a:schemeClr val="bg1"/>
              </a:solidFill>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18;p48"/>
          <p:cNvSpPr>
            <a:spLocks noGrp="1"/>
          </p:cNvSpPr>
          <p:nvPr>
            <p:ph type="body" idx="1"/>
          </p:nvPr>
        </p:nvSpPr>
        <p:spPr bwMode="auto">
          <a:xfrm>
            <a:off x="767408" y="1052736"/>
            <a:ext cx="10729192" cy="4351338"/>
          </a:xfrm>
          <a:prstGeom prst="rect">
            <a:avLst/>
          </a:prstGeom>
        </p:spPr>
        <p:txBody>
          <a:bodyPr spcFirstLastPara="1" wrap="square" lIns="91425" tIns="45700" rIns="91425" bIns="45700" anchor="t" anchorCtr="0">
            <a:noAutofit/>
          </a:bodyPr>
          <a:lstStyle/>
          <a:p>
            <a:pPr lvl="0" algn="l">
              <a:lnSpc>
                <a:spcPct val="100000"/>
              </a:lnSpc>
              <a:spcBef>
                <a:spcPts val="1000"/>
              </a:spcBef>
              <a:spcAft>
                <a:spcPts val="0"/>
              </a:spcAft>
              <a:defRPr/>
            </a:pPr>
            <a:r>
              <a:rPr lang="en-US" sz="2000" dirty="0"/>
              <a:t>Many different ways:</a:t>
            </a:r>
            <a:endParaRPr sz="2000" dirty="0"/>
          </a:p>
          <a:p>
            <a:pPr lvl="1" algn="l">
              <a:lnSpc>
                <a:spcPct val="100000"/>
              </a:lnSpc>
              <a:spcBef>
                <a:spcPts val="0"/>
              </a:spcBef>
              <a:spcAft>
                <a:spcPts val="0"/>
              </a:spcAft>
              <a:defRPr/>
            </a:pPr>
            <a:r>
              <a:rPr lang="en-US" sz="2000" b="1" dirty="0">
                <a:solidFill>
                  <a:srgbClr val="C00000"/>
                </a:solidFill>
              </a:rPr>
              <a:t>Host an instance on the cloud </a:t>
            </a:r>
            <a:r>
              <a:rPr lang="en-US" sz="2000" dirty="0"/>
              <a:t>at the NRENs/Federation premises</a:t>
            </a:r>
            <a:endParaRPr sz="2000" dirty="0"/>
          </a:p>
          <a:p>
            <a:pPr lvl="2" algn="l">
              <a:lnSpc>
                <a:spcPct val="100000"/>
              </a:lnSpc>
              <a:spcBef>
                <a:spcPts val="0"/>
              </a:spcBef>
              <a:spcAft>
                <a:spcPts val="0"/>
              </a:spcAft>
              <a:defRPr/>
            </a:pPr>
            <a:r>
              <a:rPr lang="en-US" sz="2000" dirty="0"/>
              <a:t>Include the IdM component, or</a:t>
            </a:r>
            <a:endParaRPr sz="2000" dirty="0"/>
          </a:p>
          <a:p>
            <a:pPr lvl="2" algn="l">
              <a:lnSpc>
                <a:spcPct val="100000"/>
              </a:lnSpc>
              <a:spcBef>
                <a:spcPts val="0"/>
              </a:spcBef>
              <a:spcAft>
                <a:spcPts val="0"/>
              </a:spcAft>
              <a:defRPr/>
            </a:pPr>
            <a:r>
              <a:rPr lang="en-US" sz="2000" dirty="0"/>
              <a:t>Leave the IdM component at the Institution’s premises</a:t>
            </a:r>
            <a:endParaRPr sz="2000" dirty="0"/>
          </a:p>
          <a:p>
            <a:pPr lvl="1" algn="l">
              <a:lnSpc>
                <a:spcPct val="100000"/>
              </a:lnSpc>
              <a:spcBef>
                <a:spcPts val="0"/>
              </a:spcBef>
              <a:spcAft>
                <a:spcPts val="0"/>
              </a:spcAft>
              <a:defRPr/>
            </a:pPr>
            <a:r>
              <a:rPr lang="en-US" sz="2000" b="1" dirty="0">
                <a:solidFill>
                  <a:srgbClr val="C00000"/>
                </a:solidFill>
              </a:rPr>
              <a:t>Provide pre-installed/pre-configured </a:t>
            </a:r>
            <a:endParaRPr sz="2000" b="1" dirty="0">
              <a:solidFill>
                <a:srgbClr val="C00000"/>
              </a:solidFill>
            </a:endParaRPr>
          </a:p>
          <a:p>
            <a:pPr lvl="2" algn="l">
              <a:lnSpc>
                <a:spcPct val="100000"/>
              </a:lnSpc>
              <a:spcBef>
                <a:spcPts val="0"/>
              </a:spcBef>
              <a:spcAft>
                <a:spcPts val="0"/>
              </a:spcAft>
              <a:defRPr/>
            </a:pPr>
            <a:r>
              <a:rPr lang="en-US" sz="2000" dirty="0"/>
              <a:t>Virtual Machines Images for virtualization platforms ( </a:t>
            </a:r>
            <a:r>
              <a:rPr lang="en-US" sz="2000" dirty="0" err="1"/>
              <a:t>eg</a:t>
            </a:r>
            <a:r>
              <a:rPr lang="en-US" sz="2000" dirty="0"/>
              <a:t>: VMware, KVM, Xen, Hyper V..) or private cloud (</a:t>
            </a:r>
            <a:r>
              <a:rPr lang="en-US" sz="2000" dirty="0" err="1"/>
              <a:t>eg.Openstack</a:t>
            </a:r>
            <a:r>
              <a:rPr lang="en-US" sz="2000" dirty="0"/>
              <a:t> Glance)</a:t>
            </a:r>
            <a:endParaRPr sz="2000" dirty="0"/>
          </a:p>
          <a:p>
            <a:pPr lvl="2" algn="l">
              <a:lnSpc>
                <a:spcPct val="100000"/>
              </a:lnSpc>
              <a:spcBef>
                <a:spcPts val="0"/>
              </a:spcBef>
              <a:spcAft>
                <a:spcPts val="0"/>
              </a:spcAft>
              <a:defRPr/>
            </a:pPr>
            <a:r>
              <a:rPr lang="en-US" sz="2000" dirty="0"/>
              <a:t>Docker Images </a:t>
            </a:r>
            <a:endParaRPr sz="2000" dirty="0"/>
          </a:p>
          <a:p>
            <a:pPr lvl="2" algn="l">
              <a:lnSpc>
                <a:spcPct val="100000"/>
              </a:lnSpc>
              <a:spcBef>
                <a:spcPts val="0"/>
              </a:spcBef>
              <a:spcAft>
                <a:spcPts val="0"/>
              </a:spcAft>
              <a:defRPr/>
            </a:pPr>
            <a:r>
              <a:rPr lang="en-US" sz="2000" dirty="0"/>
              <a:t>Docker Swarm deployment playbooks</a:t>
            </a:r>
            <a:endParaRPr sz="2000" dirty="0"/>
          </a:p>
          <a:p>
            <a:pPr lvl="1" algn="l">
              <a:lnSpc>
                <a:spcPct val="100000"/>
              </a:lnSpc>
              <a:spcBef>
                <a:spcPts val="0"/>
              </a:spcBef>
              <a:spcAft>
                <a:spcPts val="0"/>
              </a:spcAft>
              <a:defRPr/>
            </a:pPr>
            <a:r>
              <a:rPr lang="en-US" sz="2000" b="1" dirty="0">
                <a:solidFill>
                  <a:srgbClr val="C00000"/>
                </a:solidFill>
              </a:rPr>
              <a:t>Deploy IdP on Public Cloud Providers or an Hybrid Cloud </a:t>
            </a:r>
            <a:r>
              <a:rPr lang="en-US" sz="2000" dirty="0">
                <a:solidFill>
                  <a:srgbClr val="C00000"/>
                </a:solidFill>
              </a:rPr>
              <a:t>platform</a:t>
            </a:r>
            <a:endParaRPr sz="2000" dirty="0">
              <a:solidFill>
                <a:srgbClr val="C00000"/>
              </a:solidFill>
            </a:endParaRPr>
          </a:p>
          <a:p>
            <a:pPr lvl="2" algn="l">
              <a:lnSpc>
                <a:spcPct val="100000"/>
              </a:lnSpc>
              <a:spcBef>
                <a:spcPts val="0"/>
              </a:spcBef>
              <a:spcAft>
                <a:spcPts val="0"/>
              </a:spcAft>
              <a:defRPr/>
            </a:pPr>
            <a:r>
              <a:rPr lang="en-US" sz="2000" dirty="0"/>
              <a:t>by implementing VPN tunnelling from the running IdP instance to the Institution Identity Management component ( e.g. LDAP, AD..) </a:t>
            </a:r>
            <a:endParaRPr sz="2000" dirty="0"/>
          </a:p>
          <a:p>
            <a:pPr lvl="1" algn="l">
              <a:lnSpc>
                <a:spcPct val="100000"/>
              </a:lnSpc>
              <a:spcBef>
                <a:spcPts val="0"/>
              </a:spcBef>
              <a:spcAft>
                <a:spcPts val="0"/>
              </a:spcAft>
              <a:defRPr/>
            </a:pPr>
            <a:r>
              <a:rPr lang="en-US" sz="2000" b="1" dirty="0">
                <a:solidFill>
                  <a:srgbClr val="C00000"/>
                </a:solidFill>
              </a:rPr>
              <a:t>Provide deployment IdP guides and scripts</a:t>
            </a:r>
            <a:r>
              <a:rPr lang="en-US" sz="2000" b="1" dirty="0"/>
              <a:t> </a:t>
            </a:r>
            <a:r>
              <a:rPr lang="en-US" sz="2000" dirty="0"/>
              <a:t>and support around their usage</a:t>
            </a:r>
            <a:endParaRPr sz="2000" dirty="0"/>
          </a:p>
          <a:p>
            <a:pPr lvl="1" algn="l">
              <a:lnSpc>
                <a:spcPct val="100000"/>
              </a:lnSpc>
              <a:spcBef>
                <a:spcPts val="0"/>
              </a:spcBef>
              <a:spcAft>
                <a:spcPts val="0"/>
              </a:spcAft>
              <a:defRPr/>
            </a:pPr>
            <a:r>
              <a:rPr lang="en-US" sz="2000" dirty="0"/>
              <a:t>Point users willing to test/learn to available test instances</a:t>
            </a:r>
            <a:endParaRPr sz="2000" dirty="0"/>
          </a:p>
          <a:p>
            <a:pPr lvl="1" algn="l">
              <a:lnSpc>
                <a:spcPct val="100000"/>
              </a:lnSpc>
              <a:spcBef>
                <a:spcPts val="0"/>
              </a:spcBef>
              <a:spcAft>
                <a:spcPts val="0"/>
              </a:spcAft>
              <a:defRPr/>
            </a:pPr>
            <a:r>
              <a:rPr lang="en-US" sz="2000" dirty="0"/>
              <a:t>Spawn an </a:t>
            </a:r>
            <a:r>
              <a:rPr lang="en-US" sz="2000" b="1" dirty="0">
                <a:solidFill>
                  <a:srgbClr val="C00000"/>
                </a:solidFill>
              </a:rPr>
              <a:t>IdP of Last Resort </a:t>
            </a:r>
            <a:r>
              <a:rPr lang="en-US" sz="2000" dirty="0"/>
              <a:t>for testing and piloting purposes for newcomers</a:t>
            </a:r>
            <a:endParaRPr sz="2000" dirty="0"/>
          </a:p>
        </p:txBody>
      </p:sp>
      <p:sp>
        <p:nvSpPr>
          <p:cNvPr id="5" name="Google Shape;319;p48"/>
          <p:cNvSpPr>
            <a:spLocks noGrp="1"/>
          </p:cNvSpPr>
          <p:nvPr>
            <p:ph type="title"/>
          </p:nvPr>
        </p:nvSpPr>
        <p:spPr bwMode="auto">
          <a:xfrm>
            <a:off x="479376" y="260648"/>
            <a:ext cx="9894723" cy="430909"/>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Support institutions for IdP deployment</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44;p52"/>
          <p:cNvSpPr>
            <a:spLocks noGrp="1"/>
          </p:cNvSpPr>
          <p:nvPr>
            <p:ph type="body" idx="1"/>
          </p:nvPr>
        </p:nvSpPr>
        <p:spPr bwMode="auto">
          <a:prstGeom prst="rect">
            <a:avLst/>
          </a:prstGeom>
        </p:spPr>
        <p:txBody>
          <a:bodyPr spcFirstLastPara="1" wrap="square" lIns="91425" tIns="45700" rIns="91425" bIns="45700" anchor="t" anchorCtr="0">
            <a:noAutofit/>
          </a:bodyPr>
          <a:lstStyle/>
          <a:p>
            <a:pPr lvl="0" algn="l">
              <a:lnSpc>
                <a:spcPct val="100000"/>
              </a:lnSpc>
              <a:spcBef>
                <a:spcPts val="1000"/>
              </a:spcBef>
              <a:spcAft>
                <a:spcPts val="0"/>
              </a:spcAft>
              <a:defRPr/>
            </a:pPr>
            <a:r>
              <a:rPr lang="en-US" sz="2000" dirty="0"/>
              <a:t>Enable federated access to services </a:t>
            </a:r>
            <a:r>
              <a:rPr lang="en-US" sz="2000" b="1" dirty="0">
                <a:solidFill>
                  <a:srgbClr val="C00000"/>
                </a:solidFill>
              </a:rPr>
              <a:t>implies no single “magic” recipe </a:t>
            </a:r>
            <a:endParaRPr sz="2000" b="1" dirty="0">
              <a:solidFill>
                <a:srgbClr val="C00000"/>
              </a:solidFill>
            </a:endParaRPr>
          </a:p>
          <a:p>
            <a:pPr lvl="1" algn="l">
              <a:lnSpc>
                <a:spcPct val="100000"/>
              </a:lnSpc>
              <a:spcBef>
                <a:spcPts val="0"/>
              </a:spcBef>
              <a:spcAft>
                <a:spcPts val="0"/>
              </a:spcAft>
              <a:defRPr/>
            </a:pPr>
            <a:r>
              <a:rPr lang="en-US" sz="2000" dirty="0"/>
              <a:t>being normally dependent on the specific service implementation</a:t>
            </a:r>
            <a:br>
              <a:rPr lang="en-US" sz="2000" dirty="0"/>
            </a:br>
            <a:endParaRPr sz="2000" dirty="0"/>
          </a:p>
          <a:p>
            <a:pPr lvl="0" algn="l">
              <a:lnSpc>
                <a:spcPct val="100000"/>
              </a:lnSpc>
              <a:spcBef>
                <a:spcPts val="0"/>
              </a:spcBef>
              <a:spcAft>
                <a:spcPts val="0"/>
              </a:spcAft>
              <a:defRPr/>
            </a:pPr>
            <a:r>
              <a:rPr lang="en-US" sz="2000" dirty="0"/>
              <a:t>Wise options for a newly formed federations are</a:t>
            </a:r>
            <a:endParaRPr sz="2000" dirty="0"/>
          </a:p>
          <a:p>
            <a:pPr lvl="1" algn="l">
              <a:lnSpc>
                <a:spcPct val="100000"/>
              </a:lnSpc>
              <a:spcBef>
                <a:spcPts val="0"/>
              </a:spcBef>
              <a:spcAft>
                <a:spcPts val="0"/>
              </a:spcAft>
              <a:defRPr/>
            </a:pPr>
            <a:r>
              <a:rPr lang="en-US" sz="2000" b="1" dirty="0">
                <a:solidFill>
                  <a:srgbClr val="C00000"/>
                </a:solidFill>
              </a:rPr>
              <a:t>Gather resources on public wiki on guides / </a:t>
            </a:r>
            <a:r>
              <a:rPr lang="en-US" sz="2000" b="1" dirty="0" err="1">
                <a:solidFill>
                  <a:srgbClr val="C00000"/>
                </a:solidFill>
              </a:rPr>
              <a:t>HowTo</a:t>
            </a:r>
            <a:r>
              <a:rPr lang="en-US" sz="1400" b="1" dirty="0" err="1">
                <a:solidFill>
                  <a:srgbClr val="C00000"/>
                </a:solidFill>
              </a:rPr>
              <a:t>s</a:t>
            </a:r>
            <a:r>
              <a:rPr lang="en-US" sz="2000" b="1" dirty="0">
                <a:solidFill>
                  <a:srgbClr val="C00000"/>
                </a:solidFill>
              </a:rPr>
              <a:t> </a:t>
            </a:r>
            <a:r>
              <a:rPr lang="en-US" sz="2000" dirty="0"/>
              <a:t>on how to federate popular services</a:t>
            </a:r>
            <a:endParaRPr sz="2000" dirty="0"/>
          </a:p>
          <a:p>
            <a:pPr lvl="2" algn="l">
              <a:lnSpc>
                <a:spcPct val="100000"/>
              </a:lnSpc>
              <a:spcBef>
                <a:spcPts val="0"/>
              </a:spcBef>
              <a:spcAft>
                <a:spcPts val="0"/>
              </a:spcAft>
              <a:defRPr/>
            </a:pPr>
            <a:r>
              <a:rPr lang="en-US" sz="2000" dirty="0"/>
              <a:t>Wikis</a:t>
            </a:r>
            <a:endParaRPr sz="2000" dirty="0"/>
          </a:p>
          <a:p>
            <a:pPr lvl="2" algn="l">
              <a:lnSpc>
                <a:spcPct val="100000"/>
              </a:lnSpc>
              <a:spcBef>
                <a:spcPts val="0"/>
              </a:spcBef>
              <a:spcAft>
                <a:spcPts val="0"/>
              </a:spcAft>
              <a:defRPr/>
            </a:pPr>
            <a:r>
              <a:rPr lang="en-US" sz="2000" dirty="0"/>
              <a:t>Moodle</a:t>
            </a:r>
            <a:endParaRPr sz="2000" dirty="0"/>
          </a:p>
          <a:p>
            <a:pPr lvl="2" algn="l">
              <a:lnSpc>
                <a:spcPct val="100000"/>
              </a:lnSpc>
              <a:spcBef>
                <a:spcPts val="0"/>
              </a:spcBef>
              <a:spcAft>
                <a:spcPts val="0"/>
              </a:spcAft>
              <a:defRPr/>
            </a:pPr>
            <a:r>
              <a:rPr lang="en-US" sz="2000" dirty="0"/>
              <a:t>eLearning tools</a:t>
            </a:r>
            <a:endParaRPr sz="2000" dirty="0"/>
          </a:p>
          <a:p>
            <a:pPr lvl="1" algn="l">
              <a:lnSpc>
                <a:spcPct val="100000"/>
              </a:lnSpc>
              <a:spcBef>
                <a:spcPts val="0"/>
              </a:spcBef>
              <a:spcAft>
                <a:spcPts val="0"/>
              </a:spcAft>
              <a:defRPr/>
            </a:pPr>
            <a:r>
              <a:rPr lang="en-US" sz="2000" dirty="0"/>
              <a:t>In many cases this implies </a:t>
            </a:r>
            <a:r>
              <a:rPr lang="en-US" sz="2000" b="1" dirty="0">
                <a:solidFill>
                  <a:srgbClr val="C00000"/>
                </a:solidFill>
              </a:rPr>
              <a:t>using plugins </a:t>
            </a:r>
            <a:r>
              <a:rPr lang="en-US" sz="2000" dirty="0"/>
              <a:t>and configure them to work with SAML  AAI</a:t>
            </a:r>
            <a:endParaRPr sz="2000" dirty="0"/>
          </a:p>
          <a:p>
            <a:pPr marL="457200" lvl="0" indent="0" algn="l">
              <a:spcBef>
                <a:spcPts val="1000"/>
              </a:spcBef>
              <a:spcAft>
                <a:spcPts val="0"/>
              </a:spcAft>
              <a:buNone/>
              <a:defRPr/>
            </a:pPr>
            <a:endParaRPr dirty="0"/>
          </a:p>
        </p:txBody>
      </p:sp>
      <p:sp>
        <p:nvSpPr>
          <p:cNvPr id="5" name="Google Shape;345;p52"/>
          <p:cNvSpPr>
            <a:spLocks noGrp="1"/>
          </p:cNvSpPr>
          <p:nvPr>
            <p:ph type="title"/>
          </p:nvPr>
        </p:nvSpPr>
        <p:spPr bwMode="auto">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Support the Community with deploying SP</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62;p55"/>
          <p:cNvSpPr>
            <a:spLocks noGrp="1"/>
          </p:cNvSpPr>
          <p:nvPr>
            <p:ph type="body" idx="1"/>
          </p:nvPr>
        </p:nvSpPr>
        <p:spPr bwMode="auto">
          <a:prstGeom prst="rect">
            <a:avLst/>
          </a:prstGeom>
        </p:spPr>
        <p:txBody>
          <a:bodyPr spcFirstLastPara="1" wrap="square" lIns="91425" tIns="45700" rIns="91425" bIns="45700" anchor="t" anchorCtr="0">
            <a:noAutofit/>
          </a:bodyPr>
          <a:lstStyle/>
          <a:p>
            <a:pPr lvl="0" algn="l">
              <a:lnSpc>
                <a:spcPct val="100000"/>
              </a:lnSpc>
              <a:spcBef>
                <a:spcPts val="1000"/>
              </a:spcBef>
              <a:spcAft>
                <a:spcPts val="0"/>
              </a:spcAft>
              <a:defRPr/>
            </a:pPr>
            <a:r>
              <a:rPr lang="en-US" sz="2000"/>
              <a:t>An open laboratory for community members for the deployment of Identity Providers, Attribute Authorities, Service Providers is a key enabler tool to spread know how and skills on Federated Identity Management</a:t>
            </a:r>
          </a:p>
          <a:p>
            <a:pPr lvl="0" algn="l">
              <a:lnSpc>
                <a:spcPct val="100000"/>
              </a:lnSpc>
              <a:spcBef>
                <a:spcPts val="999"/>
              </a:spcBef>
              <a:spcAft>
                <a:spcPts val="0"/>
              </a:spcAft>
              <a:defRPr/>
            </a:pPr>
            <a:endParaRPr sz="2000"/>
          </a:p>
          <a:p>
            <a:pPr lvl="0" algn="l">
              <a:lnSpc>
                <a:spcPct val="100000"/>
              </a:lnSpc>
              <a:spcBef>
                <a:spcPts val="0"/>
              </a:spcBef>
              <a:spcAft>
                <a:spcPts val="0"/>
              </a:spcAft>
              <a:defRPr/>
            </a:pPr>
            <a:r>
              <a:rPr lang="en-US" sz="2000"/>
              <a:t>Asking member institutions to both provide resources and manpower and commit to the actual utilization of an open FIM laboratory is an option to take into account</a:t>
            </a:r>
            <a:endParaRPr sz="2000"/>
          </a:p>
        </p:txBody>
      </p:sp>
      <p:sp>
        <p:nvSpPr>
          <p:cNvPr id="5" name="Google Shape;363;p55"/>
          <p:cNvSpPr>
            <a:spLocks noGrp="1"/>
          </p:cNvSpPr>
          <p:nvPr>
            <p:ph type="title"/>
          </p:nvPr>
        </p:nvSpPr>
        <p:spPr bwMode="auto">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Provide a test infrastructure to your user community</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68;p56"/>
          <p:cNvSpPr>
            <a:spLocks noGrp="1"/>
          </p:cNvSpPr>
          <p:nvPr>
            <p:ph type="body" idx="1"/>
          </p:nvPr>
        </p:nvSpPr>
        <p:spPr bwMode="auto">
          <a:prstGeom prst="rect">
            <a:avLst/>
          </a:prstGeom>
        </p:spPr>
        <p:txBody>
          <a:bodyPr spcFirstLastPara="1" wrap="square" lIns="91425" tIns="45700" rIns="91425" bIns="45700" anchor="t" anchorCtr="0">
            <a:noAutofit/>
          </a:bodyPr>
          <a:lstStyle/>
          <a:p>
            <a:pPr lvl="0" algn="l">
              <a:lnSpc>
                <a:spcPct val="100000"/>
              </a:lnSpc>
              <a:spcBef>
                <a:spcPts val="1000"/>
              </a:spcBef>
              <a:spcAft>
                <a:spcPts val="0"/>
              </a:spcAft>
              <a:defRPr/>
            </a:pPr>
            <a:r>
              <a:rPr lang="en-US" sz="2000" dirty="0"/>
              <a:t>A fundamental feature to be provided to test SPs and IdPs before integration into the national production federation is the </a:t>
            </a:r>
            <a:r>
              <a:rPr lang="en-US" sz="2000" b="1" dirty="0">
                <a:solidFill>
                  <a:srgbClr val="C00000"/>
                </a:solidFill>
              </a:rPr>
              <a:t>TEST FEDERATION</a:t>
            </a:r>
            <a:endParaRPr sz="2000" b="1" dirty="0">
              <a:solidFill>
                <a:srgbClr val="C00000"/>
              </a:solidFill>
            </a:endParaRPr>
          </a:p>
          <a:p>
            <a:pPr lvl="0" algn="l">
              <a:lnSpc>
                <a:spcPct val="100000"/>
              </a:lnSpc>
              <a:spcBef>
                <a:spcPts val="0"/>
              </a:spcBef>
              <a:spcAft>
                <a:spcPts val="0"/>
              </a:spcAft>
              <a:defRPr/>
            </a:pPr>
            <a:r>
              <a:rPr lang="en-US" sz="2000" dirty="0"/>
              <a:t>Keep the Entities sets completely disjoint and separated (production and test federation) for safety reasons</a:t>
            </a:r>
            <a:endParaRPr sz="2000" dirty="0"/>
          </a:p>
          <a:p>
            <a:pPr lvl="0" algn="l">
              <a:lnSpc>
                <a:spcPct val="100000"/>
              </a:lnSpc>
              <a:spcBef>
                <a:spcPts val="0"/>
              </a:spcBef>
              <a:spcAft>
                <a:spcPts val="0"/>
              </a:spcAft>
              <a:defRPr/>
            </a:pPr>
            <a:r>
              <a:rPr lang="en-US" sz="2000" dirty="0"/>
              <a:t>First grant access for resources  to the TEST federation</a:t>
            </a:r>
            <a:endParaRPr sz="2000" dirty="0"/>
          </a:p>
          <a:p>
            <a:pPr lvl="0" algn="l">
              <a:lnSpc>
                <a:spcPct val="100000"/>
              </a:lnSpc>
              <a:spcBef>
                <a:spcPts val="0"/>
              </a:spcBef>
              <a:spcAft>
                <a:spcPts val="0"/>
              </a:spcAft>
              <a:defRPr/>
            </a:pPr>
            <a:r>
              <a:rPr lang="en-US" sz="2000" dirty="0"/>
              <a:t>Perform all fundamental tests</a:t>
            </a:r>
            <a:endParaRPr sz="2000" dirty="0"/>
          </a:p>
          <a:p>
            <a:pPr lvl="1" algn="l">
              <a:lnSpc>
                <a:spcPct val="100000"/>
              </a:lnSpc>
              <a:spcBef>
                <a:spcPts val="0"/>
              </a:spcBef>
              <a:spcAft>
                <a:spcPts val="0"/>
              </a:spcAft>
              <a:defRPr/>
            </a:pPr>
            <a:r>
              <a:rPr lang="en-US" sz="2000" dirty="0"/>
              <a:t>functionality</a:t>
            </a:r>
            <a:endParaRPr sz="2000" dirty="0"/>
          </a:p>
          <a:p>
            <a:pPr lvl="1" algn="l">
              <a:lnSpc>
                <a:spcPct val="100000"/>
              </a:lnSpc>
              <a:spcBef>
                <a:spcPts val="0"/>
              </a:spcBef>
              <a:spcAft>
                <a:spcPts val="0"/>
              </a:spcAft>
              <a:defRPr/>
            </a:pPr>
            <a:r>
              <a:rPr lang="en-US" sz="2000" dirty="0"/>
              <a:t>security</a:t>
            </a:r>
            <a:endParaRPr sz="2000" dirty="0"/>
          </a:p>
          <a:p>
            <a:pPr lvl="1" algn="l">
              <a:lnSpc>
                <a:spcPct val="100000"/>
              </a:lnSpc>
              <a:spcBef>
                <a:spcPts val="0"/>
              </a:spcBef>
              <a:spcAft>
                <a:spcPts val="0"/>
              </a:spcAft>
              <a:defRPr/>
            </a:pPr>
            <a:r>
              <a:rPr lang="en-US" sz="2000" dirty="0"/>
              <a:t>metadata health</a:t>
            </a:r>
            <a:endParaRPr sz="2000" dirty="0"/>
          </a:p>
          <a:p>
            <a:pPr lvl="1" algn="l">
              <a:lnSpc>
                <a:spcPct val="100000"/>
              </a:lnSpc>
              <a:spcBef>
                <a:spcPts val="0"/>
              </a:spcBef>
              <a:spcAft>
                <a:spcPts val="0"/>
              </a:spcAft>
              <a:defRPr/>
            </a:pPr>
            <a:r>
              <a:rPr lang="en-US" sz="2000" dirty="0"/>
              <a:t>monitoring</a:t>
            </a:r>
            <a:endParaRPr sz="2000" dirty="0"/>
          </a:p>
          <a:p>
            <a:pPr lvl="1" algn="l">
              <a:lnSpc>
                <a:spcPct val="100000"/>
              </a:lnSpc>
              <a:spcBef>
                <a:spcPts val="0"/>
              </a:spcBef>
              <a:spcAft>
                <a:spcPts val="0"/>
              </a:spcAft>
              <a:defRPr/>
            </a:pPr>
            <a:r>
              <a:rPr lang="en-US" sz="2000" dirty="0"/>
              <a:t>user access</a:t>
            </a:r>
            <a:endParaRPr sz="2000" dirty="0"/>
          </a:p>
          <a:p>
            <a:pPr lvl="0" algn="l">
              <a:lnSpc>
                <a:spcPct val="100000"/>
              </a:lnSpc>
              <a:spcBef>
                <a:spcPts val="0"/>
              </a:spcBef>
              <a:spcAft>
                <a:spcPts val="0"/>
              </a:spcAft>
              <a:defRPr/>
            </a:pPr>
            <a:r>
              <a:rPr lang="en-US" sz="2000" dirty="0"/>
              <a:t>Migrate resources to the production federation only after successful outcome of all above mentioned tests</a:t>
            </a:r>
            <a:endParaRPr sz="2000" dirty="0"/>
          </a:p>
        </p:txBody>
      </p:sp>
      <p:sp>
        <p:nvSpPr>
          <p:cNvPr id="5" name="Google Shape;369;p56"/>
          <p:cNvSpPr>
            <a:spLocks noGrp="1"/>
          </p:cNvSpPr>
          <p:nvPr>
            <p:ph type="title"/>
          </p:nvPr>
        </p:nvSpPr>
        <p:spPr bwMode="auto">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Implement a test federation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92;p60"/>
          <p:cNvSpPr>
            <a:spLocks noGrp="1"/>
          </p:cNvSpPr>
          <p:nvPr>
            <p:ph type="body" idx="1"/>
          </p:nvPr>
        </p:nvSpPr>
        <p:spPr bwMode="auto">
          <a:xfrm>
            <a:off x="261975" y="0"/>
            <a:ext cx="11318700" cy="61071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endParaRPr dirty="0"/>
          </a:p>
          <a:p>
            <a:pPr marL="457200" lvl="0" indent="-406400" algn="l">
              <a:spcBef>
                <a:spcPts val="1000"/>
              </a:spcBef>
              <a:spcAft>
                <a:spcPts val="0"/>
              </a:spcAft>
              <a:buSzPts val="2800"/>
              <a:buChar char="-"/>
              <a:defRPr/>
            </a:pPr>
            <a:r>
              <a:rPr lang="en-US" dirty="0"/>
              <a:t>A Federation Central Discovery Service can be provided to the members of your community to </a:t>
            </a:r>
            <a:endParaRPr dirty="0"/>
          </a:p>
          <a:p>
            <a:pPr marL="914400" lvl="1" indent="-381000" algn="l">
              <a:spcBef>
                <a:spcPts val="0"/>
              </a:spcBef>
              <a:spcAft>
                <a:spcPts val="0"/>
              </a:spcAft>
              <a:buSzPts val="2400"/>
              <a:buChar char="-"/>
              <a:defRPr/>
            </a:pPr>
            <a:r>
              <a:rPr lang="en-US" dirty="0"/>
              <a:t>support IdP-SP functional integration in the federation </a:t>
            </a:r>
            <a:endParaRPr dirty="0"/>
          </a:p>
          <a:p>
            <a:pPr marL="914400" lvl="1" indent="-381000" algn="l">
              <a:spcBef>
                <a:spcPts val="0"/>
              </a:spcBef>
              <a:spcAft>
                <a:spcPts val="0"/>
              </a:spcAft>
              <a:buSzPts val="2400"/>
              <a:buChar char="-"/>
              <a:defRPr/>
            </a:pPr>
            <a:r>
              <a:rPr lang="en-US" dirty="0"/>
              <a:t>relieve Service Providers from the burden of having to implement their own Discovery of IdPs</a:t>
            </a:r>
            <a:endParaRPr dirty="0"/>
          </a:p>
          <a:p>
            <a:pPr marL="914400" lvl="1" indent="-381000" algn="l">
              <a:spcBef>
                <a:spcPts val="0"/>
              </a:spcBef>
              <a:spcAft>
                <a:spcPts val="0"/>
              </a:spcAft>
              <a:buSzPts val="2400"/>
              <a:buChar char="-"/>
              <a:defRPr/>
            </a:pPr>
            <a:r>
              <a:rPr lang="en-US" dirty="0"/>
              <a:t>ensure the DS meets the required standards of usability and security</a:t>
            </a:r>
            <a:endParaRPr dirty="0"/>
          </a:p>
          <a:p>
            <a:pPr marL="914400" lvl="1" indent="-381000" algn="l">
              <a:spcBef>
                <a:spcPts val="0"/>
              </a:spcBef>
              <a:spcAft>
                <a:spcPts val="0"/>
              </a:spcAft>
              <a:buSzPts val="2400"/>
              <a:buChar char="-"/>
              <a:defRPr/>
            </a:pPr>
            <a:r>
              <a:rPr lang="en-US" dirty="0"/>
              <a:t>centrally integrate with eduGAIN Identity providers</a:t>
            </a:r>
            <a:endParaRPr dirty="0"/>
          </a:p>
          <a:p>
            <a:pPr marL="457200" lvl="0" indent="-406400" algn="l">
              <a:spcBef>
                <a:spcPts val="0"/>
              </a:spcBef>
              <a:spcAft>
                <a:spcPts val="0"/>
              </a:spcAft>
              <a:buSzPts val="2800"/>
              <a:buChar char="-"/>
              <a:defRPr/>
            </a:pPr>
            <a:r>
              <a:rPr lang="en-US" dirty="0">
                <a:solidFill>
                  <a:srgbClr val="FF0000"/>
                </a:solidFill>
              </a:rPr>
              <a:t>SP-specific customizations won’t be available on the centrally shared DS</a:t>
            </a:r>
            <a:endParaRPr dirty="0">
              <a:solidFill>
                <a:srgbClr val="FF0000"/>
              </a:solidFill>
            </a:endParaRPr>
          </a:p>
          <a:p>
            <a:pPr marL="457200" lvl="0" indent="-406400" algn="l">
              <a:spcBef>
                <a:spcPts val="0"/>
              </a:spcBef>
              <a:spcAft>
                <a:spcPts val="0"/>
              </a:spcAft>
              <a:buSzPts val="2800"/>
              <a:buChar char="-"/>
              <a:defRPr/>
            </a:pPr>
            <a:r>
              <a:rPr lang="en-US" dirty="0"/>
              <a:t>Embedded Discovery Service is an option to</a:t>
            </a:r>
            <a:endParaRPr dirty="0"/>
          </a:p>
          <a:p>
            <a:pPr marL="914400" lvl="1" indent="-381000" algn="l">
              <a:spcBef>
                <a:spcPts val="0"/>
              </a:spcBef>
              <a:spcAft>
                <a:spcPts val="0"/>
              </a:spcAft>
              <a:buSzPts val="2400"/>
              <a:buChar char="-"/>
              <a:defRPr/>
            </a:pPr>
            <a:r>
              <a:rPr lang="en-US" dirty="0"/>
              <a:t>Ensure easy </a:t>
            </a:r>
            <a:r>
              <a:rPr lang="en-US" dirty="0" err="1"/>
              <a:t>javascript</a:t>
            </a:r>
            <a:r>
              <a:rPr lang="en-US" dirty="0"/>
              <a:t> based implementation of DS running at the SP side</a:t>
            </a:r>
            <a:endParaRPr dirty="0"/>
          </a:p>
          <a:p>
            <a:pPr marL="914400" lvl="1" indent="-381000" algn="l">
              <a:spcBef>
                <a:spcPts val="0"/>
              </a:spcBef>
              <a:spcAft>
                <a:spcPts val="0"/>
              </a:spcAft>
              <a:buSzPts val="2400"/>
              <a:buChar char="-"/>
              <a:defRPr/>
            </a:pPr>
            <a:r>
              <a:rPr lang="en-US" dirty="0"/>
              <a:t>Fully Customizable  (look and feel, IdP filtering…)</a:t>
            </a:r>
            <a:endParaRPr dirty="0"/>
          </a:p>
          <a:p>
            <a:pPr marL="914400" lvl="1" indent="-381000" algn="l">
              <a:spcBef>
                <a:spcPts val="0"/>
              </a:spcBef>
              <a:spcAft>
                <a:spcPts val="0"/>
              </a:spcAft>
              <a:buSzPts val="2400"/>
              <a:buChar char="-"/>
              <a:defRPr/>
            </a:pPr>
            <a:r>
              <a:rPr lang="en-US" dirty="0"/>
              <a:t>Sharing therefore same look and feel of the SP environment</a:t>
            </a:r>
            <a:endParaRPr dirty="0"/>
          </a:p>
          <a:p>
            <a:pPr marL="914400" lvl="1" indent="-381000" algn="l">
              <a:spcBef>
                <a:spcPts val="0"/>
              </a:spcBef>
              <a:spcAft>
                <a:spcPts val="0"/>
              </a:spcAft>
              <a:buSzPts val="2400"/>
              <a:buChar char="-"/>
              <a:defRPr/>
            </a:pPr>
            <a:r>
              <a:rPr lang="en-US" dirty="0"/>
              <a:t>Makes use of the centrally running Discovery Service instance</a:t>
            </a:r>
            <a:endParaRPr dirty="0"/>
          </a:p>
        </p:txBody>
      </p:sp>
      <p:sp>
        <p:nvSpPr>
          <p:cNvPr id="5" name="Google Shape;393;p60"/>
          <p:cNvSpPr>
            <a:spLocks noGrp="1"/>
          </p:cNvSpPr>
          <p:nvPr>
            <p:ph type="title"/>
          </p:nvPr>
        </p:nvSpPr>
        <p:spPr bwMode="auto">
          <a:xfrm>
            <a:off x="81470" y="14871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Providing a Federation Central Discovery Service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4" name="Google Shape;404;p62"/>
          <p:cNvSpPr>
            <a:spLocks noGrp="1"/>
          </p:cNvSpPr>
          <p:nvPr>
            <p:ph type="body" idx="1"/>
          </p:nvPr>
        </p:nvSpPr>
        <p:spPr bwMode="auto">
          <a:xfrm>
            <a:off x="299850" y="816725"/>
            <a:ext cx="11469000" cy="5775900"/>
          </a:xfrm>
          <a:prstGeom prst="rect">
            <a:avLst/>
          </a:prstGeom>
        </p:spPr>
        <p:txBody>
          <a:bodyPr spcFirstLastPara="1" wrap="square" lIns="91425" tIns="45700" rIns="91425" bIns="45700" anchor="t" anchorCtr="0">
            <a:noAutofit/>
          </a:bodyPr>
          <a:lstStyle/>
          <a:p>
            <a:pPr marL="457200" lvl="0" indent="-406400" algn="l">
              <a:spcBef>
                <a:spcPts val="1000"/>
              </a:spcBef>
              <a:spcAft>
                <a:spcPts val="0"/>
              </a:spcAft>
              <a:buSzPts val="2800"/>
              <a:buChar char="-"/>
              <a:defRPr/>
            </a:pPr>
            <a:r>
              <a:rPr lang="en-US"/>
              <a:t>This topic (MDX) is dealt with by this training. We only mention here key points:</a:t>
            </a:r>
          </a:p>
          <a:p>
            <a:pPr marL="857250" lvl="1" indent="-406399" algn="l">
              <a:spcBef>
                <a:spcPts val="999"/>
              </a:spcBef>
              <a:spcAft>
                <a:spcPts val="0"/>
              </a:spcAft>
              <a:buSzPts val="2800"/>
              <a:buChar char="-"/>
              <a:defRPr/>
            </a:pPr>
            <a:r>
              <a:rPr lang="en-US"/>
              <a:t>Th</a:t>
            </a:r>
            <a:r>
              <a:rPr lang="en-US">
                <a:solidFill>
                  <a:srgbClr val="1E4E79"/>
                </a:solidFill>
              </a:rPr>
              <a:t>e MDQ (Metadata Query) protocol enables entity-specific queries for entity Meta</a:t>
            </a:r>
            <a:r>
              <a:rPr lang="en-US"/>
              <a:t>data, thus eliminating the need to deal with the whole bulk of eduGAIN Metadata in one demanding step</a:t>
            </a:r>
            <a:endParaRPr/>
          </a:p>
          <a:p>
            <a:pPr marL="857250" lvl="1" indent="-406400" algn="l">
              <a:spcBef>
                <a:spcPts val="0"/>
              </a:spcBef>
              <a:spcAft>
                <a:spcPts val="0"/>
              </a:spcAft>
              <a:buClr>
                <a:srgbClr val="1E4E79"/>
              </a:buClr>
              <a:buSzPts val="2800"/>
              <a:buFont typeface="Calibri"/>
              <a:buChar char="-"/>
              <a:defRPr/>
            </a:pPr>
            <a:r>
              <a:rPr lang="en-US">
                <a:solidFill>
                  <a:srgbClr val="1E4E79"/>
                </a:solidFill>
                <a:highlight>
                  <a:srgbClr val="FFFFFF"/>
                </a:highlight>
              </a:rPr>
              <a:t>By means of an MDQ server, there is no need to manage  eduGAIN or individual Federation Metadata for each IdP, SP or AA anymore, </a:t>
            </a:r>
            <a:endParaRPr>
              <a:solidFill>
                <a:srgbClr val="1E4E79"/>
              </a:solidFill>
            </a:endParaRPr>
          </a:p>
          <a:p>
            <a:pPr marL="857250" lvl="1" indent="-406400" algn="l">
              <a:spcBef>
                <a:spcPts val="0"/>
              </a:spcBef>
              <a:spcAft>
                <a:spcPts val="0"/>
              </a:spcAft>
              <a:buClr>
                <a:srgbClr val="1E4E79"/>
              </a:buClr>
              <a:buSzPts val="2800"/>
              <a:buFont typeface="Calibri"/>
              <a:buChar char="-"/>
              <a:defRPr/>
            </a:pPr>
            <a:r>
              <a:rPr lang="en-US">
                <a:solidFill>
                  <a:srgbClr val="1E4E79"/>
                </a:solidFill>
                <a:highlight>
                  <a:srgbClr val="FFFFFF"/>
                </a:highlight>
              </a:rPr>
              <a:t>We can adopt the MDX distributed service, using an MDX server</a:t>
            </a:r>
            <a:endParaRPr>
              <a:solidFill>
                <a:srgbClr val="1E4E79"/>
              </a:solidFill>
            </a:endParaRPr>
          </a:p>
          <a:p>
            <a:pPr marL="457200" lvl="0" indent="0" algn="l">
              <a:spcBef>
                <a:spcPts val="1000"/>
              </a:spcBef>
              <a:spcAft>
                <a:spcPts val="0"/>
              </a:spcAft>
              <a:buNone/>
              <a:defRPr/>
            </a:pPr>
            <a:endParaRPr>
              <a:solidFill>
                <a:srgbClr val="1E4E79"/>
              </a:solidFill>
            </a:endParaRPr>
          </a:p>
          <a:p>
            <a:pPr marL="457200" lvl="0" indent="-406400" algn="l">
              <a:spcBef>
                <a:spcPts val="1000"/>
              </a:spcBef>
              <a:spcAft>
                <a:spcPts val="0"/>
              </a:spcAft>
              <a:buClr>
                <a:srgbClr val="1E4E79"/>
              </a:buClr>
              <a:buSzPts val="2800"/>
              <a:buChar char="-"/>
              <a:defRPr/>
            </a:pPr>
            <a:r>
              <a:rPr lang="en-US">
                <a:solidFill>
                  <a:srgbClr val="1E4E79"/>
                </a:solidFill>
                <a:highlight>
                  <a:srgbClr val="FFFFFF"/>
                </a:highlight>
              </a:rPr>
              <a:t>An available MDX server is PyFF  (pyff.io) </a:t>
            </a:r>
            <a:endParaRPr>
              <a:solidFill>
                <a:srgbClr val="1E4E79"/>
              </a:solidFill>
            </a:endParaRPr>
          </a:p>
          <a:p>
            <a:pPr marL="0" lvl="0" indent="0" algn="l">
              <a:spcBef>
                <a:spcPts val="1000"/>
              </a:spcBef>
              <a:spcAft>
                <a:spcPts val="0"/>
              </a:spcAft>
              <a:buNone/>
              <a:defRPr/>
            </a:pPr>
            <a:endParaRPr>
              <a:solidFill>
                <a:srgbClr val="1E4E79"/>
              </a:solidFill>
            </a:endParaRPr>
          </a:p>
        </p:txBody>
      </p:sp>
      <p:sp>
        <p:nvSpPr>
          <p:cNvPr id="5" name="Google Shape;405;p62"/>
          <p:cNvSpPr>
            <a:spLocks noGrp="1"/>
          </p:cNvSpPr>
          <p:nvPr>
            <p:ph type="title"/>
          </p:nvPr>
        </p:nvSpPr>
        <p:spPr bwMode="auto">
          <a:xfrm>
            <a:off x="368444" y="299088"/>
            <a:ext cx="10953525" cy="430799"/>
          </a:xfrm>
          <a:prstGeom prst="rect">
            <a:avLst/>
          </a:prstGeom>
        </p:spPr>
        <p:txBody>
          <a:bodyPr spcFirstLastPara="1" wrap="square" lIns="91423" tIns="45699" rIns="91423" bIns="45699" anchor="ctr" anchorCtr="0">
            <a:noAutofit/>
          </a:bodyPr>
          <a:lstStyle/>
          <a:p>
            <a:pPr marL="0" lvl="0" indent="0" algn="l">
              <a:spcBef>
                <a:spcPts val="0"/>
              </a:spcBef>
              <a:spcAft>
                <a:spcPts val="0"/>
              </a:spcAft>
              <a:buNone/>
              <a:defRPr/>
            </a:pPr>
            <a:r>
              <a:rPr lang="en-US"/>
              <a:t>Deploying a central MDX server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4" name="Google Shape;410;p63"/>
          <p:cNvSpPr>
            <a:spLocks noGrp="1"/>
          </p:cNvSpPr>
          <p:nvPr>
            <p:ph type="body" idx="1"/>
          </p:nvPr>
        </p:nvSpPr>
        <p:spPr bwMode="auto">
          <a:xfrm>
            <a:off x="383075" y="981000"/>
            <a:ext cx="10986000" cy="5412000"/>
          </a:xfrm>
          <a:prstGeom prst="rect">
            <a:avLst/>
          </a:prstGeom>
        </p:spPr>
        <p:txBody>
          <a:bodyPr spcFirstLastPara="1" wrap="square" lIns="91425" tIns="45700" rIns="91425" bIns="45700" anchor="t" anchorCtr="0">
            <a:noAutofit/>
          </a:bodyPr>
          <a:lstStyle/>
          <a:p>
            <a:pPr marL="457200" lvl="0" indent="-406400" algn="l">
              <a:spcBef>
                <a:spcPts val="1000"/>
              </a:spcBef>
              <a:spcAft>
                <a:spcPts val="0"/>
              </a:spcAft>
              <a:buSzPts val="2800"/>
              <a:buChar char="-"/>
              <a:defRPr/>
            </a:pPr>
            <a:r>
              <a:rPr lang="en-US" dirty="0"/>
              <a:t>Federated access to non-web resources is a complex domain which normally implies Token Translation mechanisms</a:t>
            </a:r>
            <a:endParaRPr dirty="0"/>
          </a:p>
          <a:p>
            <a:pPr marL="457200" lvl="0" indent="-406400" algn="l">
              <a:spcBef>
                <a:spcPts val="0"/>
              </a:spcBef>
              <a:spcAft>
                <a:spcPts val="0"/>
              </a:spcAft>
              <a:buSzPts val="2800"/>
              <a:buChar char="-"/>
              <a:defRPr/>
            </a:pPr>
            <a:r>
              <a:rPr lang="en-US" dirty="0"/>
              <a:t>There are already existing implementation of federated access to</a:t>
            </a:r>
            <a:endParaRPr dirty="0"/>
          </a:p>
          <a:p>
            <a:pPr marL="914400" lvl="1" indent="-381000" algn="l">
              <a:spcBef>
                <a:spcPts val="0"/>
              </a:spcBef>
              <a:spcAft>
                <a:spcPts val="0"/>
              </a:spcAft>
              <a:buSzPts val="2400"/>
              <a:buChar char="-"/>
              <a:defRPr/>
            </a:pPr>
            <a:r>
              <a:rPr lang="en-US" dirty="0"/>
              <a:t>Online Certificate Authorities issuing temporary X.509 certificates to access Grid computing resources ( Computing, Storage) </a:t>
            </a:r>
            <a:endParaRPr dirty="0"/>
          </a:p>
          <a:p>
            <a:pPr marL="1371600" lvl="2" indent="-355600" algn="l">
              <a:spcBef>
                <a:spcPts val="0"/>
              </a:spcBef>
              <a:spcAft>
                <a:spcPts val="0"/>
              </a:spcAft>
              <a:buSzPts val="2000"/>
              <a:buChar char="-"/>
              <a:defRPr/>
            </a:pPr>
            <a:r>
              <a:rPr lang="en-US" dirty="0"/>
              <a:t>Examples:  </a:t>
            </a:r>
            <a:r>
              <a:rPr lang="en-US" u="sng" dirty="0">
                <a:solidFill>
                  <a:schemeClr val="hlink"/>
                </a:solidFill>
                <a:hlinkClick r:id="rId2"/>
              </a:rPr>
              <a:t>https://cilogon.org/</a:t>
            </a:r>
            <a:r>
              <a:rPr lang="en-US" dirty="0"/>
              <a:t>       </a:t>
            </a:r>
            <a:r>
              <a:rPr lang="en-US" u="sng" dirty="0">
                <a:solidFill>
                  <a:schemeClr val="hlink"/>
                </a:solidFill>
                <a:hlinkClick r:id="rId3"/>
              </a:rPr>
              <a:t>https://rcauth.eu</a:t>
            </a:r>
            <a:r>
              <a:rPr lang="en-US" dirty="0"/>
              <a:t> </a:t>
            </a:r>
            <a:endParaRPr dirty="0"/>
          </a:p>
          <a:p>
            <a:pPr marL="914400" lvl="1" indent="-381000" algn="l">
              <a:spcBef>
                <a:spcPts val="0"/>
              </a:spcBef>
              <a:spcAft>
                <a:spcPts val="0"/>
              </a:spcAft>
              <a:buSzPts val="2400"/>
              <a:buChar char="-"/>
              <a:defRPr/>
            </a:pPr>
            <a:r>
              <a:rPr lang="en-US" dirty="0"/>
              <a:t>Cloud computing platforms usually support SAML in the AAI infrastructure components</a:t>
            </a:r>
            <a:endParaRPr dirty="0"/>
          </a:p>
          <a:p>
            <a:pPr marL="1371600" lvl="2" indent="-355600" algn="l">
              <a:spcBef>
                <a:spcPts val="0"/>
              </a:spcBef>
              <a:spcAft>
                <a:spcPts val="0"/>
              </a:spcAft>
              <a:buSzPts val="2000"/>
              <a:buChar char="-"/>
              <a:defRPr/>
            </a:pPr>
            <a:r>
              <a:rPr lang="en-US" dirty="0"/>
              <a:t>e.g. configuring </a:t>
            </a:r>
            <a:r>
              <a:rPr lang="en-US" dirty="0" err="1"/>
              <a:t>Openstack</a:t>
            </a:r>
            <a:r>
              <a:rPr lang="en-US" dirty="0"/>
              <a:t> Keystone (AAI component of OS) as a SAML service provider</a:t>
            </a:r>
            <a:endParaRPr dirty="0"/>
          </a:p>
          <a:p>
            <a:pPr marL="457200" lvl="0" indent="-406400" algn="l">
              <a:spcBef>
                <a:spcPts val="0"/>
              </a:spcBef>
              <a:spcAft>
                <a:spcPts val="0"/>
              </a:spcAft>
              <a:buSzPts val="2800"/>
              <a:buChar char="-"/>
              <a:defRPr/>
            </a:pPr>
            <a:r>
              <a:rPr lang="en-US" dirty="0"/>
              <a:t>Advice for new federations is to start gathering Use Cases from your community</a:t>
            </a:r>
            <a:endParaRPr dirty="0"/>
          </a:p>
          <a:p>
            <a:pPr marL="914400" lvl="1" indent="-381000" algn="l">
              <a:spcBef>
                <a:spcPts val="0"/>
              </a:spcBef>
              <a:spcAft>
                <a:spcPts val="0"/>
              </a:spcAft>
              <a:buSzPts val="2400"/>
              <a:buChar char="-"/>
              <a:defRPr/>
            </a:pPr>
            <a:r>
              <a:rPr lang="en-US" dirty="0"/>
              <a:t>then liaise with the GEANT community of NRENs and the GEANT association about it</a:t>
            </a:r>
            <a:endParaRPr dirty="0"/>
          </a:p>
          <a:p>
            <a:pPr marL="914400" lvl="0" indent="0" algn="l">
              <a:spcBef>
                <a:spcPts val="1000"/>
              </a:spcBef>
              <a:spcAft>
                <a:spcPts val="0"/>
              </a:spcAft>
              <a:buNone/>
              <a:defRPr/>
            </a:pPr>
            <a:endParaRPr dirty="0"/>
          </a:p>
          <a:p>
            <a:pPr marL="0" lvl="0" indent="0" algn="l">
              <a:spcBef>
                <a:spcPts val="1000"/>
              </a:spcBef>
              <a:spcAft>
                <a:spcPts val="0"/>
              </a:spcAft>
              <a:buNone/>
              <a:defRPr/>
            </a:pPr>
            <a:endParaRPr dirty="0"/>
          </a:p>
        </p:txBody>
      </p:sp>
      <p:sp>
        <p:nvSpPr>
          <p:cNvPr id="5" name="Google Shape;411;p63"/>
          <p:cNvSpPr>
            <a:spLocks noGrp="1"/>
          </p:cNvSpPr>
          <p:nvPr>
            <p:ph type="title"/>
          </p:nvPr>
        </p:nvSpPr>
        <p:spPr bwMode="auto">
          <a:xfrm>
            <a:off x="998900" y="17"/>
            <a:ext cx="9894600" cy="11361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What about non-web services ?</a:t>
            </a:r>
            <a:endParaRPr/>
          </a:p>
          <a:p>
            <a:pPr marL="0" lvl="0" indent="0" algn="l">
              <a:spcBef>
                <a:spcPts val="0"/>
              </a:spcBef>
              <a:spcAft>
                <a:spcPts val="0"/>
              </a:spcAft>
              <a:buNone/>
              <a:defRPr/>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416;p64"/>
          <p:cNvSpPr/>
          <p:nvPr/>
        </p:nvSpPr>
        <p:spPr bwMode="auto">
          <a:xfrm>
            <a:off x="11124700" y="2957475"/>
            <a:ext cx="962100" cy="9429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5" name="Google Shape;417;p64"/>
          <p:cNvSpPr>
            <a:spLocks noGrp="1"/>
          </p:cNvSpPr>
          <p:nvPr>
            <p:ph type="body" idx="1"/>
          </p:nvPr>
        </p:nvSpPr>
        <p:spPr bwMode="auto">
          <a:xfrm>
            <a:off x="296599" y="619706"/>
            <a:ext cx="10551929" cy="4351338"/>
          </a:xfrm>
          <a:prstGeom prst="rect">
            <a:avLst/>
          </a:prstGeom>
        </p:spPr>
        <p:txBody>
          <a:bodyPr spcFirstLastPara="1" wrap="square" lIns="91425" tIns="45700" rIns="91425" bIns="45700" anchor="t" anchorCtr="0">
            <a:noAutofit/>
          </a:bodyPr>
          <a:lstStyle/>
          <a:p>
            <a:pPr lvl="0" algn="l">
              <a:spcBef>
                <a:spcPts val="1000"/>
              </a:spcBef>
              <a:spcAft>
                <a:spcPts val="0"/>
              </a:spcAft>
              <a:defRPr/>
            </a:pPr>
            <a:r>
              <a:rPr lang="en-US" sz="2000" dirty="0"/>
              <a:t>The NREN and Identity Federations community</a:t>
            </a:r>
            <a:r>
              <a:rPr lang="en-US" sz="2000" b="1" dirty="0"/>
              <a:t> is very active in openly involving participation</a:t>
            </a:r>
            <a:r>
              <a:rPr lang="en-US" sz="2000" dirty="0"/>
              <a:t> to governing bodies, reference fora, public discussion lists and portals</a:t>
            </a:r>
            <a:br>
              <a:rPr lang="en-US" sz="2000" dirty="0"/>
            </a:br>
            <a:endParaRPr sz="2000" dirty="0"/>
          </a:p>
          <a:p>
            <a:pPr lvl="0" algn="l">
              <a:spcBef>
                <a:spcPts val="0"/>
              </a:spcBef>
              <a:spcAft>
                <a:spcPts val="0"/>
              </a:spcAft>
              <a:defRPr/>
            </a:pPr>
            <a:r>
              <a:rPr lang="en-US" sz="2000" dirty="0"/>
              <a:t>Some specific projects, like the AARC project (2015-2018) have devoted substantial effort in defining reference architecture, writing guidelines on how to support User Communities in adopting Federated AAI - contributing to standards, recommendations, best practices, guidelines  </a:t>
            </a:r>
            <a:r>
              <a:rPr lang="en-US" sz="2000" u="sng" dirty="0">
                <a:solidFill>
                  <a:schemeClr val="hlink"/>
                </a:solidFill>
                <a:hlinkClick r:id="rId2"/>
              </a:rPr>
              <a:t>https://aarc-project.eu</a:t>
            </a:r>
            <a:br>
              <a:rPr lang="en-US" sz="2000" u="sng" dirty="0">
                <a:solidFill>
                  <a:schemeClr val="hlink"/>
                </a:solidFill>
              </a:rPr>
            </a:br>
            <a:endParaRPr dirty="0"/>
          </a:p>
          <a:p>
            <a:pPr lvl="0" algn="l">
              <a:spcBef>
                <a:spcPts val="0"/>
              </a:spcBef>
              <a:spcAft>
                <a:spcPts val="0"/>
              </a:spcAft>
              <a:defRPr/>
            </a:pPr>
            <a:r>
              <a:rPr sz="2000" dirty="0"/>
              <a:t>Other relevant fora to discuss are the </a:t>
            </a:r>
            <a:r>
              <a:rPr sz="2000" dirty="0" err="1"/>
              <a:t>edugain</a:t>
            </a:r>
            <a:r>
              <a:rPr sz="2000" dirty="0"/>
              <a:t>-discuss </a:t>
            </a:r>
            <a:r>
              <a:rPr sz="2000" dirty="0" err="1"/>
              <a:t>maling</a:t>
            </a:r>
            <a:r>
              <a:rPr sz="2000" dirty="0"/>
              <a:t> list and the </a:t>
            </a:r>
            <a:r>
              <a:rPr sz="2000" dirty="0" err="1"/>
              <a:t>edugain</a:t>
            </a:r>
            <a:r>
              <a:rPr sz="2000" dirty="0"/>
              <a:t>-steering-group list</a:t>
            </a:r>
            <a:endParaRPr dirty="0"/>
          </a:p>
          <a:p>
            <a:pPr lvl="0" algn="l">
              <a:spcBef>
                <a:spcPts val="0"/>
              </a:spcBef>
              <a:spcAft>
                <a:spcPts val="0"/>
              </a:spcAft>
              <a:defRPr/>
            </a:pPr>
            <a:endParaRPr sz="2000" dirty="0"/>
          </a:p>
          <a:p>
            <a:pPr lvl="0" algn="l">
              <a:spcBef>
                <a:spcPts val="0"/>
              </a:spcBef>
              <a:spcAft>
                <a:spcPts val="0"/>
              </a:spcAft>
              <a:defRPr/>
            </a:pPr>
            <a:r>
              <a:rPr lang="en-US" sz="2000" b="0" i="0" u="none" strike="noStrike" cap="none" spc="0" dirty="0">
                <a:solidFill>
                  <a:srgbClr val="1E4E79"/>
                </a:solidFill>
                <a:latin typeface="Calibri"/>
                <a:ea typeface="Calibri"/>
                <a:cs typeface="Calibri"/>
              </a:rPr>
              <a:t>The reference body to participate to the ongoing discussions on Federations and related matters is </a:t>
            </a:r>
            <a:r>
              <a:rPr lang="en-US" sz="2000" b="1" i="0" u="none" strike="noStrike" cap="none" spc="0" dirty="0">
                <a:solidFill>
                  <a:srgbClr val="1E4E79"/>
                </a:solidFill>
                <a:latin typeface="Calibri"/>
                <a:ea typeface="Calibri"/>
                <a:cs typeface="Calibri"/>
              </a:rPr>
              <a:t>REFEDS</a:t>
            </a:r>
            <a:r>
              <a:rPr lang="en-US" sz="2000" b="0" i="0" u="none" strike="noStrike" cap="none" spc="0" dirty="0">
                <a:solidFill>
                  <a:srgbClr val="1E4E79"/>
                </a:solidFill>
                <a:latin typeface="Calibri"/>
                <a:ea typeface="Calibri"/>
                <a:cs typeface="Calibri"/>
              </a:rPr>
              <a:t>, </a:t>
            </a:r>
            <a:r>
              <a:rPr lang="en-US" sz="2000" b="0" i="0" u="sng" strike="noStrike" cap="none" spc="0" dirty="0">
                <a:solidFill>
                  <a:schemeClr val="hlink"/>
                </a:solidFill>
                <a:latin typeface="Calibri"/>
                <a:ea typeface="Calibri"/>
                <a:cs typeface="Calibri"/>
                <a:hlinkClick r:id="rId3"/>
              </a:rPr>
              <a:t>https://refeds.org/</a:t>
            </a:r>
            <a:r>
              <a:rPr lang="en-US" sz="2000" b="0" i="0" u="none" strike="noStrike" cap="none" spc="0" dirty="0">
                <a:solidFill>
                  <a:srgbClr val="1E4E79"/>
                </a:solidFill>
                <a:latin typeface="Calibri"/>
                <a:ea typeface="Calibri"/>
                <a:cs typeface="Calibri"/>
              </a:rPr>
              <a:t> the international coordination body to discuss, propose new items for a working group, refer to for initial orientation around Identity federations </a:t>
            </a:r>
            <a:r>
              <a:rPr lang="en-US" sz="2000" b="0" i="0" u="none" strike="noStrike" cap="none" spc="0" dirty="0" err="1">
                <a:solidFill>
                  <a:srgbClr val="1E4E79"/>
                </a:solidFill>
                <a:latin typeface="Calibri"/>
                <a:ea typeface="Calibri"/>
                <a:cs typeface="Calibri"/>
              </a:rPr>
              <a:t>worldwise</a:t>
            </a:r>
            <a:endParaRPr sz="2000" dirty="0"/>
          </a:p>
          <a:p>
            <a:pPr marL="457200" lvl="0" indent="0" algn="l">
              <a:spcBef>
                <a:spcPts val="1000"/>
              </a:spcBef>
              <a:spcAft>
                <a:spcPts val="0"/>
              </a:spcAft>
              <a:buNone/>
              <a:defRPr/>
            </a:pPr>
            <a:endParaRPr sz="2000" dirty="0"/>
          </a:p>
        </p:txBody>
      </p:sp>
      <p:sp>
        <p:nvSpPr>
          <p:cNvPr id="6" name="Google Shape;418;p64"/>
          <p:cNvSpPr>
            <a:spLocks noGrp="1"/>
          </p:cNvSpPr>
          <p:nvPr>
            <p:ph type="title"/>
          </p:nvPr>
        </p:nvSpPr>
        <p:spPr bwMode="auto">
          <a:xfrm>
            <a:off x="263352" y="133981"/>
            <a:ext cx="9894723" cy="430909"/>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You are not alone</a:t>
            </a:r>
            <a:endParaRPr dirty="0"/>
          </a:p>
        </p:txBody>
      </p:sp>
      <p:pic>
        <p:nvPicPr>
          <p:cNvPr id="7" name="Google Shape;419;p64"/>
          <p:cNvPicPr/>
          <p:nvPr/>
        </p:nvPicPr>
        <p:blipFill>
          <a:blip r:embed="rId4">
            <a:alphaModFix/>
          </a:blip>
          <a:stretch/>
        </p:blipFill>
        <p:spPr bwMode="auto">
          <a:xfrm>
            <a:off x="9426975" y="4982456"/>
            <a:ext cx="2765025" cy="1875544"/>
          </a:xfrm>
          <a:prstGeom prst="rect">
            <a:avLst/>
          </a:prstGeom>
          <a:noFill/>
          <a:ln>
            <a:noFill/>
          </a:ln>
        </p:spPr>
      </p:pic>
      <p:sp>
        <p:nvSpPr>
          <p:cNvPr id="8" name="Google Shape;420;p64"/>
          <p:cNvSpPr/>
          <p:nvPr/>
        </p:nvSpPr>
        <p:spPr bwMode="auto">
          <a:xfrm>
            <a:off x="366450" y="4062625"/>
            <a:ext cx="7157700" cy="2713199"/>
          </a:xfrm>
          <a:prstGeom prst="rect">
            <a:avLst/>
          </a:prstGeom>
          <a:noFill/>
          <a:ln>
            <a:noFill/>
          </a:ln>
        </p:spPr>
        <p:txBody>
          <a:bodyPr spcFirstLastPara="1" wrap="square" lIns="91425" tIns="91425" rIns="91425" bIns="91425" anchor="t" anchorCtr="0">
            <a:noAutofit/>
          </a:bodyPr>
          <a:lstStyle/>
          <a:p>
            <a:pPr>
              <a:defRPr/>
            </a:pPr>
            <a:endParaRPr/>
          </a:p>
        </p:txBody>
      </p:sp>
      <p:pic>
        <p:nvPicPr>
          <p:cNvPr id="9" name="Google Shape;421;p64"/>
          <p:cNvPicPr/>
          <p:nvPr/>
        </p:nvPicPr>
        <p:blipFill>
          <a:blip r:embed="rId5">
            <a:alphaModFix/>
          </a:blip>
          <a:stretch/>
        </p:blipFill>
        <p:spPr bwMode="auto">
          <a:xfrm>
            <a:off x="6759975" y="5915013"/>
            <a:ext cx="2667000" cy="942975"/>
          </a:xfrm>
          <a:prstGeom prst="rect">
            <a:avLst/>
          </a:prstGeom>
          <a:noFill/>
          <a:ln>
            <a:noFill/>
          </a:ln>
        </p:spPr>
      </p:pic>
      <p:pic>
        <p:nvPicPr>
          <p:cNvPr id="10" name="Google Shape;422;p64"/>
          <p:cNvPicPr/>
          <p:nvPr/>
        </p:nvPicPr>
        <p:blipFill>
          <a:blip r:embed="rId6">
            <a:alphaModFix/>
          </a:blip>
          <a:stretch/>
        </p:blipFill>
        <p:spPr bwMode="auto">
          <a:xfrm>
            <a:off x="11124688" y="2947975"/>
            <a:ext cx="962025" cy="9620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427;p65"/>
          <p:cNvSpPr>
            <a:spLocks noGrp="1"/>
          </p:cNvSpPr>
          <p:nvPr>
            <p:ph type="body" idx="1"/>
          </p:nvPr>
        </p:nvSpPr>
        <p:spPr bwMode="auto">
          <a:xfrm>
            <a:off x="998894" y="1428049"/>
            <a:ext cx="8633637" cy="4351338"/>
          </a:xfrm>
          <a:prstGeom prst="rect">
            <a:avLst/>
          </a:prstGeom>
        </p:spPr>
        <p:txBody>
          <a:bodyPr spcFirstLastPara="1" wrap="square" lIns="91425" tIns="45700" rIns="91425" bIns="45700" anchor="t" anchorCtr="0">
            <a:noAutofit/>
          </a:bodyPr>
          <a:lstStyle/>
          <a:p>
            <a:pPr lvl="0" algn="l">
              <a:lnSpc>
                <a:spcPct val="100000"/>
              </a:lnSpc>
              <a:spcBef>
                <a:spcPts val="1000"/>
              </a:spcBef>
              <a:spcAft>
                <a:spcPts val="0"/>
              </a:spcAft>
              <a:defRPr/>
            </a:pPr>
            <a:r>
              <a:rPr lang="en-US" sz="1800" dirty="0"/>
              <a:t>REFEDS keeps an up to date inventory of reference data on all existing Identity Federations: </a:t>
            </a:r>
            <a:r>
              <a:rPr lang="en-US" sz="1800" u="sng" dirty="0">
                <a:solidFill>
                  <a:schemeClr val="hlink"/>
                </a:solidFill>
                <a:hlinkClick r:id="rId2"/>
              </a:rPr>
              <a:t>https://refeds.org/federations</a:t>
            </a:r>
            <a:endParaRPr sz="1800" dirty="0"/>
          </a:p>
          <a:p>
            <a:pPr lvl="0" algn="l">
              <a:lnSpc>
                <a:spcPct val="100000"/>
              </a:lnSpc>
              <a:spcBef>
                <a:spcPts val="0"/>
              </a:spcBef>
              <a:spcAft>
                <a:spcPts val="0"/>
              </a:spcAft>
              <a:defRPr/>
            </a:pPr>
            <a:r>
              <a:rPr lang="en-US" sz="1800" dirty="0"/>
              <a:t>Coordinates and implements an yearly workplan on specific topics</a:t>
            </a:r>
            <a:endParaRPr sz="1800" dirty="0"/>
          </a:p>
          <a:p>
            <a:pPr lvl="0" algn="l">
              <a:lnSpc>
                <a:spcPct val="100000"/>
              </a:lnSpc>
              <a:spcBef>
                <a:spcPts val="0"/>
              </a:spcBef>
              <a:spcAft>
                <a:spcPts val="0"/>
              </a:spcAft>
              <a:defRPr/>
            </a:pPr>
            <a:r>
              <a:rPr lang="en-US" sz="1800" dirty="0"/>
              <a:t>Manages the Metadata Explorer Tool </a:t>
            </a:r>
            <a:r>
              <a:rPr lang="en-US" sz="1800" u="sng" dirty="0">
                <a:solidFill>
                  <a:schemeClr val="hlink"/>
                </a:solidFill>
                <a:hlinkClick r:id="rId3"/>
              </a:rPr>
              <a:t>https://met.refeds.org/</a:t>
            </a:r>
            <a:endParaRPr sz="1800" dirty="0"/>
          </a:p>
          <a:p>
            <a:pPr lvl="0" algn="l">
              <a:lnSpc>
                <a:spcPct val="100000"/>
              </a:lnSpc>
              <a:spcBef>
                <a:spcPts val="0"/>
              </a:spcBef>
              <a:spcAft>
                <a:spcPts val="0"/>
              </a:spcAft>
              <a:defRPr/>
            </a:pPr>
            <a:r>
              <a:rPr lang="en-US" sz="1800" dirty="0"/>
              <a:t>Coordinates the activities of Working Groups, on</a:t>
            </a:r>
            <a:endParaRPr sz="1800" dirty="0"/>
          </a:p>
          <a:p>
            <a:pPr lvl="1" algn="l">
              <a:lnSpc>
                <a:spcPct val="100000"/>
              </a:lnSpc>
              <a:spcBef>
                <a:spcPts val="0"/>
              </a:spcBef>
              <a:spcAft>
                <a:spcPts val="0"/>
              </a:spcAft>
              <a:defRPr/>
            </a:pPr>
            <a:r>
              <a:rPr lang="en-US" sz="1800" u="sng" dirty="0">
                <a:solidFill>
                  <a:srgbClr val="3B73AF"/>
                </a:solidFill>
                <a:latin typeface="Roboto"/>
                <a:ea typeface="Roboto"/>
                <a:cs typeface="Roboto"/>
                <a:hlinkClick r:id="rId4"/>
              </a:rPr>
              <a:t>FOG</a:t>
            </a:r>
            <a:r>
              <a:rPr lang="en-US" sz="1800" dirty="0">
                <a:solidFill>
                  <a:srgbClr val="172B4D"/>
                </a:solidFill>
                <a:latin typeface="Roboto"/>
                <a:ea typeface="Roboto"/>
                <a:cs typeface="Roboto"/>
              </a:rPr>
              <a:t> - Federation Operators Group (closed, limited to Fed Ops)</a:t>
            </a:r>
            <a:endParaRPr sz="1800" dirty="0">
              <a:solidFill>
                <a:srgbClr val="172B4D"/>
              </a:solidFill>
              <a:latin typeface="Roboto"/>
              <a:ea typeface="Roboto"/>
              <a:cs typeface="Roboto"/>
            </a:endParaRPr>
          </a:p>
          <a:p>
            <a:pPr lvl="1" algn="l">
              <a:lnSpc>
                <a:spcPct val="100000"/>
              </a:lnSpc>
              <a:spcBef>
                <a:spcPts val="0"/>
              </a:spcBef>
              <a:spcAft>
                <a:spcPts val="0"/>
              </a:spcAft>
              <a:defRPr/>
            </a:pPr>
            <a:r>
              <a:rPr lang="en-US" sz="1800" u="sng" dirty="0">
                <a:solidFill>
                  <a:srgbClr val="3B73AF"/>
                </a:solidFill>
                <a:latin typeface="Roboto"/>
                <a:ea typeface="Roboto"/>
                <a:cs typeface="Roboto"/>
                <a:hlinkClick r:id="rId5"/>
              </a:rPr>
              <a:t>SIRTFI -Security Incident Response Trust Framework for Federated Identity</a:t>
            </a:r>
            <a:r>
              <a:rPr lang="en-US" sz="1800" dirty="0">
                <a:solidFill>
                  <a:srgbClr val="172B4D"/>
                </a:solidFill>
                <a:latin typeface="Roboto"/>
                <a:ea typeface="Roboto"/>
                <a:cs typeface="Roboto"/>
              </a:rPr>
              <a:t> (open)</a:t>
            </a:r>
            <a:endParaRPr sz="1800" dirty="0">
              <a:solidFill>
                <a:srgbClr val="172B4D"/>
              </a:solidFill>
              <a:latin typeface="Roboto"/>
              <a:ea typeface="Roboto"/>
              <a:cs typeface="Roboto"/>
            </a:endParaRPr>
          </a:p>
          <a:p>
            <a:pPr lvl="1" algn="l">
              <a:lnSpc>
                <a:spcPct val="100000"/>
              </a:lnSpc>
              <a:spcBef>
                <a:spcPts val="0"/>
              </a:spcBef>
              <a:spcAft>
                <a:spcPts val="0"/>
              </a:spcAft>
              <a:defRPr/>
            </a:pPr>
            <a:r>
              <a:rPr lang="en-US" sz="1800" u="sng" dirty="0">
                <a:solidFill>
                  <a:srgbClr val="3B73AF"/>
                </a:solidFill>
                <a:latin typeface="Roboto"/>
                <a:ea typeface="Roboto"/>
                <a:cs typeface="Roboto"/>
                <a:hlinkClick r:id="rId6"/>
              </a:rPr>
              <a:t>Entity Category Development </a:t>
            </a:r>
            <a:r>
              <a:rPr lang="en-US" sz="1800" dirty="0">
                <a:solidFill>
                  <a:srgbClr val="172B4D"/>
                </a:solidFill>
                <a:latin typeface="Roboto"/>
                <a:ea typeface="Roboto"/>
                <a:cs typeface="Roboto"/>
              </a:rPr>
              <a:t>(open)</a:t>
            </a:r>
            <a:endParaRPr sz="1800" dirty="0">
              <a:solidFill>
                <a:srgbClr val="172B4D"/>
              </a:solidFill>
              <a:latin typeface="Roboto"/>
              <a:ea typeface="Roboto"/>
              <a:cs typeface="Roboto"/>
            </a:endParaRPr>
          </a:p>
          <a:p>
            <a:pPr lvl="1" algn="l">
              <a:lnSpc>
                <a:spcPct val="100000"/>
              </a:lnSpc>
              <a:spcBef>
                <a:spcPts val="0"/>
              </a:spcBef>
              <a:spcAft>
                <a:spcPts val="0"/>
              </a:spcAft>
              <a:defRPr/>
            </a:pPr>
            <a:r>
              <a:rPr lang="en-US" sz="1800" u="sng" dirty="0">
                <a:solidFill>
                  <a:srgbClr val="3B73AF"/>
                </a:solidFill>
                <a:latin typeface="Roboto"/>
                <a:ea typeface="Roboto"/>
                <a:cs typeface="Roboto"/>
                <a:hlinkClick r:id="rId7"/>
              </a:rPr>
              <a:t>Assurance Working Group</a:t>
            </a:r>
            <a:r>
              <a:rPr lang="en-US" sz="1800" dirty="0">
                <a:solidFill>
                  <a:srgbClr val="172B4D"/>
                </a:solidFill>
                <a:latin typeface="Roboto"/>
                <a:ea typeface="Roboto"/>
                <a:cs typeface="Roboto"/>
              </a:rPr>
              <a:t> (open)</a:t>
            </a:r>
            <a:endParaRPr sz="1800" dirty="0">
              <a:solidFill>
                <a:srgbClr val="172B4D"/>
              </a:solidFill>
              <a:latin typeface="Roboto"/>
              <a:ea typeface="Roboto"/>
              <a:cs typeface="Roboto"/>
            </a:endParaRPr>
          </a:p>
          <a:p>
            <a:pPr lvl="1" algn="l">
              <a:lnSpc>
                <a:spcPct val="100000"/>
              </a:lnSpc>
              <a:spcBef>
                <a:spcPts val="0"/>
              </a:spcBef>
              <a:spcAft>
                <a:spcPts val="0"/>
              </a:spcAft>
              <a:defRPr/>
            </a:pPr>
            <a:r>
              <a:rPr lang="en-US" sz="1800" u="sng" dirty="0">
                <a:solidFill>
                  <a:srgbClr val="3B73AF"/>
                </a:solidFill>
                <a:latin typeface="Roboto"/>
                <a:ea typeface="Roboto"/>
                <a:cs typeface="Roboto"/>
                <a:hlinkClick r:id="rId8"/>
              </a:rPr>
              <a:t>Federation 2.0</a:t>
            </a:r>
            <a:endParaRPr sz="1800" dirty="0">
              <a:solidFill>
                <a:srgbClr val="3B73AF"/>
              </a:solidFill>
              <a:latin typeface="Roboto"/>
              <a:ea typeface="Roboto"/>
              <a:cs typeface="Roboto"/>
            </a:endParaRPr>
          </a:p>
          <a:p>
            <a:pPr lvl="1" algn="l">
              <a:lnSpc>
                <a:spcPct val="100000"/>
              </a:lnSpc>
              <a:spcBef>
                <a:spcPts val="0"/>
              </a:spcBef>
              <a:spcAft>
                <a:spcPts val="0"/>
              </a:spcAft>
              <a:defRPr/>
            </a:pPr>
            <a:r>
              <a:rPr lang="en-US" sz="1800" u="sng" dirty="0">
                <a:solidFill>
                  <a:srgbClr val="3B73AF"/>
                </a:solidFill>
                <a:latin typeface="Roboto"/>
                <a:ea typeface="Roboto"/>
                <a:cs typeface="Roboto"/>
                <a:hlinkClick r:id="rId9"/>
              </a:rPr>
              <a:t>SPOG</a:t>
            </a:r>
            <a:r>
              <a:rPr lang="en-US" sz="1800" dirty="0">
                <a:solidFill>
                  <a:srgbClr val="172B4D"/>
                </a:solidFill>
                <a:latin typeface="Roboto"/>
                <a:ea typeface="Roboto"/>
                <a:cs typeface="Roboto"/>
              </a:rPr>
              <a:t> - SP Operator Group (closed)</a:t>
            </a:r>
            <a:endParaRPr sz="1800" dirty="0">
              <a:solidFill>
                <a:srgbClr val="172B4D"/>
              </a:solidFill>
              <a:latin typeface="Roboto"/>
              <a:ea typeface="Roboto"/>
              <a:cs typeface="Roboto"/>
            </a:endParaRPr>
          </a:p>
          <a:p>
            <a:pPr lvl="1" algn="l">
              <a:lnSpc>
                <a:spcPct val="100000"/>
              </a:lnSpc>
              <a:spcBef>
                <a:spcPts val="0"/>
              </a:spcBef>
              <a:spcAft>
                <a:spcPts val="0"/>
              </a:spcAft>
              <a:defRPr/>
            </a:pPr>
            <a:r>
              <a:rPr lang="en-US" sz="1800" u="sng" dirty="0">
                <a:solidFill>
                  <a:srgbClr val="3B73AF"/>
                </a:solidFill>
                <a:latin typeface="Roboto"/>
                <a:ea typeface="Roboto"/>
                <a:cs typeface="Roboto"/>
                <a:hlinkClick r:id="rId10"/>
              </a:rPr>
              <a:t>Baseline Expectations Working Group</a:t>
            </a:r>
            <a:r>
              <a:rPr lang="en-US" sz="1800" dirty="0">
                <a:solidFill>
                  <a:srgbClr val="172B4D"/>
                </a:solidFill>
                <a:latin typeface="Roboto"/>
                <a:ea typeface="Roboto"/>
                <a:cs typeface="Roboto"/>
              </a:rPr>
              <a:t> (open)</a:t>
            </a:r>
            <a:endParaRPr sz="1800" dirty="0">
              <a:solidFill>
                <a:srgbClr val="172B4D"/>
              </a:solidFill>
              <a:latin typeface="Roboto"/>
              <a:ea typeface="Roboto"/>
              <a:cs typeface="Roboto"/>
            </a:endParaRPr>
          </a:p>
          <a:p>
            <a:pPr lvl="1" algn="l">
              <a:lnSpc>
                <a:spcPct val="100000"/>
              </a:lnSpc>
              <a:spcBef>
                <a:spcPts val="0"/>
              </a:spcBef>
              <a:spcAft>
                <a:spcPts val="0"/>
              </a:spcAft>
              <a:defRPr/>
            </a:pPr>
            <a:r>
              <a:rPr lang="en-US" sz="1800" u="sng" dirty="0">
                <a:solidFill>
                  <a:srgbClr val="3B73AF"/>
                </a:solidFill>
                <a:latin typeface="Roboto"/>
                <a:ea typeface="Roboto"/>
                <a:cs typeface="Roboto"/>
                <a:hlinkClick r:id="rId11"/>
              </a:rPr>
              <a:t>Best Practice around Error Handling</a:t>
            </a:r>
            <a:r>
              <a:rPr lang="en-US" sz="1800" dirty="0">
                <a:solidFill>
                  <a:srgbClr val="172B4D"/>
                </a:solidFill>
                <a:latin typeface="Roboto"/>
                <a:ea typeface="Roboto"/>
                <a:cs typeface="Roboto"/>
              </a:rPr>
              <a:t> (open)</a:t>
            </a:r>
            <a:endParaRPr sz="1800" dirty="0">
              <a:solidFill>
                <a:srgbClr val="172B4D"/>
              </a:solidFill>
              <a:latin typeface="Roboto"/>
              <a:ea typeface="Roboto"/>
              <a:cs typeface="Roboto"/>
            </a:endParaRPr>
          </a:p>
          <a:p>
            <a:pPr marL="914400" lvl="0" indent="0" algn="l">
              <a:spcBef>
                <a:spcPts val="1000"/>
              </a:spcBef>
              <a:spcAft>
                <a:spcPts val="0"/>
              </a:spcAft>
              <a:buNone/>
              <a:defRPr/>
            </a:pPr>
            <a:endParaRPr sz="1800" dirty="0"/>
          </a:p>
          <a:p>
            <a:pPr marL="457200" lvl="0" indent="-381000" algn="l">
              <a:spcBef>
                <a:spcPts val="1000"/>
              </a:spcBef>
              <a:spcAft>
                <a:spcPts val="0"/>
              </a:spcAft>
              <a:buSzPts val="2400"/>
              <a:buChar char="-"/>
              <a:defRPr/>
            </a:pPr>
            <a:endParaRPr sz="1800" dirty="0"/>
          </a:p>
        </p:txBody>
      </p:sp>
      <p:sp>
        <p:nvSpPr>
          <p:cNvPr id="5" name="Google Shape;428;p65"/>
          <p:cNvSpPr>
            <a:spLocks noGrp="1"/>
          </p:cNvSpPr>
          <p:nvPr>
            <p:ph type="title"/>
          </p:nvPr>
        </p:nvSpPr>
        <p:spPr bwMode="auto">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REFEDS: example of activities and tools</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52;p40"/>
          <p:cNvSpPr/>
          <p:nvPr/>
        </p:nvSpPr>
        <p:spPr bwMode="auto">
          <a:xfrm>
            <a:off x="11151956" y="6520859"/>
            <a:ext cx="1026695" cy="327773"/>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fld id="{00000000-1234-1234-1234-123412341234}" type="slidenum">
              <a:rPr lang="en-US" sz="1800" b="0" i="0" u="none" strike="noStrike" cap="none">
                <a:solidFill>
                  <a:schemeClr val="dk1"/>
                </a:solidFill>
                <a:latin typeface="Calibri"/>
                <a:ea typeface="Calibri"/>
                <a:cs typeface="Calibri"/>
              </a:rPr>
              <a:t>2</a:t>
            </a:fld>
            <a:endParaRPr sz="1800" b="0" i="0" u="none" strike="noStrike" cap="none">
              <a:solidFill>
                <a:schemeClr val="dk1"/>
              </a:solidFill>
              <a:latin typeface="Calibri"/>
              <a:ea typeface="Calibri"/>
              <a:cs typeface="Calibri"/>
            </a:endParaRPr>
          </a:p>
        </p:txBody>
      </p:sp>
      <p:sp>
        <p:nvSpPr>
          <p:cNvPr id="5" name="Google Shape;253;p40"/>
          <p:cNvSpPr>
            <a:spLocks noGrp="1"/>
          </p:cNvSpPr>
          <p:nvPr>
            <p:ph type="title"/>
          </p:nvPr>
        </p:nvSpPr>
        <p:spPr bwMode="auto">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65081"/>
              </a:buClr>
              <a:buSzPts val="3200"/>
              <a:buFont typeface="Calibri"/>
              <a:buNone/>
              <a:defRPr/>
            </a:pPr>
            <a:r>
              <a:rPr lang="en-US"/>
              <a:t>Content</a:t>
            </a:r>
            <a:endParaRPr/>
          </a:p>
          <a:p>
            <a:pPr marL="0" lvl="0" indent="0" algn="l">
              <a:lnSpc>
                <a:spcPct val="90000"/>
              </a:lnSpc>
              <a:spcBef>
                <a:spcPts val="0"/>
              </a:spcBef>
              <a:spcAft>
                <a:spcPts val="0"/>
              </a:spcAft>
              <a:buClr>
                <a:srgbClr val="065081"/>
              </a:buClr>
              <a:buSzPts val="3200"/>
              <a:buFont typeface="Calibri"/>
              <a:buNone/>
              <a:defRPr/>
            </a:pPr>
            <a:endParaRPr/>
          </a:p>
        </p:txBody>
      </p:sp>
      <p:sp>
        <p:nvSpPr>
          <p:cNvPr id="6" name="Google Shape;254;p40"/>
          <p:cNvSpPr/>
          <p:nvPr/>
        </p:nvSpPr>
        <p:spPr bwMode="auto">
          <a:xfrm>
            <a:off x="829350" y="795350"/>
            <a:ext cx="8316300" cy="5725500"/>
          </a:xfrm>
          <a:prstGeom prst="rect">
            <a:avLst/>
          </a:prstGeom>
          <a:noFill/>
          <a:ln>
            <a:noFill/>
          </a:ln>
        </p:spPr>
        <p:txBody>
          <a:bodyPr spcFirstLastPara="1" wrap="square" lIns="91425" tIns="91425" rIns="91425" bIns="91425" anchor="t" anchorCtr="0">
            <a:noAutofit/>
          </a:bodyPr>
          <a:lstStyle/>
          <a:p>
            <a:pPr marL="0" lvl="0" indent="0" algn="l">
              <a:lnSpc>
                <a:spcPct val="90000"/>
              </a:lnSpc>
              <a:spcBef>
                <a:spcPts val="0"/>
              </a:spcBef>
              <a:spcAft>
                <a:spcPts val="0"/>
              </a:spcAft>
              <a:buNone/>
              <a:defRPr/>
            </a:pPr>
            <a:endParaRPr sz="2400">
              <a:solidFill>
                <a:srgbClr val="073763"/>
              </a:solidFill>
              <a:latin typeface="Calibri"/>
              <a:ea typeface="Calibri"/>
              <a:cs typeface="Calibri"/>
            </a:endParaRPr>
          </a:p>
          <a:p>
            <a:pPr marL="0" lvl="0" indent="0" algn="l">
              <a:lnSpc>
                <a:spcPct val="90000"/>
              </a:lnSpc>
              <a:spcBef>
                <a:spcPts val="0"/>
              </a:spcBef>
              <a:spcAft>
                <a:spcPts val="0"/>
              </a:spcAft>
              <a:buNone/>
              <a:defRPr/>
            </a:pPr>
            <a:endParaRPr sz="2400">
              <a:solidFill>
                <a:srgbClr val="073763"/>
              </a:solidFill>
              <a:latin typeface="Calibri"/>
              <a:ea typeface="Calibri"/>
              <a:cs typeface="Calibri"/>
            </a:endParaRPr>
          </a:p>
        </p:txBody>
      </p:sp>
      <p:sp>
        <p:nvSpPr>
          <p:cNvPr id="7" name="Google Shape;40;p6"/>
          <p:cNvSpPr>
            <a:spLocks noGrp="1"/>
          </p:cNvSpPr>
          <p:nvPr>
            <p:ph type="body" idx="1"/>
          </p:nvPr>
        </p:nvSpPr>
        <p:spPr bwMode="auto">
          <a:xfrm>
            <a:off x="998894" y="1428049"/>
            <a:ext cx="8633637" cy="4351338"/>
          </a:xfrm>
          <a:prstGeom prst="rect">
            <a:avLst/>
          </a:prstGeom>
          <a:noFill/>
          <a:ln>
            <a:noFill/>
          </a:ln>
        </p:spPr>
        <p:txBody>
          <a:bodyPr spcFirstLastPara="1" wrap="square" lIns="91423" tIns="45699" rIns="91423" bIns="45699" anchor="t" anchorCtr="0">
            <a:noAutofit/>
          </a:bodyPr>
          <a:lstStyle>
            <a:lvl1pPr marL="457200" lvl="0" indent="-406399" algn="l">
              <a:lnSpc>
                <a:spcPct val="90000"/>
              </a:lnSpc>
              <a:spcBef>
                <a:spcPts val="999"/>
              </a:spcBef>
              <a:spcAft>
                <a:spcPts val="0"/>
              </a:spcAft>
              <a:buClr>
                <a:srgbClr val="1E4E79"/>
              </a:buClr>
              <a:buSzPts val="2800"/>
              <a:buChar char="•"/>
              <a:defRPr>
                <a:solidFill>
                  <a:srgbClr val="1E4E79"/>
                </a:solidFill>
              </a:defRPr>
            </a:lvl1pPr>
            <a:lvl2pPr marL="914400" lvl="1" indent="-380999" algn="l">
              <a:lnSpc>
                <a:spcPct val="90000"/>
              </a:lnSpc>
              <a:spcBef>
                <a:spcPts val="499"/>
              </a:spcBef>
              <a:spcAft>
                <a:spcPts val="0"/>
              </a:spcAft>
              <a:buClr>
                <a:srgbClr val="1E4E79"/>
              </a:buClr>
              <a:buSzPts val="2400"/>
              <a:buChar char="•"/>
              <a:defRPr>
                <a:solidFill>
                  <a:srgbClr val="1E4E79"/>
                </a:solidFill>
              </a:defRPr>
            </a:lvl2pPr>
            <a:lvl3pPr marL="1371600" lvl="2" indent="-355599" algn="l">
              <a:lnSpc>
                <a:spcPct val="90000"/>
              </a:lnSpc>
              <a:spcBef>
                <a:spcPts val="499"/>
              </a:spcBef>
              <a:spcAft>
                <a:spcPts val="0"/>
              </a:spcAft>
              <a:buClr>
                <a:srgbClr val="1E4E79"/>
              </a:buClr>
              <a:buSzPts val="2000"/>
              <a:buChar char="•"/>
              <a:defRPr>
                <a:solidFill>
                  <a:srgbClr val="1E4E79"/>
                </a:solidFill>
              </a:defRPr>
            </a:lvl3pPr>
            <a:lvl4pPr marL="1828800" lvl="3" indent="-342900" algn="l">
              <a:lnSpc>
                <a:spcPct val="90000"/>
              </a:lnSpc>
              <a:spcBef>
                <a:spcPts val="499"/>
              </a:spcBef>
              <a:spcAft>
                <a:spcPts val="0"/>
              </a:spcAft>
              <a:buClr>
                <a:srgbClr val="1E4E79"/>
              </a:buClr>
              <a:buSzPts val="1800"/>
              <a:buChar char="•"/>
              <a:defRPr>
                <a:solidFill>
                  <a:srgbClr val="1E4E79"/>
                </a:solidFill>
              </a:defRPr>
            </a:lvl4pPr>
            <a:lvl5pPr marL="2286000" lvl="4" indent="-342900" algn="l">
              <a:lnSpc>
                <a:spcPct val="90000"/>
              </a:lnSpc>
              <a:spcBef>
                <a:spcPts val="499"/>
              </a:spcBef>
              <a:spcAft>
                <a:spcPts val="0"/>
              </a:spcAft>
              <a:buClr>
                <a:srgbClr val="1E4E79"/>
              </a:buClr>
              <a:buSzPts val="1800"/>
              <a:buChar char="•"/>
              <a:defRPr>
                <a:solidFill>
                  <a:srgbClr val="1E4E79"/>
                </a:solidFill>
              </a:defRPr>
            </a:lvl5pPr>
            <a:lvl6pPr marL="2743200" lvl="5" indent="-342900" algn="l">
              <a:lnSpc>
                <a:spcPct val="90000"/>
              </a:lnSpc>
              <a:spcBef>
                <a:spcPts val="499"/>
              </a:spcBef>
              <a:spcAft>
                <a:spcPts val="0"/>
              </a:spcAft>
              <a:buClr>
                <a:schemeClr val="dk1"/>
              </a:buClr>
              <a:buSzPts val="1800"/>
              <a:buChar char="•"/>
              <a:defRPr/>
            </a:lvl6pPr>
            <a:lvl7pPr marL="3200400" lvl="6" indent="-342900" algn="l">
              <a:lnSpc>
                <a:spcPct val="90000"/>
              </a:lnSpc>
              <a:spcBef>
                <a:spcPts val="499"/>
              </a:spcBef>
              <a:spcAft>
                <a:spcPts val="0"/>
              </a:spcAft>
              <a:buClr>
                <a:schemeClr val="dk1"/>
              </a:buClr>
              <a:buSzPts val="1800"/>
              <a:buChar char="•"/>
              <a:defRPr/>
            </a:lvl7pPr>
            <a:lvl8pPr marL="3657600" lvl="7" indent="-342900" algn="l">
              <a:lnSpc>
                <a:spcPct val="90000"/>
              </a:lnSpc>
              <a:spcBef>
                <a:spcPts val="499"/>
              </a:spcBef>
              <a:spcAft>
                <a:spcPts val="0"/>
              </a:spcAft>
              <a:buClr>
                <a:schemeClr val="dk1"/>
              </a:buClr>
              <a:buSzPts val="1800"/>
              <a:buChar char="•"/>
              <a:defRPr/>
            </a:lvl8pPr>
            <a:lvl9pPr marL="4114800" lvl="8" indent="-342900" algn="l">
              <a:lnSpc>
                <a:spcPct val="90000"/>
              </a:lnSpc>
              <a:spcBef>
                <a:spcPts val="499"/>
              </a:spcBef>
              <a:spcAft>
                <a:spcPts val="0"/>
              </a:spcAft>
              <a:buClr>
                <a:schemeClr val="dk1"/>
              </a:buClr>
              <a:buSzPts val="1800"/>
              <a:buChar char="•"/>
              <a:defRPr/>
            </a:lvl9pPr>
          </a:lstStyle>
          <a:p>
            <a:pPr>
              <a:defRPr/>
            </a:pPr>
            <a:r>
              <a:rPr lang="en-US" sz="2800" b="0" i="0" u="none" strike="noStrike" cap="none" spc="0" dirty="0">
                <a:solidFill>
                  <a:srgbClr val="1E4E79"/>
                </a:solidFill>
                <a:latin typeface="Calibri"/>
                <a:ea typeface="Calibri"/>
                <a:cs typeface="Calibri"/>
              </a:rPr>
              <a:t>Getting to know your community</a:t>
            </a:r>
          </a:p>
          <a:p>
            <a:pPr>
              <a:defRPr/>
            </a:pPr>
            <a:r>
              <a:rPr lang="en-US" sz="2800" b="0" i="0" u="none" strike="noStrike" cap="none" spc="0" dirty="0">
                <a:solidFill>
                  <a:srgbClr val="1E4E79"/>
                </a:solidFill>
                <a:latin typeface="Calibri"/>
                <a:ea typeface="Calibri"/>
                <a:cs typeface="Calibri"/>
              </a:rPr>
              <a:t>Building trust</a:t>
            </a:r>
          </a:p>
          <a:p>
            <a:pPr>
              <a:defRPr/>
            </a:pPr>
            <a:r>
              <a:rPr lang="en-US" sz="2800" b="0" i="0" u="none" strike="noStrike" cap="none" spc="0" dirty="0">
                <a:solidFill>
                  <a:srgbClr val="1E4E79"/>
                </a:solidFill>
                <a:latin typeface="Calibri"/>
                <a:ea typeface="Calibri"/>
                <a:cs typeface="Calibri"/>
              </a:rPr>
              <a:t>Onboarding to federated Identity Management</a:t>
            </a:r>
          </a:p>
          <a:p>
            <a:pPr lvl="1">
              <a:defRPr/>
            </a:pPr>
            <a:r>
              <a:rPr lang="en-US" sz="2400" b="0" i="0" u="none" strike="noStrike" cap="none" spc="0" dirty="0">
                <a:solidFill>
                  <a:srgbClr val="1E4E79"/>
                </a:solidFill>
                <a:latin typeface="Calibri"/>
                <a:ea typeface="Calibri"/>
                <a:cs typeface="Calibri"/>
              </a:rPr>
              <a:t>Supporting IdPs</a:t>
            </a:r>
            <a:endParaRPr lang="en-US" sz="2800" b="0" i="0" u="none" strike="noStrike" cap="none" spc="0" dirty="0">
              <a:solidFill>
                <a:srgbClr val="1E4E79"/>
              </a:solidFill>
              <a:latin typeface="Calibri"/>
              <a:ea typeface="Calibri"/>
              <a:cs typeface="Calibri"/>
            </a:endParaRPr>
          </a:p>
          <a:p>
            <a:pPr lvl="1">
              <a:defRPr/>
            </a:pPr>
            <a:r>
              <a:rPr lang="en-US" sz="2400" b="0" i="0" u="none" strike="noStrike" cap="none" spc="0" dirty="0">
                <a:solidFill>
                  <a:srgbClr val="1E4E79"/>
                </a:solidFill>
                <a:latin typeface="Calibri"/>
                <a:ea typeface="Calibri"/>
                <a:cs typeface="Calibri"/>
              </a:rPr>
              <a:t>Supporting SPs</a:t>
            </a:r>
            <a:endParaRPr lang="en-US" sz="2800" b="0" i="0" u="none" strike="noStrike" cap="none" spc="0" dirty="0">
              <a:solidFill>
                <a:srgbClr val="1E4E79"/>
              </a:solidFill>
              <a:latin typeface="Calibri"/>
              <a:ea typeface="Calibri"/>
              <a:cs typeface="Calibri"/>
            </a:endParaRPr>
          </a:p>
          <a:p>
            <a:pPr lvl="1">
              <a:defRPr/>
            </a:pPr>
            <a:r>
              <a:rPr lang="en-US" sz="2400" b="0" i="0" u="none" strike="noStrike" cap="none" spc="0" dirty="0">
                <a:solidFill>
                  <a:srgbClr val="1E4E79"/>
                </a:solidFill>
                <a:latin typeface="Calibri"/>
                <a:ea typeface="Calibri"/>
                <a:cs typeface="Calibri"/>
              </a:rPr>
              <a:t>Central Discovery Service</a:t>
            </a:r>
            <a:endParaRPr lang="en-US" sz="2800" b="0" i="0" u="none" strike="noStrike" cap="none" spc="0" dirty="0">
              <a:solidFill>
                <a:srgbClr val="1E4E79"/>
              </a:solidFill>
              <a:latin typeface="Calibri"/>
              <a:ea typeface="Calibri"/>
              <a:cs typeface="Calibri"/>
            </a:endParaRPr>
          </a:p>
          <a:p>
            <a:pPr>
              <a:defRPr/>
            </a:pPr>
            <a:r>
              <a:rPr lang="en-US" sz="2800" b="0" i="0" u="none" strike="noStrike" cap="none" spc="0" dirty="0">
                <a:solidFill>
                  <a:srgbClr val="1E4E79"/>
                </a:solidFill>
                <a:latin typeface="Calibri"/>
                <a:ea typeface="Calibri"/>
                <a:cs typeface="Calibri"/>
              </a:rPr>
              <a:t>You are not alone</a:t>
            </a:r>
          </a:p>
          <a:p>
            <a:pPr>
              <a:defRPr/>
            </a:pPr>
            <a:endParaRPr lang="en-US" sz="2800" b="0" i="0" u="none" strike="noStrike" cap="none" spc="0" dirty="0">
              <a:solidFill>
                <a:srgbClr val="1E4E79"/>
              </a:solidFill>
              <a:latin typeface="Calibri"/>
              <a:ea typeface="Calibri"/>
              <a:cs typeface="Calibri"/>
            </a:endParaRPr>
          </a:p>
          <a:p>
            <a:pPr>
              <a:defRPr/>
            </a:pPr>
            <a:endParaRPr lang="en-US" sz="2800" b="0" i="0" u="none" strike="noStrike" cap="none" spc="0" dirty="0">
              <a:solidFill>
                <a:srgbClr val="1E4E79"/>
              </a:solidFill>
              <a:latin typeface="Calibri"/>
              <a:ea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59;p41"/>
          <p:cNvSpPr>
            <a:spLocks noGrp="1"/>
          </p:cNvSpPr>
          <p:nvPr>
            <p:ph type="title"/>
          </p:nvPr>
        </p:nvSpPr>
        <p:spPr bwMode="auto">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Getting to know your community</a:t>
            </a:r>
            <a:endParaRPr/>
          </a:p>
        </p:txBody>
      </p:sp>
      <p:sp>
        <p:nvSpPr>
          <p:cNvPr id="5" name="Google Shape;260;p41"/>
          <p:cNvSpPr/>
          <p:nvPr/>
        </p:nvSpPr>
        <p:spPr bwMode="auto">
          <a:xfrm>
            <a:off x="0" y="692774"/>
            <a:ext cx="11565300" cy="5670000"/>
          </a:xfrm>
          <a:prstGeom prst="rect">
            <a:avLst/>
          </a:prstGeom>
          <a:noFill/>
          <a:ln>
            <a:noFill/>
          </a:ln>
        </p:spPr>
        <p:txBody>
          <a:bodyPr spcFirstLastPara="1" wrap="square" lIns="91425" tIns="91425" rIns="91425" bIns="91425" anchor="t" anchorCtr="0">
            <a:noAutofit/>
          </a:bodyPr>
          <a:lstStyle/>
          <a:p>
            <a:pPr>
              <a:defRPr/>
            </a:pPr>
            <a:endParaRPr/>
          </a:p>
        </p:txBody>
      </p:sp>
      <p:sp>
        <p:nvSpPr>
          <p:cNvPr id="6" name="Google Shape;40;p6"/>
          <p:cNvSpPr>
            <a:spLocks noGrp="1"/>
          </p:cNvSpPr>
          <p:nvPr>
            <p:ph type="body" idx="1"/>
          </p:nvPr>
        </p:nvSpPr>
        <p:spPr bwMode="auto">
          <a:xfrm>
            <a:off x="998894" y="1428049"/>
            <a:ext cx="9649854" cy="4351338"/>
          </a:xfrm>
          <a:prstGeom prst="rect">
            <a:avLst/>
          </a:prstGeom>
          <a:noFill/>
          <a:ln>
            <a:noFill/>
          </a:ln>
        </p:spPr>
        <p:txBody>
          <a:bodyPr spcFirstLastPara="1" wrap="square" lIns="91423" tIns="45699" rIns="91423" bIns="45699" anchor="t" anchorCtr="0">
            <a:noAutofit/>
          </a:bodyPr>
          <a:lstStyle>
            <a:lvl1pPr marL="457200" lvl="0" indent="-406399" algn="l">
              <a:lnSpc>
                <a:spcPct val="90000"/>
              </a:lnSpc>
              <a:spcBef>
                <a:spcPts val="999"/>
              </a:spcBef>
              <a:spcAft>
                <a:spcPts val="0"/>
              </a:spcAft>
              <a:buClr>
                <a:srgbClr val="1E4E79"/>
              </a:buClr>
              <a:buSzPts val="2800"/>
              <a:buChar char="•"/>
              <a:defRPr>
                <a:solidFill>
                  <a:srgbClr val="1E4E79"/>
                </a:solidFill>
              </a:defRPr>
            </a:lvl1pPr>
            <a:lvl2pPr marL="914400" lvl="1" indent="-380999" algn="l">
              <a:lnSpc>
                <a:spcPct val="90000"/>
              </a:lnSpc>
              <a:spcBef>
                <a:spcPts val="499"/>
              </a:spcBef>
              <a:spcAft>
                <a:spcPts val="0"/>
              </a:spcAft>
              <a:buClr>
                <a:srgbClr val="1E4E79"/>
              </a:buClr>
              <a:buSzPts val="2400"/>
              <a:buChar char="•"/>
              <a:defRPr>
                <a:solidFill>
                  <a:srgbClr val="1E4E79"/>
                </a:solidFill>
              </a:defRPr>
            </a:lvl2pPr>
            <a:lvl3pPr marL="1371600" lvl="2" indent="-355599" algn="l">
              <a:lnSpc>
                <a:spcPct val="90000"/>
              </a:lnSpc>
              <a:spcBef>
                <a:spcPts val="499"/>
              </a:spcBef>
              <a:spcAft>
                <a:spcPts val="0"/>
              </a:spcAft>
              <a:buClr>
                <a:srgbClr val="1E4E79"/>
              </a:buClr>
              <a:buSzPts val="2000"/>
              <a:buChar char="•"/>
              <a:defRPr>
                <a:solidFill>
                  <a:srgbClr val="1E4E79"/>
                </a:solidFill>
              </a:defRPr>
            </a:lvl3pPr>
            <a:lvl4pPr marL="1828800" lvl="3" indent="-342900" algn="l">
              <a:lnSpc>
                <a:spcPct val="90000"/>
              </a:lnSpc>
              <a:spcBef>
                <a:spcPts val="499"/>
              </a:spcBef>
              <a:spcAft>
                <a:spcPts val="0"/>
              </a:spcAft>
              <a:buClr>
                <a:srgbClr val="1E4E79"/>
              </a:buClr>
              <a:buSzPts val="1800"/>
              <a:buChar char="•"/>
              <a:defRPr>
                <a:solidFill>
                  <a:srgbClr val="1E4E79"/>
                </a:solidFill>
              </a:defRPr>
            </a:lvl4pPr>
            <a:lvl5pPr marL="2286000" lvl="4" indent="-342900" algn="l">
              <a:lnSpc>
                <a:spcPct val="90000"/>
              </a:lnSpc>
              <a:spcBef>
                <a:spcPts val="499"/>
              </a:spcBef>
              <a:spcAft>
                <a:spcPts val="0"/>
              </a:spcAft>
              <a:buClr>
                <a:srgbClr val="1E4E79"/>
              </a:buClr>
              <a:buSzPts val="1800"/>
              <a:buChar char="•"/>
              <a:defRPr>
                <a:solidFill>
                  <a:srgbClr val="1E4E79"/>
                </a:solidFill>
              </a:defRPr>
            </a:lvl5pPr>
            <a:lvl6pPr marL="2743200" lvl="5" indent="-342900" algn="l">
              <a:lnSpc>
                <a:spcPct val="90000"/>
              </a:lnSpc>
              <a:spcBef>
                <a:spcPts val="499"/>
              </a:spcBef>
              <a:spcAft>
                <a:spcPts val="0"/>
              </a:spcAft>
              <a:buClr>
                <a:schemeClr val="dk1"/>
              </a:buClr>
              <a:buSzPts val="1800"/>
              <a:buChar char="•"/>
              <a:defRPr/>
            </a:lvl6pPr>
            <a:lvl7pPr marL="3200400" lvl="6" indent="-342900" algn="l">
              <a:lnSpc>
                <a:spcPct val="90000"/>
              </a:lnSpc>
              <a:spcBef>
                <a:spcPts val="499"/>
              </a:spcBef>
              <a:spcAft>
                <a:spcPts val="0"/>
              </a:spcAft>
              <a:buClr>
                <a:schemeClr val="dk1"/>
              </a:buClr>
              <a:buSzPts val="1800"/>
              <a:buChar char="•"/>
              <a:defRPr/>
            </a:lvl7pPr>
            <a:lvl8pPr marL="3657600" lvl="7" indent="-342900" algn="l">
              <a:lnSpc>
                <a:spcPct val="90000"/>
              </a:lnSpc>
              <a:spcBef>
                <a:spcPts val="499"/>
              </a:spcBef>
              <a:spcAft>
                <a:spcPts val="0"/>
              </a:spcAft>
              <a:buClr>
                <a:schemeClr val="dk1"/>
              </a:buClr>
              <a:buSzPts val="1800"/>
              <a:buChar char="•"/>
              <a:defRPr/>
            </a:lvl8pPr>
            <a:lvl9pPr marL="4114800" lvl="8" indent="-342900" algn="l">
              <a:lnSpc>
                <a:spcPct val="90000"/>
              </a:lnSpc>
              <a:spcBef>
                <a:spcPts val="499"/>
              </a:spcBef>
              <a:spcAft>
                <a:spcPts val="0"/>
              </a:spcAft>
              <a:buClr>
                <a:schemeClr val="dk1"/>
              </a:buClr>
              <a:buSzPts val="1800"/>
              <a:buChar char="•"/>
              <a:defRPr/>
            </a:lvl9pPr>
          </a:lstStyle>
          <a:p>
            <a:pPr lvl="0" algn="l">
              <a:lnSpc>
                <a:spcPct val="100000"/>
              </a:lnSpc>
              <a:spcBef>
                <a:spcPts val="0"/>
              </a:spcBef>
              <a:spcAft>
                <a:spcPts val="0"/>
              </a:spcAft>
              <a:defRPr/>
            </a:pPr>
            <a:r>
              <a:rPr lang="en-US" sz="1800" b="0" i="0" u="none" strike="noStrike" cap="none" spc="0" dirty="0">
                <a:solidFill>
                  <a:srgbClr val="1E4E79"/>
                </a:solidFill>
                <a:latin typeface="Calibri"/>
                <a:ea typeface="Calibri"/>
                <a:cs typeface="Calibri"/>
              </a:rPr>
              <a:t>It is fundamental </a:t>
            </a:r>
            <a:r>
              <a:rPr lang="en-US" sz="1800" b="1" i="0" u="none" strike="noStrike" cap="none" spc="0" dirty="0">
                <a:solidFill>
                  <a:srgbClr val="A61C00"/>
                </a:solidFill>
                <a:latin typeface="Calibri"/>
                <a:ea typeface="Calibri"/>
                <a:cs typeface="Calibri"/>
              </a:rPr>
              <a:t>to get to know your user community</a:t>
            </a:r>
            <a:br>
              <a:rPr lang="en-US" sz="1800" b="1" i="0" u="none" strike="noStrike" cap="none" spc="0" dirty="0">
                <a:solidFill>
                  <a:srgbClr val="A61C00"/>
                </a:solidFill>
                <a:latin typeface="Calibri"/>
                <a:ea typeface="Calibri"/>
                <a:cs typeface="Calibri"/>
              </a:rPr>
            </a:br>
            <a:endParaRPr sz="1800" b="1" dirty="0">
              <a:solidFill>
                <a:srgbClr val="A61C00"/>
              </a:solidFill>
              <a:latin typeface="Calibri"/>
              <a:ea typeface="Calibri"/>
              <a:cs typeface="Calibri"/>
            </a:endParaRPr>
          </a:p>
          <a:p>
            <a:pPr lvl="1" algn="l">
              <a:lnSpc>
                <a:spcPct val="100000"/>
              </a:lnSpc>
              <a:spcBef>
                <a:spcPts val="0"/>
              </a:spcBef>
              <a:spcAft>
                <a:spcPts val="0"/>
              </a:spcAft>
              <a:defRPr/>
            </a:pPr>
            <a:r>
              <a:rPr lang="en-US" sz="1800" b="1" i="0" u="none" strike="noStrike" cap="none" spc="0" dirty="0">
                <a:solidFill>
                  <a:srgbClr val="1E4E79"/>
                </a:solidFill>
                <a:latin typeface="Calibri"/>
                <a:ea typeface="Calibri"/>
                <a:cs typeface="Calibri"/>
              </a:rPr>
              <a:t>End Users are the ultimate reason for providing services</a:t>
            </a:r>
            <a:r>
              <a:rPr lang="en-US" sz="1800" b="0" i="0" u="none" strike="noStrike" cap="none" spc="0" dirty="0">
                <a:solidFill>
                  <a:srgbClr val="1E4E79"/>
                </a:solidFill>
                <a:latin typeface="Calibri"/>
                <a:ea typeface="Calibri"/>
                <a:cs typeface="Calibri"/>
              </a:rPr>
              <a:t> and implementing Identity Federations and related tools</a:t>
            </a:r>
            <a:endParaRPr sz="1800" dirty="0">
              <a:latin typeface="Calibri"/>
              <a:ea typeface="Calibri"/>
              <a:cs typeface="Calibri"/>
            </a:endParaRPr>
          </a:p>
          <a:p>
            <a:pPr lvl="1" algn="l">
              <a:lnSpc>
                <a:spcPct val="100000"/>
              </a:lnSpc>
              <a:spcBef>
                <a:spcPts val="0"/>
              </a:spcBef>
              <a:spcAft>
                <a:spcPts val="0"/>
              </a:spcAft>
              <a:defRPr/>
            </a:pPr>
            <a:r>
              <a:rPr lang="en-US" sz="1800" b="0" i="0" u="none" strike="noStrike" cap="none" spc="0" dirty="0">
                <a:solidFill>
                  <a:srgbClr val="1E4E79"/>
                </a:solidFill>
                <a:latin typeface="Calibri"/>
                <a:ea typeface="Calibri"/>
                <a:cs typeface="Calibri"/>
              </a:rPr>
              <a:t>User are usually initially shy or unaware of what their potential benefit is in endorsing federated identity</a:t>
            </a:r>
            <a:br>
              <a:rPr lang="en-US" sz="1800" b="0" i="0" u="none" strike="noStrike" cap="none" spc="0" dirty="0">
                <a:solidFill>
                  <a:srgbClr val="1E4E79"/>
                </a:solidFill>
                <a:latin typeface="Calibri"/>
                <a:ea typeface="Calibri"/>
                <a:cs typeface="Calibri"/>
              </a:rPr>
            </a:br>
            <a:endParaRPr sz="1800" dirty="0">
              <a:latin typeface="Calibri"/>
              <a:ea typeface="Calibri"/>
              <a:cs typeface="Calibri"/>
            </a:endParaRPr>
          </a:p>
          <a:p>
            <a:pPr lvl="0" algn="l">
              <a:lnSpc>
                <a:spcPct val="100000"/>
              </a:lnSpc>
              <a:spcBef>
                <a:spcPts val="0"/>
              </a:spcBef>
              <a:spcAft>
                <a:spcPts val="0"/>
              </a:spcAft>
              <a:defRPr/>
            </a:pPr>
            <a:r>
              <a:rPr lang="en-US" sz="1800" b="0" i="0" u="none" strike="noStrike" cap="none" spc="0" dirty="0">
                <a:solidFill>
                  <a:srgbClr val="1E4E79"/>
                </a:solidFill>
                <a:latin typeface="Calibri"/>
                <a:ea typeface="Calibri"/>
                <a:cs typeface="Calibri"/>
              </a:rPr>
              <a:t>Key element to involve users is to bootstrap a  </a:t>
            </a:r>
            <a:r>
              <a:rPr lang="en-US" sz="1800" b="1" i="0" u="none" strike="noStrike" cap="none" spc="0" dirty="0">
                <a:solidFill>
                  <a:srgbClr val="980000"/>
                </a:solidFill>
                <a:latin typeface="Calibri"/>
                <a:ea typeface="Calibri"/>
                <a:cs typeface="Calibri"/>
              </a:rPr>
              <a:t>virtuous user engagement cycle:</a:t>
            </a:r>
            <a:endParaRPr sz="1800" b="1" dirty="0">
              <a:solidFill>
                <a:srgbClr val="980000"/>
              </a:solidFill>
              <a:latin typeface="Calibri"/>
              <a:ea typeface="Calibri"/>
              <a:cs typeface="Calibri"/>
            </a:endParaRPr>
          </a:p>
          <a:p>
            <a:pPr lvl="1" algn="l">
              <a:lnSpc>
                <a:spcPct val="100000"/>
              </a:lnSpc>
              <a:spcBef>
                <a:spcPts val="0"/>
              </a:spcBef>
              <a:spcAft>
                <a:spcPts val="0"/>
              </a:spcAft>
              <a:defRPr/>
            </a:pPr>
            <a:r>
              <a:rPr lang="en-US" sz="1800" b="0" i="0" u="none" strike="noStrike" cap="none" spc="0" dirty="0">
                <a:solidFill>
                  <a:srgbClr val="1E4E79"/>
                </a:solidFill>
                <a:latin typeface="Calibri"/>
                <a:ea typeface="Calibri"/>
                <a:cs typeface="Calibri"/>
              </a:rPr>
              <a:t>Users successfully access federated services </a:t>
            </a:r>
            <a:endParaRPr sz="1800" dirty="0">
              <a:latin typeface="Calibri"/>
              <a:ea typeface="Calibri"/>
              <a:cs typeface="Calibri"/>
            </a:endParaRPr>
          </a:p>
          <a:p>
            <a:pPr lvl="1" algn="l">
              <a:lnSpc>
                <a:spcPct val="100000"/>
              </a:lnSpc>
              <a:spcBef>
                <a:spcPts val="0"/>
              </a:spcBef>
              <a:spcAft>
                <a:spcPts val="0"/>
              </a:spcAft>
              <a:defRPr/>
            </a:pPr>
            <a:r>
              <a:rPr lang="en-US" sz="1800" b="0" i="0" u="none" strike="noStrike" cap="none" spc="0" dirty="0">
                <a:solidFill>
                  <a:srgbClr val="1E4E79"/>
                </a:solidFill>
                <a:latin typeface="Calibri"/>
                <a:ea typeface="Calibri"/>
                <a:cs typeface="Calibri"/>
              </a:rPr>
              <a:t>They benefit from Web SSO and  services published in eduGAIN and engage in global Research collaborations</a:t>
            </a:r>
          </a:p>
          <a:p>
            <a:pPr lvl="1" algn="l">
              <a:lnSpc>
                <a:spcPct val="100000"/>
              </a:lnSpc>
              <a:spcBef>
                <a:spcPts val="0"/>
              </a:spcBef>
              <a:spcAft>
                <a:spcPts val="0"/>
              </a:spcAft>
              <a:defRPr/>
            </a:pPr>
            <a:r>
              <a:rPr lang="en-US" sz="1800" b="0" i="0" u="none" strike="noStrike" cap="none" spc="0" dirty="0">
                <a:solidFill>
                  <a:srgbClr val="1E4E79"/>
                </a:solidFill>
                <a:latin typeface="Calibri"/>
                <a:ea typeface="Calibri"/>
                <a:cs typeface="Calibri"/>
              </a:rPr>
              <a:t>Research grows and involves more disciplines, more end users, more  data, more online services</a:t>
            </a:r>
          </a:p>
          <a:p>
            <a:pPr lvl="1" algn="l">
              <a:lnSpc>
                <a:spcPct val="100000"/>
              </a:lnSpc>
              <a:spcBef>
                <a:spcPts val="0"/>
              </a:spcBef>
              <a:spcAft>
                <a:spcPts val="0"/>
              </a:spcAft>
              <a:defRPr/>
            </a:pPr>
            <a:r>
              <a:rPr lang="en-US" sz="1800" b="0" i="0" u="none" strike="noStrike" cap="none" spc="0" dirty="0">
                <a:solidFill>
                  <a:srgbClr val="1E4E79"/>
                </a:solidFill>
                <a:latin typeface="Calibri"/>
                <a:ea typeface="Calibri"/>
                <a:cs typeface="Calibri"/>
              </a:rPr>
              <a:t>Being able to get to services and data becomes a wheel which further push for the onboarding of Service Providers and the establishment of institutional Identity Providers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65;p42"/>
          <p:cNvSpPr/>
          <p:nvPr/>
        </p:nvSpPr>
        <p:spPr bwMode="auto">
          <a:xfrm>
            <a:off x="4366649" y="855015"/>
            <a:ext cx="2520000" cy="1260000"/>
          </a:xfrm>
          <a:prstGeom prst="roundRect">
            <a:avLst>
              <a:gd name="adj" fmla="val 16667"/>
            </a:avLst>
          </a:prstGeom>
          <a:solidFill>
            <a:srgbClr val="B6D7A8"/>
          </a:solidFill>
          <a:ln w="9525" cap="flat" cmpd="sng">
            <a:solidFill>
              <a:schemeClr val="dk2"/>
            </a:solidFill>
            <a:prstDash val="solid"/>
            <a:round/>
            <a:headEnd type="none" w="sm" len="sm"/>
            <a:tailEnd type="none" w="sm" len="sm"/>
          </a:ln>
        </p:spPr>
        <p:txBody>
          <a:bodyPr spcFirstLastPara="1" vertOverflow="overflow" horzOverflow="clip" vert="horz" wrap="square" lIns="91423" tIns="91423" rIns="91423" bIns="91423" numCol="1" spcCol="0" rtlCol="0" fromWordArt="0" anchor="ctr" anchorCtr="0" forceAA="0" compatLnSpc="0">
            <a:noAutofit/>
          </a:bodyPr>
          <a:lstStyle/>
          <a:p>
            <a:pPr marL="0" lvl="0" indent="0" algn="ctr">
              <a:spcBef>
                <a:spcPts val="0"/>
              </a:spcBef>
              <a:spcAft>
                <a:spcPts val="0"/>
              </a:spcAft>
              <a:buNone/>
              <a:defRPr/>
            </a:pPr>
            <a:r>
              <a:rPr lang="en-US" sz="1800" b="0" i="0" u="none" strike="noStrike" cap="none" spc="0">
                <a:solidFill>
                  <a:srgbClr val="000000"/>
                </a:solidFill>
                <a:latin typeface="Calibri"/>
                <a:ea typeface="Calibri"/>
                <a:cs typeface="Calibri"/>
              </a:rPr>
              <a:t>User successfully access federated services</a:t>
            </a:r>
            <a:endParaRPr sz="1800"/>
          </a:p>
        </p:txBody>
      </p:sp>
      <p:sp>
        <p:nvSpPr>
          <p:cNvPr id="5" name="Google Shape;268;p42"/>
          <p:cNvSpPr/>
          <p:nvPr/>
        </p:nvSpPr>
        <p:spPr bwMode="auto">
          <a:xfrm>
            <a:off x="2703612" y="5145087"/>
            <a:ext cx="2520000" cy="1260000"/>
          </a:xfrm>
          <a:prstGeom prst="roundRect">
            <a:avLst>
              <a:gd name="adj" fmla="val 16667"/>
            </a:avLst>
          </a:prstGeom>
          <a:solidFill>
            <a:srgbClr val="F4CCCC"/>
          </a:solidFill>
          <a:ln w="9525" cap="flat" cmpd="sng">
            <a:solidFill>
              <a:schemeClr val="dk2"/>
            </a:solidFill>
            <a:prstDash val="solid"/>
            <a:round/>
            <a:headEnd type="none" w="sm" len="sm"/>
            <a:tailEnd type="none" w="sm" len="sm"/>
          </a:ln>
        </p:spPr>
        <p:txBody>
          <a:bodyPr spcFirstLastPara="1" wrap="square" lIns="91423" tIns="91423" rIns="91423" bIns="91423" anchor="ctr" anchorCtr="0">
            <a:noAutofit/>
          </a:bodyPr>
          <a:lstStyle/>
          <a:p>
            <a:pPr marL="0" lvl="0" indent="0" algn="ctr">
              <a:spcBef>
                <a:spcPts val="0"/>
              </a:spcBef>
              <a:spcAft>
                <a:spcPts val="0"/>
              </a:spcAft>
              <a:buNone/>
              <a:defRPr/>
            </a:pPr>
            <a:r>
              <a:rPr lang="en-US" sz="1800" b="0" i="0" u="none" strike="noStrike" cap="none" spc="0">
                <a:solidFill>
                  <a:srgbClr val="000000"/>
                </a:solidFill>
                <a:latin typeface="Calibri"/>
                <a:ea typeface="Calibri"/>
                <a:cs typeface="Calibri"/>
              </a:rPr>
              <a:t>Awareness and</a:t>
            </a:r>
          </a:p>
          <a:p>
            <a:pPr marL="0" lvl="0" indent="0" algn="ctr">
              <a:spcBef>
                <a:spcPts val="0"/>
              </a:spcBef>
              <a:spcAft>
                <a:spcPts val="0"/>
              </a:spcAft>
              <a:buNone/>
              <a:defRPr/>
            </a:pPr>
            <a:r>
              <a:rPr lang="en-US" sz="1800" b="0" i="0" u="none" strike="noStrike" cap="none" spc="0">
                <a:solidFill>
                  <a:srgbClr val="000000"/>
                </a:solidFill>
                <a:latin typeface="Calibri"/>
                <a:ea typeface="Calibri"/>
                <a:cs typeface="Calibri"/>
              </a:rPr>
              <a:t>stakeholders management</a:t>
            </a:r>
            <a:endParaRPr sz="1800">
              <a:latin typeface="Calibri"/>
              <a:ea typeface="Calibri"/>
              <a:cs typeface="Calibri"/>
            </a:endParaRPr>
          </a:p>
          <a:p>
            <a:pPr marL="0" lvl="0" indent="0" algn="ctr">
              <a:spcBef>
                <a:spcPts val="0"/>
              </a:spcBef>
              <a:spcAft>
                <a:spcPts val="0"/>
              </a:spcAft>
              <a:buNone/>
              <a:defRPr/>
            </a:pPr>
            <a:r>
              <a:rPr lang="en-US" sz="1800" b="0" i="0" u="none" strike="noStrike" cap="none" spc="0">
                <a:solidFill>
                  <a:srgbClr val="000000"/>
                </a:solidFill>
                <a:latin typeface="Calibri"/>
                <a:ea typeface="Calibri"/>
                <a:cs typeface="Calibri"/>
              </a:rPr>
              <a:t>commitments grow</a:t>
            </a:r>
            <a:endParaRPr sz="1600">
              <a:latin typeface="Calibri"/>
              <a:ea typeface="Calibri"/>
              <a:cs typeface="Calibri"/>
            </a:endParaRPr>
          </a:p>
        </p:txBody>
      </p:sp>
      <p:sp>
        <p:nvSpPr>
          <p:cNvPr id="6" name="Google Shape;269;p42"/>
          <p:cNvSpPr/>
          <p:nvPr/>
        </p:nvSpPr>
        <p:spPr bwMode="auto">
          <a:xfrm>
            <a:off x="1528842" y="2763149"/>
            <a:ext cx="2520000" cy="1260000"/>
          </a:xfrm>
          <a:prstGeom prst="roundRect">
            <a:avLst>
              <a:gd name="adj" fmla="val 16667"/>
            </a:avLst>
          </a:prstGeom>
          <a:solidFill>
            <a:srgbClr val="EAD1DC"/>
          </a:solidFill>
          <a:ln w="9525" cap="flat" cmpd="sng">
            <a:solidFill>
              <a:schemeClr val="dk2"/>
            </a:solidFill>
            <a:prstDash val="solid"/>
            <a:round/>
            <a:headEnd type="none" w="sm" len="sm"/>
            <a:tailEnd type="none" w="sm" len="sm"/>
          </a:ln>
        </p:spPr>
        <p:txBody>
          <a:bodyPr spcFirstLastPara="1" wrap="square" lIns="91423" tIns="91423" rIns="91423" bIns="91423" anchor="ctr" anchorCtr="0">
            <a:noAutofit/>
          </a:bodyPr>
          <a:lstStyle/>
          <a:p>
            <a:pPr marL="0" lvl="0" indent="0" algn="ctr">
              <a:spcBef>
                <a:spcPts val="0"/>
              </a:spcBef>
              <a:spcAft>
                <a:spcPts val="0"/>
              </a:spcAft>
              <a:buNone/>
              <a:defRPr/>
            </a:pPr>
            <a:r>
              <a:rPr lang="en-US" sz="1800" b="0" i="0" u="none" strike="noStrike" cap="none" spc="0">
                <a:solidFill>
                  <a:srgbClr val="000000"/>
                </a:solidFill>
                <a:latin typeface="Calibri"/>
                <a:ea typeface="Calibri"/>
                <a:cs typeface="Calibri"/>
              </a:rPr>
              <a:t>New SPs and IdPs are spawned, more corresponding  users are reached</a:t>
            </a:r>
            <a:endParaRPr sz="1800">
              <a:latin typeface="Calibri"/>
              <a:ea typeface="Calibri"/>
              <a:cs typeface="Calibri"/>
            </a:endParaRPr>
          </a:p>
        </p:txBody>
      </p:sp>
      <p:sp>
        <p:nvSpPr>
          <p:cNvPr id="7" name="Google Shape;270;p42"/>
          <p:cNvSpPr/>
          <p:nvPr/>
        </p:nvSpPr>
        <p:spPr bwMode="auto">
          <a:xfrm rot="2337296">
            <a:off x="7062025" y="1765503"/>
            <a:ext cx="882284" cy="566123"/>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sz="1600"/>
          </a:p>
        </p:txBody>
      </p:sp>
      <p:sp>
        <p:nvSpPr>
          <p:cNvPr id="8" name="Google Shape;271;p42"/>
          <p:cNvSpPr/>
          <p:nvPr/>
        </p:nvSpPr>
        <p:spPr bwMode="auto">
          <a:xfrm rot="7383146">
            <a:off x="7930334" y="4382339"/>
            <a:ext cx="882278" cy="565912"/>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sz="1600"/>
          </a:p>
        </p:txBody>
      </p:sp>
      <p:sp>
        <p:nvSpPr>
          <p:cNvPr id="9" name="Google Shape;272;p42"/>
          <p:cNvSpPr/>
          <p:nvPr/>
        </p:nvSpPr>
        <p:spPr bwMode="auto">
          <a:xfrm rot="10800000">
            <a:off x="5264412" y="5494449"/>
            <a:ext cx="882300" cy="5661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sz="1600"/>
          </a:p>
        </p:txBody>
      </p:sp>
      <p:sp>
        <p:nvSpPr>
          <p:cNvPr id="10" name="Google Shape;273;p42"/>
          <p:cNvSpPr/>
          <p:nvPr/>
        </p:nvSpPr>
        <p:spPr bwMode="auto">
          <a:xfrm rot="-6945287">
            <a:off x="2175149" y="4341798"/>
            <a:ext cx="882351" cy="565959"/>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sz="1600"/>
          </a:p>
        </p:txBody>
      </p:sp>
      <p:sp>
        <p:nvSpPr>
          <p:cNvPr id="11" name="Google Shape;274;p42"/>
          <p:cNvSpPr/>
          <p:nvPr/>
        </p:nvSpPr>
        <p:spPr bwMode="auto">
          <a:xfrm rot="-2397913">
            <a:off x="2826967" y="1765563"/>
            <a:ext cx="882267" cy="566028"/>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sz="1600"/>
          </a:p>
        </p:txBody>
      </p:sp>
      <p:sp>
        <p:nvSpPr>
          <p:cNvPr id="12" name="Google Shape;277;p42"/>
          <p:cNvSpPr/>
          <p:nvPr/>
        </p:nvSpPr>
        <p:spPr bwMode="auto">
          <a:xfrm>
            <a:off x="5466862" y="3914094"/>
            <a:ext cx="2359500" cy="751200"/>
          </a:xfrm>
          <a:prstGeom prst="rect">
            <a:avLst/>
          </a:prstGeom>
          <a:noFill/>
          <a:ln>
            <a:noFill/>
          </a:ln>
        </p:spPr>
        <p:txBody>
          <a:bodyPr spcFirstLastPara="1" wrap="square" lIns="91425" tIns="91425" rIns="91425" bIns="91425" anchor="t" anchorCtr="0">
            <a:noAutofit/>
          </a:bodyPr>
          <a:lstStyle/>
          <a:p>
            <a:pPr>
              <a:defRPr/>
            </a:pPr>
            <a:endParaRPr/>
          </a:p>
        </p:txBody>
      </p:sp>
      <p:sp>
        <p:nvSpPr>
          <p:cNvPr id="13" name="Google Shape;278;p42"/>
          <p:cNvSpPr/>
          <p:nvPr/>
        </p:nvSpPr>
        <p:spPr bwMode="auto">
          <a:xfrm>
            <a:off x="3992331" y="3552997"/>
            <a:ext cx="2359499" cy="1295399"/>
          </a:xfrm>
          <a:prstGeom prst="rect">
            <a:avLst/>
          </a:prstGeom>
          <a:noFill/>
          <a:ln>
            <a:noFill/>
          </a:ln>
        </p:spPr>
        <p:txBody>
          <a:bodyPr spcFirstLastPara="1" wrap="square" lIns="91423" tIns="91423" rIns="91423" bIns="91423" anchor="t" anchorCtr="0">
            <a:noAutofit/>
          </a:bodyPr>
          <a:lstStyle/>
          <a:p>
            <a:pPr>
              <a:defRPr/>
            </a:pPr>
            <a:endParaRPr/>
          </a:p>
        </p:txBody>
      </p:sp>
      <p:sp>
        <p:nvSpPr>
          <p:cNvPr id="14" name="Google Shape;280;p42"/>
          <p:cNvSpPr/>
          <p:nvPr/>
        </p:nvSpPr>
        <p:spPr bwMode="auto">
          <a:xfrm>
            <a:off x="282974" y="250499"/>
            <a:ext cx="2445374" cy="1692599"/>
          </a:xfrm>
          <a:prstGeom prst="rect">
            <a:avLst/>
          </a:prstGeom>
          <a:noFill/>
          <a:ln>
            <a:noFill/>
          </a:ln>
        </p:spPr>
        <p:txBody>
          <a:bodyPr spcFirstLastPara="1" wrap="square" lIns="91423" tIns="91423" rIns="91423" bIns="91423" anchor="t" anchorCtr="0">
            <a:noAutofit/>
          </a:bodyPr>
          <a:lstStyle/>
          <a:p>
            <a:pPr marL="0" lvl="0" indent="0" algn="l">
              <a:spcBef>
                <a:spcPts val="0"/>
              </a:spcBef>
              <a:spcAft>
                <a:spcPts val="0"/>
              </a:spcAft>
              <a:buNone/>
              <a:defRPr/>
            </a:pPr>
            <a:r>
              <a:rPr lang="en-US" sz="3000" b="1">
                <a:solidFill>
                  <a:srgbClr val="1C4587"/>
                </a:solidFill>
                <a:latin typeface="Calibri"/>
                <a:ea typeface="Calibri"/>
                <a:cs typeface="Calibri"/>
              </a:rPr>
              <a:t>The Virtuous Engagement Cycle</a:t>
            </a:r>
            <a:endParaRPr sz="3000" b="1">
              <a:solidFill>
                <a:srgbClr val="1C4587"/>
              </a:solidFill>
              <a:latin typeface="Calibri"/>
              <a:ea typeface="Calibri"/>
              <a:cs typeface="Calibri"/>
            </a:endParaRPr>
          </a:p>
        </p:txBody>
      </p:sp>
      <p:pic>
        <p:nvPicPr>
          <p:cNvPr id="15" name="Google Shape;281;p42"/>
          <p:cNvPicPr/>
          <p:nvPr/>
        </p:nvPicPr>
        <p:blipFill>
          <a:blip r:embed="rId2"/>
          <a:srcRect b="3911"/>
          <a:stretch/>
        </p:blipFill>
        <p:spPr bwMode="auto">
          <a:xfrm>
            <a:off x="8024180" y="0"/>
            <a:ext cx="3479014" cy="2419349"/>
          </a:xfrm>
          <a:prstGeom prst="rect">
            <a:avLst/>
          </a:prstGeom>
          <a:noFill/>
          <a:ln>
            <a:noFill/>
          </a:ln>
        </p:spPr>
      </p:pic>
      <p:sp>
        <p:nvSpPr>
          <p:cNvPr id="16" name="Google Shape;268;p42"/>
          <p:cNvSpPr/>
          <p:nvPr/>
        </p:nvSpPr>
        <p:spPr bwMode="auto">
          <a:xfrm>
            <a:off x="6329238" y="5189371"/>
            <a:ext cx="2520000" cy="1260000"/>
          </a:xfrm>
          <a:prstGeom prst="roundRect">
            <a:avLst>
              <a:gd name="adj" fmla="val 16667"/>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3" tIns="91423" rIns="91423" bIns="91423" anchor="ctr" anchorCtr="0">
            <a:noAutofit/>
          </a:bodyPr>
          <a:lstStyle/>
          <a:p>
            <a:pPr marL="0" lvl="0" indent="0" algn="ctr">
              <a:spcBef>
                <a:spcPts val="0"/>
              </a:spcBef>
              <a:spcAft>
                <a:spcPts val="0"/>
              </a:spcAft>
              <a:buNone/>
              <a:defRPr/>
            </a:pPr>
            <a:r>
              <a:rPr lang="en-US" sz="1800" b="0" i="0" u="none" strike="noStrike" cap="none" spc="0">
                <a:solidFill>
                  <a:srgbClr val="000000"/>
                </a:solidFill>
                <a:latin typeface="Calibri"/>
                <a:ea typeface="Calibri"/>
                <a:cs typeface="Calibri"/>
              </a:rPr>
              <a:t>Demand from new users grows to access federated services, data, resources</a:t>
            </a:r>
            <a:endParaRPr sz="1800">
              <a:latin typeface="Calibri"/>
              <a:ea typeface="Calibri"/>
              <a:cs typeface="Calibri"/>
            </a:endParaRPr>
          </a:p>
        </p:txBody>
      </p:sp>
      <p:sp>
        <p:nvSpPr>
          <p:cNvPr id="17" name="Google Shape;268;p42"/>
          <p:cNvSpPr/>
          <p:nvPr/>
        </p:nvSpPr>
        <p:spPr bwMode="auto">
          <a:xfrm>
            <a:off x="7268293" y="2763149"/>
            <a:ext cx="2520000" cy="1260000"/>
          </a:xfrm>
          <a:prstGeom prst="roundRect">
            <a:avLst>
              <a:gd name="adj" fmla="val 16667"/>
            </a:avLst>
          </a:prstGeom>
          <a:solidFill>
            <a:schemeClr val="accent1">
              <a:lumMod val="20000"/>
              <a:lumOff val="80000"/>
            </a:schemeClr>
          </a:solidFill>
          <a:ln w="9525" cap="flat" cmpd="sng">
            <a:solidFill>
              <a:schemeClr val="dk2"/>
            </a:solidFill>
            <a:prstDash val="solid"/>
            <a:round/>
            <a:headEnd type="none" w="sm" len="sm"/>
            <a:tailEnd type="none" w="sm" len="sm"/>
          </a:ln>
        </p:spPr>
        <p:txBody>
          <a:bodyPr spcFirstLastPara="1" wrap="square" lIns="91423" tIns="91423" rIns="91423" bIns="91423" anchor="ctr" anchorCtr="0">
            <a:noAutofit/>
          </a:bodyPr>
          <a:lstStyle/>
          <a:p>
            <a:pPr marL="0" lvl="0" indent="0" algn="ctr">
              <a:spcBef>
                <a:spcPts val="0"/>
              </a:spcBef>
              <a:spcAft>
                <a:spcPts val="0"/>
              </a:spcAft>
              <a:buNone/>
              <a:defRPr/>
            </a:pPr>
            <a:r>
              <a:rPr lang="en-US" sz="1800" b="0" i="0" u="none" strike="noStrike" cap="none" spc="0">
                <a:solidFill>
                  <a:srgbClr val="000000"/>
                </a:solidFill>
                <a:latin typeface="Calibri"/>
                <a:ea typeface="Calibri"/>
                <a:cs typeface="Calibri"/>
              </a:rPr>
              <a:t>Users experience</a:t>
            </a:r>
            <a:endParaRPr sz="1800">
              <a:latin typeface="Calibri"/>
              <a:ea typeface="Calibri"/>
              <a:cs typeface="Calibri"/>
            </a:endParaRPr>
          </a:p>
          <a:p>
            <a:pPr marL="0" lvl="0" indent="0" algn="ctr">
              <a:spcBef>
                <a:spcPts val="0"/>
              </a:spcBef>
              <a:spcAft>
                <a:spcPts val="0"/>
              </a:spcAft>
              <a:buNone/>
              <a:defRPr/>
            </a:pPr>
            <a:r>
              <a:rPr lang="en-US" sz="1800" b="0" i="0" u="none" strike="noStrike" cap="none" spc="0">
                <a:solidFill>
                  <a:srgbClr val="000000"/>
                </a:solidFill>
                <a:latin typeface="Calibri"/>
                <a:ea typeface="Calibri"/>
                <a:cs typeface="Calibri"/>
              </a:rPr>
              <a:t>benefits of WebSSO and engage in new research collaborations</a:t>
            </a:r>
            <a:endParaRPr sz="1800">
              <a:latin typeface="Calibri"/>
              <a:ea typeface="Calibri"/>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86;p43"/>
          <p:cNvSpPr>
            <a:spLocks noGrp="1"/>
          </p:cNvSpPr>
          <p:nvPr>
            <p:ph type="title"/>
          </p:nvPr>
        </p:nvSpPr>
        <p:spPr bwMode="auto">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Getting to know your community</a:t>
            </a:r>
            <a:endParaRPr/>
          </a:p>
        </p:txBody>
      </p:sp>
      <p:sp>
        <p:nvSpPr>
          <p:cNvPr id="5" name="Google Shape;46;p7"/>
          <p:cNvSpPr>
            <a:spLocks noGrp="1"/>
          </p:cNvSpPr>
          <p:nvPr>
            <p:ph type="body" idx="1"/>
          </p:nvPr>
        </p:nvSpPr>
        <p:spPr bwMode="auto">
          <a:xfrm>
            <a:off x="998894" y="1428049"/>
            <a:ext cx="9730454" cy="4686999"/>
          </a:xfrm>
          <a:prstGeom prst="rect">
            <a:avLst/>
          </a:prstGeom>
          <a:noFill/>
          <a:ln>
            <a:noFill/>
          </a:ln>
        </p:spPr>
        <p:txBody>
          <a:bodyPr spcFirstLastPara="1" wrap="square" lIns="91423" tIns="45699" rIns="91423" bIns="45699" anchor="t" anchorCtr="0">
            <a:noAutofit/>
          </a:bodyPr>
          <a:lstStyle>
            <a:lvl1pPr marL="457200" lvl="0" indent="-406399" algn="l">
              <a:lnSpc>
                <a:spcPct val="90000"/>
              </a:lnSpc>
              <a:spcBef>
                <a:spcPts val="999"/>
              </a:spcBef>
              <a:spcAft>
                <a:spcPts val="0"/>
              </a:spcAft>
              <a:buClr>
                <a:srgbClr val="1E4E79"/>
              </a:buClr>
              <a:buSzPts val="2800"/>
              <a:buChar char="•"/>
              <a:defRPr>
                <a:solidFill>
                  <a:srgbClr val="1E4E79"/>
                </a:solidFill>
              </a:defRPr>
            </a:lvl1pPr>
            <a:lvl2pPr marL="914400" lvl="1" indent="-380999" algn="l">
              <a:lnSpc>
                <a:spcPct val="90000"/>
              </a:lnSpc>
              <a:spcBef>
                <a:spcPts val="499"/>
              </a:spcBef>
              <a:spcAft>
                <a:spcPts val="0"/>
              </a:spcAft>
              <a:buClr>
                <a:srgbClr val="1E4E79"/>
              </a:buClr>
              <a:buSzPts val="2400"/>
              <a:buChar char="•"/>
              <a:defRPr>
                <a:solidFill>
                  <a:srgbClr val="1E4E79"/>
                </a:solidFill>
              </a:defRPr>
            </a:lvl2pPr>
            <a:lvl3pPr marL="1371600" lvl="2" indent="-355599" algn="l">
              <a:lnSpc>
                <a:spcPct val="90000"/>
              </a:lnSpc>
              <a:spcBef>
                <a:spcPts val="499"/>
              </a:spcBef>
              <a:spcAft>
                <a:spcPts val="0"/>
              </a:spcAft>
              <a:buClr>
                <a:srgbClr val="1E4E79"/>
              </a:buClr>
              <a:buSzPts val="2000"/>
              <a:buChar char="•"/>
              <a:defRPr>
                <a:solidFill>
                  <a:srgbClr val="1E4E79"/>
                </a:solidFill>
              </a:defRPr>
            </a:lvl3pPr>
            <a:lvl4pPr marL="1828800" lvl="3" indent="-342900" algn="l">
              <a:lnSpc>
                <a:spcPct val="90000"/>
              </a:lnSpc>
              <a:spcBef>
                <a:spcPts val="499"/>
              </a:spcBef>
              <a:spcAft>
                <a:spcPts val="0"/>
              </a:spcAft>
              <a:buClr>
                <a:srgbClr val="1E4E79"/>
              </a:buClr>
              <a:buSzPts val="1800"/>
              <a:buChar char="•"/>
              <a:defRPr>
                <a:solidFill>
                  <a:srgbClr val="1E4E79"/>
                </a:solidFill>
              </a:defRPr>
            </a:lvl4pPr>
            <a:lvl5pPr marL="2286000" lvl="4" indent="-342900" algn="l">
              <a:lnSpc>
                <a:spcPct val="90000"/>
              </a:lnSpc>
              <a:spcBef>
                <a:spcPts val="499"/>
              </a:spcBef>
              <a:spcAft>
                <a:spcPts val="0"/>
              </a:spcAft>
              <a:buClr>
                <a:srgbClr val="1E4E79"/>
              </a:buClr>
              <a:buSzPts val="1800"/>
              <a:buChar char="•"/>
              <a:defRPr>
                <a:solidFill>
                  <a:srgbClr val="1E4E79"/>
                </a:solidFill>
              </a:defRPr>
            </a:lvl5pPr>
            <a:lvl6pPr marL="2743200" lvl="5" indent="-342900" algn="l">
              <a:lnSpc>
                <a:spcPct val="90000"/>
              </a:lnSpc>
              <a:spcBef>
                <a:spcPts val="499"/>
              </a:spcBef>
              <a:spcAft>
                <a:spcPts val="0"/>
              </a:spcAft>
              <a:buClr>
                <a:schemeClr val="dk1"/>
              </a:buClr>
              <a:buSzPts val="1800"/>
              <a:buChar char="•"/>
              <a:defRPr/>
            </a:lvl6pPr>
            <a:lvl7pPr marL="3200400" lvl="6" indent="-342900" algn="l">
              <a:lnSpc>
                <a:spcPct val="90000"/>
              </a:lnSpc>
              <a:spcBef>
                <a:spcPts val="499"/>
              </a:spcBef>
              <a:spcAft>
                <a:spcPts val="0"/>
              </a:spcAft>
              <a:buClr>
                <a:schemeClr val="dk1"/>
              </a:buClr>
              <a:buSzPts val="1800"/>
              <a:buChar char="•"/>
              <a:defRPr/>
            </a:lvl7pPr>
            <a:lvl8pPr marL="3657600" lvl="7" indent="-342900" algn="l">
              <a:lnSpc>
                <a:spcPct val="90000"/>
              </a:lnSpc>
              <a:spcBef>
                <a:spcPts val="499"/>
              </a:spcBef>
              <a:spcAft>
                <a:spcPts val="0"/>
              </a:spcAft>
              <a:buClr>
                <a:schemeClr val="dk1"/>
              </a:buClr>
              <a:buSzPts val="1800"/>
              <a:buChar char="•"/>
              <a:defRPr/>
            </a:lvl8pPr>
            <a:lvl9pPr marL="4114800" lvl="8" indent="-342900" algn="l">
              <a:lnSpc>
                <a:spcPct val="90000"/>
              </a:lnSpc>
              <a:spcBef>
                <a:spcPts val="499"/>
              </a:spcBef>
              <a:spcAft>
                <a:spcPts val="0"/>
              </a:spcAft>
              <a:buClr>
                <a:schemeClr val="dk1"/>
              </a:buClr>
              <a:buSzPts val="1800"/>
              <a:buChar char="•"/>
              <a:defRPr/>
            </a:lvl9pPr>
          </a:lstStyle>
          <a:p>
            <a:pPr lvl="0" algn="l">
              <a:lnSpc>
                <a:spcPct val="100000"/>
              </a:lnSpc>
              <a:spcBef>
                <a:spcPts val="0"/>
              </a:spcBef>
              <a:spcAft>
                <a:spcPts val="0"/>
              </a:spcAft>
              <a:defRPr/>
            </a:pPr>
            <a:r>
              <a:rPr lang="en-US" sz="2000" b="0" i="0" u="none" strike="noStrike" cap="none" spc="0" dirty="0">
                <a:solidFill>
                  <a:srgbClr val="1E4E79"/>
                </a:solidFill>
                <a:latin typeface="Calibri"/>
                <a:ea typeface="Calibri"/>
                <a:cs typeface="Calibri"/>
              </a:rPr>
              <a:t>Involve your member institutions in:</a:t>
            </a:r>
            <a:endParaRPr sz="2000" dirty="0">
              <a:latin typeface="Calibri"/>
              <a:ea typeface="Calibri"/>
              <a:cs typeface="Calibri"/>
            </a:endParaRPr>
          </a:p>
          <a:p>
            <a:pPr lvl="1" algn="l">
              <a:lnSpc>
                <a:spcPct val="100000"/>
              </a:lnSpc>
              <a:spcBef>
                <a:spcPts val="0"/>
              </a:spcBef>
              <a:spcAft>
                <a:spcPts val="0"/>
              </a:spcAft>
              <a:defRPr/>
            </a:pPr>
            <a:r>
              <a:rPr lang="en-US" sz="2000" b="1" i="0" u="none" strike="noStrike" cap="none" spc="0" dirty="0">
                <a:solidFill>
                  <a:srgbClr val="1E4E79"/>
                </a:solidFill>
                <a:latin typeface="Calibri"/>
                <a:ea typeface="Calibri"/>
                <a:cs typeface="Calibri"/>
              </a:rPr>
              <a:t>Tutorial events</a:t>
            </a:r>
            <a:endParaRPr sz="2000" dirty="0">
              <a:latin typeface="Calibri"/>
              <a:ea typeface="Calibri"/>
              <a:cs typeface="Calibri"/>
            </a:endParaRPr>
          </a:p>
          <a:p>
            <a:pPr lvl="1" algn="l">
              <a:lnSpc>
                <a:spcPct val="100000"/>
              </a:lnSpc>
              <a:spcBef>
                <a:spcPts val="0"/>
              </a:spcBef>
              <a:spcAft>
                <a:spcPts val="0"/>
              </a:spcAft>
              <a:defRPr/>
            </a:pPr>
            <a:r>
              <a:rPr lang="en-US" sz="2000" b="1" i="0" u="none" strike="noStrike" cap="none" spc="0" dirty="0">
                <a:solidFill>
                  <a:srgbClr val="1E4E79"/>
                </a:solidFill>
                <a:latin typeface="Calibri"/>
                <a:ea typeface="Calibri"/>
                <a:cs typeface="Calibri"/>
              </a:rPr>
              <a:t>Dissemination events</a:t>
            </a:r>
            <a:r>
              <a:rPr lang="en-US" sz="2000" b="0" i="0" u="none" strike="noStrike" cap="none" spc="0" dirty="0">
                <a:solidFill>
                  <a:srgbClr val="1E4E79"/>
                </a:solidFill>
                <a:latin typeface="Calibri"/>
                <a:ea typeface="Calibri"/>
                <a:cs typeface="Calibri"/>
              </a:rPr>
              <a:t> on Identity Federations and eduGAIN</a:t>
            </a:r>
            <a:endParaRPr sz="2000" dirty="0">
              <a:latin typeface="Calibri"/>
              <a:ea typeface="Calibri"/>
              <a:cs typeface="Calibri"/>
            </a:endParaRPr>
          </a:p>
          <a:p>
            <a:pPr lvl="1" algn="l">
              <a:lnSpc>
                <a:spcPct val="100000"/>
              </a:lnSpc>
              <a:spcBef>
                <a:spcPts val="0"/>
              </a:spcBef>
              <a:spcAft>
                <a:spcPts val="0"/>
              </a:spcAft>
              <a:defRPr/>
            </a:pPr>
            <a:r>
              <a:rPr lang="en-US" sz="2000" b="1" i="0" u="none" strike="noStrike" cap="none" spc="0" dirty="0">
                <a:solidFill>
                  <a:srgbClr val="1E4E79"/>
                </a:solidFill>
                <a:latin typeface="Calibri"/>
                <a:ea typeface="Calibri"/>
                <a:cs typeface="Calibri"/>
              </a:rPr>
              <a:t>Informative workshops</a:t>
            </a:r>
            <a:r>
              <a:rPr lang="en-US" sz="2000" b="0" i="0" u="none" strike="noStrike" cap="none" spc="0" dirty="0">
                <a:solidFill>
                  <a:srgbClr val="1E4E79"/>
                </a:solidFill>
                <a:latin typeface="Calibri"/>
                <a:ea typeface="Calibri"/>
                <a:cs typeface="Calibri"/>
              </a:rPr>
              <a:t> on specific topics (e.g.: GEANT services)</a:t>
            </a:r>
            <a:endParaRPr sz="2000" dirty="0">
              <a:latin typeface="Calibri"/>
              <a:ea typeface="Calibri"/>
              <a:cs typeface="Calibri"/>
            </a:endParaRPr>
          </a:p>
          <a:p>
            <a:pPr lvl="1" algn="l">
              <a:lnSpc>
                <a:spcPct val="100000"/>
              </a:lnSpc>
              <a:spcBef>
                <a:spcPts val="0"/>
              </a:spcBef>
              <a:spcAft>
                <a:spcPts val="0"/>
              </a:spcAft>
              <a:defRPr/>
            </a:pPr>
            <a:r>
              <a:rPr lang="en-US" sz="2000" b="1" i="0" u="none" strike="noStrike" cap="none" spc="0" dirty="0">
                <a:solidFill>
                  <a:srgbClr val="1E4E79"/>
                </a:solidFill>
                <a:latin typeface="Calibri"/>
                <a:ea typeface="Calibri"/>
                <a:cs typeface="Calibri"/>
              </a:rPr>
              <a:t>User engagement events </a:t>
            </a:r>
            <a:r>
              <a:rPr lang="en-US" sz="2000" b="0" i="0" u="none" strike="noStrike" cap="none" spc="0" dirty="0">
                <a:solidFill>
                  <a:srgbClr val="1E4E79"/>
                </a:solidFill>
                <a:latin typeface="Calibri"/>
                <a:ea typeface="Calibri"/>
                <a:cs typeface="Calibri"/>
              </a:rPr>
              <a:t>where researchers are invited to attend and present their work, needs, research workflows, data, computing and services requirements</a:t>
            </a:r>
            <a:br>
              <a:rPr lang="en-US" sz="2000" b="0" i="0" u="none" strike="noStrike" cap="none" spc="0" dirty="0">
                <a:solidFill>
                  <a:srgbClr val="1E4E79"/>
                </a:solidFill>
                <a:latin typeface="Calibri"/>
                <a:ea typeface="Calibri"/>
                <a:cs typeface="Calibri"/>
              </a:rPr>
            </a:br>
            <a:endParaRPr sz="2000" dirty="0">
              <a:latin typeface="Calibri"/>
              <a:ea typeface="Calibri"/>
              <a:cs typeface="Calibri"/>
            </a:endParaRPr>
          </a:p>
          <a:p>
            <a:pPr lvl="0" algn="l">
              <a:lnSpc>
                <a:spcPct val="100000"/>
              </a:lnSpc>
              <a:spcBef>
                <a:spcPts val="0"/>
              </a:spcBef>
              <a:spcAft>
                <a:spcPts val="0"/>
              </a:spcAft>
              <a:defRPr/>
            </a:pPr>
            <a:r>
              <a:rPr lang="en-US" sz="2000" b="0" i="0" u="none" strike="noStrike" cap="none" spc="0" dirty="0">
                <a:solidFill>
                  <a:srgbClr val="1E4E79"/>
                </a:solidFill>
                <a:latin typeface="Calibri"/>
                <a:ea typeface="Calibri"/>
                <a:cs typeface="Calibri"/>
              </a:rPr>
              <a:t>Use </a:t>
            </a:r>
            <a:r>
              <a:rPr lang="en-US" sz="2000" b="1" i="0" u="none" strike="noStrike" cap="none" spc="0" dirty="0">
                <a:solidFill>
                  <a:srgbClr val="1E4E79"/>
                </a:solidFill>
                <a:latin typeface="Calibri"/>
                <a:ea typeface="Calibri"/>
                <a:cs typeface="Calibri"/>
              </a:rPr>
              <a:t>surveys</a:t>
            </a:r>
            <a:r>
              <a:rPr lang="en-US" sz="2000" b="0" i="0" u="none" strike="noStrike" cap="none" spc="0" dirty="0">
                <a:solidFill>
                  <a:srgbClr val="1E4E79"/>
                </a:solidFill>
                <a:latin typeface="Calibri"/>
                <a:ea typeface="Calibri"/>
                <a:cs typeface="Calibri"/>
              </a:rPr>
              <a:t> to ask your member institutions about their internal departments, ongoing collaborations, desirable services, current needs, most critical issues impacting research</a:t>
            </a:r>
            <a:br>
              <a:rPr lang="en-US" sz="2000" b="0" i="0" u="none" strike="noStrike" cap="none" spc="0" dirty="0">
                <a:solidFill>
                  <a:srgbClr val="1E4E79"/>
                </a:solidFill>
                <a:latin typeface="Calibri"/>
                <a:ea typeface="Calibri"/>
                <a:cs typeface="Calibri"/>
              </a:rPr>
            </a:br>
            <a:endParaRPr sz="2000" dirty="0">
              <a:latin typeface="Calibri"/>
              <a:ea typeface="Calibri"/>
              <a:cs typeface="Calibri"/>
            </a:endParaRPr>
          </a:p>
          <a:p>
            <a:pPr lvl="0" algn="l">
              <a:lnSpc>
                <a:spcPct val="100000"/>
              </a:lnSpc>
              <a:spcBef>
                <a:spcPts val="0"/>
              </a:spcBef>
              <a:spcAft>
                <a:spcPts val="0"/>
              </a:spcAft>
              <a:defRPr/>
            </a:pPr>
            <a:r>
              <a:rPr lang="en-US" sz="2000" b="0" i="0" u="none" strike="noStrike" cap="none" spc="0" dirty="0">
                <a:solidFill>
                  <a:srgbClr val="1E4E79"/>
                </a:solidFill>
                <a:latin typeface="Calibri"/>
                <a:ea typeface="Calibri"/>
                <a:cs typeface="Calibri"/>
              </a:rPr>
              <a:t>Act as a</a:t>
            </a:r>
            <a:r>
              <a:rPr lang="en-US" sz="2000" b="1" i="0" u="none" strike="noStrike" cap="none" spc="0" dirty="0">
                <a:solidFill>
                  <a:srgbClr val="1E4E79"/>
                </a:solidFill>
                <a:latin typeface="Calibri"/>
                <a:ea typeface="Calibri"/>
                <a:cs typeface="Calibri"/>
              </a:rPr>
              <a:t> liaison engine </a:t>
            </a:r>
            <a:r>
              <a:rPr lang="en-US" sz="2000" b="0" i="0" u="none" strike="noStrike" cap="none" spc="0" dirty="0">
                <a:solidFill>
                  <a:srgbClr val="1E4E79"/>
                </a:solidFill>
                <a:latin typeface="Calibri"/>
                <a:ea typeface="Calibri"/>
                <a:cs typeface="Calibri"/>
              </a:rPr>
              <a:t>among member institutions to connect researchers, users' groups,  Research Communities among themselves and to put them in touch with foreign, external communities</a:t>
            </a:r>
            <a:br>
              <a:rPr lang="en-US" sz="2000" b="0" i="0" u="none" strike="noStrike" cap="none" spc="0" dirty="0">
                <a:solidFill>
                  <a:srgbClr val="1E4E79"/>
                </a:solidFill>
                <a:latin typeface="Calibri"/>
                <a:ea typeface="Calibri"/>
                <a:cs typeface="Calibri"/>
              </a:rPr>
            </a:br>
            <a:endParaRPr sz="2000" dirty="0">
              <a:latin typeface="Calibri"/>
              <a:ea typeface="Calibri"/>
              <a:cs typeface="Calibri"/>
            </a:endParaRPr>
          </a:p>
          <a:p>
            <a:pPr lvl="0" algn="l">
              <a:lnSpc>
                <a:spcPct val="100000"/>
              </a:lnSpc>
              <a:spcBef>
                <a:spcPts val="0"/>
              </a:spcBef>
              <a:spcAft>
                <a:spcPts val="0"/>
              </a:spcAft>
              <a:defRPr/>
            </a:pPr>
            <a:r>
              <a:rPr lang="en-US" sz="2000" b="0" i="0" u="none" strike="noStrike" cap="none" spc="0" dirty="0">
                <a:solidFill>
                  <a:srgbClr val="1E4E79"/>
                </a:solidFill>
                <a:latin typeface="Calibri"/>
                <a:ea typeface="Calibri"/>
                <a:cs typeface="Calibri"/>
              </a:rPr>
              <a:t>Consolidate and </a:t>
            </a:r>
            <a:r>
              <a:rPr lang="en-US" sz="2000" b="1" i="0" u="none" strike="noStrike" cap="none" spc="0" dirty="0">
                <a:solidFill>
                  <a:srgbClr val="1E4E79"/>
                </a:solidFill>
                <a:latin typeface="Calibri"/>
                <a:ea typeface="Calibri"/>
                <a:cs typeface="Calibri"/>
              </a:rPr>
              <a:t>distribute the know-how</a:t>
            </a:r>
            <a:r>
              <a:rPr lang="en-US" sz="2000" b="0" i="0" u="none" strike="noStrike" cap="none" spc="0" dirty="0">
                <a:solidFill>
                  <a:srgbClr val="1E4E79"/>
                </a:solidFill>
                <a:latin typeface="Calibri"/>
                <a:ea typeface="Calibri"/>
                <a:cs typeface="Calibri"/>
              </a:rPr>
              <a:t> on Identity Federations, best practices, security, incident response, recommended procedures</a:t>
            </a:r>
            <a:endParaRPr sz="2000" dirty="0">
              <a:latin typeface="Calibri"/>
              <a:ea typeface="Calibri"/>
              <a:cs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oogle Shape;292;p44"/>
          <p:cNvPicPr/>
          <p:nvPr/>
        </p:nvPicPr>
        <p:blipFill>
          <a:blip r:embed="rId2">
            <a:alphaModFix/>
          </a:blip>
          <a:stretch/>
        </p:blipFill>
        <p:spPr bwMode="auto">
          <a:xfrm>
            <a:off x="2020951" y="1016475"/>
            <a:ext cx="7498299" cy="5761849"/>
          </a:xfrm>
          <a:prstGeom prst="rect">
            <a:avLst/>
          </a:prstGeom>
          <a:noFill/>
          <a:ln>
            <a:noFill/>
          </a:ln>
        </p:spPr>
      </p:pic>
      <p:sp>
        <p:nvSpPr>
          <p:cNvPr id="5" name="Google Shape;293;p44"/>
          <p:cNvSpPr/>
          <p:nvPr/>
        </p:nvSpPr>
        <p:spPr bwMode="auto">
          <a:xfrm>
            <a:off x="682700" y="700200"/>
            <a:ext cx="10836300" cy="11187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3000" b="1">
                <a:solidFill>
                  <a:srgbClr val="38761D"/>
                </a:solidFill>
                <a:latin typeface="Calibri"/>
                <a:ea typeface="Calibri"/>
                <a:cs typeface="Calibri"/>
              </a:rPr>
              <a:t>Key aspect in the process of spawning an Identity Federation and a community around it is …..</a:t>
            </a:r>
            <a:endParaRPr sz="3000" b="1">
              <a:solidFill>
                <a:srgbClr val="38761D"/>
              </a:solidFill>
              <a:latin typeface="Calibri"/>
              <a:ea typeface="Calibri"/>
              <a:cs typeface="Calibri"/>
            </a:endParaRPr>
          </a:p>
        </p:txBody>
      </p:sp>
      <p:sp>
        <p:nvSpPr>
          <p:cNvPr id="6" name="Google Shape;294;p44"/>
          <p:cNvSpPr/>
          <p:nvPr/>
        </p:nvSpPr>
        <p:spPr bwMode="auto">
          <a:xfrm>
            <a:off x="9405025" y="5843700"/>
            <a:ext cx="1473900" cy="11187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900" i="1">
                <a:latin typeface="Calibri"/>
                <a:ea typeface="Calibri"/>
                <a:cs typeface="Calibri"/>
              </a:rPr>
              <a:t>picture from</a:t>
            </a:r>
            <a:endParaRPr sz="900" i="1">
              <a:latin typeface="Calibri"/>
              <a:ea typeface="Calibri"/>
              <a:cs typeface="Calibri"/>
            </a:endParaRPr>
          </a:p>
          <a:p>
            <a:pPr marL="0" lvl="0" indent="0" algn="l">
              <a:spcBef>
                <a:spcPts val="0"/>
              </a:spcBef>
              <a:spcAft>
                <a:spcPts val="0"/>
              </a:spcAft>
              <a:buNone/>
              <a:defRPr/>
            </a:pPr>
            <a:r>
              <a:rPr lang="en-US" sz="900" i="1">
                <a:latin typeface="Calibri"/>
                <a:ea typeface="Calibri"/>
                <a:cs typeface="Calibri"/>
              </a:rPr>
              <a:t>am-online.com</a:t>
            </a:r>
            <a:endParaRPr sz="900" i="1">
              <a:latin typeface="Calibri"/>
              <a:ea typeface="Calibri"/>
              <a:cs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99;p45"/>
          <p:cNvSpPr>
            <a:spLocks noGrp="1"/>
          </p:cNvSpPr>
          <p:nvPr>
            <p:ph type="body" idx="1"/>
          </p:nvPr>
        </p:nvSpPr>
        <p:spPr bwMode="auto">
          <a:xfrm>
            <a:off x="21223" y="547540"/>
            <a:ext cx="11449272" cy="5905796"/>
          </a:xfrm>
          <a:prstGeom prst="rect">
            <a:avLst/>
          </a:prstGeom>
        </p:spPr>
        <p:txBody>
          <a:bodyPr spcFirstLastPara="1" wrap="square" lIns="91423" tIns="45699" rIns="91423" bIns="45699" anchor="t" anchorCtr="0">
            <a:noAutofit/>
          </a:bodyPr>
          <a:lstStyle/>
          <a:p>
            <a:pPr lvl="0" algn="l">
              <a:lnSpc>
                <a:spcPct val="100000"/>
              </a:lnSpc>
              <a:spcBef>
                <a:spcPts val="1000"/>
              </a:spcBef>
              <a:spcAft>
                <a:spcPts val="0"/>
              </a:spcAft>
              <a:defRPr/>
            </a:pPr>
            <a:r>
              <a:rPr lang="en-US" sz="1800" dirty="0"/>
              <a:t>Gaining and keeping the trust of your member institutions and user communities is a </a:t>
            </a:r>
            <a:r>
              <a:rPr lang="en-US" sz="1800" b="1" dirty="0"/>
              <a:t>daily demanding process, easily and quickly harmed by security incidents and breaches</a:t>
            </a:r>
            <a:r>
              <a:rPr lang="en-US" sz="1800" dirty="0"/>
              <a:t>. </a:t>
            </a:r>
          </a:p>
          <a:p>
            <a:pPr lvl="0" algn="l">
              <a:lnSpc>
                <a:spcPct val="100000"/>
              </a:lnSpc>
              <a:spcBef>
                <a:spcPts val="999"/>
              </a:spcBef>
              <a:spcAft>
                <a:spcPts val="0"/>
              </a:spcAft>
              <a:defRPr/>
            </a:pPr>
            <a:r>
              <a:rPr lang="en-US" sz="1800" dirty="0"/>
              <a:t>Violation of privacy matters, lack of due user consent requests, excessive and intrusive management policies can all harm your users' trust. </a:t>
            </a:r>
            <a:br>
              <a:rPr lang="en-US" sz="1800" dirty="0"/>
            </a:br>
            <a:endParaRPr sz="1800" dirty="0"/>
          </a:p>
          <a:p>
            <a:pPr lvl="0" algn="l">
              <a:lnSpc>
                <a:spcPct val="100000"/>
              </a:lnSpc>
              <a:spcBef>
                <a:spcPts val="0"/>
              </a:spcBef>
              <a:spcAft>
                <a:spcPts val="0"/>
              </a:spcAft>
              <a:defRPr/>
            </a:pPr>
            <a:r>
              <a:rPr lang="en-US" sz="1800" b="1" u="sng" dirty="0"/>
              <a:t>Federation Operators need to</a:t>
            </a:r>
            <a:endParaRPr sz="1800" b="1" u="sng" dirty="0"/>
          </a:p>
          <a:p>
            <a:pPr lvl="1" algn="l">
              <a:lnSpc>
                <a:spcPct val="100000"/>
              </a:lnSpc>
              <a:spcBef>
                <a:spcPts val="0"/>
              </a:spcBef>
              <a:spcAft>
                <a:spcPts val="0"/>
              </a:spcAft>
              <a:defRPr/>
            </a:pPr>
            <a:r>
              <a:rPr lang="en-US" sz="1800" dirty="0"/>
              <a:t>cope with the will and inclination of </a:t>
            </a:r>
            <a:r>
              <a:rPr lang="en-US" sz="1800" b="1" dirty="0"/>
              <a:t>single institutions about attribute release</a:t>
            </a:r>
            <a:endParaRPr sz="1800" b="1" dirty="0"/>
          </a:p>
          <a:p>
            <a:pPr lvl="1" algn="l">
              <a:lnSpc>
                <a:spcPct val="100000"/>
              </a:lnSpc>
              <a:spcBef>
                <a:spcPts val="0"/>
              </a:spcBef>
              <a:spcAft>
                <a:spcPts val="0"/>
              </a:spcAft>
              <a:defRPr/>
            </a:pPr>
            <a:r>
              <a:rPr lang="en-US" sz="1800" b="1" dirty="0"/>
              <a:t>encourage conscious and informed release of all fundamental, non optional attributes by IdP towards services</a:t>
            </a:r>
            <a:endParaRPr sz="1800" b="1" dirty="0"/>
          </a:p>
          <a:p>
            <a:pPr lvl="1" algn="l">
              <a:lnSpc>
                <a:spcPct val="100000"/>
              </a:lnSpc>
              <a:spcBef>
                <a:spcPts val="0"/>
              </a:spcBef>
              <a:spcAft>
                <a:spcPts val="0"/>
              </a:spcAft>
              <a:defRPr/>
            </a:pPr>
            <a:r>
              <a:rPr lang="en-US" sz="1800" dirty="0"/>
              <a:t>make sure SPs apply policy for users to ensure they are always informed about the usage of their personal data and express consensus about them (SPs process personal data according to the relevant data protection laws)</a:t>
            </a:r>
            <a:endParaRPr sz="1800" dirty="0"/>
          </a:p>
          <a:p>
            <a:pPr lvl="1" algn="l">
              <a:lnSpc>
                <a:spcPct val="100000"/>
              </a:lnSpc>
              <a:spcBef>
                <a:spcPts val="0"/>
              </a:spcBef>
              <a:spcAft>
                <a:spcPts val="0"/>
              </a:spcAft>
              <a:defRPr/>
            </a:pPr>
            <a:r>
              <a:rPr lang="en-US" sz="1800" b="1" dirty="0"/>
              <a:t>push for adoption/support to Entity Categories and SIRTFI</a:t>
            </a:r>
            <a:r>
              <a:rPr lang="en-US" sz="1800" dirty="0"/>
              <a:t> security incident </a:t>
            </a:r>
            <a:r>
              <a:rPr lang="en-US" sz="1800" dirty="0" err="1"/>
              <a:t>framework</a:t>
            </a:r>
            <a:r>
              <a:rPr lang="en-US" sz="1800" dirty="0" err="1">
                <a:solidFill>
                  <a:srgbClr val="FFFFFF"/>
                </a:solidFill>
              </a:rPr>
              <a:t>k</a:t>
            </a:r>
            <a:r>
              <a:rPr lang="en-US" sz="1800" dirty="0" err="1"/>
              <a:t>in</a:t>
            </a:r>
            <a:r>
              <a:rPr lang="en-US" sz="1800" dirty="0"/>
              <a:t> particular related to MD health and compliance (e.g. security contacts, logos..) </a:t>
            </a:r>
            <a:endParaRPr sz="1800" dirty="0"/>
          </a:p>
          <a:p>
            <a:pPr lvl="1" algn="l">
              <a:lnSpc>
                <a:spcPct val="100000"/>
              </a:lnSpc>
              <a:spcBef>
                <a:spcPts val="0"/>
              </a:spcBef>
              <a:spcAft>
                <a:spcPts val="0"/>
              </a:spcAft>
              <a:defRPr/>
            </a:pPr>
            <a:r>
              <a:rPr lang="en-US" sz="1800" dirty="0"/>
              <a:t>proactively inform the community of mandatory security patches/vulnerabilities</a:t>
            </a:r>
            <a:endParaRPr sz="1800" dirty="0"/>
          </a:p>
          <a:p>
            <a:pPr lvl="1" algn="l">
              <a:lnSpc>
                <a:spcPct val="100000"/>
              </a:lnSpc>
              <a:spcBef>
                <a:spcPts val="0"/>
              </a:spcBef>
              <a:spcAft>
                <a:spcPts val="0"/>
              </a:spcAft>
              <a:defRPr/>
            </a:pPr>
            <a:r>
              <a:rPr lang="en-US" sz="1800" dirty="0"/>
              <a:t>coordinate with eduGAIN support about all security incident related matters and adoption of new baseline expectations if/when needed</a:t>
            </a:r>
            <a:endParaRPr sz="1800" dirty="0"/>
          </a:p>
          <a:p>
            <a:pPr lvl="1" algn="l">
              <a:lnSpc>
                <a:spcPct val="100000"/>
              </a:lnSpc>
              <a:spcBef>
                <a:spcPts val="0"/>
              </a:spcBef>
              <a:spcAft>
                <a:spcPts val="0"/>
              </a:spcAft>
              <a:defRPr/>
            </a:pPr>
            <a:r>
              <a:rPr lang="en-US" sz="1800" dirty="0"/>
              <a:t>disseminate and evangelize about the protocols, best practices, tools to ensure knowledge is a spread and shared resource in the community</a:t>
            </a:r>
            <a:endParaRPr sz="1800" dirty="0"/>
          </a:p>
        </p:txBody>
      </p:sp>
      <p:sp>
        <p:nvSpPr>
          <p:cNvPr id="5" name="Google Shape;300;p45"/>
          <p:cNvSpPr>
            <a:spLocks noGrp="1"/>
          </p:cNvSpPr>
          <p:nvPr>
            <p:ph type="title"/>
          </p:nvPr>
        </p:nvSpPr>
        <p:spPr bwMode="auto">
          <a:xfrm>
            <a:off x="191344" y="116632"/>
            <a:ext cx="9894722" cy="430908"/>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Building Trust</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05;p46"/>
          <p:cNvSpPr>
            <a:spLocks noGrp="1"/>
          </p:cNvSpPr>
          <p:nvPr>
            <p:ph type="body" idx="1"/>
          </p:nvPr>
        </p:nvSpPr>
        <p:spPr bwMode="auto">
          <a:xfrm>
            <a:off x="998894" y="1428049"/>
            <a:ext cx="9785926" cy="4351338"/>
          </a:xfrm>
          <a:prstGeom prst="rect">
            <a:avLst/>
          </a:prstGeom>
        </p:spPr>
        <p:txBody>
          <a:bodyPr spcFirstLastPara="1" vertOverflow="overflow" horzOverflow="clip" vert="horz" wrap="square" lIns="91423" tIns="45699" rIns="91423" bIns="45699" numCol="1" spcCol="0" rtlCol="0" fromWordArt="0" anchor="ctr" anchorCtr="0" forceAA="0" compatLnSpc="0">
            <a:noAutofit/>
          </a:bodyPr>
          <a:lstStyle/>
          <a:p>
            <a:pPr lvl="0" algn="l">
              <a:lnSpc>
                <a:spcPct val="100000"/>
              </a:lnSpc>
              <a:spcBef>
                <a:spcPts val="1000"/>
              </a:spcBef>
              <a:spcAft>
                <a:spcPts val="0"/>
              </a:spcAft>
              <a:defRPr/>
            </a:pPr>
            <a:r>
              <a:rPr lang="en-US" sz="2000" dirty="0"/>
              <a:t>Create open wikis and eLearning resources on:</a:t>
            </a:r>
            <a:endParaRPr sz="2000" dirty="0"/>
          </a:p>
          <a:p>
            <a:pPr lvl="1" algn="l">
              <a:lnSpc>
                <a:spcPct val="100000"/>
              </a:lnSpc>
              <a:spcBef>
                <a:spcPts val="0"/>
              </a:spcBef>
              <a:spcAft>
                <a:spcPts val="0"/>
              </a:spcAft>
              <a:defRPr/>
            </a:pPr>
            <a:r>
              <a:rPr lang="en-US" sz="2000" dirty="0"/>
              <a:t>SAML and OIDC/OAuth2  protocols</a:t>
            </a:r>
            <a:endParaRPr sz="2000" dirty="0"/>
          </a:p>
          <a:p>
            <a:pPr lvl="1" algn="l">
              <a:lnSpc>
                <a:spcPct val="100000"/>
              </a:lnSpc>
              <a:spcBef>
                <a:spcPts val="0"/>
              </a:spcBef>
              <a:spcAft>
                <a:spcPts val="0"/>
              </a:spcAft>
              <a:defRPr/>
            </a:pPr>
            <a:r>
              <a:rPr lang="en-US" sz="2000" dirty="0"/>
              <a:t>Best Practices and Guidelines on T&amp;I </a:t>
            </a:r>
            <a:br>
              <a:rPr lang="en-US" sz="2000" dirty="0"/>
            </a:br>
            <a:r>
              <a:rPr lang="en-US" sz="2000" dirty="0"/>
              <a:t>(see for example </a:t>
            </a:r>
            <a:r>
              <a:rPr lang="en-US" sz="2000" u="sng" dirty="0">
                <a:solidFill>
                  <a:schemeClr val="hlink"/>
                </a:solidFill>
                <a:latin typeface="Arial"/>
                <a:ea typeface="Arial"/>
                <a:cs typeface="Arial"/>
                <a:hlinkClick r:id="rId2"/>
              </a:rPr>
              <a:t>https://aarc-project.eu/guidelines/</a:t>
            </a:r>
            <a:r>
              <a:rPr lang="en-US" sz="2000" dirty="0"/>
              <a:t> )</a:t>
            </a:r>
            <a:endParaRPr sz="2000" dirty="0"/>
          </a:p>
          <a:p>
            <a:pPr lvl="1" algn="l">
              <a:lnSpc>
                <a:spcPct val="100000"/>
              </a:lnSpc>
              <a:spcBef>
                <a:spcPts val="0"/>
              </a:spcBef>
              <a:spcAft>
                <a:spcPts val="0"/>
              </a:spcAft>
              <a:defRPr/>
            </a:pPr>
            <a:r>
              <a:rPr lang="en-US" sz="2000" dirty="0"/>
              <a:t>Security related policies and guidelines</a:t>
            </a:r>
            <a:endParaRPr sz="2000" dirty="0"/>
          </a:p>
          <a:p>
            <a:pPr lvl="1" algn="l">
              <a:lnSpc>
                <a:spcPct val="100000"/>
              </a:lnSpc>
              <a:spcBef>
                <a:spcPts val="0"/>
              </a:spcBef>
              <a:spcAft>
                <a:spcPts val="0"/>
              </a:spcAft>
              <a:defRPr/>
            </a:pPr>
            <a:r>
              <a:rPr lang="en-US" sz="2000" dirty="0"/>
              <a:t>Monitoring and Incident Reporting</a:t>
            </a:r>
            <a:endParaRPr sz="2000" dirty="0"/>
          </a:p>
          <a:p>
            <a:pPr lvl="1" algn="l">
              <a:lnSpc>
                <a:spcPct val="100000"/>
              </a:lnSpc>
              <a:spcBef>
                <a:spcPts val="0"/>
              </a:spcBef>
              <a:spcAft>
                <a:spcPts val="0"/>
              </a:spcAft>
              <a:defRPr/>
            </a:pPr>
            <a:r>
              <a:rPr lang="en-US" sz="2000" dirty="0"/>
              <a:t>Further available online guides / best practices / educational resources</a:t>
            </a:r>
            <a:endParaRPr sz="2000" dirty="0"/>
          </a:p>
          <a:p>
            <a:pPr lvl="0" algn="l">
              <a:lnSpc>
                <a:spcPct val="100000"/>
              </a:lnSpc>
              <a:spcBef>
                <a:spcPts val="0"/>
              </a:spcBef>
              <a:spcAft>
                <a:spcPts val="0"/>
              </a:spcAft>
              <a:defRPr/>
            </a:pPr>
            <a:r>
              <a:rPr lang="en-US" sz="2000" dirty="0"/>
              <a:t>Promote the adoption of Entity Categories: CoCo, SIRTFI and R&amp;S</a:t>
            </a:r>
            <a:endParaRPr sz="2000" dirty="0"/>
          </a:p>
          <a:p>
            <a:pPr lvl="0" algn="l">
              <a:lnSpc>
                <a:spcPct val="100000"/>
              </a:lnSpc>
              <a:spcBef>
                <a:spcPts val="0"/>
              </a:spcBef>
              <a:spcAft>
                <a:spcPts val="0"/>
              </a:spcAft>
              <a:defRPr/>
            </a:pPr>
            <a:r>
              <a:rPr lang="en-US" sz="2000" dirty="0"/>
              <a:t>Promote the adoption of security best practices</a:t>
            </a:r>
            <a:endParaRPr sz="2000" dirty="0"/>
          </a:p>
          <a:p>
            <a:pPr lvl="0" algn="l">
              <a:lnSpc>
                <a:spcPct val="100000"/>
              </a:lnSpc>
              <a:spcBef>
                <a:spcPts val="0"/>
              </a:spcBef>
              <a:spcAft>
                <a:spcPts val="0"/>
              </a:spcAft>
              <a:defRPr/>
            </a:pPr>
            <a:r>
              <a:rPr lang="en-US" sz="2000" dirty="0"/>
              <a:t>Inform about </a:t>
            </a:r>
            <a:r>
              <a:rPr lang="en-US" sz="2000" b="0" i="0" u="none" strike="noStrike" cap="none" spc="0" dirty="0">
                <a:solidFill>
                  <a:schemeClr val="tx1"/>
                </a:solidFill>
                <a:latin typeface="Calibri"/>
                <a:ea typeface="Calibri"/>
                <a:cs typeface="Calibri"/>
              </a:rPr>
              <a:t> relevant data protection laws. (e.g.: </a:t>
            </a:r>
            <a:r>
              <a:rPr lang="en-US" sz="2000" dirty="0"/>
              <a:t>GDPR)  and push for adoption of SIRTFI</a:t>
            </a:r>
            <a:endParaRPr sz="2000" dirty="0"/>
          </a:p>
          <a:p>
            <a:pPr lvl="0" algn="l">
              <a:lnSpc>
                <a:spcPct val="100000"/>
              </a:lnSpc>
              <a:spcBef>
                <a:spcPts val="0"/>
              </a:spcBef>
              <a:spcAft>
                <a:spcPts val="0"/>
              </a:spcAft>
              <a:defRPr/>
            </a:pPr>
            <a:r>
              <a:rPr lang="en-US" sz="2000" dirty="0"/>
              <a:t>Be proactive towards your community about security measures</a:t>
            </a:r>
            <a:endParaRPr sz="2000" dirty="0"/>
          </a:p>
          <a:p>
            <a:pPr lvl="1" algn="l">
              <a:lnSpc>
                <a:spcPct val="100000"/>
              </a:lnSpc>
              <a:spcBef>
                <a:spcPts val="0"/>
              </a:spcBef>
              <a:spcAft>
                <a:spcPts val="0"/>
              </a:spcAft>
              <a:defRPr/>
            </a:pPr>
            <a:r>
              <a:rPr lang="en-US" sz="2000" dirty="0"/>
              <a:t>Echo toward the community about newly coming mandatory security patches related to popular applications or operating systems</a:t>
            </a:r>
            <a:endParaRPr sz="2000" dirty="0"/>
          </a:p>
          <a:p>
            <a:pPr lvl="1" algn="l">
              <a:lnSpc>
                <a:spcPct val="100000"/>
              </a:lnSpc>
              <a:spcBef>
                <a:spcPts val="0"/>
              </a:spcBef>
              <a:spcAft>
                <a:spcPts val="0"/>
              </a:spcAft>
              <a:defRPr/>
            </a:pPr>
            <a:r>
              <a:rPr lang="en-US" sz="2000" dirty="0"/>
              <a:t>Train IdP and SP admins about best practices on security</a:t>
            </a:r>
            <a:endParaRPr sz="2000" dirty="0"/>
          </a:p>
          <a:p>
            <a:pPr lvl="1" algn="l">
              <a:lnSpc>
                <a:spcPct val="100000"/>
              </a:lnSpc>
              <a:spcBef>
                <a:spcPts val="0"/>
              </a:spcBef>
              <a:spcAft>
                <a:spcPts val="0"/>
              </a:spcAft>
              <a:defRPr/>
            </a:pPr>
            <a:r>
              <a:rPr lang="en-US" sz="2000" dirty="0"/>
              <a:t>Inform all the relevant bodies and individuals in case of incident</a:t>
            </a:r>
            <a:endParaRPr sz="2000" dirty="0"/>
          </a:p>
        </p:txBody>
      </p:sp>
      <p:sp>
        <p:nvSpPr>
          <p:cNvPr id="5" name="Google Shape;306;p46"/>
          <p:cNvSpPr>
            <a:spLocks noGrp="1"/>
          </p:cNvSpPr>
          <p:nvPr>
            <p:ph type="title"/>
          </p:nvPr>
        </p:nvSpPr>
        <p:spPr bwMode="auto">
          <a:xfrm>
            <a:off x="407368" y="332656"/>
            <a:ext cx="9894723" cy="430909"/>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Building trust.. in practice</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11;p47"/>
          <p:cNvSpPr>
            <a:spLocks noGrp="1"/>
          </p:cNvSpPr>
          <p:nvPr>
            <p:ph type="body" idx="1"/>
          </p:nvPr>
        </p:nvSpPr>
        <p:spPr bwMode="auto">
          <a:xfrm>
            <a:off x="329938" y="908720"/>
            <a:ext cx="8617979" cy="2790164"/>
          </a:xfrm>
          <a:prstGeom prst="rect">
            <a:avLst/>
          </a:prstGeom>
        </p:spPr>
        <p:txBody>
          <a:bodyPr spcFirstLastPara="1" wrap="square" lIns="91423" tIns="45699" rIns="91423" bIns="45699" anchor="t" anchorCtr="0">
            <a:noAutofit/>
          </a:bodyPr>
          <a:lstStyle/>
          <a:p>
            <a:pPr lvl="0" algn="l">
              <a:lnSpc>
                <a:spcPct val="100000"/>
              </a:lnSpc>
              <a:spcBef>
                <a:spcPts val="1000"/>
              </a:spcBef>
              <a:spcAft>
                <a:spcPts val="0"/>
              </a:spcAft>
              <a:defRPr/>
            </a:pPr>
            <a:r>
              <a:rPr lang="en-US" sz="2000" dirty="0"/>
              <a:t>Users are often </a:t>
            </a:r>
            <a:r>
              <a:rPr lang="en-US" sz="2000" b="1" dirty="0"/>
              <a:t>not fully aware of the global scope </a:t>
            </a:r>
            <a:r>
              <a:rPr lang="en-US" sz="2000" dirty="0"/>
              <a:t>of the security implications</a:t>
            </a:r>
            <a:r>
              <a:rPr lang="en-US" sz="2000" b="1" dirty="0"/>
              <a:t> of their behaviors</a:t>
            </a:r>
            <a:r>
              <a:rPr lang="en-US" sz="2000" dirty="0"/>
              <a:t> - which can affect the whole community</a:t>
            </a:r>
            <a:endParaRPr sz="2000" dirty="0"/>
          </a:p>
          <a:p>
            <a:pPr lvl="1" algn="l">
              <a:lnSpc>
                <a:spcPct val="100000"/>
              </a:lnSpc>
              <a:spcBef>
                <a:spcPts val="0"/>
              </a:spcBef>
              <a:spcAft>
                <a:spcPts val="0"/>
              </a:spcAft>
              <a:defRPr/>
            </a:pPr>
            <a:r>
              <a:rPr lang="en-US" sz="2000" dirty="0"/>
              <a:t>Since an identity is globally spendable,  misbehavior or breaches can impact everyone at the global scale</a:t>
            </a:r>
            <a:endParaRPr sz="2000" dirty="0"/>
          </a:p>
          <a:p>
            <a:pPr lvl="2" algn="l">
              <a:lnSpc>
                <a:spcPct val="100000"/>
              </a:lnSpc>
              <a:spcBef>
                <a:spcPts val="0"/>
              </a:spcBef>
              <a:spcAft>
                <a:spcPts val="0"/>
              </a:spcAft>
              <a:defRPr/>
            </a:pPr>
            <a:r>
              <a:rPr lang="en-US" sz="2000" dirty="0"/>
              <a:t>E.g.:  not sharing your password with anyone else is not </a:t>
            </a:r>
            <a:r>
              <a:rPr lang="en-US" sz="2000" i="1" dirty="0"/>
              <a:t>“my own business”</a:t>
            </a:r>
            <a:endParaRPr sz="2000" dirty="0"/>
          </a:p>
          <a:p>
            <a:pPr lvl="0" algn="l">
              <a:lnSpc>
                <a:spcPct val="100000"/>
              </a:lnSpc>
              <a:spcBef>
                <a:spcPts val="0"/>
              </a:spcBef>
              <a:spcAft>
                <a:spcPts val="0"/>
              </a:spcAft>
              <a:defRPr/>
            </a:pPr>
            <a:r>
              <a:rPr lang="en-US" sz="2000" dirty="0"/>
              <a:t>Individual institutions should also endorse this </a:t>
            </a:r>
            <a:r>
              <a:rPr lang="en-US" sz="2000" b="1" dirty="0"/>
              <a:t>community perspective</a:t>
            </a:r>
            <a:endParaRPr sz="2000" b="1" dirty="0"/>
          </a:p>
          <a:p>
            <a:pPr lvl="1" algn="l">
              <a:lnSpc>
                <a:spcPct val="100000"/>
              </a:lnSpc>
              <a:spcBef>
                <a:spcPts val="0"/>
              </a:spcBef>
              <a:spcAft>
                <a:spcPts val="0"/>
              </a:spcAft>
              <a:defRPr/>
            </a:pPr>
            <a:r>
              <a:rPr lang="en-US" sz="2000" dirty="0"/>
              <a:t>Again, since an identity is globally spendable,  misbehavior or breaches can impact everyone at the global scale</a:t>
            </a:r>
            <a:endParaRPr sz="2000" dirty="0"/>
          </a:p>
          <a:p>
            <a:pPr lvl="2" algn="l">
              <a:lnSpc>
                <a:spcPct val="100000"/>
              </a:lnSpc>
              <a:spcBef>
                <a:spcPts val="0"/>
              </a:spcBef>
              <a:spcAft>
                <a:spcPts val="0"/>
              </a:spcAft>
              <a:defRPr/>
            </a:pPr>
            <a:r>
              <a:rPr lang="en-US" sz="2000" dirty="0"/>
              <a:t>E.g.:  setting up a firewall to protect your LDAP server is no longer </a:t>
            </a:r>
            <a:r>
              <a:rPr lang="en-US" sz="2000" i="1" dirty="0"/>
              <a:t>“my own business”</a:t>
            </a:r>
            <a:endParaRPr sz="2000" i="1" dirty="0"/>
          </a:p>
        </p:txBody>
      </p:sp>
      <p:sp>
        <p:nvSpPr>
          <p:cNvPr id="5" name="Google Shape;312;p47"/>
          <p:cNvSpPr>
            <a:spLocks noGrp="1"/>
          </p:cNvSpPr>
          <p:nvPr>
            <p:ph type="title"/>
          </p:nvPr>
        </p:nvSpPr>
        <p:spPr bwMode="auto">
          <a:xfrm>
            <a:off x="119336" y="260648"/>
            <a:ext cx="9894723" cy="430909"/>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Ensure Users and Institutions acting responsibly</a:t>
            </a:r>
            <a:endParaRPr dirty="0"/>
          </a:p>
        </p:txBody>
      </p:sp>
      <p:pic>
        <p:nvPicPr>
          <p:cNvPr id="6" name="Google Shape;313;p47"/>
          <p:cNvPicPr/>
          <p:nvPr/>
        </p:nvPicPr>
        <p:blipFill>
          <a:blip r:embed="rId2">
            <a:alphaModFix/>
          </a:blip>
          <a:stretch/>
        </p:blipFill>
        <p:spPr bwMode="auto">
          <a:xfrm>
            <a:off x="4638928" y="4717142"/>
            <a:ext cx="2924583" cy="2140857"/>
          </a:xfrm>
          <a:prstGeom prst="rect">
            <a:avLst/>
          </a:prstGeom>
          <a:noFill/>
          <a:ln>
            <a:noFill/>
          </a:ln>
        </p:spPr>
      </p:pic>
    </p:spTree>
  </p:cSld>
  <p:clrMapOvr>
    <a:masterClrMapping/>
  </p:clrMapOvr>
</p:sld>
</file>

<file path=ppt/theme/theme1.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3.xml><?xml version="1.0" encoding="utf-8"?>
<a:theme xmlns:a="http://schemas.openxmlformats.org/drawingml/2006/main" name="1_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1586</TotalTime>
  <Words>1832</Words>
  <Application>Microsoft Macintosh PowerPoint</Application>
  <DocSecurity>0</DocSecurity>
  <PresentationFormat>Widescreen</PresentationFormat>
  <Paragraphs>168</Paragraphs>
  <Slides>19</Slides>
  <Notes>0</Notes>
  <HiddenSlides>2</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19</vt:i4>
      </vt:variant>
    </vt:vector>
  </HeadingPairs>
  <TitlesOfParts>
    <vt:vector size="25" baseType="lpstr">
      <vt:lpstr>Arial</vt:lpstr>
      <vt:lpstr>Calibri</vt:lpstr>
      <vt:lpstr>Roboto</vt:lpstr>
      <vt:lpstr>Custom Design</vt:lpstr>
      <vt:lpstr>Office Theme</vt:lpstr>
      <vt:lpstr>1_Custom Design</vt:lpstr>
      <vt:lpstr>PowerPoint Presentation</vt:lpstr>
      <vt:lpstr>Content </vt:lpstr>
      <vt:lpstr>Getting to know your community</vt:lpstr>
      <vt:lpstr>PowerPoint Presentation</vt:lpstr>
      <vt:lpstr>Getting to know your community</vt:lpstr>
      <vt:lpstr>PowerPoint Presentation</vt:lpstr>
      <vt:lpstr>Building Trust</vt:lpstr>
      <vt:lpstr>Building trust.. in practice</vt:lpstr>
      <vt:lpstr>Ensure Users and Institutions acting responsibly</vt:lpstr>
      <vt:lpstr>Support institutions for IdP deployment</vt:lpstr>
      <vt:lpstr>Support the Community with deploying SP</vt:lpstr>
      <vt:lpstr>Provide a test infrastructure to your user community</vt:lpstr>
      <vt:lpstr>Implement a test federation</vt:lpstr>
      <vt:lpstr>Providing a Federation Central Discovery Service</vt:lpstr>
      <vt:lpstr>Deploying a central MDX server </vt:lpstr>
      <vt:lpstr>What about non-web services ? </vt:lpstr>
      <vt:lpstr>You are not alone</vt:lpstr>
      <vt:lpstr>REFEDS: example of activities and tools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
  <cp:keywords/>
  <dc:description/>
  <cp:lastModifiedBy>Mario Reale</cp:lastModifiedBy>
  <cp:revision>20</cp:revision>
  <dcterms:modified xsi:type="dcterms:W3CDTF">2024-02-05T14:58:33Z</dcterms:modified>
  <cp:category/>
  <dc:identifier/>
  <cp:contentStatus/>
  <dc:language/>
  <cp:version/>
</cp:coreProperties>
</file>