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75" r:id="rId8"/>
    <p:sldId id="285" r:id="rId9"/>
    <p:sldId id="286" r:id="rId10"/>
    <p:sldId id="287" r:id="rId11"/>
    <p:sldId id="263" r:id="rId12"/>
    <p:sldId id="292" r:id="rId13"/>
    <p:sldId id="264" r:id="rId14"/>
    <p:sldId id="265" r:id="rId15"/>
    <p:sldId id="269" r:id="rId16"/>
    <p:sldId id="273" r:id="rId17"/>
    <p:sldId id="270" r:id="rId18"/>
    <p:sldId id="291" r:id="rId19"/>
    <p:sldId id="266" r:id="rId20"/>
    <p:sldId id="267" r:id="rId21"/>
    <p:sldId id="268" r:id="rId22"/>
    <p:sldId id="271" r:id="rId23"/>
    <p:sldId id="272" r:id="rId24"/>
    <p:sldId id="274" r:id="rId25"/>
    <p:sldId id="276" r:id="rId26"/>
    <p:sldId id="277" r:id="rId27"/>
    <p:sldId id="278" r:id="rId28"/>
    <p:sldId id="279" r:id="rId29"/>
    <p:sldId id="280" r:id="rId30"/>
    <p:sldId id="281" r:id="rId31"/>
    <p:sldId id="282" r:id="rId32"/>
    <p:sldId id="283" r:id="rId33"/>
    <p:sldId id="284" r:id="rId34"/>
    <p:sldId id="288" r:id="rId35"/>
    <p:sldId id="289" r:id="rId36"/>
    <p:sldId id="290"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adallah Itani" initials="SI" lastIdx="1" clrIdx="0">
    <p:extLst>
      <p:ext uri="{19B8F6BF-5375-455C-9EA6-DF929625EA0E}">
        <p15:presenceInfo xmlns:p15="http://schemas.microsoft.com/office/powerpoint/2012/main" userId="S::sitani@aub.edu.lb::5d28c725-d535-4d42-9790-fedd8a331cd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F12061-C778-4E4F-9D1E-FE980014BC32}" v="131" dt="2020-11-11T09:42:50.3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68" d="100"/>
          <a:sy n="68" d="100"/>
        </p:scale>
        <p:origin x="606" y="5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adallah Itani" userId="5d28c725-d535-4d42-9790-fedd8a331cdc" providerId="ADAL" clId="{8BF12061-C778-4E4F-9D1E-FE980014BC32}"/>
    <pc:docChg chg="undo custSel mod addSld delSld modSld">
      <pc:chgData name="Saadallah Itani" userId="5d28c725-d535-4d42-9790-fedd8a331cdc" providerId="ADAL" clId="{8BF12061-C778-4E4F-9D1E-FE980014BC32}" dt="2020-11-11T10:00:29.639" v="18895" actId="20577"/>
      <pc:docMkLst>
        <pc:docMk/>
      </pc:docMkLst>
      <pc:sldChg chg="modSp mod">
        <pc:chgData name="Saadallah Itani" userId="5d28c725-d535-4d42-9790-fedd8a331cdc" providerId="ADAL" clId="{8BF12061-C778-4E4F-9D1E-FE980014BC32}" dt="2020-11-09T18:43:39.471" v="18219" actId="5793"/>
        <pc:sldMkLst>
          <pc:docMk/>
          <pc:sldMk cId="1916117689" sldId="256"/>
        </pc:sldMkLst>
        <pc:spChg chg="mod">
          <ac:chgData name="Saadallah Itani" userId="5d28c725-d535-4d42-9790-fedd8a331cdc" providerId="ADAL" clId="{8BF12061-C778-4E4F-9D1E-FE980014BC32}" dt="2020-11-09T18:43:39.471" v="18219" actId="5793"/>
          <ac:spMkLst>
            <pc:docMk/>
            <pc:sldMk cId="1916117689" sldId="256"/>
            <ac:spMk id="2" creationId="{67258EB0-DF86-45D3-9210-FC38DF7EF226}"/>
          </ac:spMkLst>
        </pc:spChg>
      </pc:sldChg>
      <pc:sldChg chg="modSp new del mod">
        <pc:chgData name="Saadallah Itani" userId="5d28c725-d535-4d42-9790-fedd8a331cdc" providerId="ADAL" clId="{8BF12061-C778-4E4F-9D1E-FE980014BC32}" dt="2020-11-11T09:59:13.221" v="18874" actId="2696"/>
        <pc:sldMkLst>
          <pc:docMk/>
          <pc:sldMk cId="2445390326" sldId="257"/>
        </pc:sldMkLst>
        <pc:spChg chg="mod">
          <ac:chgData name="Saadallah Itani" userId="5d28c725-d535-4d42-9790-fedd8a331cdc" providerId="ADAL" clId="{8BF12061-C778-4E4F-9D1E-FE980014BC32}" dt="2020-11-11T09:57:10.541" v="18767" actId="20577"/>
          <ac:spMkLst>
            <pc:docMk/>
            <pc:sldMk cId="2445390326" sldId="257"/>
            <ac:spMk id="2" creationId="{5C1E623A-B8E8-487B-AE59-254159741F0F}"/>
          </ac:spMkLst>
        </pc:spChg>
        <pc:spChg chg="mod">
          <ac:chgData name="Saadallah Itani" userId="5d28c725-d535-4d42-9790-fedd8a331cdc" providerId="ADAL" clId="{8BF12061-C778-4E4F-9D1E-FE980014BC32}" dt="2020-11-11T09:57:34.394" v="18837" actId="20577"/>
          <ac:spMkLst>
            <pc:docMk/>
            <pc:sldMk cId="2445390326" sldId="257"/>
            <ac:spMk id="3" creationId="{F2E07390-4281-4FC6-98A8-53B34DA65833}"/>
          </ac:spMkLst>
        </pc:spChg>
      </pc:sldChg>
      <pc:sldChg chg="modSp new mod modClrScheme chgLayout">
        <pc:chgData name="Saadallah Itani" userId="5d28c725-d535-4d42-9790-fedd8a331cdc" providerId="ADAL" clId="{8BF12061-C778-4E4F-9D1E-FE980014BC32}" dt="2020-11-11T10:00:29.639" v="18895" actId="20577"/>
        <pc:sldMkLst>
          <pc:docMk/>
          <pc:sldMk cId="2068703383" sldId="258"/>
        </pc:sldMkLst>
        <pc:spChg chg="mod ord">
          <ac:chgData name="Saadallah Itani" userId="5d28c725-d535-4d42-9790-fedd8a331cdc" providerId="ADAL" clId="{8BF12061-C778-4E4F-9D1E-FE980014BC32}" dt="2020-11-11T09:58:55.866" v="18871" actId="20577"/>
          <ac:spMkLst>
            <pc:docMk/>
            <pc:sldMk cId="2068703383" sldId="258"/>
            <ac:spMk id="2" creationId="{D289EF7D-729C-47BF-AE79-4DB709A930AC}"/>
          </ac:spMkLst>
        </pc:spChg>
        <pc:spChg chg="mod ord">
          <ac:chgData name="Saadallah Itani" userId="5d28c725-d535-4d42-9790-fedd8a331cdc" providerId="ADAL" clId="{8BF12061-C778-4E4F-9D1E-FE980014BC32}" dt="2020-11-11T10:00:29.639" v="18895" actId="20577"/>
          <ac:spMkLst>
            <pc:docMk/>
            <pc:sldMk cId="2068703383" sldId="258"/>
            <ac:spMk id="3" creationId="{99F30E49-E793-49ED-B53D-F3B5860DCE1E}"/>
          </ac:spMkLst>
        </pc:spChg>
      </pc:sldChg>
      <pc:sldChg chg="addSp delSp modSp add mod">
        <pc:chgData name="Saadallah Itani" userId="5d28c725-d535-4d42-9790-fedd8a331cdc" providerId="ADAL" clId="{8BF12061-C778-4E4F-9D1E-FE980014BC32}" dt="2020-11-11T09:59:03.911" v="18873"/>
        <pc:sldMkLst>
          <pc:docMk/>
          <pc:sldMk cId="3933022578" sldId="259"/>
        </pc:sldMkLst>
        <pc:spChg chg="mod">
          <ac:chgData name="Saadallah Itani" userId="5d28c725-d535-4d42-9790-fedd8a331cdc" providerId="ADAL" clId="{8BF12061-C778-4E4F-9D1E-FE980014BC32}" dt="2020-11-11T09:59:03.911" v="18873"/>
          <ac:spMkLst>
            <pc:docMk/>
            <pc:sldMk cId="3933022578" sldId="259"/>
            <ac:spMk id="2" creationId="{D289EF7D-729C-47BF-AE79-4DB709A930AC}"/>
          </ac:spMkLst>
        </pc:spChg>
        <pc:spChg chg="mod">
          <ac:chgData name="Saadallah Itani" userId="5d28c725-d535-4d42-9790-fedd8a331cdc" providerId="ADAL" clId="{8BF12061-C778-4E4F-9D1E-FE980014BC32}" dt="2020-11-11T09:24:17.677" v="18268" actId="27636"/>
          <ac:spMkLst>
            <pc:docMk/>
            <pc:sldMk cId="3933022578" sldId="259"/>
            <ac:spMk id="3" creationId="{99F30E49-E793-49ED-B53D-F3B5860DCE1E}"/>
          </ac:spMkLst>
        </pc:spChg>
        <pc:spChg chg="add del">
          <ac:chgData name="Saadallah Itani" userId="5d28c725-d535-4d42-9790-fedd8a331cdc" providerId="ADAL" clId="{8BF12061-C778-4E4F-9D1E-FE980014BC32}" dt="2020-11-06T16:34:24.042" v="823"/>
          <ac:spMkLst>
            <pc:docMk/>
            <pc:sldMk cId="3933022578" sldId="259"/>
            <ac:spMk id="4" creationId="{10A3384F-3BF7-43DB-8A00-D4BEDE8473B8}"/>
          </ac:spMkLst>
        </pc:spChg>
        <pc:spChg chg="add del mod">
          <ac:chgData name="Saadallah Itani" userId="5d28c725-d535-4d42-9790-fedd8a331cdc" providerId="ADAL" clId="{8BF12061-C778-4E4F-9D1E-FE980014BC32}" dt="2020-11-06T16:34:20.534" v="815"/>
          <ac:spMkLst>
            <pc:docMk/>
            <pc:sldMk cId="3933022578" sldId="259"/>
            <ac:spMk id="5" creationId="{54FC9E43-0B16-4C6C-8B95-81F8EB7DEA29}"/>
          </ac:spMkLst>
        </pc:spChg>
      </pc:sldChg>
      <pc:sldChg chg="addSp delSp modSp new mod setBg modClrScheme addCm delCm chgLayout">
        <pc:chgData name="Saadallah Itani" userId="5d28c725-d535-4d42-9790-fedd8a331cdc" providerId="ADAL" clId="{8BF12061-C778-4E4F-9D1E-FE980014BC32}" dt="2020-11-11T10:00:21.298" v="18894" actId="20577"/>
        <pc:sldMkLst>
          <pc:docMk/>
          <pc:sldMk cId="235357795" sldId="260"/>
        </pc:sldMkLst>
        <pc:spChg chg="mod ord">
          <ac:chgData name="Saadallah Itani" userId="5d28c725-d535-4d42-9790-fedd8a331cdc" providerId="ADAL" clId="{8BF12061-C778-4E4F-9D1E-FE980014BC32}" dt="2020-11-11T10:00:21.298" v="18894" actId="20577"/>
          <ac:spMkLst>
            <pc:docMk/>
            <pc:sldMk cId="235357795" sldId="260"/>
            <ac:spMk id="2" creationId="{65176DFD-08F2-429C-939B-56CE12102EAE}"/>
          </ac:spMkLst>
        </pc:spChg>
        <pc:spChg chg="del">
          <ac:chgData name="Saadallah Itani" userId="5d28c725-d535-4d42-9790-fedd8a331cdc" providerId="ADAL" clId="{8BF12061-C778-4E4F-9D1E-FE980014BC32}" dt="2020-11-06T16:39:54.545" v="905"/>
          <ac:spMkLst>
            <pc:docMk/>
            <pc:sldMk cId="235357795" sldId="260"/>
            <ac:spMk id="3" creationId="{24B0178F-7D3F-4922-AC3F-41F987573F00}"/>
          </ac:spMkLst>
        </pc:spChg>
        <pc:spChg chg="add del mod">
          <ac:chgData name="Saadallah Itani" userId="5d28c725-d535-4d42-9790-fedd8a331cdc" providerId="ADAL" clId="{8BF12061-C778-4E4F-9D1E-FE980014BC32}" dt="2020-11-06T16:40:42.346" v="914" actId="478"/>
          <ac:spMkLst>
            <pc:docMk/>
            <pc:sldMk cId="235357795" sldId="260"/>
            <ac:spMk id="5" creationId="{F0804871-0AB2-40C4-AFE6-8FD9A664A2D5}"/>
          </ac:spMkLst>
        </pc:spChg>
        <pc:spChg chg="add mod ord">
          <ac:chgData name="Saadallah Itani" userId="5d28c725-d535-4d42-9790-fedd8a331cdc" providerId="ADAL" clId="{8BF12061-C778-4E4F-9D1E-FE980014BC32}" dt="2020-11-11T10:00:09.533" v="18876" actId="1076"/>
          <ac:spMkLst>
            <pc:docMk/>
            <pc:sldMk cId="235357795" sldId="260"/>
            <ac:spMk id="6" creationId="{D3133A86-6EC5-4917-B82D-C1EEA691DD8F}"/>
          </ac:spMkLst>
        </pc:spChg>
        <pc:spChg chg="add mod">
          <ac:chgData name="Saadallah Itani" userId="5d28c725-d535-4d42-9790-fedd8a331cdc" providerId="ADAL" clId="{8BF12061-C778-4E4F-9D1E-FE980014BC32}" dt="2020-11-09T15:40:49.236" v="13949" actId="1076"/>
          <ac:spMkLst>
            <pc:docMk/>
            <pc:sldMk cId="235357795" sldId="260"/>
            <ac:spMk id="7" creationId="{B317187D-452F-44E1-B683-17B17AC010CB}"/>
          </ac:spMkLst>
        </pc:spChg>
        <pc:spChg chg="add del mod">
          <ac:chgData name="Saadallah Itani" userId="5d28c725-d535-4d42-9790-fedd8a331cdc" providerId="ADAL" clId="{8BF12061-C778-4E4F-9D1E-FE980014BC32}" dt="2020-11-06T16:43:25.582" v="933"/>
          <ac:spMkLst>
            <pc:docMk/>
            <pc:sldMk cId="235357795" sldId="260"/>
            <ac:spMk id="8" creationId="{9C6E1038-7875-447D-9D50-1533A2F697B9}"/>
          </ac:spMkLst>
        </pc:spChg>
        <pc:spChg chg="add del">
          <ac:chgData name="Saadallah Itani" userId="5d28c725-d535-4d42-9790-fedd8a331cdc" providerId="ADAL" clId="{8BF12061-C778-4E4F-9D1E-FE980014BC32}" dt="2020-11-06T16:40:10.869" v="908" actId="26606"/>
          <ac:spMkLst>
            <pc:docMk/>
            <pc:sldMk cId="235357795" sldId="260"/>
            <ac:spMk id="9" creationId="{5922BD39-6B5B-493A-BE62-58ECD0F7A75A}"/>
          </ac:spMkLst>
        </pc:spChg>
        <pc:spChg chg="add del">
          <ac:chgData name="Saadallah Itani" userId="5d28c725-d535-4d42-9790-fedd8a331cdc" providerId="ADAL" clId="{8BF12061-C778-4E4F-9D1E-FE980014BC32}" dt="2020-11-06T16:40:10.869" v="908" actId="26606"/>
          <ac:spMkLst>
            <pc:docMk/>
            <pc:sldMk cId="235357795" sldId="260"/>
            <ac:spMk id="13" creationId="{53FD85F6-ECDC-4124-9916-6444E142C663}"/>
          </ac:spMkLst>
        </pc:spChg>
        <pc:spChg chg="add del">
          <ac:chgData name="Saadallah Itani" userId="5d28c725-d535-4d42-9790-fedd8a331cdc" providerId="ADAL" clId="{8BF12061-C778-4E4F-9D1E-FE980014BC32}" dt="2020-11-06T16:40:10.869" v="908" actId="26606"/>
          <ac:spMkLst>
            <pc:docMk/>
            <pc:sldMk cId="235357795" sldId="260"/>
            <ac:spMk id="15" creationId="{FB5D26B4-74AD-4118-8F13-7051DA3BFA87}"/>
          </ac:spMkLst>
        </pc:spChg>
        <pc:spChg chg="add del">
          <ac:chgData name="Saadallah Itani" userId="5d28c725-d535-4d42-9790-fedd8a331cdc" providerId="ADAL" clId="{8BF12061-C778-4E4F-9D1E-FE980014BC32}" dt="2020-11-06T16:40:17.636" v="910" actId="26606"/>
          <ac:spMkLst>
            <pc:docMk/>
            <pc:sldMk cId="235357795" sldId="260"/>
            <ac:spMk id="17" creationId="{74426AB7-D619-4515-962A-BC83909EC015}"/>
          </ac:spMkLst>
        </pc:spChg>
        <pc:spChg chg="add del">
          <ac:chgData name="Saadallah Itani" userId="5d28c725-d535-4d42-9790-fedd8a331cdc" providerId="ADAL" clId="{8BF12061-C778-4E4F-9D1E-FE980014BC32}" dt="2020-11-06T16:40:17.636" v="910" actId="26606"/>
          <ac:spMkLst>
            <pc:docMk/>
            <pc:sldMk cId="235357795" sldId="260"/>
            <ac:spMk id="18" creationId="{DE47DF98-723F-4AAC-ABCF-CACBC438F78F}"/>
          </ac:spMkLst>
        </pc:spChg>
        <pc:spChg chg="add del mod">
          <ac:chgData name="Saadallah Itani" userId="5d28c725-d535-4d42-9790-fedd8a331cdc" providerId="ADAL" clId="{8BF12061-C778-4E4F-9D1E-FE980014BC32}" dt="2020-11-06T16:44:49.931" v="948" actId="478"/>
          <ac:spMkLst>
            <pc:docMk/>
            <pc:sldMk cId="235357795" sldId="260"/>
            <ac:spMk id="21" creationId="{E41F7FBD-2560-453D-9F03-216453FBF39A}"/>
          </ac:spMkLst>
        </pc:spChg>
        <pc:picChg chg="add mod">
          <ac:chgData name="Saadallah Itani" userId="5d28c725-d535-4d42-9790-fedd8a331cdc" providerId="ADAL" clId="{8BF12061-C778-4E4F-9D1E-FE980014BC32}" dt="2020-11-09T15:40:55.731" v="13952" actId="1076"/>
          <ac:picMkLst>
            <pc:docMk/>
            <pc:sldMk cId="235357795" sldId="260"/>
            <ac:picMk id="3" creationId="{52A1B81C-F850-49A1-9A41-1F2BEBCFDEFF}"/>
          </ac:picMkLst>
        </pc:picChg>
        <pc:picChg chg="add del mod ord">
          <ac:chgData name="Saadallah Itani" userId="5d28c725-d535-4d42-9790-fedd8a331cdc" providerId="ADAL" clId="{8BF12061-C778-4E4F-9D1E-FE980014BC32}" dt="2020-11-06T16:42:30.959" v="932" actId="478"/>
          <ac:picMkLst>
            <pc:docMk/>
            <pc:sldMk cId="235357795" sldId="260"/>
            <ac:picMk id="4" creationId="{2D42C606-23F0-49B2-A71C-2191764383A0}"/>
          </ac:picMkLst>
        </pc:picChg>
        <pc:picChg chg="add mod">
          <ac:chgData name="Saadallah Itani" userId="5d28c725-d535-4d42-9790-fedd8a331cdc" providerId="ADAL" clId="{8BF12061-C778-4E4F-9D1E-FE980014BC32}" dt="2020-11-09T15:40:53.356" v="13951" actId="1076"/>
          <ac:picMkLst>
            <pc:docMk/>
            <pc:sldMk cId="235357795" sldId="260"/>
            <ac:picMk id="4" creationId="{61A729BD-E5EC-481D-9BC0-59165EF1EFB7}"/>
          </ac:picMkLst>
        </pc:picChg>
        <pc:picChg chg="add mod ord">
          <ac:chgData name="Saadallah Itani" userId="5d28c725-d535-4d42-9790-fedd8a331cdc" providerId="ADAL" clId="{8BF12061-C778-4E4F-9D1E-FE980014BC32}" dt="2020-11-11T10:00:12.291" v="18877" actId="1076"/>
          <ac:picMkLst>
            <pc:docMk/>
            <pc:sldMk cId="235357795" sldId="260"/>
            <ac:picMk id="10" creationId="{0D0AE300-B6D7-4E21-BFF4-CB9077210C73}"/>
          </ac:picMkLst>
        </pc:picChg>
        <pc:picChg chg="add del">
          <ac:chgData name="Saadallah Itani" userId="5d28c725-d535-4d42-9790-fedd8a331cdc" providerId="ADAL" clId="{8BF12061-C778-4E4F-9D1E-FE980014BC32}" dt="2020-11-06T16:40:10.869" v="908" actId="26606"/>
          <ac:picMkLst>
            <pc:docMk/>
            <pc:sldMk cId="235357795" sldId="260"/>
            <ac:picMk id="11" creationId="{4741521E-DC76-41B9-8A47-448CD4F9FA46}"/>
          </ac:picMkLst>
        </pc:picChg>
        <pc:picChg chg="add del mod">
          <ac:chgData name="Saadallah Itani" userId="5d28c725-d535-4d42-9790-fedd8a331cdc" providerId="ADAL" clId="{8BF12061-C778-4E4F-9D1E-FE980014BC32}" dt="2020-11-06T16:43:41.351" v="937" actId="478"/>
          <ac:picMkLst>
            <pc:docMk/>
            <pc:sldMk cId="235357795" sldId="260"/>
            <ac:picMk id="20" creationId="{B0720932-CF23-43D7-9BAC-B375F2808647}"/>
          </ac:picMkLst>
        </pc:picChg>
        <pc:cxnChg chg="add del">
          <ac:chgData name="Saadallah Itani" userId="5d28c725-d535-4d42-9790-fedd8a331cdc" providerId="ADAL" clId="{8BF12061-C778-4E4F-9D1E-FE980014BC32}" dt="2020-11-06T16:40:17.636" v="910" actId="26606"/>
          <ac:cxnSpMkLst>
            <pc:docMk/>
            <pc:sldMk cId="235357795" sldId="260"/>
            <ac:cxnSpMk id="19" creationId="{EA29FC7C-9308-4FDE-8DCA-405668055B0F}"/>
          </ac:cxnSpMkLst>
        </pc:cxnChg>
      </pc:sldChg>
      <pc:sldChg chg="addSp delSp modSp add mod modClrScheme chgLayout">
        <pc:chgData name="Saadallah Itani" userId="5d28c725-d535-4d42-9790-fedd8a331cdc" providerId="ADAL" clId="{8BF12061-C778-4E4F-9D1E-FE980014BC32}" dt="2020-11-09T16:40:37.235" v="16021" actId="20577"/>
        <pc:sldMkLst>
          <pc:docMk/>
          <pc:sldMk cId="3374599564" sldId="261"/>
        </pc:sldMkLst>
        <pc:spChg chg="mod ord">
          <ac:chgData name="Saadallah Itani" userId="5d28c725-d535-4d42-9790-fedd8a331cdc" providerId="ADAL" clId="{8BF12061-C778-4E4F-9D1E-FE980014BC32}" dt="2020-11-09T16:39:06.317" v="15882" actId="700"/>
          <ac:spMkLst>
            <pc:docMk/>
            <pc:sldMk cId="3374599564" sldId="261"/>
            <ac:spMk id="2" creationId="{65176DFD-08F2-429C-939B-56CE12102EAE}"/>
          </ac:spMkLst>
        </pc:spChg>
        <pc:spChg chg="add del mod">
          <ac:chgData name="Saadallah Itani" userId="5d28c725-d535-4d42-9790-fedd8a331cdc" providerId="ADAL" clId="{8BF12061-C778-4E4F-9D1E-FE980014BC32}" dt="2020-11-06T16:54:54.664" v="1063" actId="478"/>
          <ac:spMkLst>
            <pc:docMk/>
            <pc:sldMk cId="3374599564" sldId="261"/>
            <ac:spMk id="4" creationId="{59B6DC92-5692-4CE2-A2C8-5BF3A3B78196}"/>
          </ac:spMkLst>
        </pc:spChg>
        <pc:spChg chg="mod ord">
          <ac:chgData name="Saadallah Itani" userId="5d28c725-d535-4d42-9790-fedd8a331cdc" providerId="ADAL" clId="{8BF12061-C778-4E4F-9D1E-FE980014BC32}" dt="2020-11-09T16:39:06.317" v="15882" actId="700"/>
          <ac:spMkLst>
            <pc:docMk/>
            <pc:sldMk cId="3374599564" sldId="261"/>
            <ac:spMk id="6" creationId="{D3133A86-6EC5-4917-B82D-C1EEA691DD8F}"/>
          </ac:spMkLst>
        </pc:spChg>
        <pc:spChg chg="add mod">
          <ac:chgData name="Saadallah Itani" userId="5d28c725-d535-4d42-9790-fedd8a331cdc" providerId="ADAL" clId="{8BF12061-C778-4E4F-9D1E-FE980014BC32}" dt="2020-11-09T16:38:51.129" v="15878" actId="1076"/>
          <ac:spMkLst>
            <pc:docMk/>
            <pc:sldMk cId="3374599564" sldId="261"/>
            <ac:spMk id="9" creationId="{0C394B95-92B8-4933-A6FD-A6677974F660}"/>
          </ac:spMkLst>
        </pc:spChg>
        <pc:spChg chg="add mod">
          <ac:chgData name="Saadallah Itani" userId="5d28c725-d535-4d42-9790-fedd8a331cdc" providerId="ADAL" clId="{8BF12061-C778-4E4F-9D1E-FE980014BC32}" dt="2020-11-09T16:39:20.654" v="15884" actId="1076"/>
          <ac:spMkLst>
            <pc:docMk/>
            <pc:sldMk cId="3374599564" sldId="261"/>
            <ac:spMk id="11" creationId="{C970BB9A-4214-4E4F-8372-D1F3F74ED0A1}"/>
          </ac:spMkLst>
        </pc:spChg>
        <pc:spChg chg="add mod">
          <ac:chgData name="Saadallah Itani" userId="5d28c725-d535-4d42-9790-fedd8a331cdc" providerId="ADAL" clId="{8BF12061-C778-4E4F-9D1E-FE980014BC32}" dt="2020-11-09T16:40:37.235" v="16021" actId="20577"/>
          <ac:spMkLst>
            <pc:docMk/>
            <pc:sldMk cId="3374599564" sldId="261"/>
            <ac:spMk id="13" creationId="{F8E5E253-0464-4478-B521-F64E3FFB308C}"/>
          </ac:spMkLst>
        </pc:spChg>
        <pc:spChg chg="add mod">
          <ac:chgData name="Saadallah Itani" userId="5d28c725-d535-4d42-9790-fedd8a331cdc" providerId="ADAL" clId="{8BF12061-C778-4E4F-9D1E-FE980014BC32}" dt="2020-11-09T15:41:36.295" v="13960" actId="1076"/>
          <ac:spMkLst>
            <pc:docMk/>
            <pc:sldMk cId="3374599564" sldId="261"/>
            <ac:spMk id="14" creationId="{AF6CFEB3-4ED5-41EC-A710-D5DC14C3BFD7}"/>
          </ac:spMkLst>
        </pc:spChg>
        <pc:spChg chg="add mod">
          <ac:chgData name="Saadallah Itani" userId="5d28c725-d535-4d42-9790-fedd8a331cdc" providerId="ADAL" clId="{8BF12061-C778-4E4F-9D1E-FE980014BC32}" dt="2020-11-09T16:39:26.156" v="15885" actId="1076"/>
          <ac:spMkLst>
            <pc:docMk/>
            <pc:sldMk cId="3374599564" sldId="261"/>
            <ac:spMk id="16" creationId="{D14EA692-7AF5-4014-A92C-9063089412F7}"/>
          </ac:spMkLst>
        </pc:spChg>
        <pc:picChg chg="add mod">
          <ac:chgData name="Saadallah Itani" userId="5d28c725-d535-4d42-9790-fedd8a331cdc" providerId="ADAL" clId="{8BF12061-C778-4E4F-9D1E-FE980014BC32}" dt="2020-11-09T16:38:40.960" v="15875" actId="1076"/>
          <ac:picMkLst>
            <pc:docMk/>
            <pc:sldMk cId="3374599564" sldId="261"/>
            <ac:picMk id="5" creationId="{653E322C-EA1E-4447-BB0D-AE164F60EB7F}"/>
          </ac:picMkLst>
        </pc:picChg>
        <pc:picChg chg="add mod">
          <ac:chgData name="Saadallah Itani" userId="5d28c725-d535-4d42-9790-fedd8a331cdc" providerId="ADAL" clId="{8BF12061-C778-4E4F-9D1E-FE980014BC32}" dt="2020-11-09T16:38:47.563" v="15877" actId="1076"/>
          <ac:picMkLst>
            <pc:docMk/>
            <pc:sldMk cId="3374599564" sldId="261"/>
            <ac:picMk id="7" creationId="{FB420192-82B1-44C4-AFFC-B96638C5FB58}"/>
          </ac:picMkLst>
        </pc:picChg>
        <pc:picChg chg="add del mod">
          <ac:chgData name="Saadallah Itani" userId="5d28c725-d535-4d42-9790-fedd8a331cdc" providerId="ADAL" clId="{8BF12061-C778-4E4F-9D1E-FE980014BC32}" dt="2020-11-06T17:06:35.320" v="1420" actId="478"/>
          <ac:picMkLst>
            <pc:docMk/>
            <pc:sldMk cId="3374599564" sldId="261"/>
            <ac:picMk id="8" creationId="{C6B55229-26E9-4AF7-84C8-EF8AC3934A2A}"/>
          </ac:picMkLst>
        </pc:picChg>
        <pc:picChg chg="del">
          <ac:chgData name="Saadallah Itani" userId="5d28c725-d535-4d42-9790-fedd8a331cdc" providerId="ADAL" clId="{8BF12061-C778-4E4F-9D1E-FE980014BC32}" dt="2020-11-06T16:54:42.987" v="1062" actId="478"/>
          <ac:picMkLst>
            <pc:docMk/>
            <pc:sldMk cId="3374599564" sldId="261"/>
            <ac:picMk id="10" creationId="{0D0AE300-B6D7-4E21-BFF4-CB9077210C73}"/>
          </ac:picMkLst>
        </pc:picChg>
        <pc:picChg chg="add mod">
          <ac:chgData name="Saadallah Itani" userId="5d28c725-d535-4d42-9790-fedd8a331cdc" providerId="ADAL" clId="{8BF12061-C778-4E4F-9D1E-FE980014BC32}" dt="2020-11-09T16:39:16.635" v="15883" actId="1076"/>
          <ac:picMkLst>
            <pc:docMk/>
            <pc:sldMk cId="3374599564" sldId="261"/>
            <ac:picMk id="12" creationId="{0AC6CA8F-72F9-46F7-9DCD-D18FCEA3D228}"/>
          </ac:picMkLst>
        </pc:picChg>
        <pc:picChg chg="add del mod">
          <ac:chgData name="Saadallah Itani" userId="5d28c725-d535-4d42-9790-fedd8a331cdc" providerId="ADAL" clId="{8BF12061-C778-4E4F-9D1E-FE980014BC32}" dt="2020-11-06T17:08:59.058" v="1426" actId="478"/>
          <ac:picMkLst>
            <pc:docMk/>
            <pc:sldMk cId="3374599564" sldId="261"/>
            <ac:picMk id="13" creationId="{2903C7CC-88B8-44F3-959E-DC9E0404EF4D}"/>
          </ac:picMkLst>
        </pc:picChg>
        <pc:picChg chg="add mod">
          <ac:chgData name="Saadallah Itani" userId="5d28c725-d535-4d42-9790-fedd8a331cdc" providerId="ADAL" clId="{8BF12061-C778-4E4F-9D1E-FE980014BC32}" dt="2020-11-09T15:41:42.033" v="13962" actId="1076"/>
          <ac:picMkLst>
            <pc:docMk/>
            <pc:sldMk cId="3374599564" sldId="261"/>
            <ac:picMk id="15" creationId="{0A75EA07-2F81-458C-86E2-6A9C31EADE37}"/>
          </ac:picMkLst>
        </pc:picChg>
      </pc:sldChg>
      <pc:sldChg chg="addSp delSp modSp add mod">
        <pc:chgData name="Saadallah Itani" userId="5d28c725-d535-4d42-9790-fedd8a331cdc" providerId="ADAL" clId="{8BF12061-C778-4E4F-9D1E-FE980014BC32}" dt="2020-11-11T09:36:26.059" v="18528" actId="115"/>
        <pc:sldMkLst>
          <pc:docMk/>
          <pc:sldMk cId="2854685516" sldId="262"/>
        </pc:sldMkLst>
        <pc:spChg chg="mod">
          <ac:chgData name="Saadallah Itani" userId="5d28c725-d535-4d42-9790-fedd8a331cdc" providerId="ADAL" clId="{8BF12061-C778-4E4F-9D1E-FE980014BC32}" dt="2020-11-06T17:24:49.966" v="1661" actId="20577"/>
          <ac:spMkLst>
            <pc:docMk/>
            <pc:sldMk cId="2854685516" sldId="262"/>
            <ac:spMk id="2" creationId="{65176DFD-08F2-429C-939B-56CE12102EAE}"/>
          </ac:spMkLst>
        </pc:spChg>
        <pc:spChg chg="mod">
          <ac:chgData name="Saadallah Itani" userId="5d28c725-d535-4d42-9790-fedd8a331cdc" providerId="ADAL" clId="{8BF12061-C778-4E4F-9D1E-FE980014BC32}" dt="2020-11-06T17:32:45.150" v="1683"/>
          <ac:spMkLst>
            <pc:docMk/>
            <pc:sldMk cId="2854685516" sldId="262"/>
            <ac:spMk id="6" creationId="{D3133A86-6EC5-4917-B82D-C1EEA691DD8F}"/>
          </ac:spMkLst>
        </pc:spChg>
        <pc:spChg chg="del">
          <ac:chgData name="Saadallah Itani" userId="5d28c725-d535-4d42-9790-fedd8a331cdc" providerId="ADAL" clId="{8BF12061-C778-4E4F-9D1E-FE980014BC32}" dt="2020-11-06T17:31:56.818" v="1674" actId="478"/>
          <ac:spMkLst>
            <pc:docMk/>
            <pc:sldMk cId="2854685516" sldId="262"/>
            <ac:spMk id="9" creationId="{0C394B95-92B8-4933-A6FD-A6677974F660}"/>
          </ac:spMkLst>
        </pc:spChg>
        <pc:spChg chg="del">
          <ac:chgData name="Saadallah Itani" userId="5d28c725-d535-4d42-9790-fedd8a331cdc" providerId="ADAL" clId="{8BF12061-C778-4E4F-9D1E-FE980014BC32}" dt="2020-11-06T17:32:21.154" v="1680" actId="478"/>
          <ac:spMkLst>
            <pc:docMk/>
            <pc:sldMk cId="2854685516" sldId="262"/>
            <ac:spMk id="11" creationId="{C970BB9A-4214-4E4F-8372-D1F3F74ED0A1}"/>
          </ac:spMkLst>
        </pc:spChg>
        <pc:spChg chg="add mod">
          <ac:chgData name="Saadallah Itani" userId="5d28c725-d535-4d42-9790-fedd8a331cdc" providerId="ADAL" clId="{8BF12061-C778-4E4F-9D1E-FE980014BC32}" dt="2020-11-11T09:36:26.059" v="18528" actId="115"/>
          <ac:spMkLst>
            <pc:docMk/>
            <pc:sldMk cId="2854685516" sldId="262"/>
            <ac:spMk id="13" creationId="{B4CB2FCB-B735-41DA-875A-3657E26274DC}"/>
          </ac:spMkLst>
        </pc:spChg>
        <pc:spChg chg="del">
          <ac:chgData name="Saadallah Itani" userId="5d28c725-d535-4d42-9790-fedd8a331cdc" providerId="ADAL" clId="{8BF12061-C778-4E4F-9D1E-FE980014BC32}" dt="2020-11-06T17:32:19.210" v="1679" actId="478"/>
          <ac:spMkLst>
            <pc:docMk/>
            <pc:sldMk cId="2854685516" sldId="262"/>
            <ac:spMk id="14" creationId="{AF6CFEB3-4ED5-41EC-A710-D5DC14C3BFD7}"/>
          </ac:spMkLst>
        </pc:spChg>
        <pc:spChg chg="del">
          <ac:chgData name="Saadallah Itani" userId="5d28c725-d535-4d42-9790-fedd8a331cdc" providerId="ADAL" clId="{8BF12061-C778-4E4F-9D1E-FE980014BC32}" dt="2020-11-06T17:32:17.074" v="1678" actId="478"/>
          <ac:spMkLst>
            <pc:docMk/>
            <pc:sldMk cId="2854685516" sldId="262"/>
            <ac:spMk id="16" creationId="{D14EA692-7AF5-4014-A92C-9063089412F7}"/>
          </ac:spMkLst>
        </pc:spChg>
        <pc:spChg chg="add mod">
          <ac:chgData name="Saadallah Itani" userId="5d28c725-d535-4d42-9790-fedd8a331cdc" providerId="ADAL" clId="{8BF12061-C778-4E4F-9D1E-FE980014BC32}" dt="2020-11-06T17:39:40.148" v="2052" actId="20577"/>
          <ac:spMkLst>
            <pc:docMk/>
            <pc:sldMk cId="2854685516" sldId="262"/>
            <ac:spMk id="17" creationId="{C3CECBCF-3E96-4EAF-BBE4-5229E6FF564E}"/>
          </ac:spMkLst>
        </pc:spChg>
        <pc:picChg chg="add mod">
          <ac:chgData name="Saadallah Itani" userId="5d28c725-d535-4d42-9790-fedd8a331cdc" providerId="ADAL" clId="{8BF12061-C778-4E4F-9D1E-FE980014BC32}" dt="2020-11-06T17:32:12.263" v="1677" actId="1076"/>
          <ac:picMkLst>
            <pc:docMk/>
            <pc:sldMk cId="2854685516" sldId="262"/>
            <ac:picMk id="3" creationId="{BFEEA5C0-9958-4B03-AF87-6A7D4BAD9D2D}"/>
          </ac:picMkLst>
        </pc:picChg>
        <pc:picChg chg="del">
          <ac:chgData name="Saadallah Itani" userId="5d28c725-d535-4d42-9790-fedd8a331cdc" providerId="ADAL" clId="{8BF12061-C778-4E4F-9D1E-FE980014BC32}" dt="2020-11-06T17:24:54.742" v="1662" actId="478"/>
          <ac:picMkLst>
            <pc:docMk/>
            <pc:sldMk cId="2854685516" sldId="262"/>
            <ac:picMk id="5" creationId="{653E322C-EA1E-4447-BB0D-AE164F60EB7F}"/>
          </ac:picMkLst>
        </pc:picChg>
        <pc:picChg chg="del">
          <ac:chgData name="Saadallah Itani" userId="5d28c725-d535-4d42-9790-fedd8a331cdc" providerId="ADAL" clId="{8BF12061-C778-4E4F-9D1E-FE980014BC32}" dt="2020-11-06T17:24:58.243" v="1664" actId="478"/>
          <ac:picMkLst>
            <pc:docMk/>
            <pc:sldMk cId="2854685516" sldId="262"/>
            <ac:picMk id="7" creationId="{FB420192-82B1-44C4-AFFC-B96638C5FB58}"/>
          </ac:picMkLst>
        </pc:picChg>
        <pc:picChg chg="del">
          <ac:chgData name="Saadallah Itani" userId="5d28c725-d535-4d42-9790-fedd8a331cdc" providerId="ADAL" clId="{8BF12061-C778-4E4F-9D1E-FE980014BC32}" dt="2020-11-06T17:24:56.545" v="1663" actId="478"/>
          <ac:picMkLst>
            <pc:docMk/>
            <pc:sldMk cId="2854685516" sldId="262"/>
            <ac:picMk id="12" creationId="{0AC6CA8F-72F9-46F7-9DCD-D18FCEA3D228}"/>
          </ac:picMkLst>
        </pc:picChg>
        <pc:picChg chg="del">
          <ac:chgData name="Saadallah Itani" userId="5d28c725-d535-4d42-9790-fedd8a331cdc" providerId="ADAL" clId="{8BF12061-C778-4E4F-9D1E-FE980014BC32}" dt="2020-11-06T17:24:59.923" v="1665" actId="478"/>
          <ac:picMkLst>
            <pc:docMk/>
            <pc:sldMk cId="2854685516" sldId="262"/>
            <ac:picMk id="15" creationId="{0A75EA07-2F81-458C-86E2-6A9C31EADE37}"/>
          </ac:picMkLst>
        </pc:picChg>
      </pc:sldChg>
      <pc:sldChg chg="new del">
        <pc:chgData name="Saadallah Itani" userId="5d28c725-d535-4d42-9790-fedd8a331cdc" providerId="ADAL" clId="{8BF12061-C778-4E4F-9D1E-FE980014BC32}" dt="2020-11-06T17:24:35.780" v="1657" actId="680"/>
        <pc:sldMkLst>
          <pc:docMk/>
          <pc:sldMk cId="3395820522" sldId="262"/>
        </pc:sldMkLst>
      </pc:sldChg>
      <pc:sldChg chg="addSp delSp modSp add mod modClrScheme chgLayout">
        <pc:chgData name="Saadallah Itani" userId="5d28c725-d535-4d42-9790-fedd8a331cdc" providerId="ADAL" clId="{8BF12061-C778-4E4F-9D1E-FE980014BC32}" dt="2020-11-06T18:03:07.647" v="3173" actId="1076"/>
        <pc:sldMkLst>
          <pc:docMk/>
          <pc:sldMk cId="3884628153" sldId="263"/>
        </pc:sldMkLst>
        <pc:spChg chg="mod ord">
          <ac:chgData name="Saadallah Itani" userId="5d28c725-d535-4d42-9790-fedd8a331cdc" providerId="ADAL" clId="{8BF12061-C778-4E4F-9D1E-FE980014BC32}" dt="2020-11-06T17:44:06.691" v="2151" actId="27636"/>
          <ac:spMkLst>
            <pc:docMk/>
            <pc:sldMk cId="3884628153" sldId="263"/>
            <ac:spMk id="2" creationId="{65176DFD-08F2-429C-939B-56CE12102EAE}"/>
          </ac:spMkLst>
        </pc:spChg>
        <pc:spChg chg="del">
          <ac:chgData name="Saadallah Itani" userId="5d28c725-d535-4d42-9790-fedd8a331cdc" providerId="ADAL" clId="{8BF12061-C778-4E4F-9D1E-FE980014BC32}" dt="2020-11-06T17:41:21.945" v="2097" actId="478"/>
          <ac:spMkLst>
            <pc:docMk/>
            <pc:sldMk cId="3884628153" sldId="263"/>
            <ac:spMk id="6" creationId="{D3133A86-6EC5-4917-B82D-C1EEA691DD8F}"/>
          </ac:spMkLst>
        </pc:spChg>
        <pc:spChg chg="add del mod ord">
          <ac:chgData name="Saadallah Itani" userId="5d28c725-d535-4d42-9790-fedd8a331cdc" providerId="ADAL" clId="{8BF12061-C778-4E4F-9D1E-FE980014BC32}" dt="2020-11-06T17:43:32.177" v="2107" actId="700"/>
          <ac:spMkLst>
            <pc:docMk/>
            <pc:sldMk cId="3884628153" sldId="263"/>
            <ac:spMk id="7" creationId="{00833F6C-33DB-4004-B99F-6926F15929DB}"/>
          </ac:spMkLst>
        </pc:spChg>
        <pc:spChg chg="add del mod ord">
          <ac:chgData name="Saadallah Itani" userId="5d28c725-d535-4d42-9790-fedd8a331cdc" providerId="ADAL" clId="{8BF12061-C778-4E4F-9D1E-FE980014BC32}" dt="2020-11-06T17:44:21.088" v="2153" actId="478"/>
          <ac:spMkLst>
            <pc:docMk/>
            <pc:sldMk cId="3884628153" sldId="263"/>
            <ac:spMk id="8" creationId="{E16D6869-AFA6-4D8A-927F-330883B1ED6A}"/>
          </ac:spMkLst>
        </pc:spChg>
        <pc:spChg chg="add mod ord">
          <ac:chgData name="Saadallah Itani" userId="5d28c725-d535-4d42-9790-fedd8a331cdc" providerId="ADAL" clId="{8BF12061-C778-4E4F-9D1E-FE980014BC32}" dt="2020-11-06T17:51:09.269" v="2364" actId="14100"/>
          <ac:spMkLst>
            <pc:docMk/>
            <pc:sldMk cId="3884628153" sldId="263"/>
            <ac:spMk id="9" creationId="{6CE6C4FB-5851-4A2B-85CD-1612B7C0BBF0}"/>
          </ac:spMkLst>
        </pc:spChg>
        <pc:spChg chg="add del mod">
          <ac:chgData name="Saadallah Itani" userId="5d28c725-d535-4d42-9790-fedd8a331cdc" providerId="ADAL" clId="{8BF12061-C778-4E4F-9D1E-FE980014BC32}" dt="2020-11-06T17:44:00.245" v="2149" actId="478"/>
          <ac:spMkLst>
            <pc:docMk/>
            <pc:sldMk cId="3884628153" sldId="263"/>
            <ac:spMk id="10" creationId="{EB31CCF4-9EB0-47DB-A0B8-76CEB59D65A2}"/>
          </ac:spMkLst>
        </pc:spChg>
        <pc:spChg chg="add del mod ord">
          <ac:chgData name="Saadallah Itani" userId="5d28c725-d535-4d42-9790-fedd8a331cdc" providerId="ADAL" clId="{8BF12061-C778-4E4F-9D1E-FE980014BC32}" dt="2020-11-06T17:44:15.211" v="2152" actId="478"/>
          <ac:spMkLst>
            <pc:docMk/>
            <pc:sldMk cId="3884628153" sldId="263"/>
            <ac:spMk id="11" creationId="{9A6A74B5-F43D-4D5F-BBA3-A082C19B9369}"/>
          </ac:spMkLst>
        </pc:spChg>
        <pc:spChg chg="add del mod ord">
          <ac:chgData name="Saadallah Itani" userId="5d28c725-d535-4d42-9790-fedd8a331cdc" providerId="ADAL" clId="{8BF12061-C778-4E4F-9D1E-FE980014BC32}" dt="2020-11-06T17:44:26.524" v="2155" actId="478"/>
          <ac:spMkLst>
            <pc:docMk/>
            <pc:sldMk cId="3884628153" sldId="263"/>
            <ac:spMk id="12" creationId="{200C245C-5EFE-4350-83F2-93FF7898ACC8}"/>
          </ac:spMkLst>
        </pc:spChg>
        <pc:spChg chg="del">
          <ac:chgData name="Saadallah Itani" userId="5d28c725-d535-4d42-9790-fedd8a331cdc" providerId="ADAL" clId="{8BF12061-C778-4E4F-9D1E-FE980014BC32}" dt="2020-11-06T17:41:13.506" v="2095" actId="478"/>
          <ac:spMkLst>
            <pc:docMk/>
            <pc:sldMk cId="3884628153" sldId="263"/>
            <ac:spMk id="13" creationId="{B4CB2FCB-B735-41DA-875A-3657E26274DC}"/>
          </ac:spMkLst>
        </pc:spChg>
        <pc:spChg chg="del">
          <ac:chgData name="Saadallah Itani" userId="5d28c725-d535-4d42-9790-fedd8a331cdc" providerId="ADAL" clId="{8BF12061-C778-4E4F-9D1E-FE980014BC32}" dt="2020-11-06T17:41:16.977" v="2096" actId="478"/>
          <ac:spMkLst>
            <pc:docMk/>
            <pc:sldMk cId="3884628153" sldId="263"/>
            <ac:spMk id="17" creationId="{C3CECBCF-3E96-4EAF-BBE4-5229E6FF564E}"/>
          </ac:spMkLst>
        </pc:spChg>
        <pc:spChg chg="add mod">
          <ac:chgData name="Saadallah Itani" userId="5d28c725-d535-4d42-9790-fedd8a331cdc" providerId="ADAL" clId="{8BF12061-C778-4E4F-9D1E-FE980014BC32}" dt="2020-11-06T17:53:51.035" v="2721" actId="14100"/>
          <ac:spMkLst>
            <pc:docMk/>
            <pc:sldMk cId="3884628153" sldId="263"/>
            <ac:spMk id="18" creationId="{091A4DBE-F0CB-4407-9366-1CA4DB6F89A6}"/>
          </ac:spMkLst>
        </pc:spChg>
        <pc:spChg chg="add mod">
          <ac:chgData name="Saadallah Itani" userId="5d28c725-d535-4d42-9790-fedd8a331cdc" providerId="ADAL" clId="{8BF12061-C778-4E4F-9D1E-FE980014BC32}" dt="2020-11-06T17:54:19.445" v="2728" actId="20577"/>
          <ac:spMkLst>
            <pc:docMk/>
            <pc:sldMk cId="3884628153" sldId="263"/>
            <ac:spMk id="20" creationId="{A6693882-F90B-40E0-A6B6-C191722CA188}"/>
          </ac:spMkLst>
        </pc:spChg>
        <pc:picChg chg="del mod">
          <ac:chgData name="Saadallah Itani" userId="5d28c725-d535-4d42-9790-fedd8a331cdc" providerId="ADAL" clId="{8BF12061-C778-4E4F-9D1E-FE980014BC32}" dt="2020-11-06T17:41:05.598" v="2094" actId="478"/>
          <ac:picMkLst>
            <pc:docMk/>
            <pc:sldMk cId="3884628153" sldId="263"/>
            <ac:picMk id="3" creationId="{BFEEA5C0-9958-4B03-AF87-6A7D4BAD9D2D}"/>
          </ac:picMkLst>
        </pc:picChg>
        <pc:picChg chg="add del mod">
          <ac:chgData name="Saadallah Itani" userId="5d28c725-d535-4d42-9790-fedd8a331cdc" providerId="ADAL" clId="{8BF12061-C778-4E4F-9D1E-FE980014BC32}" dt="2020-11-06T17:42:58.302" v="2101" actId="478"/>
          <ac:picMkLst>
            <pc:docMk/>
            <pc:sldMk cId="3884628153" sldId="263"/>
            <ac:picMk id="4" creationId="{838F2F44-0B2A-4A70-87FA-74E23D2B8A31}"/>
          </ac:picMkLst>
        </pc:picChg>
        <pc:picChg chg="add del mod">
          <ac:chgData name="Saadallah Itani" userId="5d28c725-d535-4d42-9790-fedd8a331cdc" providerId="ADAL" clId="{8BF12061-C778-4E4F-9D1E-FE980014BC32}" dt="2020-11-06T17:50:26.729" v="2357" actId="478"/>
          <ac:picMkLst>
            <pc:docMk/>
            <pc:sldMk cId="3884628153" sldId="263"/>
            <ac:picMk id="5" creationId="{9A65E703-8DAF-4BAD-BF41-14E03BC6C796}"/>
          </ac:picMkLst>
        </pc:picChg>
        <pc:picChg chg="add del mod">
          <ac:chgData name="Saadallah Itani" userId="5d28c725-d535-4d42-9790-fedd8a331cdc" providerId="ADAL" clId="{8BF12061-C778-4E4F-9D1E-FE980014BC32}" dt="2020-11-06T17:48:29.750" v="2353" actId="478"/>
          <ac:picMkLst>
            <pc:docMk/>
            <pc:sldMk cId="3884628153" sldId="263"/>
            <ac:picMk id="14" creationId="{DA094B57-2024-41CF-9A40-749018E09E1C}"/>
          </ac:picMkLst>
        </pc:picChg>
        <pc:picChg chg="add mod">
          <ac:chgData name="Saadallah Itani" userId="5d28c725-d535-4d42-9790-fedd8a331cdc" providerId="ADAL" clId="{8BF12061-C778-4E4F-9D1E-FE980014BC32}" dt="2020-11-06T17:48:37.318" v="2355" actId="1076"/>
          <ac:picMkLst>
            <pc:docMk/>
            <pc:sldMk cId="3884628153" sldId="263"/>
            <ac:picMk id="15" creationId="{8F18D713-7A72-4B05-8244-E8A2172AD85F}"/>
          </ac:picMkLst>
        </pc:picChg>
        <pc:picChg chg="add del mod">
          <ac:chgData name="Saadallah Itani" userId="5d28c725-d535-4d42-9790-fedd8a331cdc" providerId="ADAL" clId="{8BF12061-C778-4E4F-9D1E-FE980014BC32}" dt="2020-11-06T18:03:03.998" v="3171" actId="478"/>
          <ac:picMkLst>
            <pc:docMk/>
            <pc:sldMk cId="3884628153" sldId="263"/>
            <ac:picMk id="16" creationId="{2B81DB5D-601A-4648-AA26-4A04684B2DBF}"/>
          </ac:picMkLst>
        </pc:picChg>
        <pc:picChg chg="add mod">
          <ac:chgData name="Saadallah Itani" userId="5d28c725-d535-4d42-9790-fedd8a331cdc" providerId="ADAL" clId="{8BF12061-C778-4E4F-9D1E-FE980014BC32}" dt="2020-11-06T18:03:07.647" v="3173" actId="1076"/>
          <ac:picMkLst>
            <pc:docMk/>
            <pc:sldMk cId="3884628153" sldId="263"/>
            <ac:picMk id="21" creationId="{277EE101-2F69-4DDE-9E2C-A127406F2701}"/>
          </ac:picMkLst>
        </pc:picChg>
      </pc:sldChg>
      <pc:sldChg chg="addSp delSp modSp add mod">
        <pc:chgData name="Saadallah Itani" userId="5d28c725-d535-4d42-9790-fedd8a331cdc" providerId="ADAL" clId="{8BF12061-C778-4E4F-9D1E-FE980014BC32}" dt="2020-11-06T18:02:27.392" v="3170" actId="1076"/>
        <pc:sldMkLst>
          <pc:docMk/>
          <pc:sldMk cId="297795452" sldId="264"/>
        </pc:sldMkLst>
        <pc:spChg chg="mod">
          <ac:chgData name="Saadallah Itani" userId="5d28c725-d535-4d42-9790-fedd8a331cdc" providerId="ADAL" clId="{8BF12061-C778-4E4F-9D1E-FE980014BC32}" dt="2020-11-06T18:01:04.474" v="3167" actId="20577"/>
          <ac:spMkLst>
            <pc:docMk/>
            <pc:sldMk cId="297795452" sldId="264"/>
            <ac:spMk id="9" creationId="{6CE6C4FB-5851-4A2B-85CD-1612B7C0BBF0}"/>
          </ac:spMkLst>
        </pc:spChg>
        <pc:spChg chg="mod">
          <ac:chgData name="Saadallah Itani" userId="5d28c725-d535-4d42-9790-fedd8a331cdc" providerId="ADAL" clId="{8BF12061-C778-4E4F-9D1E-FE980014BC32}" dt="2020-11-06T17:58:29.990" v="3009" actId="20577"/>
          <ac:spMkLst>
            <pc:docMk/>
            <pc:sldMk cId="297795452" sldId="264"/>
            <ac:spMk id="18" creationId="{091A4DBE-F0CB-4407-9366-1CA4DB6F89A6}"/>
          </ac:spMkLst>
        </pc:spChg>
        <pc:spChg chg="mod">
          <ac:chgData name="Saadallah Itani" userId="5d28c725-d535-4d42-9790-fedd8a331cdc" providerId="ADAL" clId="{8BF12061-C778-4E4F-9D1E-FE980014BC32}" dt="2020-11-06T17:58:35.035" v="3012" actId="20577"/>
          <ac:spMkLst>
            <pc:docMk/>
            <pc:sldMk cId="297795452" sldId="264"/>
            <ac:spMk id="20" creationId="{A6693882-F90B-40E0-A6B6-C191722CA188}"/>
          </ac:spMkLst>
        </pc:spChg>
        <pc:picChg chg="add mod">
          <ac:chgData name="Saadallah Itani" userId="5d28c725-d535-4d42-9790-fedd8a331cdc" providerId="ADAL" clId="{8BF12061-C778-4E4F-9D1E-FE980014BC32}" dt="2020-11-06T18:02:27.392" v="3170" actId="1076"/>
          <ac:picMkLst>
            <pc:docMk/>
            <pc:sldMk cId="297795452" sldId="264"/>
            <ac:picMk id="3" creationId="{6CB237CB-1849-458E-825C-9070F74D45CA}"/>
          </ac:picMkLst>
        </pc:picChg>
        <pc:picChg chg="del">
          <ac:chgData name="Saadallah Itani" userId="5d28c725-d535-4d42-9790-fedd8a331cdc" providerId="ADAL" clId="{8BF12061-C778-4E4F-9D1E-FE980014BC32}" dt="2020-11-06T17:55:46.661" v="2773" actId="478"/>
          <ac:picMkLst>
            <pc:docMk/>
            <pc:sldMk cId="297795452" sldId="264"/>
            <ac:picMk id="15" creationId="{8F18D713-7A72-4B05-8244-E8A2172AD85F}"/>
          </ac:picMkLst>
        </pc:picChg>
        <pc:picChg chg="del">
          <ac:chgData name="Saadallah Itani" userId="5d28c725-d535-4d42-9790-fedd8a331cdc" providerId="ADAL" clId="{8BF12061-C778-4E4F-9D1E-FE980014BC32}" dt="2020-11-06T18:02:23.950" v="3168" actId="478"/>
          <ac:picMkLst>
            <pc:docMk/>
            <pc:sldMk cId="297795452" sldId="264"/>
            <ac:picMk id="16" creationId="{2B81DB5D-601A-4648-AA26-4A04684B2DBF}"/>
          </ac:picMkLst>
        </pc:picChg>
      </pc:sldChg>
      <pc:sldChg chg="delSp modSp add mod">
        <pc:chgData name="Saadallah Itani" userId="5d28c725-d535-4d42-9790-fedd8a331cdc" providerId="ADAL" clId="{8BF12061-C778-4E4F-9D1E-FE980014BC32}" dt="2020-11-09T09:22:50.653" v="6226" actId="20577"/>
        <pc:sldMkLst>
          <pc:docMk/>
          <pc:sldMk cId="708606217" sldId="265"/>
        </pc:sldMkLst>
        <pc:spChg chg="mod">
          <ac:chgData name="Saadallah Itani" userId="5d28c725-d535-4d42-9790-fedd8a331cdc" providerId="ADAL" clId="{8BF12061-C778-4E4F-9D1E-FE980014BC32}" dt="2020-11-09T09:22:50.653" v="6226" actId="20577"/>
          <ac:spMkLst>
            <pc:docMk/>
            <pc:sldMk cId="708606217" sldId="265"/>
            <ac:spMk id="2" creationId="{65176DFD-08F2-429C-939B-56CE12102EAE}"/>
          </ac:spMkLst>
        </pc:spChg>
        <pc:spChg chg="mod">
          <ac:chgData name="Saadallah Itani" userId="5d28c725-d535-4d42-9790-fedd8a331cdc" providerId="ADAL" clId="{8BF12061-C778-4E4F-9D1E-FE980014BC32}" dt="2020-11-06T18:10:45.609" v="3516" actId="12"/>
          <ac:spMkLst>
            <pc:docMk/>
            <pc:sldMk cId="708606217" sldId="265"/>
            <ac:spMk id="9" creationId="{6CE6C4FB-5851-4A2B-85CD-1612B7C0BBF0}"/>
          </ac:spMkLst>
        </pc:spChg>
        <pc:spChg chg="mod">
          <ac:chgData name="Saadallah Itani" userId="5d28c725-d535-4d42-9790-fedd8a331cdc" providerId="ADAL" clId="{8BF12061-C778-4E4F-9D1E-FE980014BC32}" dt="2020-11-06T18:24:57.663" v="3814" actId="20577"/>
          <ac:spMkLst>
            <pc:docMk/>
            <pc:sldMk cId="708606217" sldId="265"/>
            <ac:spMk id="18" creationId="{091A4DBE-F0CB-4407-9366-1CA4DB6F89A6}"/>
          </ac:spMkLst>
        </pc:spChg>
        <pc:spChg chg="mod">
          <ac:chgData name="Saadallah Itani" userId="5d28c725-d535-4d42-9790-fedd8a331cdc" providerId="ADAL" clId="{8BF12061-C778-4E4F-9D1E-FE980014BC32}" dt="2020-11-06T18:05:36.138" v="3263" actId="20577"/>
          <ac:spMkLst>
            <pc:docMk/>
            <pc:sldMk cId="708606217" sldId="265"/>
            <ac:spMk id="20" creationId="{A6693882-F90B-40E0-A6B6-C191722CA188}"/>
          </ac:spMkLst>
        </pc:spChg>
        <pc:picChg chg="del">
          <ac:chgData name="Saadallah Itani" userId="5d28c725-d535-4d42-9790-fedd8a331cdc" providerId="ADAL" clId="{8BF12061-C778-4E4F-9D1E-FE980014BC32}" dt="2020-11-06T18:04:37.761" v="3228" actId="478"/>
          <ac:picMkLst>
            <pc:docMk/>
            <pc:sldMk cId="708606217" sldId="265"/>
            <ac:picMk id="3" creationId="{6CB237CB-1849-458E-825C-9070F74D45CA}"/>
          </ac:picMkLst>
        </pc:picChg>
      </pc:sldChg>
      <pc:sldChg chg="delSp modSp add mod">
        <pc:chgData name="Saadallah Itani" userId="5d28c725-d535-4d42-9790-fedd8a331cdc" providerId="ADAL" clId="{8BF12061-C778-4E4F-9D1E-FE980014BC32}" dt="2020-11-11T09:54:33.850" v="18743" actId="114"/>
        <pc:sldMkLst>
          <pc:docMk/>
          <pc:sldMk cId="3927991453" sldId="266"/>
        </pc:sldMkLst>
        <pc:spChg chg="mod">
          <ac:chgData name="Saadallah Itani" userId="5d28c725-d535-4d42-9790-fedd8a331cdc" providerId="ADAL" clId="{8BF12061-C778-4E4F-9D1E-FE980014BC32}" dt="2020-11-06T18:35:24.467" v="4089" actId="20577"/>
          <ac:spMkLst>
            <pc:docMk/>
            <pc:sldMk cId="3927991453" sldId="266"/>
            <ac:spMk id="2" creationId="{65176DFD-08F2-429C-939B-56CE12102EAE}"/>
          </ac:spMkLst>
        </pc:spChg>
        <pc:spChg chg="mod">
          <ac:chgData name="Saadallah Itani" userId="5d28c725-d535-4d42-9790-fedd8a331cdc" providerId="ADAL" clId="{8BF12061-C778-4E4F-9D1E-FE980014BC32}" dt="2020-11-11T09:54:33.850" v="18743" actId="114"/>
          <ac:spMkLst>
            <pc:docMk/>
            <pc:sldMk cId="3927991453" sldId="266"/>
            <ac:spMk id="9" creationId="{6CE6C4FB-5851-4A2B-85CD-1612B7C0BBF0}"/>
          </ac:spMkLst>
        </pc:spChg>
        <pc:spChg chg="del">
          <ac:chgData name="Saadallah Itani" userId="5d28c725-d535-4d42-9790-fedd8a331cdc" providerId="ADAL" clId="{8BF12061-C778-4E4F-9D1E-FE980014BC32}" dt="2020-11-06T18:40:34.946" v="4345" actId="478"/>
          <ac:spMkLst>
            <pc:docMk/>
            <pc:sldMk cId="3927991453" sldId="266"/>
            <ac:spMk id="18" creationId="{091A4DBE-F0CB-4407-9366-1CA4DB6F89A6}"/>
          </ac:spMkLst>
        </pc:spChg>
        <pc:spChg chg="mod">
          <ac:chgData name="Saadallah Itani" userId="5d28c725-d535-4d42-9790-fedd8a331cdc" providerId="ADAL" clId="{8BF12061-C778-4E4F-9D1E-FE980014BC32}" dt="2020-11-06T18:44:22.865" v="4484" actId="1076"/>
          <ac:spMkLst>
            <pc:docMk/>
            <pc:sldMk cId="3927991453" sldId="266"/>
            <ac:spMk id="20" creationId="{A6693882-F90B-40E0-A6B6-C191722CA188}"/>
          </ac:spMkLst>
        </pc:spChg>
      </pc:sldChg>
      <pc:sldChg chg="addSp delSp modSp add mod">
        <pc:chgData name="Saadallah Itani" userId="5d28c725-d535-4d42-9790-fedd8a331cdc" providerId="ADAL" clId="{8BF12061-C778-4E4F-9D1E-FE980014BC32}" dt="2020-11-09T09:00:47.682" v="4900" actId="20577"/>
        <pc:sldMkLst>
          <pc:docMk/>
          <pc:sldMk cId="943019850" sldId="267"/>
        </pc:sldMkLst>
        <pc:spChg chg="add del">
          <ac:chgData name="Saadallah Itani" userId="5d28c725-d535-4d42-9790-fedd8a331cdc" providerId="ADAL" clId="{8BF12061-C778-4E4F-9D1E-FE980014BC32}" dt="2020-11-09T08:57:40.420" v="4509"/>
          <ac:spMkLst>
            <pc:docMk/>
            <pc:sldMk cId="943019850" sldId="267"/>
            <ac:spMk id="3" creationId="{D481702E-C2E4-4BC3-B8B8-67265099983C}"/>
          </ac:spMkLst>
        </pc:spChg>
        <pc:spChg chg="add del mod">
          <ac:chgData name="Saadallah Itani" userId="5d28c725-d535-4d42-9790-fedd8a331cdc" providerId="ADAL" clId="{8BF12061-C778-4E4F-9D1E-FE980014BC32}" dt="2020-11-09T08:57:40.239" v="4508"/>
          <ac:spMkLst>
            <pc:docMk/>
            <pc:sldMk cId="943019850" sldId="267"/>
            <ac:spMk id="4" creationId="{4EF5921D-AC69-4D94-A2FA-A6814E632774}"/>
          </ac:spMkLst>
        </pc:spChg>
        <pc:spChg chg="mod">
          <ac:chgData name="Saadallah Itani" userId="5d28c725-d535-4d42-9790-fedd8a331cdc" providerId="ADAL" clId="{8BF12061-C778-4E4F-9D1E-FE980014BC32}" dt="2020-11-09T09:00:47.682" v="4900" actId="20577"/>
          <ac:spMkLst>
            <pc:docMk/>
            <pc:sldMk cId="943019850" sldId="267"/>
            <ac:spMk id="9" creationId="{6CE6C4FB-5851-4A2B-85CD-1612B7C0BBF0}"/>
          </ac:spMkLst>
        </pc:spChg>
      </pc:sldChg>
      <pc:sldChg chg="addSp modSp add mod">
        <pc:chgData name="Saadallah Itani" userId="5d28c725-d535-4d42-9790-fedd8a331cdc" providerId="ADAL" clId="{8BF12061-C778-4E4F-9D1E-FE980014BC32}" dt="2020-11-09T10:35:30.686" v="7152" actId="20577"/>
        <pc:sldMkLst>
          <pc:docMk/>
          <pc:sldMk cId="912915088" sldId="268"/>
        </pc:sldMkLst>
        <pc:spChg chg="mod">
          <ac:chgData name="Saadallah Itani" userId="5d28c725-d535-4d42-9790-fedd8a331cdc" providerId="ADAL" clId="{8BF12061-C778-4E4F-9D1E-FE980014BC32}" dt="2020-11-09T10:35:30.686" v="7152" actId="20577"/>
          <ac:spMkLst>
            <pc:docMk/>
            <pc:sldMk cId="912915088" sldId="268"/>
            <ac:spMk id="2" creationId="{B01E30AD-7202-4A8E-93D1-1D2CA87007AE}"/>
          </ac:spMkLst>
        </pc:spChg>
        <pc:spChg chg="mod">
          <ac:chgData name="Saadallah Itani" userId="5d28c725-d535-4d42-9790-fedd8a331cdc" providerId="ADAL" clId="{8BF12061-C778-4E4F-9D1E-FE980014BC32}" dt="2020-11-09T09:45:08.717" v="7118" actId="114"/>
          <ac:spMkLst>
            <pc:docMk/>
            <pc:sldMk cId="912915088" sldId="268"/>
            <ac:spMk id="3" creationId="{08830503-239B-499A-9213-5CEB36D43C77}"/>
          </ac:spMkLst>
        </pc:spChg>
        <pc:spChg chg="add mod">
          <ac:chgData name="Saadallah Itani" userId="5d28c725-d535-4d42-9790-fedd8a331cdc" providerId="ADAL" clId="{8BF12061-C778-4E4F-9D1E-FE980014BC32}" dt="2020-11-09T09:21:33.110" v="6209" actId="1076"/>
          <ac:spMkLst>
            <pc:docMk/>
            <pc:sldMk cId="912915088" sldId="268"/>
            <ac:spMk id="5" creationId="{5CF64D53-1F9B-4C48-8C9E-C739D06B40C0}"/>
          </ac:spMkLst>
        </pc:spChg>
      </pc:sldChg>
      <pc:sldChg chg="modSp new del mod">
        <pc:chgData name="Saadallah Itani" userId="5d28c725-d535-4d42-9790-fedd8a331cdc" providerId="ADAL" clId="{8BF12061-C778-4E4F-9D1E-FE980014BC32}" dt="2020-11-09T09:20:34.483" v="6201" actId="2696"/>
        <pc:sldMkLst>
          <pc:docMk/>
          <pc:sldMk cId="3598770779" sldId="268"/>
        </pc:sldMkLst>
        <pc:spChg chg="mod">
          <ac:chgData name="Saadallah Itani" userId="5d28c725-d535-4d42-9790-fedd8a331cdc" providerId="ADAL" clId="{8BF12061-C778-4E4F-9D1E-FE980014BC32}" dt="2020-11-09T09:18:20.814" v="5934" actId="20577"/>
          <ac:spMkLst>
            <pc:docMk/>
            <pc:sldMk cId="3598770779" sldId="268"/>
            <ac:spMk id="2" creationId="{B01E30AD-7202-4A8E-93D1-1D2CA87007AE}"/>
          </ac:spMkLst>
        </pc:spChg>
        <pc:spChg chg="mod">
          <ac:chgData name="Saadallah Itani" userId="5d28c725-d535-4d42-9790-fedd8a331cdc" providerId="ADAL" clId="{8BF12061-C778-4E4F-9D1E-FE980014BC32}" dt="2020-11-09T09:20:20.141" v="6200" actId="20577"/>
          <ac:spMkLst>
            <pc:docMk/>
            <pc:sldMk cId="3598770779" sldId="268"/>
            <ac:spMk id="3" creationId="{08830503-239B-499A-9213-5CEB36D43C77}"/>
          </ac:spMkLst>
        </pc:spChg>
      </pc:sldChg>
      <pc:sldChg chg="modSp add mod">
        <pc:chgData name="Saadallah Itani" userId="5d28c725-d535-4d42-9790-fedd8a331cdc" providerId="ADAL" clId="{8BF12061-C778-4E4F-9D1E-FE980014BC32}" dt="2020-11-09T16:02:22.542" v="14614" actId="20577"/>
        <pc:sldMkLst>
          <pc:docMk/>
          <pc:sldMk cId="1117700865" sldId="269"/>
        </pc:sldMkLst>
        <pc:spChg chg="mod">
          <ac:chgData name="Saadallah Itani" userId="5d28c725-d535-4d42-9790-fedd8a331cdc" providerId="ADAL" clId="{8BF12061-C778-4E4F-9D1E-FE980014BC32}" dt="2020-11-09T16:02:22.542" v="14614" actId="20577"/>
          <ac:spMkLst>
            <pc:docMk/>
            <pc:sldMk cId="1117700865" sldId="269"/>
            <ac:spMk id="2" creationId="{65176DFD-08F2-429C-939B-56CE12102EAE}"/>
          </ac:spMkLst>
        </pc:spChg>
        <pc:spChg chg="mod">
          <ac:chgData name="Saadallah Itani" userId="5d28c725-d535-4d42-9790-fedd8a331cdc" providerId="ADAL" clId="{8BF12061-C778-4E4F-9D1E-FE980014BC32}" dt="2020-11-09T16:01:19.974" v="14591" actId="114"/>
          <ac:spMkLst>
            <pc:docMk/>
            <pc:sldMk cId="1117700865" sldId="269"/>
            <ac:spMk id="9" creationId="{6CE6C4FB-5851-4A2B-85CD-1612B7C0BBF0}"/>
          </ac:spMkLst>
        </pc:spChg>
        <pc:spChg chg="mod">
          <ac:chgData name="Saadallah Itani" userId="5d28c725-d535-4d42-9790-fedd8a331cdc" providerId="ADAL" clId="{8BF12061-C778-4E4F-9D1E-FE980014BC32}" dt="2020-11-09T16:01:13.476" v="14590" actId="114"/>
          <ac:spMkLst>
            <pc:docMk/>
            <pc:sldMk cId="1117700865" sldId="269"/>
            <ac:spMk id="18" creationId="{091A4DBE-F0CB-4407-9366-1CA4DB6F89A6}"/>
          </ac:spMkLst>
        </pc:spChg>
      </pc:sldChg>
      <pc:sldChg chg="modSp add mod">
        <pc:chgData name="Saadallah Itani" userId="5d28c725-d535-4d42-9790-fedd8a331cdc" providerId="ADAL" clId="{8BF12061-C778-4E4F-9D1E-FE980014BC32}" dt="2020-11-09T16:02:09.454" v="14607" actId="20577"/>
        <pc:sldMkLst>
          <pc:docMk/>
          <pc:sldMk cId="2660017759" sldId="270"/>
        </pc:sldMkLst>
        <pc:spChg chg="mod">
          <ac:chgData name="Saadallah Itani" userId="5d28c725-d535-4d42-9790-fedd8a331cdc" providerId="ADAL" clId="{8BF12061-C778-4E4F-9D1E-FE980014BC32}" dt="2020-11-09T16:02:09.454" v="14607" actId="20577"/>
          <ac:spMkLst>
            <pc:docMk/>
            <pc:sldMk cId="2660017759" sldId="270"/>
            <ac:spMk id="2" creationId="{65176DFD-08F2-429C-939B-56CE12102EAE}"/>
          </ac:spMkLst>
        </pc:spChg>
        <pc:spChg chg="mod">
          <ac:chgData name="Saadallah Itani" userId="5d28c725-d535-4d42-9790-fedd8a331cdc" providerId="ADAL" clId="{8BF12061-C778-4E4F-9D1E-FE980014BC32}" dt="2020-11-09T09:35:17.217" v="7076" actId="114"/>
          <ac:spMkLst>
            <pc:docMk/>
            <pc:sldMk cId="2660017759" sldId="270"/>
            <ac:spMk id="9" creationId="{6CE6C4FB-5851-4A2B-85CD-1612B7C0BBF0}"/>
          </ac:spMkLst>
        </pc:spChg>
        <pc:spChg chg="mod">
          <ac:chgData name="Saadallah Itani" userId="5d28c725-d535-4d42-9790-fedd8a331cdc" providerId="ADAL" clId="{8BF12061-C778-4E4F-9D1E-FE980014BC32}" dt="2020-11-09T09:39:15.326" v="7114" actId="113"/>
          <ac:spMkLst>
            <pc:docMk/>
            <pc:sldMk cId="2660017759" sldId="270"/>
            <ac:spMk id="18" creationId="{091A4DBE-F0CB-4407-9366-1CA4DB6F89A6}"/>
          </ac:spMkLst>
        </pc:spChg>
      </pc:sldChg>
      <pc:sldChg chg="modSp add mod">
        <pc:chgData name="Saadallah Itani" userId="5d28c725-d535-4d42-9790-fedd8a331cdc" providerId="ADAL" clId="{8BF12061-C778-4E4F-9D1E-FE980014BC32}" dt="2020-11-09T15:35:36.667" v="13913" actId="20577"/>
        <pc:sldMkLst>
          <pc:docMk/>
          <pc:sldMk cId="1101569753" sldId="271"/>
        </pc:sldMkLst>
        <pc:spChg chg="mod">
          <ac:chgData name="Saadallah Itani" userId="5d28c725-d535-4d42-9790-fedd8a331cdc" providerId="ADAL" clId="{8BF12061-C778-4E4F-9D1E-FE980014BC32}" dt="2020-11-09T15:34:53.575" v="13764" actId="20577"/>
          <ac:spMkLst>
            <pc:docMk/>
            <pc:sldMk cId="1101569753" sldId="271"/>
            <ac:spMk id="2" creationId="{B01E30AD-7202-4A8E-93D1-1D2CA87007AE}"/>
          </ac:spMkLst>
        </pc:spChg>
        <pc:spChg chg="mod">
          <ac:chgData name="Saadallah Itani" userId="5d28c725-d535-4d42-9790-fedd8a331cdc" providerId="ADAL" clId="{8BF12061-C778-4E4F-9D1E-FE980014BC32}" dt="2020-11-09T15:35:36.667" v="13913" actId="20577"/>
          <ac:spMkLst>
            <pc:docMk/>
            <pc:sldMk cId="1101569753" sldId="271"/>
            <ac:spMk id="3" creationId="{08830503-239B-499A-9213-5CEB36D43C77}"/>
          </ac:spMkLst>
        </pc:spChg>
      </pc:sldChg>
      <pc:sldChg chg="modSp add mod">
        <pc:chgData name="Saadallah Itani" userId="5d28c725-d535-4d42-9790-fedd8a331cdc" providerId="ADAL" clId="{8BF12061-C778-4E4F-9D1E-FE980014BC32}" dt="2020-11-09T15:34:20.003" v="13747" actId="20577"/>
        <pc:sldMkLst>
          <pc:docMk/>
          <pc:sldMk cId="2692235046" sldId="272"/>
        </pc:sldMkLst>
        <pc:spChg chg="mod">
          <ac:chgData name="Saadallah Itani" userId="5d28c725-d535-4d42-9790-fedd8a331cdc" providerId="ADAL" clId="{8BF12061-C778-4E4F-9D1E-FE980014BC32}" dt="2020-11-09T15:34:20.003" v="13747" actId="20577"/>
          <ac:spMkLst>
            <pc:docMk/>
            <pc:sldMk cId="2692235046" sldId="272"/>
            <ac:spMk id="2" creationId="{B01E30AD-7202-4A8E-93D1-1D2CA87007AE}"/>
          </ac:spMkLst>
        </pc:spChg>
        <pc:spChg chg="mod">
          <ac:chgData name="Saadallah Itani" userId="5d28c725-d535-4d42-9790-fedd8a331cdc" providerId="ADAL" clId="{8BF12061-C778-4E4F-9D1E-FE980014BC32}" dt="2020-11-09T15:32:32.592" v="13741" actId="20577"/>
          <ac:spMkLst>
            <pc:docMk/>
            <pc:sldMk cId="2692235046" sldId="272"/>
            <ac:spMk id="3" creationId="{08830503-239B-499A-9213-5CEB36D43C77}"/>
          </ac:spMkLst>
        </pc:spChg>
      </pc:sldChg>
      <pc:sldChg chg="modSp add del mod">
        <pc:chgData name="Saadallah Itani" userId="5d28c725-d535-4d42-9790-fedd8a331cdc" providerId="ADAL" clId="{8BF12061-C778-4E4F-9D1E-FE980014BC32}" dt="2020-11-11T09:26:24.492" v="18273" actId="2696"/>
        <pc:sldMkLst>
          <pc:docMk/>
          <pc:sldMk cId="2214684585" sldId="273"/>
        </pc:sldMkLst>
        <pc:spChg chg="mod">
          <ac:chgData name="Saadallah Itani" userId="5d28c725-d535-4d42-9790-fedd8a331cdc" providerId="ADAL" clId="{8BF12061-C778-4E4F-9D1E-FE980014BC32}" dt="2020-11-09T11:34:38.467" v="9288"/>
          <ac:spMkLst>
            <pc:docMk/>
            <pc:sldMk cId="2214684585" sldId="273"/>
            <ac:spMk id="2" creationId="{B01E30AD-7202-4A8E-93D1-1D2CA87007AE}"/>
          </ac:spMkLst>
        </pc:spChg>
        <pc:spChg chg="mod">
          <ac:chgData name="Saadallah Itani" userId="5d28c725-d535-4d42-9790-fedd8a331cdc" providerId="ADAL" clId="{8BF12061-C778-4E4F-9D1E-FE980014BC32}" dt="2020-11-09T11:35:05.812" v="9296" actId="20577"/>
          <ac:spMkLst>
            <pc:docMk/>
            <pc:sldMk cId="2214684585" sldId="273"/>
            <ac:spMk id="3" creationId="{08830503-239B-499A-9213-5CEB36D43C77}"/>
          </ac:spMkLst>
        </pc:spChg>
        <pc:spChg chg="mod">
          <ac:chgData name="Saadallah Itani" userId="5d28c725-d535-4d42-9790-fedd8a331cdc" providerId="ADAL" clId="{8BF12061-C778-4E4F-9D1E-FE980014BC32}" dt="2020-11-09T11:34:50.394" v="9290" actId="1076"/>
          <ac:spMkLst>
            <pc:docMk/>
            <pc:sldMk cId="2214684585" sldId="273"/>
            <ac:spMk id="5" creationId="{5CF64D53-1F9B-4C48-8C9E-C739D06B40C0}"/>
          </ac:spMkLst>
        </pc:spChg>
      </pc:sldChg>
      <pc:sldChg chg="addSp delSp modSp add mod">
        <pc:chgData name="Saadallah Itani" userId="5d28c725-d535-4d42-9790-fedd8a331cdc" providerId="ADAL" clId="{8BF12061-C778-4E4F-9D1E-FE980014BC32}" dt="2020-11-09T16:48:57.291" v="16376" actId="20577"/>
        <pc:sldMkLst>
          <pc:docMk/>
          <pc:sldMk cId="3589241867" sldId="274"/>
        </pc:sldMkLst>
        <pc:spChg chg="mod">
          <ac:chgData name="Saadallah Itani" userId="5d28c725-d535-4d42-9790-fedd8a331cdc" providerId="ADAL" clId="{8BF12061-C778-4E4F-9D1E-FE980014BC32}" dt="2020-11-09T16:46:13.315" v="16201" actId="20577"/>
          <ac:spMkLst>
            <pc:docMk/>
            <pc:sldMk cId="3589241867" sldId="274"/>
            <ac:spMk id="2" creationId="{B01E30AD-7202-4A8E-93D1-1D2CA87007AE}"/>
          </ac:spMkLst>
        </pc:spChg>
        <pc:spChg chg="mod">
          <ac:chgData name="Saadallah Itani" userId="5d28c725-d535-4d42-9790-fedd8a331cdc" providerId="ADAL" clId="{8BF12061-C778-4E4F-9D1E-FE980014BC32}" dt="2020-11-09T16:48:57.291" v="16376" actId="20577"/>
          <ac:spMkLst>
            <pc:docMk/>
            <pc:sldMk cId="3589241867" sldId="274"/>
            <ac:spMk id="3" creationId="{08830503-239B-499A-9213-5CEB36D43C77}"/>
          </ac:spMkLst>
        </pc:spChg>
        <pc:spChg chg="add del">
          <ac:chgData name="Saadallah Itani" userId="5d28c725-d535-4d42-9790-fedd8a331cdc" providerId="ADAL" clId="{8BF12061-C778-4E4F-9D1E-FE980014BC32}" dt="2020-11-09T16:46:04.061" v="16196"/>
          <ac:spMkLst>
            <pc:docMk/>
            <pc:sldMk cId="3589241867" sldId="274"/>
            <ac:spMk id="4" creationId="{9BC70F60-C089-419D-B032-CE445B588448}"/>
          </ac:spMkLst>
        </pc:spChg>
      </pc:sldChg>
      <pc:sldChg chg="delSp modSp add mod">
        <pc:chgData name="Saadallah Itani" userId="5d28c725-d535-4d42-9790-fedd8a331cdc" providerId="ADAL" clId="{8BF12061-C778-4E4F-9D1E-FE980014BC32}" dt="2020-11-09T11:54:54.970" v="10325" actId="20577"/>
        <pc:sldMkLst>
          <pc:docMk/>
          <pc:sldMk cId="1293806488" sldId="275"/>
        </pc:sldMkLst>
        <pc:spChg chg="mod">
          <ac:chgData name="Saadallah Itani" userId="5d28c725-d535-4d42-9790-fedd8a331cdc" providerId="ADAL" clId="{8BF12061-C778-4E4F-9D1E-FE980014BC32}" dt="2020-11-09T11:50:49.295" v="9915" actId="20577"/>
          <ac:spMkLst>
            <pc:docMk/>
            <pc:sldMk cId="1293806488" sldId="275"/>
            <ac:spMk id="2" creationId="{65176DFD-08F2-429C-939B-56CE12102EAE}"/>
          </ac:spMkLst>
        </pc:spChg>
        <pc:spChg chg="mod">
          <ac:chgData name="Saadallah Itani" userId="5d28c725-d535-4d42-9790-fedd8a331cdc" providerId="ADAL" clId="{8BF12061-C778-4E4F-9D1E-FE980014BC32}" dt="2020-11-09T11:54:54.970" v="10325" actId="20577"/>
          <ac:spMkLst>
            <pc:docMk/>
            <pc:sldMk cId="1293806488" sldId="275"/>
            <ac:spMk id="6" creationId="{D3133A86-6EC5-4917-B82D-C1EEA691DD8F}"/>
          </ac:spMkLst>
        </pc:spChg>
        <pc:spChg chg="del">
          <ac:chgData name="Saadallah Itani" userId="5d28c725-d535-4d42-9790-fedd8a331cdc" providerId="ADAL" clId="{8BF12061-C778-4E4F-9D1E-FE980014BC32}" dt="2020-11-09T11:50:17.999" v="9863" actId="478"/>
          <ac:spMkLst>
            <pc:docMk/>
            <pc:sldMk cId="1293806488" sldId="275"/>
            <ac:spMk id="13" creationId="{B4CB2FCB-B735-41DA-875A-3657E26274DC}"/>
          </ac:spMkLst>
        </pc:spChg>
        <pc:spChg chg="del">
          <ac:chgData name="Saadallah Itani" userId="5d28c725-d535-4d42-9790-fedd8a331cdc" providerId="ADAL" clId="{8BF12061-C778-4E4F-9D1E-FE980014BC32}" dt="2020-11-09T11:50:13.517" v="9861" actId="478"/>
          <ac:spMkLst>
            <pc:docMk/>
            <pc:sldMk cId="1293806488" sldId="275"/>
            <ac:spMk id="17" creationId="{C3CECBCF-3E96-4EAF-BBE4-5229E6FF564E}"/>
          </ac:spMkLst>
        </pc:spChg>
        <pc:picChg chg="del">
          <ac:chgData name="Saadallah Itani" userId="5d28c725-d535-4d42-9790-fedd8a331cdc" providerId="ADAL" clId="{8BF12061-C778-4E4F-9D1E-FE980014BC32}" dt="2020-11-09T11:50:05.855" v="9860" actId="478"/>
          <ac:picMkLst>
            <pc:docMk/>
            <pc:sldMk cId="1293806488" sldId="275"/>
            <ac:picMk id="3" creationId="{BFEEA5C0-9958-4B03-AF87-6A7D4BAD9D2D}"/>
          </ac:picMkLst>
        </pc:picChg>
      </pc:sldChg>
      <pc:sldChg chg="addSp delSp modSp add mod">
        <pc:chgData name="Saadallah Itani" userId="5d28c725-d535-4d42-9790-fedd8a331cdc" providerId="ADAL" clId="{8BF12061-C778-4E4F-9D1E-FE980014BC32}" dt="2020-11-09T17:28:06.114" v="17045" actId="27636"/>
        <pc:sldMkLst>
          <pc:docMk/>
          <pc:sldMk cId="8145466" sldId="276"/>
        </pc:sldMkLst>
        <pc:spChg chg="mod">
          <ac:chgData name="Saadallah Itani" userId="5d28c725-d535-4d42-9790-fedd8a331cdc" providerId="ADAL" clId="{8BF12061-C778-4E4F-9D1E-FE980014BC32}" dt="2020-11-09T17:27:07.616" v="16863" actId="20577"/>
          <ac:spMkLst>
            <pc:docMk/>
            <pc:sldMk cId="8145466" sldId="276"/>
            <ac:spMk id="2" creationId="{B01E30AD-7202-4A8E-93D1-1D2CA87007AE}"/>
          </ac:spMkLst>
        </pc:spChg>
        <pc:spChg chg="mod">
          <ac:chgData name="Saadallah Itani" userId="5d28c725-d535-4d42-9790-fedd8a331cdc" providerId="ADAL" clId="{8BF12061-C778-4E4F-9D1E-FE980014BC32}" dt="2020-11-09T17:28:06.114" v="17045" actId="27636"/>
          <ac:spMkLst>
            <pc:docMk/>
            <pc:sldMk cId="8145466" sldId="276"/>
            <ac:spMk id="3" creationId="{08830503-239B-499A-9213-5CEB36D43C77}"/>
          </ac:spMkLst>
        </pc:spChg>
        <pc:spChg chg="add del">
          <ac:chgData name="Saadallah Itani" userId="5d28c725-d535-4d42-9790-fedd8a331cdc" providerId="ADAL" clId="{8BF12061-C778-4E4F-9D1E-FE980014BC32}" dt="2020-11-09T11:57:57.146" v="10393"/>
          <ac:spMkLst>
            <pc:docMk/>
            <pc:sldMk cId="8145466" sldId="276"/>
            <ac:spMk id="4" creationId="{F7042585-7C62-46E2-9790-0E37954E42FB}"/>
          </ac:spMkLst>
        </pc:spChg>
        <pc:spChg chg="add del">
          <ac:chgData name="Saadallah Itani" userId="5d28c725-d535-4d42-9790-fedd8a331cdc" providerId="ADAL" clId="{8BF12061-C778-4E4F-9D1E-FE980014BC32}" dt="2020-11-09T14:14:50.627" v="12148"/>
          <ac:spMkLst>
            <pc:docMk/>
            <pc:sldMk cId="8145466" sldId="276"/>
            <ac:spMk id="6" creationId="{BF8A1B2F-D5C1-4AEB-A041-498196455924}"/>
          </ac:spMkLst>
        </pc:spChg>
      </pc:sldChg>
      <pc:sldChg chg="modSp add mod">
        <pc:chgData name="Saadallah Itani" userId="5d28c725-d535-4d42-9790-fedd8a331cdc" providerId="ADAL" clId="{8BF12061-C778-4E4F-9D1E-FE980014BC32}" dt="2020-11-09T13:38:16.023" v="11398" actId="20577"/>
        <pc:sldMkLst>
          <pc:docMk/>
          <pc:sldMk cId="3446105684" sldId="277"/>
        </pc:sldMkLst>
        <pc:spChg chg="mod">
          <ac:chgData name="Saadallah Itani" userId="5d28c725-d535-4d42-9790-fedd8a331cdc" providerId="ADAL" clId="{8BF12061-C778-4E4F-9D1E-FE980014BC32}" dt="2020-11-09T13:38:16.023" v="11398" actId="20577"/>
          <ac:spMkLst>
            <pc:docMk/>
            <pc:sldMk cId="3446105684" sldId="277"/>
            <ac:spMk id="2" creationId="{B01E30AD-7202-4A8E-93D1-1D2CA87007AE}"/>
          </ac:spMkLst>
        </pc:spChg>
        <pc:spChg chg="mod">
          <ac:chgData name="Saadallah Itani" userId="5d28c725-d535-4d42-9790-fedd8a331cdc" providerId="ADAL" clId="{8BF12061-C778-4E4F-9D1E-FE980014BC32}" dt="2020-11-09T13:38:01.966" v="11391" actId="255"/>
          <ac:spMkLst>
            <pc:docMk/>
            <pc:sldMk cId="3446105684" sldId="277"/>
            <ac:spMk id="3" creationId="{08830503-239B-499A-9213-5CEB36D43C77}"/>
          </ac:spMkLst>
        </pc:spChg>
      </pc:sldChg>
      <pc:sldChg chg="addSp delSp modSp add mod">
        <pc:chgData name="Saadallah Itani" userId="5d28c725-d535-4d42-9790-fedd8a331cdc" providerId="ADAL" clId="{8BF12061-C778-4E4F-9D1E-FE980014BC32}" dt="2020-11-09T13:51:48.904" v="11701" actId="20577"/>
        <pc:sldMkLst>
          <pc:docMk/>
          <pc:sldMk cId="3117469904" sldId="278"/>
        </pc:sldMkLst>
        <pc:spChg chg="mod">
          <ac:chgData name="Saadallah Itani" userId="5d28c725-d535-4d42-9790-fedd8a331cdc" providerId="ADAL" clId="{8BF12061-C778-4E4F-9D1E-FE980014BC32}" dt="2020-11-09T13:51:48.904" v="11701" actId="20577"/>
          <ac:spMkLst>
            <pc:docMk/>
            <pc:sldMk cId="3117469904" sldId="278"/>
            <ac:spMk id="3" creationId="{08830503-239B-499A-9213-5CEB36D43C77}"/>
          </ac:spMkLst>
        </pc:spChg>
        <pc:spChg chg="add del">
          <ac:chgData name="Saadallah Itani" userId="5d28c725-d535-4d42-9790-fedd8a331cdc" providerId="ADAL" clId="{8BF12061-C778-4E4F-9D1E-FE980014BC32}" dt="2020-11-09T13:44:14.165" v="11465"/>
          <ac:spMkLst>
            <pc:docMk/>
            <pc:sldMk cId="3117469904" sldId="278"/>
            <ac:spMk id="4" creationId="{3CB58532-0835-4D7A-8400-CEE925353078}"/>
          </ac:spMkLst>
        </pc:spChg>
        <pc:spChg chg="add del mod">
          <ac:chgData name="Saadallah Itani" userId="5d28c725-d535-4d42-9790-fedd8a331cdc" providerId="ADAL" clId="{8BF12061-C778-4E4F-9D1E-FE980014BC32}" dt="2020-11-09T13:44:13.814" v="11464"/>
          <ac:spMkLst>
            <pc:docMk/>
            <pc:sldMk cId="3117469904" sldId="278"/>
            <ac:spMk id="6" creationId="{656AD4EE-EB08-425F-A889-E53723F6AF7E}"/>
          </ac:spMkLst>
        </pc:spChg>
      </pc:sldChg>
      <pc:sldChg chg="modSp add mod">
        <pc:chgData name="Saadallah Itani" userId="5d28c725-d535-4d42-9790-fedd8a331cdc" providerId="ADAL" clId="{8BF12061-C778-4E4F-9D1E-FE980014BC32}" dt="2020-11-09T14:11:01.125" v="12080" actId="255"/>
        <pc:sldMkLst>
          <pc:docMk/>
          <pc:sldMk cId="1547629522" sldId="279"/>
        </pc:sldMkLst>
        <pc:spChg chg="mod">
          <ac:chgData name="Saadallah Itani" userId="5d28c725-d535-4d42-9790-fedd8a331cdc" providerId="ADAL" clId="{8BF12061-C778-4E4F-9D1E-FE980014BC32}" dt="2020-11-09T13:52:23.096" v="11705" actId="20577"/>
          <ac:spMkLst>
            <pc:docMk/>
            <pc:sldMk cId="1547629522" sldId="279"/>
            <ac:spMk id="2" creationId="{B01E30AD-7202-4A8E-93D1-1D2CA87007AE}"/>
          </ac:spMkLst>
        </pc:spChg>
        <pc:spChg chg="mod">
          <ac:chgData name="Saadallah Itani" userId="5d28c725-d535-4d42-9790-fedd8a331cdc" providerId="ADAL" clId="{8BF12061-C778-4E4F-9D1E-FE980014BC32}" dt="2020-11-09T14:11:01.125" v="12080" actId="255"/>
          <ac:spMkLst>
            <pc:docMk/>
            <pc:sldMk cId="1547629522" sldId="279"/>
            <ac:spMk id="3" creationId="{08830503-239B-499A-9213-5CEB36D43C77}"/>
          </ac:spMkLst>
        </pc:spChg>
      </pc:sldChg>
      <pc:sldChg chg="addSp delSp modSp add mod">
        <pc:chgData name="Saadallah Itani" userId="5d28c725-d535-4d42-9790-fedd8a331cdc" providerId="ADAL" clId="{8BF12061-C778-4E4F-9D1E-FE980014BC32}" dt="2020-11-09T14:25:44.254" v="12815" actId="20577"/>
        <pc:sldMkLst>
          <pc:docMk/>
          <pc:sldMk cId="3452778365" sldId="280"/>
        </pc:sldMkLst>
        <pc:spChg chg="mod">
          <ac:chgData name="Saadallah Itani" userId="5d28c725-d535-4d42-9790-fedd8a331cdc" providerId="ADAL" clId="{8BF12061-C778-4E4F-9D1E-FE980014BC32}" dt="2020-11-09T14:25:44.254" v="12815" actId="20577"/>
          <ac:spMkLst>
            <pc:docMk/>
            <pc:sldMk cId="3452778365" sldId="280"/>
            <ac:spMk id="3" creationId="{08830503-239B-499A-9213-5CEB36D43C77}"/>
          </ac:spMkLst>
        </pc:spChg>
        <pc:spChg chg="add del">
          <ac:chgData name="Saadallah Itani" userId="5d28c725-d535-4d42-9790-fedd8a331cdc" providerId="ADAL" clId="{8BF12061-C778-4E4F-9D1E-FE980014BC32}" dt="2020-11-09T14:19:54.658" v="12365"/>
          <ac:spMkLst>
            <pc:docMk/>
            <pc:sldMk cId="3452778365" sldId="280"/>
            <ac:spMk id="4" creationId="{D12A638B-0740-4664-8FDC-F658CA974891}"/>
          </ac:spMkLst>
        </pc:spChg>
        <pc:spChg chg="add del">
          <ac:chgData name="Saadallah Itani" userId="5d28c725-d535-4d42-9790-fedd8a331cdc" providerId="ADAL" clId="{8BF12061-C778-4E4F-9D1E-FE980014BC32}" dt="2020-11-09T14:20:22.144" v="12492"/>
          <ac:spMkLst>
            <pc:docMk/>
            <pc:sldMk cId="3452778365" sldId="280"/>
            <ac:spMk id="6" creationId="{8FA3004C-40EB-4075-9C81-827A0353A642}"/>
          </ac:spMkLst>
        </pc:spChg>
        <pc:spChg chg="add del">
          <ac:chgData name="Saadallah Itani" userId="5d28c725-d535-4d42-9790-fedd8a331cdc" providerId="ADAL" clId="{8BF12061-C778-4E4F-9D1E-FE980014BC32}" dt="2020-11-09T14:21:56.932" v="12528"/>
          <ac:spMkLst>
            <pc:docMk/>
            <pc:sldMk cId="3452778365" sldId="280"/>
            <ac:spMk id="7" creationId="{92A3B44F-233E-4DC3-9729-5BB36E9048F4}"/>
          </ac:spMkLst>
        </pc:spChg>
        <pc:spChg chg="add del">
          <ac:chgData name="Saadallah Itani" userId="5d28c725-d535-4d42-9790-fedd8a331cdc" providerId="ADAL" clId="{8BF12061-C778-4E4F-9D1E-FE980014BC32}" dt="2020-11-09T14:22:56.632" v="12576"/>
          <ac:spMkLst>
            <pc:docMk/>
            <pc:sldMk cId="3452778365" sldId="280"/>
            <ac:spMk id="8" creationId="{7E997349-7819-411B-A2CA-46167EAF2DD4}"/>
          </ac:spMkLst>
        </pc:spChg>
        <pc:spChg chg="add del">
          <ac:chgData name="Saadallah Itani" userId="5d28c725-d535-4d42-9790-fedd8a331cdc" providerId="ADAL" clId="{8BF12061-C778-4E4F-9D1E-FE980014BC32}" dt="2020-11-09T14:24:06.252" v="12712"/>
          <ac:spMkLst>
            <pc:docMk/>
            <pc:sldMk cId="3452778365" sldId="280"/>
            <ac:spMk id="9" creationId="{F3B81693-0C91-463E-9829-8C14F17FD6C8}"/>
          </ac:spMkLst>
        </pc:spChg>
        <pc:spChg chg="add del">
          <ac:chgData name="Saadallah Itani" userId="5d28c725-d535-4d42-9790-fedd8a331cdc" providerId="ADAL" clId="{8BF12061-C778-4E4F-9D1E-FE980014BC32}" dt="2020-11-09T14:24:19.953" v="12734"/>
          <ac:spMkLst>
            <pc:docMk/>
            <pc:sldMk cId="3452778365" sldId="280"/>
            <ac:spMk id="10" creationId="{8D83A3E7-FC7D-42FA-A457-C3562F3CAEA1}"/>
          </ac:spMkLst>
        </pc:spChg>
        <pc:spChg chg="add del">
          <ac:chgData name="Saadallah Itani" userId="5d28c725-d535-4d42-9790-fedd8a331cdc" providerId="ADAL" clId="{8BF12061-C778-4E4F-9D1E-FE980014BC32}" dt="2020-11-09T14:25:00.050" v="12770"/>
          <ac:spMkLst>
            <pc:docMk/>
            <pc:sldMk cId="3452778365" sldId="280"/>
            <ac:spMk id="11" creationId="{E49D4E81-6E60-49CE-A32B-3A51C35A1F70}"/>
          </ac:spMkLst>
        </pc:spChg>
      </pc:sldChg>
      <pc:sldChg chg="addSp delSp modSp add mod">
        <pc:chgData name="Saadallah Itani" userId="5d28c725-d535-4d42-9790-fedd8a331cdc" providerId="ADAL" clId="{8BF12061-C778-4E4F-9D1E-FE980014BC32}" dt="2020-11-09T14:37:31.120" v="13139" actId="20577"/>
        <pc:sldMkLst>
          <pc:docMk/>
          <pc:sldMk cId="2440884792" sldId="281"/>
        </pc:sldMkLst>
        <pc:spChg chg="mod">
          <ac:chgData name="Saadallah Itani" userId="5d28c725-d535-4d42-9790-fedd8a331cdc" providerId="ADAL" clId="{8BF12061-C778-4E4F-9D1E-FE980014BC32}" dt="2020-11-09T14:26:17.712" v="12818" actId="20577"/>
          <ac:spMkLst>
            <pc:docMk/>
            <pc:sldMk cId="2440884792" sldId="281"/>
            <ac:spMk id="2" creationId="{B01E30AD-7202-4A8E-93D1-1D2CA87007AE}"/>
          </ac:spMkLst>
        </pc:spChg>
        <pc:spChg chg="mod">
          <ac:chgData name="Saadallah Itani" userId="5d28c725-d535-4d42-9790-fedd8a331cdc" providerId="ADAL" clId="{8BF12061-C778-4E4F-9D1E-FE980014BC32}" dt="2020-11-09T14:37:31.120" v="13139" actId="20577"/>
          <ac:spMkLst>
            <pc:docMk/>
            <pc:sldMk cId="2440884792" sldId="281"/>
            <ac:spMk id="3" creationId="{08830503-239B-499A-9213-5CEB36D43C77}"/>
          </ac:spMkLst>
        </pc:spChg>
        <pc:spChg chg="add del">
          <ac:chgData name="Saadallah Itani" userId="5d28c725-d535-4d42-9790-fedd8a331cdc" providerId="ADAL" clId="{8BF12061-C778-4E4F-9D1E-FE980014BC32}" dt="2020-11-09T14:33:04.980" v="13132"/>
          <ac:spMkLst>
            <pc:docMk/>
            <pc:sldMk cId="2440884792" sldId="281"/>
            <ac:spMk id="4" creationId="{4ED88FD8-2E2D-4A2C-8501-4F5A22F3D0A6}"/>
          </ac:spMkLst>
        </pc:spChg>
      </pc:sldChg>
      <pc:sldChg chg="addSp delSp modSp add mod">
        <pc:chgData name="Saadallah Itani" userId="5d28c725-d535-4d42-9790-fedd8a331cdc" providerId="ADAL" clId="{8BF12061-C778-4E4F-9D1E-FE980014BC32}" dt="2020-11-09T14:45:21.601" v="13331" actId="20577"/>
        <pc:sldMkLst>
          <pc:docMk/>
          <pc:sldMk cId="3753257499" sldId="282"/>
        </pc:sldMkLst>
        <pc:spChg chg="mod">
          <ac:chgData name="Saadallah Itani" userId="5d28c725-d535-4d42-9790-fedd8a331cdc" providerId="ADAL" clId="{8BF12061-C778-4E4F-9D1E-FE980014BC32}" dt="2020-11-09T14:41:12.372" v="13198" actId="20577"/>
          <ac:spMkLst>
            <pc:docMk/>
            <pc:sldMk cId="3753257499" sldId="282"/>
            <ac:spMk id="2" creationId="{B01E30AD-7202-4A8E-93D1-1D2CA87007AE}"/>
          </ac:spMkLst>
        </pc:spChg>
        <pc:spChg chg="mod">
          <ac:chgData name="Saadallah Itani" userId="5d28c725-d535-4d42-9790-fedd8a331cdc" providerId="ADAL" clId="{8BF12061-C778-4E4F-9D1E-FE980014BC32}" dt="2020-11-09T14:45:21.601" v="13331" actId="20577"/>
          <ac:spMkLst>
            <pc:docMk/>
            <pc:sldMk cId="3753257499" sldId="282"/>
            <ac:spMk id="3" creationId="{08830503-239B-499A-9213-5CEB36D43C77}"/>
          </ac:spMkLst>
        </pc:spChg>
        <pc:spChg chg="add del">
          <ac:chgData name="Saadallah Itani" userId="5d28c725-d535-4d42-9790-fedd8a331cdc" providerId="ADAL" clId="{8BF12061-C778-4E4F-9D1E-FE980014BC32}" dt="2020-11-09T14:45:11.998" v="13299"/>
          <ac:spMkLst>
            <pc:docMk/>
            <pc:sldMk cId="3753257499" sldId="282"/>
            <ac:spMk id="4" creationId="{1C3E93F9-DAE0-4AE9-8517-A08E56D2B863}"/>
          </ac:spMkLst>
        </pc:spChg>
      </pc:sldChg>
      <pc:sldChg chg="add">
        <pc:chgData name="Saadallah Itani" userId="5d28c725-d535-4d42-9790-fedd8a331cdc" providerId="ADAL" clId="{8BF12061-C778-4E4F-9D1E-FE980014BC32}" dt="2020-11-09T15:16:52.660" v="13337" actId="2890"/>
        <pc:sldMkLst>
          <pc:docMk/>
          <pc:sldMk cId="1599231531" sldId="283"/>
        </pc:sldMkLst>
      </pc:sldChg>
      <pc:sldChg chg="modSp add del mod">
        <pc:chgData name="Saadallah Itani" userId="5d28c725-d535-4d42-9790-fedd8a331cdc" providerId="ADAL" clId="{8BF12061-C778-4E4F-9D1E-FE980014BC32}" dt="2020-11-09T15:16:46.495" v="13336" actId="47"/>
        <pc:sldMkLst>
          <pc:docMk/>
          <pc:sldMk cId="2741193926" sldId="283"/>
        </pc:sldMkLst>
        <pc:spChg chg="mod">
          <ac:chgData name="Saadallah Itani" userId="5d28c725-d535-4d42-9790-fedd8a331cdc" providerId="ADAL" clId="{8BF12061-C778-4E4F-9D1E-FE980014BC32}" dt="2020-11-09T15:16:22.678" v="13335" actId="5793"/>
          <ac:spMkLst>
            <pc:docMk/>
            <pc:sldMk cId="2741193926" sldId="283"/>
            <ac:spMk id="3" creationId="{08830503-239B-499A-9213-5CEB36D43C77}"/>
          </ac:spMkLst>
        </pc:spChg>
      </pc:sldChg>
      <pc:sldChg chg="addSp delSp modSp add mod">
        <pc:chgData name="Saadallah Itani" userId="5d28c725-d535-4d42-9790-fedd8a331cdc" providerId="ADAL" clId="{8BF12061-C778-4E4F-9D1E-FE980014BC32}" dt="2020-11-09T17:04:50.589" v="16412" actId="1076"/>
        <pc:sldMkLst>
          <pc:docMk/>
          <pc:sldMk cId="1401604738" sldId="284"/>
        </pc:sldMkLst>
        <pc:spChg chg="mod">
          <ac:chgData name="Saadallah Itani" userId="5d28c725-d535-4d42-9790-fedd8a331cdc" providerId="ADAL" clId="{8BF12061-C778-4E4F-9D1E-FE980014BC32}" dt="2020-11-09T17:04:46.691" v="16411" actId="14100"/>
          <ac:spMkLst>
            <pc:docMk/>
            <pc:sldMk cId="1401604738" sldId="284"/>
            <ac:spMk id="3" creationId="{08830503-239B-499A-9213-5CEB36D43C77}"/>
          </ac:spMkLst>
        </pc:spChg>
        <pc:spChg chg="add del">
          <ac:chgData name="Saadallah Itani" userId="5d28c725-d535-4d42-9790-fedd8a331cdc" providerId="ADAL" clId="{8BF12061-C778-4E4F-9D1E-FE980014BC32}" dt="2020-11-09T15:22:21.838" v="13465"/>
          <ac:spMkLst>
            <pc:docMk/>
            <pc:sldMk cId="1401604738" sldId="284"/>
            <ac:spMk id="4" creationId="{310DCD54-1FF7-4AB3-93D2-72EDA8C1C211}"/>
          </ac:spMkLst>
        </pc:spChg>
        <pc:spChg chg="mod">
          <ac:chgData name="Saadallah Itani" userId="5d28c725-d535-4d42-9790-fedd8a331cdc" providerId="ADAL" clId="{8BF12061-C778-4E4F-9D1E-FE980014BC32}" dt="2020-11-09T17:04:50.589" v="16412" actId="1076"/>
          <ac:spMkLst>
            <pc:docMk/>
            <pc:sldMk cId="1401604738" sldId="284"/>
            <ac:spMk id="5" creationId="{5CF64D53-1F9B-4C48-8C9E-C739D06B40C0}"/>
          </ac:spMkLst>
        </pc:spChg>
        <pc:spChg chg="add del">
          <ac:chgData name="Saadallah Itani" userId="5d28c725-d535-4d42-9790-fedd8a331cdc" providerId="ADAL" clId="{8BF12061-C778-4E4F-9D1E-FE980014BC32}" dt="2020-11-09T15:22:55.871" v="13505"/>
          <ac:spMkLst>
            <pc:docMk/>
            <pc:sldMk cId="1401604738" sldId="284"/>
            <ac:spMk id="6" creationId="{63326310-2821-47FB-8F6A-ACEA3FD26277}"/>
          </ac:spMkLst>
        </pc:spChg>
        <pc:spChg chg="add del">
          <ac:chgData name="Saadallah Itani" userId="5d28c725-d535-4d42-9790-fedd8a331cdc" providerId="ADAL" clId="{8BF12061-C778-4E4F-9D1E-FE980014BC32}" dt="2020-11-09T15:24:05.033" v="13561"/>
          <ac:spMkLst>
            <pc:docMk/>
            <pc:sldMk cId="1401604738" sldId="284"/>
            <ac:spMk id="7" creationId="{6D4F169F-8FFF-4F53-8110-5FA7E7756A74}"/>
          </ac:spMkLst>
        </pc:spChg>
        <pc:spChg chg="add del">
          <ac:chgData name="Saadallah Itani" userId="5d28c725-d535-4d42-9790-fedd8a331cdc" providerId="ADAL" clId="{8BF12061-C778-4E4F-9D1E-FE980014BC32}" dt="2020-11-09T15:24:49.624" v="13584"/>
          <ac:spMkLst>
            <pc:docMk/>
            <pc:sldMk cId="1401604738" sldId="284"/>
            <ac:spMk id="8" creationId="{D4F37064-8AED-48EF-A214-6932055ABC0C}"/>
          </ac:spMkLst>
        </pc:spChg>
        <pc:spChg chg="add del">
          <ac:chgData name="Saadallah Itani" userId="5d28c725-d535-4d42-9790-fedd8a331cdc" providerId="ADAL" clId="{8BF12061-C778-4E4F-9D1E-FE980014BC32}" dt="2020-11-09T15:26:14.376" v="13630"/>
          <ac:spMkLst>
            <pc:docMk/>
            <pc:sldMk cId="1401604738" sldId="284"/>
            <ac:spMk id="9" creationId="{B7C098A9-E95F-41DE-95A2-7163A0C6B185}"/>
          </ac:spMkLst>
        </pc:spChg>
      </pc:sldChg>
      <pc:sldChg chg="addSp delSp modSp add mod">
        <pc:chgData name="Saadallah Itani" userId="5d28c725-d535-4d42-9790-fedd8a331cdc" providerId="ADAL" clId="{8BF12061-C778-4E4F-9D1E-FE980014BC32}" dt="2020-11-09T16:20:19.417" v="15166" actId="20577"/>
        <pc:sldMkLst>
          <pc:docMk/>
          <pc:sldMk cId="3488729782" sldId="285"/>
        </pc:sldMkLst>
        <pc:spChg chg="mod">
          <ac:chgData name="Saadallah Itani" userId="5d28c725-d535-4d42-9790-fedd8a331cdc" providerId="ADAL" clId="{8BF12061-C778-4E4F-9D1E-FE980014BC32}" dt="2020-11-09T16:20:19.417" v="15166" actId="20577"/>
          <ac:spMkLst>
            <pc:docMk/>
            <pc:sldMk cId="3488729782" sldId="285"/>
            <ac:spMk id="2" creationId="{65176DFD-08F2-429C-939B-56CE12102EAE}"/>
          </ac:spMkLst>
        </pc:spChg>
        <pc:spChg chg="add del">
          <ac:chgData name="Saadallah Itani" userId="5d28c725-d535-4d42-9790-fedd8a331cdc" providerId="ADAL" clId="{8BF12061-C778-4E4F-9D1E-FE980014BC32}" dt="2020-11-09T15:52:50.480" v="14401"/>
          <ac:spMkLst>
            <pc:docMk/>
            <pc:sldMk cId="3488729782" sldId="285"/>
            <ac:spMk id="3" creationId="{D8D0DD59-C88F-425B-9190-EB9FBAFDFABD}"/>
          </ac:spMkLst>
        </pc:spChg>
        <pc:spChg chg="add del">
          <ac:chgData name="Saadallah Itani" userId="5d28c725-d535-4d42-9790-fedd8a331cdc" providerId="ADAL" clId="{8BF12061-C778-4E4F-9D1E-FE980014BC32}" dt="2020-11-09T15:59:16.210" v="14581"/>
          <ac:spMkLst>
            <pc:docMk/>
            <pc:sldMk cId="3488729782" sldId="285"/>
            <ac:spMk id="4" creationId="{6BAE38DD-462A-417B-A49B-8A59718F37F5}"/>
          </ac:spMkLst>
        </pc:spChg>
        <pc:spChg chg="mod">
          <ac:chgData name="Saadallah Itani" userId="5d28c725-d535-4d42-9790-fedd8a331cdc" providerId="ADAL" clId="{8BF12061-C778-4E4F-9D1E-FE980014BC32}" dt="2020-11-09T15:59:58.691" v="14586" actId="255"/>
          <ac:spMkLst>
            <pc:docMk/>
            <pc:sldMk cId="3488729782" sldId="285"/>
            <ac:spMk id="6" creationId="{D3133A86-6EC5-4917-B82D-C1EEA691DD8F}"/>
          </ac:spMkLst>
        </pc:spChg>
      </pc:sldChg>
      <pc:sldChg chg="addSp delSp modSp add mod">
        <pc:chgData name="Saadallah Itani" userId="5d28c725-d535-4d42-9790-fedd8a331cdc" providerId="ADAL" clId="{8BF12061-C778-4E4F-9D1E-FE980014BC32}" dt="2020-11-09T16:21:14.222" v="15188" actId="20577"/>
        <pc:sldMkLst>
          <pc:docMk/>
          <pc:sldMk cId="2970776534" sldId="286"/>
        </pc:sldMkLst>
        <pc:spChg chg="mod">
          <ac:chgData name="Saadallah Itani" userId="5d28c725-d535-4d42-9790-fedd8a331cdc" providerId="ADAL" clId="{8BF12061-C778-4E4F-9D1E-FE980014BC32}" dt="2020-11-09T16:21:14.222" v="15188" actId="20577"/>
          <ac:spMkLst>
            <pc:docMk/>
            <pc:sldMk cId="2970776534" sldId="286"/>
            <ac:spMk id="2" creationId="{65176DFD-08F2-429C-939B-56CE12102EAE}"/>
          </ac:spMkLst>
        </pc:spChg>
        <pc:spChg chg="add del">
          <ac:chgData name="Saadallah Itani" userId="5d28c725-d535-4d42-9790-fedd8a331cdc" providerId="ADAL" clId="{8BF12061-C778-4E4F-9D1E-FE980014BC32}" dt="2020-11-09T16:16:29.103" v="14724"/>
          <ac:spMkLst>
            <pc:docMk/>
            <pc:sldMk cId="2970776534" sldId="286"/>
            <ac:spMk id="3" creationId="{3485A445-D78C-42CB-B32C-E4CC37763BB6}"/>
          </ac:spMkLst>
        </pc:spChg>
        <pc:spChg chg="add del">
          <ac:chgData name="Saadallah Itani" userId="5d28c725-d535-4d42-9790-fedd8a331cdc" providerId="ADAL" clId="{8BF12061-C778-4E4F-9D1E-FE980014BC32}" dt="2020-11-09T16:16:46.553" v="14786"/>
          <ac:spMkLst>
            <pc:docMk/>
            <pc:sldMk cId="2970776534" sldId="286"/>
            <ac:spMk id="4" creationId="{B586E8AC-2863-4602-AD6A-2170ABAE4481}"/>
          </ac:spMkLst>
        </pc:spChg>
        <pc:spChg chg="mod">
          <ac:chgData name="Saadallah Itani" userId="5d28c725-d535-4d42-9790-fedd8a331cdc" providerId="ADAL" clId="{8BF12061-C778-4E4F-9D1E-FE980014BC32}" dt="2020-11-09T16:19:54.966" v="15124" actId="14100"/>
          <ac:spMkLst>
            <pc:docMk/>
            <pc:sldMk cId="2970776534" sldId="286"/>
            <ac:spMk id="6" creationId="{D3133A86-6EC5-4917-B82D-C1EEA691DD8F}"/>
          </ac:spMkLst>
        </pc:spChg>
      </pc:sldChg>
      <pc:sldChg chg="addSp delSp modSp add mod">
        <pc:chgData name="Saadallah Itani" userId="5d28c725-d535-4d42-9790-fedd8a331cdc" providerId="ADAL" clId="{8BF12061-C778-4E4F-9D1E-FE980014BC32}" dt="2020-11-09T16:51:00.030" v="16410" actId="255"/>
        <pc:sldMkLst>
          <pc:docMk/>
          <pc:sldMk cId="1843075917" sldId="287"/>
        </pc:sldMkLst>
        <pc:spChg chg="mod">
          <ac:chgData name="Saadallah Itani" userId="5d28c725-d535-4d42-9790-fedd8a331cdc" providerId="ADAL" clId="{8BF12061-C778-4E4F-9D1E-FE980014BC32}" dt="2020-11-09T16:29:05.100" v="15368" actId="20577"/>
          <ac:spMkLst>
            <pc:docMk/>
            <pc:sldMk cId="1843075917" sldId="287"/>
            <ac:spMk id="2" creationId="{65176DFD-08F2-429C-939B-56CE12102EAE}"/>
          </ac:spMkLst>
        </pc:spChg>
        <pc:spChg chg="add del">
          <ac:chgData name="Saadallah Itani" userId="5d28c725-d535-4d42-9790-fedd8a331cdc" providerId="ADAL" clId="{8BF12061-C778-4E4F-9D1E-FE980014BC32}" dt="2020-11-09T16:26:31.058" v="15228"/>
          <ac:spMkLst>
            <pc:docMk/>
            <pc:sldMk cId="1843075917" sldId="287"/>
            <ac:spMk id="3" creationId="{3CF54B27-FBDE-417E-BD2A-1C8F47BBE591}"/>
          </ac:spMkLst>
        </pc:spChg>
        <pc:spChg chg="mod">
          <ac:chgData name="Saadallah Itani" userId="5d28c725-d535-4d42-9790-fedd8a331cdc" providerId="ADAL" clId="{8BF12061-C778-4E4F-9D1E-FE980014BC32}" dt="2020-11-09T16:51:00.030" v="16410" actId="255"/>
          <ac:spMkLst>
            <pc:docMk/>
            <pc:sldMk cId="1843075917" sldId="287"/>
            <ac:spMk id="6" creationId="{D3133A86-6EC5-4917-B82D-C1EEA691DD8F}"/>
          </ac:spMkLst>
        </pc:spChg>
      </pc:sldChg>
      <pc:sldChg chg="modSp add mod">
        <pc:chgData name="Saadallah Itani" userId="5d28c725-d535-4d42-9790-fedd8a331cdc" providerId="ADAL" clId="{8BF12061-C778-4E4F-9D1E-FE980014BC32}" dt="2020-11-09T17:51:19.567" v="17314" actId="20577"/>
        <pc:sldMkLst>
          <pc:docMk/>
          <pc:sldMk cId="3845145663" sldId="288"/>
        </pc:sldMkLst>
        <pc:spChg chg="mod">
          <ac:chgData name="Saadallah Itani" userId="5d28c725-d535-4d42-9790-fedd8a331cdc" providerId="ADAL" clId="{8BF12061-C778-4E4F-9D1E-FE980014BC32}" dt="2020-11-09T17:37:10.327" v="17113"/>
          <ac:spMkLst>
            <pc:docMk/>
            <pc:sldMk cId="3845145663" sldId="288"/>
            <ac:spMk id="2" creationId="{B01E30AD-7202-4A8E-93D1-1D2CA87007AE}"/>
          </ac:spMkLst>
        </pc:spChg>
        <pc:spChg chg="mod">
          <ac:chgData name="Saadallah Itani" userId="5d28c725-d535-4d42-9790-fedd8a331cdc" providerId="ADAL" clId="{8BF12061-C778-4E4F-9D1E-FE980014BC32}" dt="2020-11-09T17:51:19.567" v="17314" actId="20577"/>
          <ac:spMkLst>
            <pc:docMk/>
            <pc:sldMk cId="3845145663" sldId="288"/>
            <ac:spMk id="3" creationId="{08830503-239B-499A-9213-5CEB36D43C77}"/>
          </ac:spMkLst>
        </pc:spChg>
        <pc:spChg chg="mod">
          <ac:chgData name="Saadallah Itani" userId="5d28c725-d535-4d42-9790-fedd8a331cdc" providerId="ADAL" clId="{8BF12061-C778-4E4F-9D1E-FE980014BC32}" dt="2020-11-09T17:51:07.863" v="17304" actId="20577"/>
          <ac:spMkLst>
            <pc:docMk/>
            <pc:sldMk cId="3845145663" sldId="288"/>
            <ac:spMk id="5" creationId="{5CF64D53-1F9B-4C48-8C9E-C739D06B40C0}"/>
          </ac:spMkLst>
        </pc:spChg>
      </pc:sldChg>
      <pc:sldChg chg="addSp delSp modSp add mod">
        <pc:chgData name="Saadallah Itani" userId="5d28c725-d535-4d42-9790-fedd8a331cdc" providerId="ADAL" clId="{8BF12061-C778-4E4F-9D1E-FE980014BC32}" dt="2020-11-09T18:36:23.720" v="18112" actId="20577"/>
        <pc:sldMkLst>
          <pc:docMk/>
          <pc:sldMk cId="2579132743" sldId="289"/>
        </pc:sldMkLst>
        <pc:spChg chg="mod">
          <ac:chgData name="Saadallah Itani" userId="5d28c725-d535-4d42-9790-fedd8a331cdc" providerId="ADAL" clId="{8BF12061-C778-4E4F-9D1E-FE980014BC32}" dt="2020-11-09T18:08:16.429" v="17511" actId="20577"/>
          <ac:spMkLst>
            <pc:docMk/>
            <pc:sldMk cId="2579132743" sldId="289"/>
            <ac:spMk id="3" creationId="{08830503-239B-499A-9213-5CEB36D43C77}"/>
          </ac:spMkLst>
        </pc:spChg>
        <pc:spChg chg="add del">
          <ac:chgData name="Saadallah Itani" userId="5d28c725-d535-4d42-9790-fedd8a331cdc" providerId="ADAL" clId="{8BF12061-C778-4E4F-9D1E-FE980014BC32}" dt="2020-11-09T17:57:12.293" v="17362"/>
          <ac:spMkLst>
            <pc:docMk/>
            <pc:sldMk cId="2579132743" sldId="289"/>
            <ac:spMk id="4" creationId="{EB4057AC-DCBD-43AA-BD79-19C220D78D4C}"/>
          </ac:spMkLst>
        </pc:spChg>
        <pc:spChg chg="mod">
          <ac:chgData name="Saadallah Itani" userId="5d28c725-d535-4d42-9790-fedd8a331cdc" providerId="ADAL" clId="{8BF12061-C778-4E4F-9D1E-FE980014BC32}" dt="2020-11-09T18:36:23.720" v="18112" actId="20577"/>
          <ac:spMkLst>
            <pc:docMk/>
            <pc:sldMk cId="2579132743" sldId="289"/>
            <ac:spMk id="5" creationId="{5CF64D53-1F9B-4C48-8C9E-C739D06B40C0}"/>
          </ac:spMkLst>
        </pc:spChg>
        <pc:spChg chg="add del">
          <ac:chgData name="Saadallah Itani" userId="5d28c725-d535-4d42-9790-fedd8a331cdc" providerId="ADAL" clId="{8BF12061-C778-4E4F-9D1E-FE980014BC32}" dt="2020-11-09T17:59:23.846" v="17497"/>
          <ac:spMkLst>
            <pc:docMk/>
            <pc:sldMk cId="2579132743" sldId="289"/>
            <ac:spMk id="6" creationId="{51D0C867-4C5F-4E9A-BE5E-3B1E95D80243}"/>
          </ac:spMkLst>
        </pc:spChg>
      </pc:sldChg>
      <pc:sldChg chg="modSp add mod">
        <pc:chgData name="Saadallah Itani" userId="5d28c725-d535-4d42-9790-fedd8a331cdc" providerId="ADAL" clId="{8BF12061-C778-4E4F-9D1E-FE980014BC32}" dt="2020-11-09T18:37:11.614" v="18121" actId="1076"/>
        <pc:sldMkLst>
          <pc:docMk/>
          <pc:sldMk cId="3199213829" sldId="290"/>
        </pc:sldMkLst>
        <pc:spChg chg="mod">
          <ac:chgData name="Saadallah Itani" userId="5d28c725-d535-4d42-9790-fedd8a331cdc" providerId="ADAL" clId="{8BF12061-C778-4E4F-9D1E-FE980014BC32}" dt="2020-11-09T18:35:11.090" v="18104" actId="20577"/>
          <ac:spMkLst>
            <pc:docMk/>
            <pc:sldMk cId="3199213829" sldId="290"/>
            <ac:spMk id="3" creationId="{08830503-239B-499A-9213-5CEB36D43C77}"/>
          </ac:spMkLst>
        </pc:spChg>
        <pc:spChg chg="mod">
          <ac:chgData name="Saadallah Itani" userId="5d28c725-d535-4d42-9790-fedd8a331cdc" providerId="ADAL" clId="{8BF12061-C778-4E4F-9D1E-FE980014BC32}" dt="2020-11-09T18:37:11.614" v="18121" actId="1076"/>
          <ac:spMkLst>
            <pc:docMk/>
            <pc:sldMk cId="3199213829" sldId="290"/>
            <ac:spMk id="5" creationId="{5CF64D53-1F9B-4C48-8C9E-C739D06B40C0}"/>
          </ac:spMkLst>
        </pc:spChg>
      </pc:sldChg>
      <pc:sldChg chg="addSp delSp modSp new mod modClrScheme chgLayout">
        <pc:chgData name="Saadallah Itani" userId="5d28c725-d535-4d42-9790-fedd8a331cdc" providerId="ADAL" clId="{8BF12061-C778-4E4F-9D1E-FE980014BC32}" dt="2020-11-11T09:33:09.973" v="18359" actId="20577"/>
        <pc:sldMkLst>
          <pc:docMk/>
          <pc:sldMk cId="3214280340" sldId="291"/>
        </pc:sldMkLst>
        <pc:spChg chg="mod ord">
          <ac:chgData name="Saadallah Itani" userId="5d28c725-d535-4d42-9790-fedd8a331cdc" providerId="ADAL" clId="{8BF12061-C778-4E4F-9D1E-FE980014BC32}" dt="2020-11-11T09:28:49.288" v="18291" actId="700"/>
          <ac:spMkLst>
            <pc:docMk/>
            <pc:sldMk cId="3214280340" sldId="291"/>
            <ac:spMk id="2" creationId="{90509DC7-B13E-473F-BF76-EA3DB34C897D}"/>
          </ac:spMkLst>
        </pc:spChg>
        <pc:spChg chg="del">
          <ac:chgData name="Saadallah Itani" userId="5d28c725-d535-4d42-9790-fedd8a331cdc" providerId="ADAL" clId="{8BF12061-C778-4E4F-9D1E-FE980014BC32}" dt="2020-11-11T09:28:14.652" v="18285" actId="478"/>
          <ac:spMkLst>
            <pc:docMk/>
            <pc:sldMk cId="3214280340" sldId="291"/>
            <ac:spMk id="3" creationId="{30EF8195-F018-4449-B735-9DB03D1D9FBD}"/>
          </ac:spMkLst>
        </pc:spChg>
        <pc:spChg chg="del">
          <ac:chgData name="Saadallah Itani" userId="5d28c725-d535-4d42-9790-fedd8a331cdc" providerId="ADAL" clId="{8BF12061-C778-4E4F-9D1E-FE980014BC32}" dt="2020-11-11T09:28:24.805" v="18288" actId="478"/>
          <ac:spMkLst>
            <pc:docMk/>
            <pc:sldMk cId="3214280340" sldId="291"/>
            <ac:spMk id="4" creationId="{A52D32E1-7267-4244-B4CE-4D814671A157}"/>
          </ac:spMkLst>
        </pc:spChg>
        <pc:spChg chg="del">
          <ac:chgData name="Saadallah Itani" userId="5d28c725-d535-4d42-9790-fedd8a331cdc" providerId="ADAL" clId="{8BF12061-C778-4E4F-9D1E-FE980014BC32}" dt="2020-11-11T09:28:21.538" v="18287" actId="478"/>
          <ac:spMkLst>
            <pc:docMk/>
            <pc:sldMk cId="3214280340" sldId="291"/>
            <ac:spMk id="5" creationId="{5EFDC477-61F6-45AD-9025-515D1D1ED29B}"/>
          </ac:spMkLst>
        </pc:spChg>
        <pc:spChg chg="del">
          <ac:chgData name="Saadallah Itani" userId="5d28c725-d535-4d42-9790-fedd8a331cdc" providerId="ADAL" clId="{8BF12061-C778-4E4F-9D1E-FE980014BC32}" dt="2020-11-11T09:28:18.016" v="18286" actId="478"/>
          <ac:spMkLst>
            <pc:docMk/>
            <pc:sldMk cId="3214280340" sldId="291"/>
            <ac:spMk id="6" creationId="{419038AC-E5B7-4BDD-8FEB-C88751C4426B}"/>
          </ac:spMkLst>
        </pc:spChg>
        <pc:spChg chg="add mod ord">
          <ac:chgData name="Saadallah Itani" userId="5d28c725-d535-4d42-9790-fedd8a331cdc" providerId="ADAL" clId="{8BF12061-C778-4E4F-9D1E-FE980014BC32}" dt="2020-11-11T09:30:44.829" v="18354" actId="27636"/>
          <ac:spMkLst>
            <pc:docMk/>
            <pc:sldMk cId="3214280340" sldId="291"/>
            <ac:spMk id="7" creationId="{9C37BBDD-27F6-492D-8FD9-31CE3B93FD15}"/>
          </ac:spMkLst>
        </pc:spChg>
        <pc:spChg chg="add mod ord">
          <ac:chgData name="Saadallah Itani" userId="5d28c725-d535-4d42-9790-fedd8a331cdc" providerId="ADAL" clId="{8BF12061-C778-4E4F-9D1E-FE980014BC32}" dt="2020-11-11T09:33:09.973" v="18359" actId="20577"/>
          <ac:spMkLst>
            <pc:docMk/>
            <pc:sldMk cId="3214280340" sldId="291"/>
            <ac:spMk id="8" creationId="{B7384075-0878-4988-B7FA-E65323FE187D}"/>
          </ac:spMkLst>
        </pc:spChg>
      </pc:sldChg>
      <pc:sldChg chg="addSp delSp modSp new mod modClrScheme chgLayout">
        <pc:chgData name="Saadallah Itani" userId="5d28c725-d535-4d42-9790-fedd8a331cdc" providerId="ADAL" clId="{8BF12061-C778-4E4F-9D1E-FE980014BC32}" dt="2020-11-11T09:45:31.885" v="18742" actId="20577"/>
        <pc:sldMkLst>
          <pc:docMk/>
          <pc:sldMk cId="312458900" sldId="292"/>
        </pc:sldMkLst>
        <pc:spChg chg="mod ord">
          <ac:chgData name="Saadallah Itani" userId="5d28c725-d535-4d42-9790-fedd8a331cdc" providerId="ADAL" clId="{8BF12061-C778-4E4F-9D1E-FE980014BC32}" dt="2020-11-11T09:41:32.571" v="18552" actId="700"/>
          <ac:spMkLst>
            <pc:docMk/>
            <pc:sldMk cId="312458900" sldId="292"/>
            <ac:spMk id="2" creationId="{CFF2F564-23D8-4A4F-856F-C42D95E0908B}"/>
          </ac:spMkLst>
        </pc:spChg>
        <pc:spChg chg="del mod">
          <ac:chgData name="Saadallah Itani" userId="5d28c725-d535-4d42-9790-fedd8a331cdc" providerId="ADAL" clId="{8BF12061-C778-4E4F-9D1E-FE980014BC32}" dt="2020-11-11T09:41:24.019" v="18551" actId="478"/>
          <ac:spMkLst>
            <pc:docMk/>
            <pc:sldMk cId="312458900" sldId="292"/>
            <ac:spMk id="3" creationId="{098BC326-9EE8-4CD2-AC48-86FCA4928CEB}"/>
          </ac:spMkLst>
        </pc:spChg>
        <pc:spChg chg="del">
          <ac:chgData name="Saadallah Itani" userId="5d28c725-d535-4d42-9790-fedd8a331cdc" providerId="ADAL" clId="{8BF12061-C778-4E4F-9D1E-FE980014BC32}" dt="2020-11-11T09:40:40.055" v="18530"/>
          <ac:spMkLst>
            <pc:docMk/>
            <pc:sldMk cId="312458900" sldId="292"/>
            <ac:spMk id="4" creationId="{9AE9270A-814B-41F2-9285-C9190E5BCC17}"/>
          </ac:spMkLst>
        </pc:spChg>
        <pc:spChg chg="del">
          <ac:chgData name="Saadallah Itani" userId="5d28c725-d535-4d42-9790-fedd8a331cdc" providerId="ADAL" clId="{8BF12061-C778-4E4F-9D1E-FE980014BC32}" dt="2020-11-11T09:40:50.503" v="18533" actId="478"/>
          <ac:spMkLst>
            <pc:docMk/>
            <pc:sldMk cId="312458900" sldId="292"/>
            <ac:spMk id="5" creationId="{183F9DFA-BF41-4F26-A17F-F76C726E2A41}"/>
          </ac:spMkLst>
        </pc:spChg>
        <pc:spChg chg="del">
          <ac:chgData name="Saadallah Itani" userId="5d28c725-d535-4d42-9790-fedd8a331cdc" providerId="ADAL" clId="{8BF12061-C778-4E4F-9D1E-FE980014BC32}" dt="2020-11-11T09:40:46.892" v="18532" actId="478"/>
          <ac:spMkLst>
            <pc:docMk/>
            <pc:sldMk cId="312458900" sldId="292"/>
            <ac:spMk id="6" creationId="{9D34A7CA-7234-4F99-999E-6C9600813079}"/>
          </ac:spMkLst>
        </pc:spChg>
        <pc:spChg chg="add mod ord">
          <ac:chgData name="Saadallah Itani" userId="5d28c725-d535-4d42-9790-fedd8a331cdc" providerId="ADAL" clId="{8BF12061-C778-4E4F-9D1E-FE980014BC32}" dt="2020-11-11T09:45:31.885" v="18742" actId="20577"/>
          <ac:spMkLst>
            <pc:docMk/>
            <pc:sldMk cId="312458900" sldId="292"/>
            <ac:spMk id="8" creationId="{6EE3AA85-DEE4-4272-A319-A41DBF208A5D}"/>
          </ac:spMkLst>
        </pc:spChg>
        <pc:spChg chg="add del">
          <ac:chgData name="Saadallah Itani" userId="5d28c725-d535-4d42-9790-fedd8a331cdc" providerId="ADAL" clId="{8BF12061-C778-4E4F-9D1E-FE980014BC32}" dt="2020-11-11T09:42:45.463" v="18586"/>
          <ac:spMkLst>
            <pc:docMk/>
            <pc:sldMk cId="312458900" sldId="292"/>
            <ac:spMk id="9" creationId="{88E996E0-FD3F-4D2A-8E73-577C9954E860}"/>
          </ac:spMkLst>
        </pc:spChg>
        <pc:picChg chg="add mod ord">
          <ac:chgData name="Saadallah Itani" userId="5d28c725-d535-4d42-9790-fedd8a331cdc" providerId="ADAL" clId="{8BF12061-C778-4E4F-9D1E-FE980014BC32}" dt="2020-11-11T09:43:14.868" v="18600" actId="1076"/>
          <ac:picMkLst>
            <pc:docMk/>
            <pc:sldMk cId="312458900" sldId="292"/>
            <ac:picMk id="7" creationId="{37D6BF08-6CD7-49DB-9E3F-37A612012D6D}"/>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1D922-028A-4ECF-BAE1-A781D4685B1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37B811-CC9D-4205-90AC-30FA419270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FE58F5E-0287-4DAC-853C-CF32DC9E548C}"/>
              </a:ext>
            </a:extLst>
          </p:cNvPr>
          <p:cNvSpPr>
            <a:spLocks noGrp="1"/>
          </p:cNvSpPr>
          <p:nvPr>
            <p:ph type="dt" sz="half" idx="10"/>
          </p:nvPr>
        </p:nvSpPr>
        <p:spPr/>
        <p:txBody>
          <a:bodyPr/>
          <a:lstStyle/>
          <a:p>
            <a:fld id="{B68027A2-29D1-4DC7-851C-C97642680A06}" type="datetimeFigureOut">
              <a:rPr lang="en-US" smtClean="0"/>
              <a:t>11/11/2020</a:t>
            </a:fld>
            <a:endParaRPr lang="en-US"/>
          </a:p>
        </p:txBody>
      </p:sp>
      <p:sp>
        <p:nvSpPr>
          <p:cNvPr id="5" name="Footer Placeholder 4">
            <a:extLst>
              <a:ext uri="{FF2B5EF4-FFF2-40B4-BE49-F238E27FC236}">
                <a16:creationId xmlns:a16="http://schemas.microsoft.com/office/drawing/2014/main" id="{024E1B44-5CF1-44F9-BED7-4E7136D866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920360-31B9-4C08-A941-126D59436928}"/>
              </a:ext>
            </a:extLst>
          </p:cNvPr>
          <p:cNvSpPr>
            <a:spLocks noGrp="1"/>
          </p:cNvSpPr>
          <p:nvPr>
            <p:ph type="sldNum" sz="quarter" idx="12"/>
          </p:nvPr>
        </p:nvSpPr>
        <p:spPr/>
        <p:txBody>
          <a:bodyPr/>
          <a:lstStyle/>
          <a:p>
            <a:fld id="{CAC4FEB6-3CF2-45DC-BA60-5555E614B95C}" type="slidenum">
              <a:rPr lang="en-US" smtClean="0"/>
              <a:t>‹#›</a:t>
            </a:fld>
            <a:endParaRPr lang="en-US"/>
          </a:p>
        </p:txBody>
      </p:sp>
    </p:spTree>
    <p:extLst>
      <p:ext uri="{BB962C8B-B14F-4D97-AF65-F5344CB8AC3E}">
        <p14:creationId xmlns:p14="http://schemas.microsoft.com/office/powerpoint/2010/main" val="1585033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9D050-B9C2-4846-92E6-FBF972E60F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98C2452-C7D8-4DAC-B719-B9BD8A8F7D1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E1706-D8F8-4A74-9CA1-9069A5BF2E7D}"/>
              </a:ext>
            </a:extLst>
          </p:cNvPr>
          <p:cNvSpPr>
            <a:spLocks noGrp="1"/>
          </p:cNvSpPr>
          <p:nvPr>
            <p:ph type="dt" sz="half" idx="10"/>
          </p:nvPr>
        </p:nvSpPr>
        <p:spPr/>
        <p:txBody>
          <a:bodyPr/>
          <a:lstStyle/>
          <a:p>
            <a:fld id="{B68027A2-29D1-4DC7-851C-C97642680A06}" type="datetimeFigureOut">
              <a:rPr lang="en-US" smtClean="0"/>
              <a:t>11/11/2020</a:t>
            </a:fld>
            <a:endParaRPr lang="en-US"/>
          </a:p>
        </p:txBody>
      </p:sp>
      <p:sp>
        <p:nvSpPr>
          <p:cNvPr id="5" name="Footer Placeholder 4">
            <a:extLst>
              <a:ext uri="{FF2B5EF4-FFF2-40B4-BE49-F238E27FC236}">
                <a16:creationId xmlns:a16="http://schemas.microsoft.com/office/drawing/2014/main" id="{A163845F-3EE1-450C-9687-08032234D2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CFB737-ED9C-491D-B047-6C284C7A6BB7}"/>
              </a:ext>
            </a:extLst>
          </p:cNvPr>
          <p:cNvSpPr>
            <a:spLocks noGrp="1"/>
          </p:cNvSpPr>
          <p:nvPr>
            <p:ph type="sldNum" sz="quarter" idx="12"/>
          </p:nvPr>
        </p:nvSpPr>
        <p:spPr/>
        <p:txBody>
          <a:bodyPr/>
          <a:lstStyle/>
          <a:p>
            <a:fld id="{CAC4FEB6-3CF2-45DC-BA60-5555E614B95C}" type="slidenum">
              <a:rPr lang="en-US" smtClean="0"/>
              <a:t>‹#›</a:t>
            </a:fld>
            <a:endParaRPr lang="en-US"/>
          </a:p>
        </p:txBody>
      </p:sp>
    </p:spTree>
    <p:extLst>
      <p:ext uri="{BB962C8B-B14F-4D97-AF65-F5344CB8AC3E}">
        <p14:creationId xmlns:p14="http://schemas.microsoft.com/office/powerpoint/2010/main" val="1756828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A80F7E6-3797-49D5-8554-69B8B24BA45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9551F3B-C741-4243-8904-5704D050DB7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6792D6-B9D6-47E0-8A59-4DBD1ED9C994}"/>
              </a:ext>
            </a:extLst>
          </p:cNvPr>
          <p:cNvSpPr>
            <a:spLocks noGrp="1"/>
          </p:cNvSpPr>
          <p:nvPr>
            <p:ph type="dt" sz="half" idx="10"/>
          </p:nvPr>
        </p:nvSpPr>
        <p:spPr/>
        <p:txBody>
          <a:bodyPr/>
          <a:lstStyle/>
          <a:p>
            <a:fld id="{B68027A2-29D1-4DC7-851C-C97642680A06}" type="datetimeFigureOut">
              <a:rPr lang="en-US" smtClean="0"/>
              <a:t>11/11/2020</a:t>
            </a:fld>
            <a:endParaRPr lang="en-US"/>
          </a:p>
        </p:txBody>
      </p:sp>
      <p:sp>
        <p:nvSpPr>
          <p:cNvPr id="5" name="Footer Placeholder 4">
            <a:extLst>
              <a:ext uri="{FF2B5EF4-FFF2-40B4-BE49-F238E27FC236}">
                <a16:creationId xmlns:a16="http://schemas.microsoft.com/office/drawing/2014/main" id="{D3F3B9AC-3223-423E-96F0-0BE3EBE824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62060D-30F6-4F1B-8E30-05454E822F27}"/>
              </a:ext>
            </a:extLst>
          </p:cNvPr>
          <p:cNvSpPr>
            <a:spLocks noGrp="1"/>
          </p:cNvSpPr>
          <p:nvPr>
            <p:ph type="sldNum" sz="quarter" idx="12"/>
          </p:nvPr>
        </p:nvSpPr>
        <p:spPr/>
        <p:txBody>
          <a:bodyPr/>
          <a:lstStyle/>
          <a:p>
            <a:fld id="{CAC4FEB6-3CF2-45DC-BA60-5555E614B95C}" type="slidenum">
              <a:rPr lang="en-US" smtClean="0"/>
              <a:t>‹#›</a:t>
            </a:fld>
            <a:endParaRPr lang="en-US"/>
          </a:p>
        </p:txBody>
      </p:sp>
    </p:spTree>
    <p:extLst>
      <p:ext uri="{BB962C8B-B14F-4D97-AF65-F5344CB8AC3E}">
        <p14:creationId xmlns:p14="http://schemas.microsoft.com/office/powerpoint/2010/main" val="2170372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4A72B-5D92-42F3-B32C-3D5380207D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1F62C0A-196A-4826-9658-07B42453DF8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84D117-B239-4E8A-BB83-77874DF2E8C0}"/>
              </a:ext>
            </a:extLst>
          </p:cNvPr>
          <p:cNvSpPr>
            <a:spLocks noGrp="1"/>
          </p:cNvSpPr>
          <p:nvPr>
            <p:ph type="dt" sz="half" idx="10"/>
          </p:nvPr>
        </p:nvSpPr>
        <p:spPr/>
        <p:txBody>
          <a:bodyPr/>
          <a:lstStyle/>
          <a:p>
            <a:fld id="{B68027A2-29D1-4DC7-851C-C97642680A06}" type="datetimeFigureOut">
              <a:rPr lang="en-US" smtClean="0"/>
              <a:t>11/11/2020</a:t>
            </a:fld>
            <a:endParaRPr lang="en-US"/>
          </a:p>
        </p:txBody>
      </p:sp>
      <p:sp>
        <p:nvSpPr>
          <p:cNvPr id="5" name="Footer Placeholder 4">
            <a:extLst>
              <a:ext uri="{FF2B5EF4-FFF2-40B4-BE49-F238E27FC236}">
                <a16:creationId xmlns:a16="http://schemas.microsoft.com/office/drawing/2014/main" id="{86D3C8E6-3B7A-4BE7-BE90-ACAB5DC6AC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1B28A8-FD8E-4C06-8E80-BD9D83BD9DA4}"/>
              </a:ext>
            </a:extLst>
          </p:cNvPr>
          <p:cNvSpPr>
            <a:spLocks noGrp="1"/>
          </p:cNvSpPr>
          <p:nvPr>
            <p:ph type="sldNum" sz="quarter" idx="12"/>
          </p:nvPr>
        </p:nvSpPr>
        <p:spPr/>
        <p:txBody>
          <a:bodyPr/>
          <a:lstStyle/>
          <a:p>
            <a:fld id="{CAC4FEB6-3CF2-45DC-BA60-5555E614B95C}" type="slidenum">
              <a:rPr lang="en-US" smtClean="0"/>
              <a:t>‹#›</a:t>
            </a:fld>
            <a:endParaRPr lang="en-US"/>
          </a:p>
        </p:txBody>
      </p:sp>
    </p:spTree>
    <p:extLst>
      <p:ext uri="{BB962C8B-B14F-4D97-AF65-F5344CB8AC3E}">
        <p14:creationId xmlns:p14="http://schemas.microsoft.com/office/powerpoint/2010/main" val="732528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EEF1D-B3FC-41EA-9C9C-32A3312D9C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B1E7FE7-0DD0-4441-BD90-10354548D4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4D744E2-ACB1-4435-99EA-BE7AC54B00E7}"/>
              </a:ext>
            </a:extLst>
          </p:cNvPr>
          <p:cNvSpPr>
            <a:spLocks noGrp="1"/>
          </p:cNvSpPr>
          <p:nvPr>
            <p:ph type="dt" sz="half" idx="10"/>
          </p:nvPr>
        </p:nvSpPr>
        <p:spPr/>
        <p:txBody>
          <a:bodyPr/>
          <a:lstStyle/>
          <a:p>
            <a:fld id="{B68027A2-29D1-4DC7-851C-C97642680A06}" type="datetimeFigureOut">
              <a:rPr lang="en-US" smtClean="0"/>
              <a:t>11/11/2020</a:t>
            </a:fld>
            <a:endParaRPr lang="en-US"/>
          </a:p>
        </p:txBody>
      </p:sp>
      <p:sp>
        <p:nvSpPr>
          <p:cNvPr id="5" name="Footer Placeholder 4">
            <a:extLst>
              <a:ext uri="{FF2B5EF4-FFF2-40B4-BE49-F238E27FC236}">
                <a16:creationId xmlns:a16="http://schemas.microsoft.com/office/drawing/2014/main" id="{9D3DFBD9-80A4-404C-A99B-B006297E31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77BDF3-F6DD-4042-85AB-16F6C85D6942}"/>
              </a:ext>
            </a:extLst>
          </p:cNvPr>
          <p:cNvSpPr>
            <a:spLocks noGrp="1"/>
          </p:cNvSpPr>
          <p:nvPr>
            <p:ph type="sldNum" sz="quarter" idx="12"/>
          </p:nvPr>
        </p:nvSpPr>
        <p:spPr/>
        <p:txBody>
          <a:bodyPr/>
          <a:lstStyle/>
          <a:p>
            <a:fld id="{CAC4FEB6-3CF2-45DC-BA60-5555E614B95C}" type="slidenum">
              <a:rPr lang="en-US" smtClean="0"/>
              <a:t>‹#›</a:t>
            </a:fld>
            <a:endParaRPr lang="en-US"/>
          </a:p>
        </p:txBody>
      </p:sp>
    </p:spTree>
    <p:extLst>
      <p:ext uri="{BB962C8B-B14F-4D97-AF65-F5344CB8AC3E}">
        <p14:creationId xmlns:p14="http://schemas.microsoft.com/office/powerpoint/2010/main" val="1127734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6DE62-2869-472D-8C17-D844F9D4D0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1A2211-4CDF-421F-B44F-9A5A970943B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BD153C9-E46A-4838-8246-71B5BFBAD22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1CCE0B0-A11F-469D-81FE-EC19C6365EA0}"/>
              </a:ext>
            </a:extLst>
          </p:cNvPr>
          <p:cNvSpPr>
            <a:spLocks noGrp="1"/>
          </p:cNvSpPr>
          <p:nvPr>
            <p:ph type="dt" sz="half" idx="10"/>
          </p:nvPr>
        </p:nvSpPr>
        <p:spPr/>
        <p:txBody>
          <a:bodyPr/>
          <a:lstStyle/>
          <a:p>
            <a:fld id="{B68027A2-29D1-4DC7-851C-C97642680A06}" type="datetimeFigureOut">
              <a:rPr lang="en-US" smtClean="0"/>
              <a:t>11/11/2020</a:t>
            </a:fld>
            <a:endParaRPr lang="en-US"/>
          </a:p>
        </p:txBody>
      </p:sp>
      <p:sp>
        <p:nvSpPr>
          <p:cNvPr id="6" name="Footer Placeholder 5">
            <a:extLst>
              <a:ext uri="{FF2B5EF4-FFF2-40B4-BE49-F238E27FC236}">
                <a16:creationId xmlns:a16="http://schemas.microsoft.com/office/drawing/2014/main" id="{0C13FFC7-C7F3-4F26-B3FF-0DCED2BE6A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44606F-733E-4B05-9D7C-CAA9EBF1EBD1}"/>
              </a:ext>
            </a:extLst>
          </p:cNvPr>
          <p:cNvSpPr>
            <a:spLocks noGrp="1"/>
          </p:cNvSpPr>
          <p:nvPr>
            <p:ph type="sldNum" sz="quarter" idx="12"/>
          </p:nvPr>
        </p:nvSpPr>
        <p:spPr/>
        <p:txBody>
          <a:bodyPr/>
          <a:lstStyle/>
          <a:p>
            <a:fld id="{CAC4FEB6-3CF2-45DC-BA60-5555E614B95C}" type="slidenum">
              <a:rPr lang="en-US" smtClean="0"/>
              <a:t>‹#›</a:t>
            </a:fld>
            <a:endParaRPr lang="en-US"/>
          </a:p>
        </p:txBody>
      </p:sp>
    </p:spTree>
    <p:extLst>
      <p:ext uri="{BB962C8B-B14F-4D97-AF65-F5344CB8AC3E}">
        <p14:creationId xmlns:p14="http://schemas.microsoft.com/office/powerpoint/2010/main" val="3920713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0BED3-D2F4-4A63-9DB4-E385EDD97D0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CDC436F-4B59-4E93-9292-FCDBF3145A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1BC1626-D1A8-4D56-86CB-6ADC9916B15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01AF47-60F6-482A-8414-AD38A008E8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AD232DB-BE29-47D0-A5EC-BA6A50DBC2D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D5BF103-E886-469B-ABB4-C9C4F7906F36}"/>
              </a:ext>
            </a:extLst>
          </p:cNvPr>
          <p:cNvSpPr>
            <a:spLocks noGrp="1"/>
          </p:cNvSpPr>
          <p:nvPr>
            <p:ph type="dt" sz="half" idx="10"/>
          </p:nvPr>
        </p:nvSpPr>
        <p:spPr/>
        <p:txBody>
          <a:bodyPr/>
          <a:lstStyle/>
          <a:p>
            <a:fld id="{B68027A2-29D1-4DC7-851C-C97642680A06}" type="datetimeFigureOut">
              <a:rPr lang="en-US" smtClean="0"/>
              <a:t>11/11/2020</a:t>
            </a:fld>
            <a:endParaRPr lang="en-US"/>
          </a:p>
        </p:txBody>
      </p:sp>
      <p:sp>
        <p:nvSpPr>
          <p:cNvPr id="8" name="Footer Placeholder 7">
            <a:extLst>
              <a:ext uri="{FF2B5EF4-FFF2-40B4-BE49-F238E27FC236}">
                <a16:creationId xmlns:a16="http://schemas.microsoft.com/office/drawing/2014/main" id="{909CE91C-47E3-4A5C-AE75-061E7DA978F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B6F091D-54C9-40B4-AB10-07A368BB1273}"/>
              </a:ext>
            </a:extLst>
          </p:cNvPr>
          <p:cNvSpPr>
            <a:spLocks noGrp="1"/>
          </p:cNvSpPr>
          <p:nvPr>
            <p:ph type="sldNum" sz="quarter" idx="12"/>
          </p:nvPr>
        </p:nvSpPr>
        <p:spPr/>
        <p:txBody>
          <a:bodyPr/>
          <a:lstStyle/>
          <a:p>
            <a:fld id="{CAC4FEB6-3CF2-45DC-BA60-5555E614B95C}" type="slidenum">
              <a:rPr lang="en-US" smtClean="0"/>
              <a:t>‹#›</a:t>
            </a:fld>
            <a:endParaRPr lang="en-US"/>
          </a:p>
        </p:txBody>
      </p:sp>
    </p:spTree>
    <p:extLst>
      <p:ext uri="{BB962C8B-B14F-4D97-AF65-F5344CB8AC3E}">
        <p14:creationId xmlns:p14="http://schemas.microsoft.com/office/powerpoint/2010/main" val="4244341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37B6B-2D70-4EC8-BBEF-30CC615153F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B5B912-074B-4AF6-AA71-E0E1E2BBA39D}"/>
              </a:ext>
            </a:extLst>
          </p:cNvPr>
          <p:cNvSpPr>
            <a:spLocks noGrp="1"/>
          </p:cNvSpPr>
          <p:nvPr>
            <p:ph type="dt" sz="half" idx="10"/>
          </p:nvPr>
        </p:nvSpPr>
        <p:spPr/>
        <p:txBody>
          <a:bodyPr/>
          <a:lstStyle/>
          <a:p>
            <a:fld id="{B68027A2-29D1-4DC7-851C-C97642680A06}" type="datetimeFigureOut">
              <a:rPr lang="en-US" smtClean="0"/>
              <a:t>11/11/2020</a:t>
            </a:fld>
            <a:endParaRPr lang="en-US"/>
          </a:p>
        </p:txBody>
      </p:sp>
      <p:sp>
        <p:nvSpPr>
          <p:cNvPr id="4" name="Footer Placeholder 3">
            <a:extLst>
              <a:ext uri="{FF2B5EF4-FFF2-40B4-BE49-F238E27FC236}">
                <a16:creationId xmlns:a16="http://schemas.microsoft.com/office/drawing/2014/main" id="{32804A4B-E70E-4626-A659-B859C7DADE4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9F7BBDC-EAB8-4DE4-8B1F-4E6D12D71279}"/>
              </a:ext>
            </a:extLst>
          </p:cNvPr>
          <p:cNvSpPr>
            <a:spLocks noGrp="1"/>
          </p:cNvSpPr>
          <p:nvPr>
            <p:ph type="sldNum" sz="quarter" idx="12"/>
          </p:nvPr>
        </p:nvSpPr>
        <p:spPr/>
        <p:txBody>
          <a:bodyPr/>
          <a:lstStyle/>
          <a:p>
            <a:fld id="{CAC4FEB6-3CF2-45DC-BA60-5555E614B95C}" type="slidenum">
              <a:rPr lang="en-US" smtClean="0"/>
              <a:t>‹#›</a:t>
            </a:fld>
            <a:endParaRPr lang="en-US"/>
          </a:p>
        </p:txBody>
      </p:sp>
    </p:spTree>
    <p:extLst>
      <p:ext uri="{BB962C8B-B14F-4D97-AF65-F5344CB8AC3E}">
        <p14:creationId xmlns:p14="http://schemas.microsoft.com/office/powerpoint/2010/main" val="3668254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F406F0-6846-4338-A865-56217433896D}"/>
              </a:ext>
            </a:extLst>
          </p:cNvPr>
          <p:cNvSpPr>
            <a:spLocks noGrp="1"/>
          </p:cNvSpPr>
          <p:nvPr>
            <p:ph type="dt" sz="half" idx="10"/>
          </p:nvPr>
        </p:nvSpPr>
        <p:spPr/>
        <p:txBody>
          <a:bodyPr/>
          <a:lstStyle/>
          <a:p>
            <a:fld id="{B68027A2-29D1-4DC7-851C-C97642680A06}" type="datetimeFigureOut">
              <a:rPr lang="en-US" smtClean="0"/>
              <a:t>11/11/2020</a:t>
            </a:fld>
            <a:endParaRPr lang="en-US"/>
          </a:p>
        </p:txBody>
      </p:sp>
      <p:sp>
        <p:nvSpPr>
          <p:cNvPr id="3" name="Footer Placeholder 2">
            <a:extLst>
              <a:ext uri="{FF2B5EF4-FFF2-40B4-BE49-F238E27FC236}">
                <a16:creationId xmlns:a16="http://schemas.microsoft.com/office/drawing/2014/main" id="{446344B0-D07D-40AE-B295-EC4EB6A16A4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8AA623-089E-46C7-9C4D-263F8A209072}"/>
              </a:ext>
            </a:extLst>
          </p:cNvPr>
          <p:cNvSpPr>
            <a:spLocks noGrp="1"/>
          </p:cNvSpPr>
          <p:nvPr>
            <p:ph type="sldNum" sz="quarter" idx="12"/>
          </p:nvPr>
        </p:nvSpPr>
        <p:spPr/>
        <p:txBody>
          <a:bodyPr/>
          <a:lstStyle/>
          <a:p>
            <a:fld id="{CAC4FEB6-3CF2-45DC-BA60-5555E614B95C}" type="slidenum">
              <a:rPr lang="en-US" smtClean="0"/>
              <a:t>‹#›</a:t>
            </a:fld>
            <a:endParaRPr lang="en-US"/>
          </a:p>
        </p:txBody>
      </p:sp>
    </p:spTree>
    <p:extLst>
      <p:ext uri="{BB962C8B-B14F-4D97-AF65-F5344CB8AC3E}">
        <p14:creationId xmlns:p14="http://schemas.microsoft.com/office/powerpoint/2010/main" val="4037557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84F4F-3D40-4ED6-B48D-D7F2CD1D39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5011514-4D6A-4780-BE8F-E84AB349141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5F54065-D32F-427D-9C87-9907017822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1A06F9-C16B-4684-A2B2-43EB996B73BC}"/>
              </a:ext>
            </a:extLst>
          </p:cNvPr>
          <p:cNvSpPr>
            <a:spLocks noGrp="1"/>
          </p:cNvSpPr>
          <p:nvPr>
            <p:ph type="dt" sz="half" idx="10"/>
          </p:nvPr>
        </p:nvSpPr>
        <p:spPr/>
        <p:txBody>
          <a:bodyPr/>
          <a:lstStyle/>
          <a:p>
            <a:fld id="{B68027A2-29D1-4DC7-851C-C97642680A06}" type="datetimeFigureOut">
              <a:rPr lang="en-US" smtClean="0"/>
              <a:t>11/11/2020</a:t>
            </a:fld>
            <a:endParaRPr lang="en-US"/>
          </a:p>
        </p:txBody>
      </p:sp>
      <p:sp>
        <p:nvSpPr>
          <p:cNvPr id="6" name="Footer Placeholder 5">
            <a:extLst>
              <a:ext uri="{FF2B5EF4-FFF2-40B4-BE49-F238E27FC236}">
                <a16:creationId xmlns:a16="http://schemas.microsoft.com/office/drawing/2014/main" id="{A478538D-377F-4BD7-AE31-D7D0F24A91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FAB35AF-1FC4-4B0A-8180-3A7510EE1097}"/>
              </a:ext>
            </a:extLst>
          </p:cNvPr>
          <p:cNvSpPr>
            <a:spLocks noGrp="1"/>
          </p:cNvSpPr>
          <p:nvPr>
            <p:ph type="sldNum" sz="quarter" idx="12"/>
          </p:nvPr>
        </p:nvSpPr>
        <p:spPr/>
        <p:txBody>
          <a:bodyPr/>
          <a:lstStyle/>
          <a:p>
            <a:fld id="{CAC4FEB6-3CF2-45DC-BA60-5555E614B95C}" type="slidenum">
              <a:rPr lang="en-US" smtClean="0"/>
              <a:t>‹#›</a:t>
            </a:fld>
            <a:endParaRPr lang="en-US"/>
          </a:p>
        </p:txBody>
      </p:sp>
    </p:spTree>
    <p:extLst>
      <p:ext uri="{BB962C8B-B14F-4D97-AF65-F5344CB8AC3E}">
        <p14:creationId xmlns:p14="http://schemas.microsoft.com/office/powerpoint/2010/main" val="3947860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49F8A-CF1D-4D33-BCD5-28A5C1E041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0D17386-35A6-4145-B212-B3EAE57DDD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3F26242-B9AD-4FE3-A35C-36AE0BFEE1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B3E3AC-8A95-48DF-B689-D5C4EF49A343}"/>
              </a:ext>
            </a:extLst>
          </p:cNvPr>
          <p:cNvSpPr>
            <a:spLocks noGrp="1"/>
          </p:cNvSpPr>
          <p:nvPr>
            <p:ph type="dt" sz="half" idx="10"/>
          </p:nvPr>
        </p:nvSpPr>
        <p:spPr/>
        <p:txBody>
          <a:bodyPr/>
          <a:lstStyle/>
          <a:p>
            <a:fld id="{B68027A2-29D1-4DC7-851C-C97642680A06}" type="datetimeFigureOut">
              <a:rPr lang="en-US" smtClean="0"/>
              <a:t>11/11/2020</a:t>
            </a:fld>
            <a:endParaRPr lang="en-US"/>
          </a:p>
        </p:txBody>
      </p:sp>
      <p:sp>
        <p:nvSpPr>
          <p:cNvPr id="6" name="Footer Placeholder 5">
            <a:extLst>
              <a:ext uri="{FF2B5EF4-FFF2-40B4-BE49-F238E27FC236}">
                <a16:creationId xmlns:a16="http://schemas.microsoft.com/office/drawing/2014/main" id="{48693F43-C959-41F9-9633-9E73204FED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E8A6C9-2224-4DA0-969D-3270A474615C}"/>
              </a:ext>
            </a:extLst>
          </p:cNvPr>
          <p:cNvSpPr>
            <a:spLocks noGrp="1"/>
          </p:cNvSpPr>
          <p:nvPr>
            <p:ph type="sldNum" sz="quarter" idx="12"/>
          </p:nvPr>
        </p:nvSpPr>
        <p:spPr/>
        <p:txBody>
          <a:bodyPr/>
          <a:lstStyle/>
          <a:p>
            <a:fld id="{CAC4FEB6-3CF2-45DC-BA60-5555E614B95C}" type="slidenum">
              <a:rPr lang="en-US" smtClean="0"/>
              <a:t>‹#›</a:t>
            </a:fld>
            <a:endParaRPr lang="en-US"/>
          </a:p>
        </p:txBody>
      </p:sp>
    </p:spTree>
    <p:extLst>
      <p:ext uri="{BB962C8B-B14F-4D97-AF65-F5344CB8AC3E}">
        <p14:creationId xmlns:p14="http://schemas.microsoft.com/office/powerpoint/2010/main" val="2117376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178192-F99D-4336-94C3-1FD3E8783F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6BE7A17-D3D7-4C36-877C-F432471639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DE7CBD-D0D9-4F33-B9DD-4392DB9F5B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8027A2-29D1-4DC7-851C-C97642680A06}" type="datetimeFigureOut">
              <a:rPr lang="en-US" smtClean="0"/>
              <a:t>11/11/2020</a:t>
            </a:fld>
            <a:endParaRPr lang="en-US"/>
          </a:p>
        </p:txBody>
      </p:sp>
      <p:sp>
        <p:nvSpPr>
          <p:cNvPr id="5" name="Footer Placeholder 4">
            <a:extLst>
              <a:ext uri="{FF2B5EF4-FFF2-40B4-BE49-F238E27FC236}">
                <a16:creationId xmlns:a16="http://schemas.microsoft.com/office/drawing/2014/main" id="{0CD2B0D8-0276-4188-BBBA-A4435F7E21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395A5CD-D5B1-4A94-AA25-3A669EDABC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C4FEB6-3CF2-45DC-BA60-5555E614B95C}" type="slidenum">
              <a:rPr lang="en-US" smtClean="0"/>
              <a:t>‹#›</a:t>
            </a:fld>
            <a:endParaRPr lang="en-US"/>
          </a:p>
        </p:txBody>
      </p:sp>
    </p:spTree>
    <p:extLst>
      <p:ext uri="{BB962C8B-B14F-4D97-AF65-F5344CB8AC3E}">
        <p14:creationId xmlns:p14="http://schemas.microsoft.com/office/powerpoint/2010/main" val="7076567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BC9EFE1-D8CB-4668-9980-DB108327A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CBAE1BD-B8E4-4029-8AA2-C77E4FED98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7258EB0-DF86-45D3-9210-FC38DF7EF226}"/>
              </a:ext>
            </a:extLst>
          </p:cNvPr>
          <p:cNvSpPr>
            <a:spLocks noGrp="1"/>
          </p:cNvSpPr>
          <p:nvPr>
            <p:ph type="ctrTitle"/>
          </p:nvPr>
        </p:nvSpPr>
        <p:spPr>
          <a:xfrm>
            <a:off x="6585882" y="4267831"/>
            <a:ext cx="4805996" cy="1739073"/>
          </a:xfrm>
        </p:spPr>
        <p:txBody>
          <a:bodyPr anchor="t">
            <a:normAutofit fontScale="90000"/>
          </a:bodyPr>
          <a:lstStyle/>
          <a:p>
            <a:pPr algn="l"/>
            <a:r>
              <a:rPr lang="en-US" sz="3100" dirty="0">
                <a:solidFill>
                  <a:srgbClr val="000000"/>
                </a:solidFill>
              </a:rPr>
              <a:t>Linux @ the command line – Refresher Session</a:t>
            </a:r>
            <a:br>
              <a:rPr lang="en-US" sz="3100" dirty="0">
                <a:solidFill>
                  <a:srgbClr val="000000"/>
                </a:solidFill>
              </a:rPr>
            </a:br>
            <a:br>
              <a:rPr lang="en-US" sz="3100" dirty="0">
                <a:solidFill>
                  <a:srgbClr val="000000"/>
                </a:solidFill>
              </a:rPr>
            </a:br>
            <a:r>
              <a:rPr lang="en-US" sz="3100" dirty="0">
                <a:solidFill>
                  <a:srgbClr val="000000"/>
                </a:solidFill>
              </a:rPr>
              <a:t>by </a:t>
            </a:r>
            <a:r>
              <a:rPr lang="en-US" sz="3100">
                <a:solidFill>
                  <a:srgbClr val="000000"/>
                </a:solidFill>
              </a:rPr>
              <a:t>AUB – IT </a:t>
            </a:r>
            <a:br>
              <a:rPr lang="en-US" sz="3100" dirty="0">
                <a:solidFill>
                  <a:srgbClr val="000000"/>
                </a:solidFill>
              </a:rPr>
            </a:br>
            <a:br>
              <a:rPr lang="en-US" sz="3100" dirty="0">
                <a:solidFill>
                  <a:srgbClr val="000000"/>
                </a:solidFill>
              </a:rPr>
            </a:br>
            <a:r>
              <a:rPr lang="en-US" sz="3100" dirty="0">
                <a:solidFill>
                  <a:srgbClr val="000000"/>
                </a:solidFill>
              </a:rPr>
              <a:t> </a:t>
            </a:r>
          </a:p>
        </p:txBody>
      </p:sp>
      <p:sp>
        <p:nvSpPr>
          <p:cNvPr id="14" name="Freeform 49">
            <a:extLst>
              <a:ext uri="{FF2B5EF4-FFF2-40B4-BE49-F238E27FC236}">
                <a16:creationId xmlns:a16="http://schemas.microsoft.com/office/drawing/2014/main" id="{77DA6D33-2D62-458C-BF5D-DBF612FD5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http://upload.wikimedia.org/wikipedia/commons/thumb/a/af/Tux.png/220px-Tux.png">
            <a:extLst>
              <a:ext uri="{FF2B5EF4-FFF2-40B4-BE49-F238E27FC236}">
                <a16:creationId xmlns:a16="http://schemas.microsoft.com/office/drawing/2014/main" id="{21605F56-A6B7-442B-A07E-8EFA7C6EB341}"/>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t="3002"/>
          <a:stretch/>
        </p:blipFill>
        <p:spPr bwMode="auto">
          <a:xfrm>
            <a:off x="1" y="770037"/>
            <a:ext cx="5298683" cy="6097438"/>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6117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a:xfrm>
            <a:off x="838200" y="365125"/>
            <a:ext cx="10515600" cy="1321006"/>
          </a:xfrm>
        </p:spPr>
        <p:txBody>
          <a:bodyPr>
            <a:normAutofit fontScale="90000"/>
          </a:bodyPr>
          <a:lstStyle/>
          <a:p>
            <a:r>
              <a:rPr kumimoji="0" lang="en-US" sz="4400" b="1" i="0" u="none" strike="noStrike" kern="1200" cap="none" spc="0" normalizeH="0" baseline="0" noProof="0" dirty="0">
                <a:ln>
                  <a:noFill/>
                </a:ln>
                <a:solidFill>
                  <a:prstClr val="black"/>
                </a:solidFill>
                <a:effectLst/>
                <a:uLnTx/>
                <a:uFillTx/>
                <a:latin typeface="Calibri Light" panose="020F0302020204030204"/>
                <a:ea typeface="+mj-ea"/>
                <a:cs typeface="+mj-cs"/>
              </a:rPr>
              <a:t>File System &amp; Management: </a:t>
            </a:r>
            <a:br>
              <a:rPr kumimoji="0" lang="en-US" sz="44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2700" b="0" i="0" u="none" strike="noStrike" kern="1200" cap="none" spc="0" normalizeH="0" baseline="0" noProof="0" dirty="0">
                <a:ln>
                  <a:noFill/>
                </a:ln>
                <a:solidFill>
                  <a:prstClr val="black"/>
                </a:solidFill>
                <a:effectLst/>
                <a:uLnTx/>
                <a:uFillTx/>
                <a:latin typeface="Calibri Light" panose="020F0302020204030204"/>
                <a:ea typeface="+mj-ea"/>
                <a:cs typeface="+mj-cs"/>
              </a:rPr>
              <a:t>su,sudo,bash,ls,mkdir,cd,pwd,mv,cp,ln,touch,cat,mount,du,df,chmod,find, </a:t>
            </a:r>
            <a:r>
              <a:rPr kumimoji="0" lang="en-US" sz="2700" b="0" i="0" u="none" strike="noStrike" kern="1200" cap="none" spc="0" normalizeH="0" baseline="0" noProof="0" dirty="0" err="1">
                <a:ln>
                  <a:noFill/>
                </a:ln>
                <a:solidFill>
                  <a:prstClr val="black"/>
                </a:solidFill>
                <a:effectLst/>
                <a:uLnTx/>
                <a:uFillTx/>
                <a:latin typeface="Calibri Light" panose="020F0302020204030204"/>
                <a:ea typeface="+mj-ea"/>
                <a:cs typeface="+mj-cs"/>
              </a:rPr>
              <a:t>locate,hostnamectl</a:t>
            </a:r>
            <a:r>
              <a:rPr kumimoji="0" lang="en-US" sz="2700" b="1" i="0" u="none" strike="noStrike" kern="1200" cap="none" spc="0" normalizeH="0" baseline="0" noProof="0" dirty="0">
                <a:ln>
                  <a:noFill/>
                </a:ln>
                <a:solidFill>
                  <a:prstClr val="black"/>
                </a:solidFill>
                <a:effectLst/>
                <a:uLnTx/>
                <a:uFillTx/>
                <a:latin typeface="Calibri Light" panose="020F0302020204030204"/>
                <a:ea typeface="+mj-ea"/>
                <a:cs typeface="+mj-cs"/>
              </a:rPr>
              <a:t>,</a:t>
            </a:r>
            <a:r>
              <a:rPr lang="en-US" sz="2700" b="1" dirty="0" err="1"/>
              <a:t>useradd,adduser,export,clear,set</a:t>
            </a:r>
            <a:endParaRPr lang="en-US" sz="2700" dirty="0"/>
          </a:p>
        </p:txBody>
      </p:sp>
      <p:sp>
        <p:nvSpPr>
          <p:cNvPr id="6" name="Content Placeholder 5">
            <a:extLst>
              <a:ext uri="{FF2B5EF4-FFF2-40B4-BE49-F238E27FC236}">
                <a16:creationId xmlns:a16="http://schemas.microsoft.com/office/drawing/2014/main" id="{D3133A86-6EC5-4917-B82D-C1EEA691DD8F}"/>
              </a:ext>
            </a:extLst>
          </p:cNvPr>
          <p:cNvSpPr>
            <a:spLocks noGrp="1"/>
          </p:cNvSpPr>
          <p:nvPr>
            <p:ph idx="4294967295"/>
          </p:nvPr>
        </p:nvSpPr>
        <p:spPr>
          <a:xfrm>
            <a:off x="1294293" y="1686131"/>
            <a:ext cx="10059507" cy="4806744"/>
          </a:xfrm>
        </p:spPr>
        <p:txBody>
          <a:bodyPr>
            <a:noAutofit/>
          </a:bodyPr>
          <a:lstStyle/>
          <a:p>
            <a:r>
              <a:rPr lang="en-US" sz="2000" dirty="0"/>
              <a:t>Export:</a:t>
            </a:r>
            <a:r>
              <a:rPr lang="en-US" sz="2000" b="1" dirty="0"/>
              <a:t> </a:t>
            </a:r>
            <a:r>
              <a:rPr lang="en-US" sz="2000" i="1" dirty="0"/>
              <a:t>export </a:t>
            </a:r>
            <a:r>
              <a:rPr lang="en-US" sz="2000" dirty="0"/>
              <a:t>is bash shell BUILTINS commands, which means it is part of the shell. It marks an environment variables to be exported to child-processes.</a:t>
            </a:r>
          </a:p>
          <a:p>
            <a:pPr marL="0" indent="0">
              <a:buNone/>
            </a:pPr>
            <a:r>
              <a:rPr lang="en-US" sz="2000" dirty="0"/>
              <a:t>Example: </a:t>
            </a:r>
            <a:r>
              <a:rPr lang="en-US" sz="2000" i="1" dirty="0"/>
              <a:t>export JAVA_HOME=/</a:t>
            </a:r>
            <a:r>
              <a:rPr lang="en-US" sz="2000" i="1" dirty="0" err="1"/>
              <a:t>usr</a:t>
            </a:r>
            <a:r>
              <a:rPr lang="en-US" sz="2000" i="1" dirty="0"/>
              <a:t>/lib/</a:t>
            </a:r>
            <a:r>
              <a:rPr lang="en-US" sz="2000" i="1" dirty="0" err="1"/>
              <a:t>jvm</a:t>
            </a:r>
            <a:r>
              <a:rPr lang="en-US" sz="2000" i="1" dirty="0"/>
              <a:t>/java</a:t>
            </a:r>
          </a:p>
          <a:p>
            <a:pPr marL="0" indent="0">
              <a:buNone/>
            </a:pPr>
            <a:r>
              <a:rPr lang="en-US" sz="2000" dirty="0"/>
              <a:t>Try: &lt;command&gt; --help or man &lt;command&gt; will give you more info &amp; help about available options</a:t>
            </a:r>
          </a:p>
          <a:p>
            <a:r>
              <a:rPr lang="en-US" sz="2000" dirty="0"/>
              <a:t>Clear: </a:t>
            </a:r>
            <a:r>
              <a:rPr lang="en-US" sz="2000" i="1" dirty="0"/>
              <a:t>clear </a:t>
            </a:r>
            <a:r>
              <a:rPr lang="en-US" sz="2000" dirty="0"/>
              <a:t>command will flush the output of the terminal screen for a clean view.</a:t>
            </a:r>
          </a:p>
          <a:p>
            <a:r>
              <a:rPr lang="en-US" sz="2000" dirty="0"/>
              <a:t>Set</a:t>
            </a:r>
            <a:r>
              <a:rPr lang="en-US" sz="2000" i="1" dirty="0"/>
              <a:t>: set </a:t>
            </a:r>
            <a:r>
              <a:rPr lang="en-US" sz="2000" dirty="0"/>
              <a:t>command will </a:t>
            </a:r>
            <a:r>
              <a:rPr lang="en-US" sz="2000" u="sng" dirty="0"/>
              <a:t>display</a:t>
            </a:r>
            <a:r>
              <a:rPr lang="en-US" sz="2000" dirty="0"/>
              <a:t> the current loaded environment variables to the users from /</a:t>
            </a:r>
            <a:r>
              <a:rPr lang="en-US" sz="2000" dirty="0" err="1"/>
              <a:t>etc</a:t>
            </a:r>
            <a:r>
              <a:rPr lang="en-US" sz="2000" dirty="0"/>
              <a:t>/</a:t>
            </a:r>
            <a:r>
              <a:rPr lang="en-US" sz="2000" dirty="0" err="1"/>
              <a:t>bashrc</a:t>
            </a:r>
            <a:r>
              <a:rPr lang="en-US" sz="2000" dirty="0"/>
              <a:t> (system-wide), /</a:t>
            </a:r>
            <a:r>
              <a:rPr lang="en-US" sz="2000" dirty="0" err="1"/>
              <a:t>etc</a:t>
            </a:r>
            <a:r>
              <a:rPr lang="en-US" sz="2000" dirty="0"/>
              <a:t>/</a:t>
            </a:r>
            <a:r>
              <a:rPr lang="en-US" sz="2000" dirty="0" err="1"/>
              <a:t>profile.d</a:t>
            </a:r>
            <a:r>
              <a:rPr lang="en-US" sz="2000" dirty="0"/>
              <a:t> (system-wide), /home/&lt;user&gt;/.</a:t>
            </a:r>
            <a:r>
              <a:rPr lang="en-US" sz="2000" dirty="0" err="1"/>
              <a:t>bashrc</a:t>
            </a:r>
            <a:r>
              <a:rPr lang="en-US" sz="2000" dirty="0"/>
              <a:t> (local)</a:t>
            </a:r>
          </a:p>
          <a:p>
            <a:pPr marL="0" indent="0">
              <a:buNone/>
            </a:pPr>
            <a:r>
              <a:rPr lang="en-US" sz="2000" dirty="0"/>
              <a:t>I need to note system-wide means loaded to all users.</a:t>
            </a:r>
          </a:p>
          <a:p>
            <a:pPr marL="0" indent="0">
              <a:buNone/>
            </a:pPr>
            <a:r>
              <a:rPr lang="en-US" sz="2000" dirty="0"/>
              <a:t>***also .</a:t>
            </a:r>
            <a:r>
              <a:rPr lang="en-US" sz="2000" dirty="0" err="1"/>
              <a:t>bashrc</a:t>
            </a:r>
            <a:r>
              <a:rPr lang="en-US" sz="2000" dirty="0"/>
              <a:t> starts with a “.” which means it’s a hidden file, use command </a:t>
            </a:r>
            <a:r>
              <a:rPr lang="en-US" sz="2000" i="1" dirty="0"/>
              <a:t>ls -la </a:t>
            </a:r>
            <a:r>
              <a:rPr lang="en-US" sz="2000" dirty="0"/>
              <a:t>to list </a:t>
            </a:r>
            <a:r>
              <a:rPr lang="en-US" sz="2000" dirty="0" err="1"/>
              <a:t>hiddent</a:t>
            </a:r>
            <a:r>
              <a:rPr lang="en-US" sz="2000" dirty="0"/>
              <a:t> files.</a:t>
            </a:r>
          </a:p>
          <a:p>
            <a:pPr marL="0" indent="0">
              <a:buNone/>
            </a:pPr>
            <a:endParaRPr lang="en-US" sz="2000" dirty="0"/>
          </a:p>
          <a:p>
            <a:endParaRPr lang="en-US" i="1" dirty="0"/>
          </a:p>
        </p:txBody>
      </p:sp>
    </p:spTree>
    <p:extLst>
      <p:ext uri="{BB962C8B-B14F-4D97-AF65-F5344CB8AC3E}">
        <p14:creationId xmlns:p14="http://schemas.microsoft.com/office/powerpoint/2010/main" val="1843075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p:txBody>
          <a:bodyPr>
            <a:normAutofit/>
          </a:bodyPr>
          <a:lstStyle/>
          <a:p>
            <a:r>
              <a:rPr lang="en-US" dirty="0"/>
              <a:t>File permissions </a:t>
            </a:r>
            <a:br>
              <a:rPr lang="en-US" dirty="0"/>
            </a:br>
            <a:r>
              <a:rPr lang="en-US" dirty="0" err="1"/>
              <a:t>chmod</a:t>
            </a:r>
            <a:r>
              <a:rPr lang="en-US" dirty="0"/>
              <a:t> &amp; </a:t>
            </a:r>
            <a:r>
              <a:rPr lang="en-US" dirty="0" err="1"/>
              <a:t>chown</a:t>
            </a:r>
            <a:r>
              <a:rPr lang="en-US" dirty="0"/>
              <a:t>:</a:t>
            </a:r>
          </a:p>
        </p:txBody>
      </p:sp>
      <p:sp>
        <p:nvSpPr>
          <p:cNvPr id="9" name="Content Placeholder 8">
            <a:extLst>
              <a:ext uri="{FF2B5EF4-FFF2-40B4-BE49-F238E27FC236}">
                <a16:creationId xmlns:a16="http://schemas.microsoft.com/office/drawing/2014/main" id="{6CE6C4FB-5851-4A2B-85CD-1612B7C0BBF0}"/>
              </a:ext>
            </a:extLst>
          </p:cNvPr>
          <p:cNvSpPr>
            <a:spLocks noGrp="1"/>
          </p:cNvSpPr>
          <p:nvPr>
            <p:ph sz="half" idx="2"/>
          </p:nvPr>
        </p:nvSpPr>
        <p:spPr>
          <a:xfrm>
            <a:off x="839788" y="2505075"/>
            <a:ext cx="4344157" cy="3684588"/>
          </a:xfrm>
        </p:spPr>
        <p:txBody>
          <a:bodyPr/>
          <a:lstStyle/>
          <a:p>
            <a:r>
              <a:rPr lang="en-US" dirty="0" err="1"/>
              <a:t>chmod</a:t>
            </a:r>
            <a:r>
              <a:rPr lang="en-US" dirty="0"/>
              <a:t>: change mode file/directory permissions.</a:t>
            </a:r>
          </a:p>
          <a:p>
            <a:pPr marL="0" indent="0">
              <a:buNone/>
            </a:pPr>
            <a:r>
              <a:rPr lang="en-US" dirty="0"/>
              <a:t>-</a:t>
            </a:r>
            <a:r>
              <a:rPr lang="en-US" dirty="0" err="1"/>
              <a:t>rw</a:t>
            </a:r>
            <a:r>
              <a:rPr lang="en-US" dirty="0"/>
              <a:t>-</a:t>
            </a:r>
            <a:r>
              <a:rPr lang="en-US" dirty="0" err="1"/>
              <a:t>rw</a:t>
            </a:r>
            <a:r>
              <a:rPr lang="en-US" dirty="0"/>
              <a:t>-r--  donates:</a:t>
            </a:r>
          </a:p>
          <a:p>
            <a:pPr marL="0" indent="0">
              <a:buNone/>
            </a:pPr>
            <a:endParaRPr lang="en-US" dirty="0"/>
          </a:p>
        </p:txBody>
      </p:sp>
      <p:pic>
        <p:nvPicPr>
          <p:cNvPr id="15" name="Picture 14">
            <a:extLst>
              <a:ext uri="{FF2B5EF4-FFF2-40B4-BE49-F238E27FC236}">
                <a16:creationId xmlns:a16="http://schemas.microsoft.com/office/drawing/2014/main" id="{8F18D713-7A72-4B05-8244-E8A2172AD85F}"/>
              </a:ext>
            </a:extLst>
          </p:cNvPr>
          <p:cNvPicPr>
            <a:picLocks noChangeAspect="1"/>
          </p:cNvPicPr>
          <p:nvPr/>
        </p:nvPicPr>
        <p:blipFill>
          <a:blip r:embed="rId2"/>
          <a:stretch>
            <a:fillRect/>
          </a:stretch>
        </p:blipFill>
        <p:spPr>
          <a:xfrm>
            <a:off x="836612" y="3762577"/>
            <a:ext cx="3390900" cy="2428875"/>
          </a:xfrm>
          <a:prstGeom prst="rect">
            <a:avLst/>
          </a:prstGeom>
        </p:spPr>
      </p:pic>
      <p:sp>
        <p:nvSpPr>
          <p:cNvPr id="18" name="Content Placeholder 8">
            <a:extLst>
              <a:ext uri="{FF2B5EF4-FFF2-40B4-BE49-F238E27FC236}">
                <a16:creationId xmlns:a16="http://schemas.microsoft.com/office/drawing/2014/main" id="{091A4DBE-F0CB-4407-9366-1CA4DB6F89A6}"/>
              </a:ext>
            </a:extLst>
          </p:cNvPr>
          <p:cNvSpPr txBox="1">
            <a:spLocks/>
          </p:cNvSpPr>
          <p:nvPr/>
        </p:nvSpPr>
        <p:spPr>
          <a:xfrm>
            <a:off x="5496194" y="2639609"/>
            <a:ext cx="4344157" cy="31844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t>chmod</a:t>
            </a:r>
            <a:r>
              <a:rPr lang="en-US" dirty="0"/>
              <a:t> </a:t>
            </a:r>
            <a:r>
              <a:rPr lang="en-US" dirty="0" err="1"/>
              <a:t>u+rwx</a:t>
            </a:r>
            <a:r>
              <a:rPr lang="en-US" dirty="0"/>
              <a:t> file1.txt will allow file1.txt to be </a:t>
            </a:r>
            <a:r>
              <a:rPr lang="en-US" dirty="0" err="1"/>
              <a:t>read,write,executed</a:t>
            </a:r>
            <a:r>
              <a:rPr lang="en-US" dirty="0"/>
              <a:t> by the user.</a:t>
            </a:r>
          </a:p>
          <a:p>
            <a:r>
              <a:rPr lang="en-US" dirty="0"/>
              <a:t>file/directory permission is divided to 3 parts in order:</a:t>
            </a:r>
          </a:p>
          <a:p>
            <a:pPr marL="0" indent="0">
              <a:buNone/>
            </a:pPr>
            <a:r>
              <a:rPr lang="en-US" dirty="0"/>
              <a:t>Users, groups, others.</a:t>
            </a:r>
          </a:p>
          <a:p>
            <a:pPr marL="0" indent="0">
              <a:buFont typeface="Arial" panose="020B0604020202020204" pitchFamily="34" charset="0"/>
              <a:buNone/>
            </a:pPr>
            <a:endParaRPr lang="en-US" dirty="0"/>
          </a:p>
        </p:txBody>
      </p:sp>
      <p:sp>
        <p:nvSpPr>
          <p:cNvPr id="20" name="Content Placeholder 5">
            <a:extLst>
              <a:ext uri="{FF2B5EF4-FFF2-40B4-BE49-F238E27FC236}">
                <a16:creationId xmlns:a16="http://schemas.microsoft.com/office/drawing/2014/main" id="{A6693882-F90B-40E0-A6B6-C191722CA188}"/>
              </a:ext>
            </a:extLst>
          </p:cNvPr>
          <p:cNvSpPr txBox="1">
            <a:spLocks/>
          </p:cNvSpPr>
          <p:nvPr/>
        </p:nvSpPr>
        <p:spPr>
          <a:xfrm>
            <a:off x="4466687" y="5883853"/>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a:t>
            </a:r>
            <a:r>
              <a:rPr lang="en-US" dirty="0" err="1"/>
              <a:t>chmod</a:t>
            </a:r>
            <a:r>
              <a:rPr lang="en-US" dirty="0"/>
              <a:t> --help will give you more info about available options</a:t>
            </a:r>
          </a:p>
          <a:p>
            <a:pPr marL="0" indent="0">
              <a:buNone/>
            </a:pPr>
            <a:endParaRPr lang="en-US" dirty="0"/>
          </a:p>
        </p:txBody>
      </p:sp>
      <p:pic>
        <p:nvPicPr>
          <p:cNvPr id="21" name="Picture 20">
            <a:extLst>
              <a:ext uri="{FF2B5EF4-FFF2-40B4-BE49-F238E27FC236}">
                <a16:creationId xmlns:a16="http://schemas.microsoft.com/office/drawing/2014/main" id="{277EE101-2F69-4DDE-9E2C-A127406F2701}"/>
              </a:ext>
            </a:extLst>
          </p:cNvPr>
          <p:cNvPicPr>
            <a:picLocks noChangeAspect="1"/>
          </p:cNvPicPr>
          <p:nvPr/>
        </p:nvPicPr>
        <p:blipFill>
          <a:blip r:embed="rId3"/>
          <a:stretch>
            <a:fillRect/>
          </a:stretch>
        </p:blipFill>
        <p:spPr>
          <a:xfrm>
            <a:off x="958570" y="1701721"/>
            <a:ext cx="8763000" cy="819150"/>
          </a:xfrm>
          <a:prstGeom prst="rect">
            <a:avLst/>
          </a:prstGeom>
        </p:spPr>
      </p:pic>
    </p:spTree>
    <p:extLst>
      <p:ext uri="{BB962C8B-B14F-4D97-AF65-F5344CB8AC3E}">
        <p14:creationId xmlns:p14="http://schemas.microsoft.com/office/powerpoint/2010/main" val="3884628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2F564-23D8-4A4F-856F-C42D95E0908B}"/>
              </a:ext>
            </a:extLst>
          </p:cNvPr>
          <p:cNvSpPr>
            <a:spLocks noGrp="1"/>
          </p:cNvSpPr>
          <p:nvPr>
            <p:ph type="title"/>
          </p:nvPr>
        </p:nvSpPr>
        <p:spPr/>
        <p:txBody>
          <a:bodyPr/>
          <a:lstStyle/>
          <a:p>
            <a:r>
              <a:rPr lang="en-US" dirty="0"/>
              <a:t>File permissions </a:t>
            </a:r>
            <a:br>
              <a:rPr lang="en-US" dirty="0"/>
            </a:br>
            <a:r>
              <a:rPr lang="en-US" dirty="0" err="1"/>
              <a:t>chmod</a:t>
            </a:r>
            <a:r>
              <a:rPr lang="en-US" dirty="0"/>
              <a:t> &amp; </a:t>
            </a:r>
            <a:r>
              <a:rPr lang="en-US" dirty="0" err="1"/>
              <a:t>chown</a:t>
            </a:r>
            <a:r>
              <a:rPr lang="en-US" dirty="0"/>
              <a:t>:</a:t>
            </a:r>
          </a:p>
        </p:txBody>
      </p:sp>
      <p:pic>
        <p:nvPicPr>
          <p:cNvPr id="7" name="Content Placeholder 6">
            <a:extLst>
              <a:ext uri="{FF2B5EF4-FFF2-40B4-BE49-F238E27FC236}">
                <a16:creationId xmlns:a16="http://schemas.microsoft.com/office/drawing/2014/main" id="{37D6BF08-6CD7-49DB-9E3F-37A612012D6D}"/>
              </a:ext>
            </a:extLst>
          </p:cNvPr>
          <p:cNvPicPr>
            <a:picLocks noGrp="1" noChangeAspect="1"/>
          </p:cNvPicPr>
          <p:nvPr>
            <p:ph sz="half" idx="1"/>
          </p:nvPr>
        </p:nvPicPr>
        <p:blipFill>
          <a:blip r:embed="rId2"/>
          <a:stretch>
            <a:fillRect/>
          </a:stretch>
        </p:blipFill>
        <p:spPr>
          <a:xfrm>
            <a:off x="838200" y="1825625"/>
            <a:ext cx="4098732" cy="4351338"/>
          </a:xfrm>
          <a:prstGeom prst="rect">
            <a:avLst/>
          </a:prstGeom>
        </p:spPr>
      </p:pic>
      <p:sp>
        <p:nvSpPr>
          <p:cNvPr id="8" name="Content Placeholder 7">
            <a:extLst>
              <a:ext uri="{FF2B5EF4-FFF2-40B4-BE49-F238E27FC236}">
                <a16:creationId xmlns:a16="http://schemas.microsoft.com/office/drawing/2014/main" id="{6EE3AA85-DEE4-4272-A319-A41DBF208A5D}"/>
              </a:ext>
            </a:extLst>
          </p:cNvPr>
          <p:cNvSpPr>
            <a:spLocks noGrp="1"/>
          </p:cNvSpPr>
          <p:nvPr>
            <p:ph sz="half" idx="2"/>
          </p:nvPr>
        </p:nvSpPr>
        <p:spPr>
          <a:xfrm>
            <a:off x="5089161" y="1825625"/>
            <a:ext cx="6753069" cy="4351338"/>
          </a:xfrm>
        </p:spPr>
        <p:txBody>
          <a:bodyPr>
            <a:normAutofit/>
          </a:bodyPr>
          <a:lstStyle/>
          <a:p>
            <a:r>
              <a:rPr lang="en-US" i="1" dirty="0" err="1"/>
              <a:t>Chmod</a:t>
            </a:r>
            <a:r>
              <a:rPr lang="en-US" i="1" dirty="0"/>
              <a:t>: “--- --- ---”filename.txt</a:t>
            </a:r>
          </a:p>
          <a:p>
            <a:pPr marL="0" indent="0">
              <a:buNone/>
            </a:pPr>
            <a:r>
              <a:rPr lang="en-US" i="1" dirty="0"/>
              <a:t>    To represent </a:t>
            </a:r>
            <a:r>
              <a:rPr lang="en-US" i="1" dirty="0" err="1"/>
              <a:t>rwx</a:t>
            </a:r>
            <a:r>
              <a:rPr lang="en-US" i="1" dirty="0"/>
              <a:t> triplet use 4+2+1=7</a:t>
            </a:r>
          </a:p>
          <a:p>
            <a:pPr marL="0" indent="0">
              <a:buNone/>
            </a:pPr>
            <a:r>
              <a:rPr lang="en-US" i="1" dirty="0"/>
              <a:t>    To represent </a:t>
            </a:r>
            <a:r>
              <a:rPr lang="en-US" i="1" dirty="0" err="1"/>
              <a:t>rw</a:t>
            </a:r>
            <a:r>
              <a:rPr lang="en-US" i="1" dirty="0"/>
              <a:t>- triplet use 4+2+0=6</a:t>
            </a:r>
          </a:p>
          <a:p>
            <a:pPr marL="0" indent="0">
              <a:buNone/>
            </a:pPr>
            <a:r>
              <a:rPr lang="en-US" i="1" dirty="0"/>
              <a:t>    To represent r– triplet use 4+0+0=4</a:t>
            </a:r>
          </a:p>
          <a:p>
            <a:pPr marL="0" indent="0">
              <a:buNone/>
            </a:pPr>
            <a:r>
              <a:rPr lang="en-US" i="1" dirty="0"/>
              <a:t>    To represent r-x triplet use 4+0+1=5</a:t>
            </a:r>
          </a:p>
          <a:p>
            <a:pPr marL="0" indent="0">
              <a:buNone/>
            </a:pPr>
            <a:r>
              <a:rPr lang="en-US" i="1" dirty="0"/>
              <a:t>To only give full permission to user, use it as follows:</a:t>
            </a:r>
          </a:p>
          <a:p>
            <a:pPr marL="0" indent="0">
              <a:buNone/>
            </a:pPr>
            <a:r>
              <a:rPr lang="en-US" i="1" dirty="0" err="1"/>
              <a:t>chmod</a:t>
            </a:r>
            <a:r>
              <a:rPr lang="en-US" i="1" dirty="0"/>
              <a:t> 0700 file.txt or </a:t>
            </a:r>
            <a:r>
              <a:rPr lang="en-US" i="1" dirty="0" err="1"/>
              <a:t>chmod</a:t>
            </a:r>
            <a:r>
              <a:rPr lang="en-US" i="1" dirty="0"/>
              <a:t> 700 </a:t>
            </a:r>
            <a:r>
              <a:rPr lang="en-US" i="1"/>
              <a:t>file.txt</a:t>
            </a:r>
            <a:endParaRPr lang="en-US" i="1" dirty="0"/>
          </a:p>
        </p:txBody>
      </p:sp>
    </p:spTree>
    <p:extLst>
      <p:ext uri="{BB962C8B-B14F-4D97-AF65-F5344CB8AC3E}">
        <p14:creationId xmlns:p14="http://schemas.microsoft.com/office/powerpoint/2010/main" val="312458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p:txBody>
          <a:bodyPr>
            <a:normAutofit/>
          </a:bodyPr>
          <a:lstStyle/>
          <a:p>
            <a:r>
              <a:rPr lang="en-US" dirty="0"/>
              <a:t>File permissions </a:t>
            </a:r>
            <a:br>
              <a:rPr lang="en-US" dirty="0"/>
            </a:br>
            <a:r>
              <a:rPr lang="en-US" dirty="0" err="1"/>
              <a:t>chmod</a:t>
            </a:r>
            <a:r>
              <a:rPr lang="en-US" dirty="0"/>
              <a:t> &amp; </a:t>
            </a:r>
            <a:r>
              <a:rPr lang="en-US" dirty="0" err="1"/>
              <a:t>chown</a:t>
            </a:r>
            <a:r>
              <a:rPr lang="en-US" dirty="0"/>
              <a:t>:</a:t>
            </a:r>
          </a:p>
        </p:txBody>
      </p:sp>
      <p:sp>
        <p:nvSpPr>
          <p:cNvPr id="9" name="Content Placeholder 8">
            <a:extLst>
              <a:ext uri="{FF2B5EF4-FFF2-40B4-BE49-F238E27FC236}">
                <a16:creationId xmlns:a16="http://schemas.microsoft.com/office/drawing/2014/main" id="{6CE6C4FB-5851-4A2B-85CD-1612B7C0BBF0}"/>
              </a:ext>
            </a:extLst>
          </p:cNvPr>
          <p:cNvSpPr>
            <a:spLocks noGrp="1"/>
          </p:cNvSpPr>
          <p:nvPr>
            <p:ph sz="half" idx="2"/>
          </p:nvPr>
        </p:nvSpPr>
        <p:spPr>
          <a:xfrm>
            <a:off x="839788" y="2505075"/>
            <a:ext cx="4344157" cy="2967257"/>
          </a:xfrm>
        </p:spPr>
        <p:txBody>
          <a:bodyPr/>
          <a:lstStyle/>
          <a:p>
            <a:r>
              <a:rPr lang="en-US" dirty="0" err="1"/>
              <a:t>chown</a:t>
            </a:r>
            <a:r>
              <a:rPr lang="en-US" dirty="0"/>
              <a:t>: change ownership of  file/directory.</a:t>
            </a:r>
          </a:p>
          <a:p>
            <a:r>
              <a:rPr lang="en-US" dirty="0" err="1"/>
              <a:t>chown</a:t>
            </a:r>
            <a:r>
              <a:rPr lang="en-US" dirty="0"/>
              <a:t> -R  </a:t>
            </a:r>
            <a:r>
              <a:rPr lang="en-US" dirty="0" err="1"/>
              <a:t>saad:saad</a:t>
            </a:r>
            <a:r>
              <a:rPr lang="en-US" dirty="0"/>
              <a:t> &lt;directory&gt; will change the owner recursively to the directory and its sub-directories.</a:t>
            </a:r>
          </a:p>
          <a:p>
            <a:pPr marL="0" indent="0">
              <a:buNone/>
            </a:pPr>
            <a:endParaRPr lang="en-US" dirty="0"/>
          </a:p>
        </p:txBody>
      </p:sp>
      <p:sp>
        <p:nvSpPr>
          <p:cNvPr id="18" name="Content Placeholder 8">
            <a:extLst>
              <a:ext uri="{FF2B5EF4-FFF2-40B4-BE49-F238E27FC236}">
                <a16:creationId xmlns:a16="http://schemas.microsoft.com/office/drawing/2014/main" id="{091A4DBE-F0CB-4407-9366-1CA4DB6F89A6}"/>
              </a:ext>
            </a:extLst>
          </p:cNvPr>
          <p:cNvSpPr txBox="1">
            <a:spLocks/>
          </p:cNvSpPr>
          <p:nvPr/>
        </p:nvSpPr>
        <p:spPr>
          <a:xfrm>
            <a:off x="5496194" y="2639609"/>
            <a:ext cx="4344157" cy="318441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t>chown</a:t>
            </a:r>
            <a:r>
              <a:rPr lang="en-US" dirty="0"/>
              <a:t> </a:t>
            </a:r>
            <a:r>
              <a:rPr lang="en-US" dirty="0" err="1"/>
              <a:t>saad:saad</a:t>
            </a:r>
            <a:r>
              <a:rPr lang="en-US" dirty="0"/>
              <a:t> file1.txt will change file1.txt ownership/</a:t>
            </a:r>
            <a:r>
              <a:rPr lang="en-US" dirty="0" err="1"/>
              <a:t>groupship</a:t>
            </a:r>
            <a:r>
              <a:rPr lang="en-US" dirty="0"/>
              <a:t> to desired user/group.</a:t>
            </a:r>
          </a:p>
          <a:p>
            <a:r>
              <a:rPr lang="en-US" dirty="0"/>
              <a:t>Need to be root (administrator on the system) to change to other owner.</a:t>
            </a:r>
          </a:p>
        </p:txBody>
      </p:sp>
      <p:sp>
        <p:nvSpPr>
          <p:cNvPr id="20" name="Content Placeholder 5">
            <a:extLst>
              <a:ext uri="{FF2B5EF4-FFF2-40B4-BE49-F238E27FC236}">
                <a16:creationId xmlns:a16="http://schemas.microsoft.com/office/drawing/2014/main" id="{A6693882-F90B-40E0-A6B6-C191722CA188}"/>
              </a:ext>
            </a:extLst>
          </p:cNvPr>
          <p:cNvSpPr txBox="1">
            <a:spLocks/>
          </p:cNvSpPr>
          <p:nvPr/>
        </p:nvSpPr>
        <p:spPr>
          <a:xfrm>
            <a:off x="4466687" y="5883853"/>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a:t>
            </a:r>
            <a:r>
              <a:rPr lang="en-US" dirty="0" err="1"/>
              <a:t>chown</a:t>
            </a:r>
            <a:r>
              <a:rPr lang="en-US" dirty="0"/>
              <a:t> --help will give you more info about available options</a:t>
            </a:r>
          </a:p>
          <a:p>
            <a:pPr marL="0" indent="0">
              <a:buNone/>
            </a:pPr>
            <a:endParaRPr lang="en-US" dirty="0"/>
          </a:p>
        </p:txBody>
      </p:sp>
      <p:pic>
        <p:nvPicPr>
          <p:cNvPr id="3" name="Picture 2">
            <a:extLst>
              <a:ext uri="{FF2B5EF4-FFF2-40B4-BE49-F238E27FC236}">
                <a16:creationId xmlns:a16="http://schemas.microsoft.com/office/drawing/2014/main" id="{6CB237CB-1849-458E-825C-9070F74D45CA}"/>
              </a:ext>
            </a:extLst>
          </p:cNvPr>
          <p:cNvPicPr>
            <a:picLocks noChangeAspect="1"/>
          </p:cNvPicPr>
          <p:nvPr/>
        </p:nvPicPr>
        <p:blipFill>
          <a:blip r:embed="rId2"/>
          <a:stretch>
            <a:fillRect/>
          </a:stretch>
        </p:blipFill>
        <p:spPr>
          <a:xfrm>
            <a:off x="839788" y="1788107"/>
            <a:ext cx="8743950" cy="771525"/>
          </a:xfrm>
          <a:prstGeom prst="rect">
            <a:avLst/>
          </a:prstGeom>
        </p:spPr>
      </p:pic>
    </p:spTree>
    <p:extLst>
      <p:ext uri="{BB962C8B-B14F-4D97-AF65-F5344CB8AC3E}">
        <p14:creationId xmlns:p14="http://schemas.microsoft.com/office/powerpoint/2010/main" val="2977954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p:txBody>
          <a:bodyPr>
            <a:normAutofit/>
          </a:bodyPr>
          <a:lstStyle/>
          <a:p>
            <a:r>
              <a:rPr lang="en-US" dirty="0"/>
              <a:t>File &amp; Directory management </a:t>
            </a:r>
            <a:br>
              <a:rPr lang="en-US" dirty="0"/>
            </a:br>
            <a:r>
              <a:rPr lang="en-US" dirty="0" err="1"/>
              <a:t>cp,mv,rm,mkdir,touch,find,locate,cat</a:t>
            </a:r>
            <a:r>
              <a:rPr lang="en-US" dirty="0"/>
              <a:t>:</a:t>
            </a:r>
          </a:p>
        </p:txBody>
      </p:sp>
      <p:sp>
        <p:nvSpPr>
          <p:cNvPr id="9" name="Content Placeholder 8">
            <a:extLst>
              <a:ext uri="{FF2B5EF4-FFF2-40B4-BE49-F238E27FC236}">
                <a16:creationId xmlns:a16="http://schemas.microsoft.com/office/drawing/2014/main" id="{6CE6C4FB-5851-4A2B-85CD-1612B7C0BBF0}"/>
              </a:ext>
            </a:extLst>
          </p:cNvPr>
          <p:cNvSpPr>
            <a:spLocks noGrp="1"/>
          </p:cNvSpPr>
          <p:nvPr>
            <p:ph sz="half" idx="2"/>
          </p:nvPr>
        </p:nvSpPr>
        <p:spPr>
          <a:xfrm>
            <a:off x="839788" y="2505075"/>
            <a:ext cx="4344157" cy="2967257"/>
          </a:xfrm>
        </p:spPr>
        <p:txBody>
          <a:bodyPr/>
          <a:lstStyle/>
          <a:p>
            <a:r>
              <a:rPr lang="en-US" dirty="0"/>
              <a:t>cp: will copy files &amp; directories if you add option “-r” example: cp -r &lt;dir1&gt; &lt;dir2&gt;</a:t>
            </a:r>
          </a:p>
          <a:p>
            <a:r>
              <a:rPr lang="en-US" dirty="0"/>
              <a:t> mv: will move files &amp; directories and also it can rename!</a:t>
            </a:r>
          </a:p>
          <a:p>
            <a:pPr marL="0" indent="0">
              <a:buNone/>
            </a:pPr>
            <a:endParaRPr lang="en-US" dirty="0"/>
          </a:p>
          <a:p>
            <a:pPr marL="0" indent="0">
              <a:buNone/>
            </a:pPr>
            <a:endParaRPr lang="en-US" dirty="0"/>
          </a:p>
        </p:txBody>
      </p:sp>
      <p:sp>
        <p:nvSpPr>
          <p:cNvPr id="18" name="Content Placeholder 8">
            <a:extLst>
              <a:ext uri="{FF2B5EF4-FFF2-40B4-BE49-F238E27FC236}">
                <a16:creationId xmlns:a16="http://schemas.microsoft.com/office/drawing/2014/main" id="{091A4DBE-F0CB-4407-9366-1CA4DB6F89A6}"/>
              </a:ext>
            </a:extLst>
          </p:cNvPr>
          <p:cNvSpPr txBox="1">
            <a:spLocks/>
          </p:cNvSpPr>
          <p:nvPr/>
        </p:nvSpPr>
        <p:spPr>
          <a:xfrm>
            <a:off x="5496194" y="2639609"/>
            <a:ext cx="4344157" cy="31844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rm: will remove files only! If you add option “-rf” it will remove directories.</a:t>
            </a:r>
          </a:p>
          <a:p>
            <a:r>
              <a:rPr lang="en-US" dirty="0" err="1"/>
              <a:t>mkdir</a:t>
            </a:r>
            <a:r>
              <a:rPr lang="en-US" dirty="0"/>
              <a:t>: will make new directory.</a:t>
            </a:r>
          </a:p>
          <a:p>
            <a:r>
              <a:rPr lang="en-US" dirty="0"/>
              <a:t>touch: will create new file</a:t>
            </a:r>
          </a:p>
        </p:txBody>
      </p:sp>
      <p:sp>
        <p:nvSpPr>
          <p:cNvPr id="20" name="Content Placeholder 5">
            <a:extLst>
              <a:ext uri="{FF2B5EF4-FFF2-40B4-BE49-F238E27FC236}">
                <a16:creationId xmlns:a16="http://schemas.microsoft.com/office/drawing/2014/main" id="{A6693882-F90B-40E0-A6B6-C191722CA188}"/>
              </a:ext>
            </a:extLst>
          </p:cNvPr>
          <p:cNvSpPr txBox="1">
            <a:spLocks/>
          </p:cNvSpPr>
          <p:nvPr/>
        </p:nvSpPr>
        <p:spPr>
          <a:xfrm>
            <a:off x="4466687" y="5883853"/>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7086062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p:txBody>
          <a:bodyPr>
            <a:normAutofit/>
          </a:bodyPr>
          <a:lstStyle/>
          <a:p>
            <a:r>
              <a:rPr lang="en-US" dirty="0"/>
              <a:t>File &amp; Directory management </a:t>
            </a:r>
            <a:br>
              <a:rPr lang="en-US" dirty="0"/>
            </a:br>
            <a:r>
              <a:rPr lang="en-US" dirty="0"/>
              <a:t>cp, mv, rm, </a:t>
            </a:r>
            <a:r>
              <a:rPr lang="en-US" dirty="0" err="1"/>
              <a:t>mkdir</a:t>
            </a:r>
            <a:r>
              <a:rPr lang="en-US" dirty="0"/>
              <a:t>, touch, find, locate, cat :</a:t>
            </a:r>
          </a:p>
        </p:txBody>
      </p:sp>
      <p:sp>
        <p:nvSpPr>
          <p:cNvPr id="9" name="Content Placeholder 8">
            <a:extLst>
              <a:ext uri="{FF2B5EF4-FFF2-40B4-BE49-F238E27FC236}">
                <a16:creationId xmlns:a16="http://schemas.microsoft.com/office/drawing/2014/main" id="{6CE6C4FB-5851-4A2B-85CD-1612B7C0BBF0}"/>
              </a:ext>
            </a:extLst>
          </p:cNvPr>
          <p:cNvSpPr>
            <a:spLocks noGrp="1"/>
          </p:cNvSpPr>
          <p:nvPr>
            <p:ph sz="half" idx="2"/>
          </p:nvPr>
        </p:nvSpPr>
        <p:spPr>
          <a:xfrm>
            <a:off x="839788" y="2505075"/>
            <a:ext cx="4344157" cy="2967257"/>
          </a:xfrm>
        </p:spPr>
        <p:txBody>
          <a:bodyPr>
            <a:normAutofit fontScale="92500" lnSpcReduction="20000"/>
          </a:bodyPr>
          <a:lstStyle/>
          <a:p>
            <a:r>
              <a:rPr lang="en-US" dirty="0"/>
              <a:t>Find: search files and directories on the system.</a:t>
            </a:r>
          </a:p>
          <a:p>
            <a:pPr marL="0" indent="0">
              <a:buNone/>
            </a:pPr>
            <a:r>
              <a:rPr lang="en-US" dirty="0"/>
              <a:t>Example: </a:t>
            </a:r>
            <a:r>
              <a:rPr lang="en-US" i="1" dirty="0"/>
              <a:t>find /</a:t>
            </a:r>
            <a:r>
              <a:rPr lang="en-US" i="1" dirty="0" err="1"/>
              <a:t>etc</a:t>
            </a:r>
            <a:r>
              <a:rPr lang="en-US" i="1" dirty="0"/>
              <a:t> -name hosts</a:t>
            </a:r>
          </a:p>
          <a:p>
            <a:r>
              <a:rPr lang="en-US" dirty="0"/>
              <a:t>Locate: need to be installed it uses database to search for files and directories fast!</a:t>
            </a:r>
          </a:p>
          <a:p>
            <a:pPr marL="0" indent="0">
              <a:buNone/>
            </a:pPr>
            <a:r>
              <a:rPr lang="en-US" dirty="0"/>
              <a:t>Commands: </a:t>
            </a:r>
            <a:r>
              <a:rPr lang="en-US" i="1" dirty="0" err="1"/>
              <a:t>updatedb,locate</a:t>
            </a:r>
            <a:r>
              <a:rPr lang="en-US" i="1" dirty="0"/>
              <a:t> &lt;file&gt;</a:t>
            </a:r>
          </a:p>
          <a:p>
            <a:pPr marL="0" indent="0">
              <a:buNone/>
            </a:pPr>
            <a:endParaRPr lang="en-US" dirty="0"/>
          </a:p>
          <a:p>
            <a:pPr marL="0" indent="0">
              <a:buNone/>
            </a:pPr>
            <a:endParaRPr lang="en-US" dirty="0"/>
          </a:p>
        </p:txBody>
      </p:sp>
      <p:sp>
        <p:nvSpPr>
          <p:cNvPr id="18" name="Content Placeholder 8">
            <a:extLst>
              <a:ext uri="{FF2B5EF4-FFF2-40B4-BE49-F238E27FC236}">
                <a16:creationId xmlns:a16="http://schemas.microsoft.com/office/drawing/2014/main" id="{091A4DBE-F0CB-4407-9366-1CA4DB6F89A6}"/>
              </a:ext>
            </a:extLst>
          </p:cNvPr>
          <p:cNvSpPr txBox="1">
            <a:spLocks/>
          </p:cNvSpPr>
          <p:nvPr/>
        </p:nvSpPr>
        <p:spPr>
          <a:xfrm>
            <a:off x="5496194" y="2639609"/>
            <a:ext cx="4344157" cy="31844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Cat: prints output of a file.</a:t>
            </a:r>
          </a:p>
          <a:p>
            <a:pPr marL="0" indent="0">
              <a:buNone/>
            </a:pPr>
            <a:r>
              <a:rPr lang="en-US" dirty="0"/>
              <a:t>Example: </a:t>
            </a:r>
            <a:r>
              <a:rPr lang="en-US" i="1" dirty="0"/>
              <a:t>cat &lt;file1.txt&gt; </a:t>
            </a:r>
          </a:p>
          <a:p>
            <a:pPr marL="0" indent="0">
              <a:buNone/>
            </a:pPr>
            <a:endParaRPr lang="en-US" dirty="0"/>
          </a:p>
        </p:txBody>
      </p:sp>
      <p:sp>
        <p:nvSpPr>
          <p:cNvPr id="20" name="Content Placeholder 5">
            <a:extLst>
              <a:ext uri="{FF2B5EF4-FFF2-40B4-BE49-F238E27FC236}">
                <a16:creationId xmlns:a16="http://schemas.microsoft.com/office/drawing/2014/main" id="{A6693882-F90B-40E0-A6B6-C191722CA188}"/>
              </a:ext>
            </a:extLst>
          </p:cNvPr>
          <p:cNvSpPr txBox="1">
            <a:spLocks/>
          </p:cNvSpPr>
          <p:nvPr/>
        </p:nvSpPr>
        <p:spPr>
          <a:xfrm>
            <a:off x="4466687" y="5883853"/>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1117700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96389"/>
          </a:xfrm>
        </p:spPr>
        <p:txBody>
          <a:bodyPr>
            <a:normAutofit fontScale="90000"/>
          </a:bodyPr>
          <a:lstStyle/>
          <a:p>
            <a:br>
              <a:rPr lang="en-US" dirty="0"/>
            </a:br>
            <a:br>
              <a:rPr lang="en-US" b="1" dirty="0"/>
            </a:br>
            <a:br>
              <a:rPr lang="en-US" b="1" dirty="0"/>
            </a:br>
            <a:r>
              <a:rPr lang="en-US" b="1" dirty="0"/>
              <a:t>Symbols:</a:t>
            </a:r>
            <a:br>
              <a:rPr lang="en-US" b="1" dirty="0"/>
            </a:br>
            <a:r>
              <a:rPr lang="en-US" b="1" dirty="0"/>
              <a:t>Pipe and redirections </a:t>
            </a:r>
            <a:r>
              <a:rPr lang="en-US" dirty="0"/>
              <a:t>|, &gt;, &gt;&gt;</a:t>
            </a: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1"/>
            <a:ext cx="10515600" cy="4351338"/>
          </a:xfrm>
        </p:spPr>
        <p:txBody>
          <a:bodyPr>
            <a:normAutofit/>
          </a:bodyPr>
          <a:lstStyle/>
          <a:p>
            <a:r>
              <a:rPr lang="en-US" dirty="0"/>
              <a:t>Pipe |: | is a command in Linux that lets you use two or more commands such that output of one command serves as input to the next. Example: cat file.txt | grep “hello”</a:t>
            </a:r>
          </a:p>
          <a:p>
            <a:r>
              <a:rPr lang="en-US" dirty="0"/>
              <a:t>&gt; : Redirect the input to another file.</a:t>
            </a:r>
          </a:p>
          <a:p>
            <a:r>
              <a:rPr lang="en-US" dirty="0"/>
              <a:t>&gt;&gt;: Adds additional input appending the file.</a:t>
            </a:r>
          </a:p>
          <a:p>
            <a:pPr marL="0" indent="0">
              <a:buNone/>
            </a:pPr>
            <a:r>
              <a:rPr lang="en-US" dirty="0"/>
              <a:t>Example 1 “&gt;”: echo “This is a test” &gt; newfile.txt </a:t>
            </a:r>
          </a:p>
          <a:p>
            <a:pPr marL="0" indent="0">
              <a:buNone/>
            </a:pPr>
            <a:r>
              <a:rPr lang="en-US" dirty="0"/>
              <a:t>It will add the line: This is a test to the newfile.txt.</a:t>
            </a:r>
          </a:p>
          <a:p>
            <a:pPr marL="0" indent="0">
              <a:buNone/>
            </a:pPr>
            <a:r>
              <a:rPr lang="en-US" dirty="0"/>
              <a:t>Example 2 “&gt;&gt;”: echo “This is a new line” &gt;&gt; newfile.txt</a:t>
            </a:r>
          </a:p>
          <a:p>
            <a:pPr marL="0" indent="0">
              <a:buNone/>
            </a:pPr>
            <a:r>
              <a:rPr lang="en-US" dirty="0"/>
              <a:t>It will append a new line (This is a new line) to the newfile.txt</a:t>
            </a:r>
          </a:p>
          <a:p>
            <a:pPr marL="0" indent="0">
              <a:buNone/>
            </a:pPr>
            <a:endParaRPr lang="en-US" dirty="0"/>
          </a:p>
          <a:p>
            <a:endParaRPr lang="en-US" dirty="0"/>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907064"/>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1222874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p:txBody>
          <a:bodyPr>
            <a:normAutofit fontScale="90000"/>
          </a:bodyPr>
          <a:lstStyle/>
          <a:p>
            <a:r>
              <a:rPr lang="en-US" b="1" dirty="0"/>
              <a:t>Filters</a:t>
            </a:r>
            <a:r>
              <a:rPr lang="en-US" dirty="0"/>
              <a:t>:</a:t>
            </a:r>
            <a:br>
              <a:rPr lang="en-US" dirty="0"/>
            </a:br>
            <a:r>
              <a:rPr lang="en-US" dirty="0"/>
              <a:t>grep, more, less, head, tail</a:t>
            </a:r>
            <a:br>
              <a:rPr lang="en-US" dirty="0"/>
            </a:br>
            <a:endParaRPr lang="en-US" dirty="0"/>
          </a:p>
        </p:txBody>
      </p:sp>
      <p:sp>
        <p:nvSpPr>
          <p:cNvPr id="9" name="Content Placeholder 8">
            <a:extLst>
              <a:ext uri="{FF2B5EF4-FFF2-40B4-BE49-F238E27FC236}">
                <a16:creationId xmlns:a16="http://schemas.microsoft.com/office/drawing/2014/main" id="{6CE6C4FB-5851-4A2B-85CD-1612B7C0BBF0}"/>
              </a:ext>
            </a:extLst>
          </p:cNvPr>
          <p:cNvSpPr>
            <a:spLocks noGrp="1"/>
          </p:cNvSpPr>
          <p:nvPr>
            <p:ph sz="half" idx="2"/>
          </p:nvPr>
        </p:nvSpPr>
        <p:spPr>
          <a:xfrm>
            <a:off x="839788" y="2118213"/>
            <a:ext cx="4498901" cy="2967257"/>
          </a:xfrm>
        </p:spPr>
        <p:txBody>
          <a:bodyPr>
            <a:normAutofit fontScale="85000" lnSpcReduction="20000"/>
          </a:bodyPr>
          <a:lstStyle/>
          <a:p>
            <a:r>
              <a:rPr lang="en-US" b="1" dirty="0"/>
              <a:t>Grep</a:t>
            </a:r>
            <a:r>
              <a:rPr lang="en-US" dirty="0"/>
              <a:t>: </a:t>
            </a:r>
            <a:r>
              <a:rPr lang="en-US" i="1" dirty="0"/>
              <a:t>grep</a:t>
            </a:r>
            <a:r>
              <a:rPr lang="en-US" dirty="0"/>
              <a:t> search for a string of characters in a specified file.</a:t>
            </a:r>
          </a:p>
          <a:p>
            <a:pPr marL="0" indent="0">
              <a:buNone/>
            </a:pPr>
            <a:r>
              <a:rPr lang="en-US" dirty="0"/>
              <a:t>Example: grep “hello” &lt;file1&gt;</a:t>
            </a:r>
          </a:p>
          <a:p>
            <a:r>
              <a:rPr lang="en-US" b="1" dirty="0"/>
              <a:t>More</a:t>
            </a:r>
            <a:r>
              <a:rPr lang="en-US" dirty="0"/>
              <a:t>: </a:t>
            </a:r>
            <a:r>
              <a:rPr lang="en-US" i="1" dirty="0"/>
              <a:t>more</a:t>
            </a:r>
            <a:r>
              <a:rPr lang="en-US" dirty="0"/>
              <a:t> command is used to view the text files in the command prompt, displaying one screen at a time in case the file is large (For example log files).</a:t>
            </a:r>
          </a:p>
        </p:txBody>
      </p:sp>
      <p:sp>
        <p:nvSpPr>
          <p:cNvPr id="18" name="Content Placeholder 8">
            <a:extLst>
              <a:ext uri="{FF2B5EF4-FFF2-40B4-BE49-F238E27FC236}">
                <a16:creationId xmlns:a16="http://schemas.microsoft.com/office/drawing/2014/main" id="{091A4DBE-F0CB-4407-9366-1CA4DB6F89A6}"/>
              </a:ext>
            </a:extLst>
          </p:cNvPr>
          <p:cNvSpPr txBox="1">
            <a:spLocks/>
          </p:cNvSpPr>
          <p:nvPr/>
        </p:nvSpPr>
        <p:spPr>
          <a:xfrm>
            <a:off x="5496194" y="2118213"/>
            <a:ext cx="4344157" cy="3184416"/>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Less: </a:t>
            </a:r>
            <a:r>
              <a:rPr lang="en-US" i="1" dirty="0"/>
              <a:t>less</a:t>
            </a:r>
            <a:r>
              <a:rPr lang="en-US" dirty="0"/>
              <a:t> is most useful for viewing the content of large files or the results of commands that produce many lines of output.</a:t>
            </a:r>
          </a:p>
          <a:p>
            <a:r>
              <a:rPr lang="en-US" b="1" dirty="0"/>
              <a:t>Head</a:t>
            </a:r>
            <a:r>
              <a:rPr lang="en-US" dirty="0"/>
              <a:t>: </a:t>
            </a:r>
            <a:r>
              <a:rPr lang="en-US" i="1" dirty="0"/>
              <a:t>head</a:t>
            </a:r>
            <a:r>
              <a:rPr lang="en-US" dirty="0"/>
              <a:t> it prints the first 10 lines of the specified files.</a:t>
            </a:r>
          </a:p>
          <a:p>
            <a:r>
              <a:rPr lang="en-US" b="1" dirty="0"/>
              <a:t>Tail: </a:t>
            </a:r>
            <a:r>
              <a:rPr lang="en-US" i="1" dirty="0"/>
              <a:t>tail </a:t>
            </a:r>
            <a:r>
              <a:rPr lang="en-US" dirty="0"/>
              <a:t>returns the last ten lines of each file that it is given. It may also be used to follow a file in real-time and watch as new lines are written to it.</a:t>
            </a:r>
          </a:p>
        </p:txBody>
      </p:sp>
      <p:sp>
        <p:nvSpPr>
          <p:cNvPr id="20" name="Content Placeholder 5">
            <a:extLst>
              <a:ext uri="{FF2B5EF4-FFF2-40B4-BE49-F238E27FC236}">
                <a16:creationId xmlns:a16="http://schemas.microsoft.com/office/drawing/2014/main" id="{A6693882-F90B-40E0-A6B6-C191722CA188}"/>
              </a:ext>
            </a:extLst>
          </p:cNvPr>
          <p:cNvSpPr txBox="1">
            <a:spLocks/>
          </p:cNvSpPr>
          <p:nvPr/>
        </p:nvSpPr>
        <p:spPr>
          <a:xfrm>
            <a:off x="4466687" y="5883853"/>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26600177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09DC7-B13E-473F-BF76-EA3DB34C897D}"/>
              </a:ext>
            </a:extLst>
          </p:cNvPr>
          <p:cNvSpPr>
            <a:spLocks noGrp="1"/>
          </p:cNvSpPr>
          <p:nvPr>
            <p:ph type="title"/>
          </p:nvPr>
        </p:nvSpPr>
        <p:spPr/>
        <p:txBody>
          <a:bodyPr/>
          <a:lstStyle/>
          <a:p>
            <a:pPr marL="571500" indent="-571500">
              <a:buFont typeface="Arial" panose="020B0604020202020204" pitchFamily="34" charset="0"/>
              <a:buChar char="•"/>
            </a:pPr>
            <a:r>
              <a:rPr lang="en-US" b="1" dirty="0"/>
              <a:t>Hot keys</a:t>
            </a:r>
          </a:p>
        </p:txBody>
      </p:sp>
      <p:sp>
        <p:nvSpPr>
          <p:cNvPr id="7" name="Content Placeholder 6">
            <a:extLst>
              <a:ext uri="{FF2B5EF4-FFF2-40B4-BE49-F238E27FC236}">
                <a16:creationId xmlns:a16="http://schemas.microsoft.com/office/drawing/2014/main" id="{9C37BBDD-27F6-492D-8FD9-31CE3B93FD15}"/>
              </a:ext>
            </a:extLst>
          </p:cNvPr>
          <p:cNvSpPr>
            <a:spLocks noGrp="1"/>
          </p:cNvSpPr>
          <p:nvPr>
            <p:ph sz="half" idx="1"/>
          </p:nvPr>
        </p:nvSpPr>
        <p:spPr/>
        <p:txBody>
          <a:bodyPr>
            <a:normAutofit/>
          </a:bodyPr>
          <a:lstStyle/>
          <a:p>
            <a:r>
              <a:rPr lang="en-US" i="1" dirty="0"/>
              <a:t>CTRL + C</a:t>
            </a:r>
          </a:p>
          <a:p>
            <a:pPr marL="0" indent="0">
              <a:buNone/>
            </a:pPr>
            <a:r>
              <a:rPr lang="en-US" dirty="0"/>
              <a:t>When you have a process running in a terminal window, you can kill that process with the Ctrl + c combination.</a:t>
            </a:r>
          </a:p>
          <a:p>
            <a:r>
              <a:rPr lang="en-US" i="1" dirty="0"/>
              <a:t>CTRL+ALT+DELETE</a:t>
            </a:r>
          </a:p>
          <a:p>
            <a:pPr marL="0" indent="0">
              <a:buNone/>
            </a:pPr>
            <a:r>
              <a:rPr lang="en-US" dirty="0"/>
              <a:t>If all else fails and you just need to reboot, you can hit this combination to instantly start the reboot process.</a:t>
            </a:r>
          </a:p>
        </p:txBody>
      </p:sp>
      <p:sp>
        <p:nvSpPr>
          <p:cNvPr id="8" name="Content Placeholder 7">
            <a:extLst>
              <a:ext uri="{FF2B5EF4-FFF2-40B4-BE49-F238E27FC236}">
                <a16:creationId xmlns:a16="http://schemas.microsoft.com/office/drawing/2014/main" id="{B7384075-0878-4988-B7FA-E65323FE187D}"/>
              </a:ext>
            </a:extLst>
          </p:cNvPr>
          <p:cNvSpPr>
            <a:spLocks noGrp="1"/>
          </p:cNvSpPr>
          <p:nvPr>
            <p:ph sz="half" idx="2"/>
          </p:nvPr>
        </p:nvSpPr>
        <p:spPr/>
        <p:txBody>
          <a:bodyPr>
            <a:normAutofit/>
          </a:bodyPr>
          <a:lstStyle/>
          <a:p>
            <a:r>
              <a:rPr lang="en-US" i="1" dirty="0"/>
              <a:t>CTRL + R</a:t>
            </a:r>
          </a:p>
          <a:p>
            <a:pPr marL="0" indent="0">
              <a:buNone/>
            </a:pPr>
            <a:r>
              <a:rPr lang="en-US" dirty="0"/>
              <a:t>When you hit Ctrl + r, you are prompted to enter a character (or string of characters). You'll have returned to you any previously issued command with that character or combination within.</a:t>
            </a:r>
            <a:endParaRPr lang="en-US" i="1" dirty="0"/>
          </a:p>
        </p:txBody>
      </p:sp>
    </p:spTree>
    <p:extLst>
      <p:ext uri="{BB962C8B-B14F-4D97-AF65-F5344CB8AC3E}">
        <p14:creationId xmlns:p14="http://schemas.microsoft.com/office/powerpoint/2010/main" val="32142803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p:txBody>
          <a:bodyPr>
            <a:normAutofit/>
          </a:bodyPr>
          <a:lstStyle/>
          <a:p>
            <a:r>
              <a:rPr lang="en-US" dirty="0"/>
              <a:t>File Editors</a:t>
            </a:r>
            <a:br>
              <a:rPr lang="en-US" dirty="0"/>
            </a:br>
            <a:r>
              <a:rPr lang="en-US" dirty="0"/>
              <a:t>vim and nano:</a:t>
            </a:r>
          </a:p>
        </p:txBody>
      </p:sp>
      <p:sp>
        <p:nvSpPr>
          <p:cNvPr id="9" name="Content Placeholder 8">
            <a:extLst>
              <a:ext uri="{FF2B5EF4-FFF2-40B4-BE49-F238E27FC236}">
                <a16:creationId xmlns:a16="http://schemas.microsoft.com/office/drawing/2014/main" id="{6CE6C4FB-5851-4A2B-85CD-1612B7C0BBF0}"/>
              </a:ext>
            </a:extLst>
          </p:cNvPr>
          <p:cNvSpPr>
            <a:spLocks noGrp="1"/>
          </p:cNvSpPr>
          <p:nvPr>
            <p:ph sz="half" idx="2"/>
          </p:nvPr>
        </p:nvSpPr>
        <p:spPr>
          <a:xfrm>
            <a:off x="839788" y="1793631"/>
            <a:ext cx="10653517" cy="3629464"/>
          </a:xfrm>
        </p:spPr>
        <p:txBody>
          <a:bodyPr>
            <a:normAutofit fontScale="25000" lnSpcReduction="20000"/>
          </a:bodyPr>
          <a:lstStyle/>
          <a:p>
            <a:r>
              <a:rPr lang="en-US" sz="9600" dirty="0"/>
              <a:t>vim: Is a powerful text editor that most Linux admins &amp; users use all the time.</a:t>
            </a:r>
          </a:p>
          <a:p>
            <a:r>
              <a:rPr lang="en-US" sz="9600" dirty="0"/>
              <a:t>Basic usage, example: vim file1.txt</a:t>
            </a:r>
          </a:p>
          <a:p>
            <a:pPr marL="0" indent="0">
              <a:buNone/>
            </a:pPr>
            <a:r>
              <a:rPr lang="en-US" sz="9600" dirty="0"/>
              <a:t>Movement: &lt;Arrow Keys&gt; or </a:t>
            </a:r>
            <a:r>
              <a:rPr lang="en-US" sz="9600" b="1" dirty="0"/>
              <a:t>&lt;h&gt;,&lt;j&gt;, &lt;k&gt;,&lt;l&gt;,&lt;b&gt;,&lt;e&gt;,&lt;0&gt;,&lt;$&gt;,&lt;gg&gt;,&lt;G&gt;</a:t>
            </a:r>
          </a:p>
          <a:p>
            <a:pPr marL="0" indent="0">
              <a:buNone/>
            </a:pPr>
            <a:r>
              <a:rPr lang="en-US" sz="9600" dirty="0"/>
              <a:t>Add text: press letter</a:t>
            </a:r>
            <a:r>
              <a:rPr lang="en-US" sz="9600" i="1" dirty="0"/>
              <a:t>: </a:t>
            </a:r>
            <a:r>
              <a:rPr lang="en-US" sz="9600" b="1" i="1" dirty="0" err="1"/>
              <a:t>i</a:t>
            </a:r>
            <a:r>
              <a:rPr lang="en-US" sz="9600" b="1" dirty="0"/>
              <a:t> (insert text/edit)</a:t>
            </a:r>
          </a:p>
          <a:p>
            <a:pPr marL="0" indent="0">
              <a:buNone/>
            </a:pPr>
            <a:r>
              <a:rPr lang="en-US" sz="9600" dirty="0"/>
              <a:t>Exit command line: </a:t>
            </a:r>
            <a:r>
              <a:rPr lang="en-US" sz="9600" b="1" dirty="0"/>
              <a:t>press ESC (exit to VIM command line)</a:t>
            </a:r>
          </a:p>
          <a:p>
            <a:pPr marL="0" indent="0">
              <a:buNone/>
            </a:pPr>
            <a:r>
              <a:rPr lang="en-US" sz="9600" dirty="0"/>
              <a:t>Change/Delete/Replace: </a:t>
            </a:r>
            <a:r>
              <a:rPr lang="en-US" sz="9600" b="1" dirty="0"/>
              <a:t>&lt;x&gt;,&lt;</a:t>
            </a:r>
            <a:r>
              <a:rPr lang="en-US" sz="9600" b="1" dirty="0" err="1"/>
              <a:t>cw</a:t>
            </a:r>
            <a:r>
              <a:rPr lang="en-US" sz="9600" b="1" dirty="0"/>
              <a:t>&gt;,&lt;</a:t>
            </a:r>
            <a:r>
              <a:rPr lang="en-US" sz="9600" b="1" dirty="0" err="1"/>
              <a:t>dw</a:t>
            </a:r>
            <a:r>
              <a:rPr lang="en-US" sz="9600" b="1" dirty="0"/>
              <a:t>&gt;,&lt;dd&gt;,&lt;r&gt;,&lt;R&gt;</a:t>
            </a:r>
          </a:p>
          <a:p>
            <a:pPr marL="0" indent="0">
              <a:buNone/>
            </a:pPr>
            <a:r>
              <a:rPr lang="en-US" sz="9600" dirty="0"/>
              <a:t>Copy/Paste: </a:t>
            </a:r>
            <a:r>
              <a:rPr lang="en-US" sz="9600" b="1" dirty="0"/>
              <a:t>&lt;v&gt;,&lt;P&gt;,&lt;u&gt;,&lt;y&gt;,&lt;</a:t>
            </a:r>
            <a:r>
              <a:rPr lang="en-US" sz="9600" b="1" dirty="0" err="1"/>
              <a:t>yy</a:t>
            </a:r>
            <a:r>
              <a:rPr lang="en-US" sz="9600" b="1" dirty="0"/>
              <a:t>&gt;</a:t>
            </a:r>
          </a:p>
          <a:p>
            <a:pPr marL="0" indent="0">
              <a:buNone/>
            </a:pPr>
            <a:r>
              <a:rPr lang="en-US" sz="9600" dirty="0"/>
              <a:t>Search/Replace: </a:t>
            </a:r>
            <a:r>
              <a:rPr lang="en-US" sz="9600" b="1" dirty="0"/>
              <a:t>&lt;/&gt;,&lt;n&gt;,&lt;N&gt;,&lt;:%s/’regex’/’replacement’/g&gt;</a:t>
            </a:r>
          </a:p>
          <a:p>
            <a:pPr marL="0" indent="0">
              <a:buNone/>
            </a:pPr>
            <a:r>
              <a:rPr lang="en-US" sz="9600" dirty="0"/>
              <a:t>Save/Quit: </a:t>
            </a:r>
            <a:r>
              <a:rPr lang="en-US" sz="9600" b="1" dirty="0"/>
              <a:t>&lt;:q&gt;,&lt;:w&gt;,&lt;:q!&gt;</a:t>
            </a:r>
          </a:p>
          <a:p>
            <a:pPr marL="0" indent="0">
              <a:buNone/>
            </a:pPr>
            <a:r>
              <a:rPr lang="en-US" dirty="0"/>
              <a:t> </a:t>
            </a:r>
          </a:p>
          <a:p>
            <a:pPr marL="0" indent="0">
              <a:buNone/>
            </a:pPr>
            <a:endParaRPr lang="en-US" dirty="0"/>
          </a:p>
          <a:p>
            <a:pPr marL="0" indent="0">
              <a:buNone/>
            </a:pPr>
            <a:endParaRPr lang="en-US" dirty="0"/>
          </a:p>
          <a:p>
            <a:pPr marL="0" indent="0">
              <a:buNone/>
            </a:pPr>
            <a:endParaRPr lang="en-US" dirty="0"/>
          </a:p>
        </p:txBody>
      </p:sp>
      <p:sp>
        <p:nvSpPr>
          <p:cNvPr id="20" name="Content Placeholder 5">
            <a:extLst>
              <a:ext uri="{FF2B5EF4-FFF2-40B4-BE49-F238E27FC236}">
                <a16:creationId xmlns:a16="http://schemas.microsoft.com/office/drawing/2014/main" id="{A6693882-F90B-40E0-A6B6-C191722CA188}"/>
              </a:ext>
            </a:extLst>
          </p:cNvPr>
          <p:cNvSpPr txBox="1">
            <a:spLocks/>
          </p:cNvSpPr>
          <p:nvPr/>
        </p:nvSpPr>
        <p:spPr>
          <a:xfrm>
            <a:off x="4431518" y="5560296"/>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3927991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9EF7D-729C-47BF-AE79-4DB709A930AC}"/>
              </a:ext>
            </a:extLst>
          </p:cNvPr>
          <p:cNvSpPr>
            <a:spLocks noGrp="1"/>
          </p:cNvSpPr>
          <p:nvPr>
            <p:ph type="title"/>
          </p:nvPr>
        </p:nvSpPr>
        <p:spPr/>
        <p:txBody>
          <a:bodyPr/>
          <a:lstStyle/>
          <a:p>
            <a:r>
              <a:rPr lang="en-US" dirty="0"/>
              <a:t>What we will cover?</a:t>
            </a:r>
            <a:br>
              <a:rPr lang="en-US" dirty="0"/>
            </a:br>
            <a:r>
              <a:rPr lang="en-US" dirty="0"/>
              <a:t>Day 1</a:t>
            </a:r>
          </a:p>
        </p:txBody>
      </p:sp>
      <p:sp>
        <p:nvSpPr>
          <p:cNvPr id="3" name="Content Placeholder 2">
            <a:extLst>
              <a:ext uri="{FF2B5EF4-FFF2-40B4-BE49-F238E27FC236}">
                <a16:creationId xmlns:a16="http://schemas.microsoft.com/office/drawing/2014/main" id="{99F30E49-E793-49ED-B53D-F3B5860DCE1E}"/>
              </a:ext>
            </a:extLst>
          </p:cNvPr>
          <p:cNvSpPr>
            <a:spLocks noGrp="1"/>
          </p:cNvSpPr>
          <p:nvPr>
            <p:ph idx="4294967295"/>
          </p:nvPr>
        </p:nvSpPr>
        <p:spPr>
          <a:xfrm>
            <a:off x="838200" y="1910031"/>
            <a:ext cx="10515600" cy="4351338"/>
          </a:xfrm>
        </p:spPr>
        <p:txBody>
          <a:bodyPr>
            <a:normAutofit/>
          </a:bodyPr>
          <a:lstStyle/>
          <a:p>
            <a:r>
              <a:rPr lang="en-US" b="1"/>
              <a:t>Shell</a:t>
            </a:r>
            <a:endParaRPr lang="en-US" b="1" dirty="0"/>
          </a:p>
          <a:p>
            <a:r>
              <a:rPr lang="en-US" b="1" dirty="0"/>
              <a:t>File System &amp; Management</a:t>
            </a:r>
          </a:p>
          <a:p>
            <a:r>
              <a:rPr lang="en-US" b="1" dirty="0"/>
              <a:t>System Information</a:t>
            </a:r>
          </a:p>
          <a:p>
            <a:r>
              <a:rPr lang="en-US" b="1" dirty="0"/>
              <a:t>Symbols</a:t>
            </a:r>
            <a:endParaRPr lang="en-US" dirty="0"/>
          </a:p>
          <a:p>
            <a:r>
              <a:rPr lang="en-US" b="1" dirty="0"/>
              <a:t>Filters</a:t>
            </a:r>
          </a:p>
          <a:p>
            <a:r>
              <a:rPr lang="en-US" b="1" dirty="0"/>
              <a:t>Hotkeys</a:t>
            </a:r>
          </a:p>
          <a:p>
            <a:r>
              <a:rPr lang="en-US" b="1" dirty="0"/>
              <a:t>File Editors</a:t>
            </a:r>
          </a:p>
        </p:txBody>
      </p:sp>
    </p:spTree>
    <p:extLst>
      <p:ext uri="{BB962C8B-B14F-4D97-AF65-F5344CB8AC3E}">
        <p14:creationId xmlns:p14="http://schemas.microsoft.com/office/powerpoint/2010/main" val="20687033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p:txBody>
          <a:bodyPr>
            <a:normAutofit/>
          </a:bodyPr>
          <a:lstStyle/>
          <a:p>
            <a:r>
              <a:rPr lang="en-US" dirty="0"/>
              <a:t>File Editors</a:t>
            </a:r>
            <a:br>
              <a:rPr lang="en-US" dirty="0"/>
            </a:br>
            <a:r>
              <a:rPr lang="en-US" dirty="0"/>
              <a:t>vim and nano:</a:t>
            </a:r>
          </a:p>
        </p:txBody>
      </p:sp>
      <p:sp>
        <p:nvSpPr>
          <p:cNvPr id="9" name="Content Placeholder 8">
            <a:extLst>
              <a:ext uri="{FF2B5EF4-FFF2-40B4-BE49-F238E27FC236}">
                <a16:creationId xmlns:a16="http://schemas.microsoft.com/office/drawing/2014/main" id="{6CE6C4FB-5851-4A2B-85CD-1612B7C0BBF0}"/>
              </a:ext>
            </a:extLst>
          </p:cNvPr>
          <p:cNvSpPr>
            <a:spLocks noGrp="1"/>
          </p:cNvSpPr>
          <p:nvPr>
            <p:ph sz="half" idx="2"/>
          </p:nvPr>
        </p:nvSpPr>
        <p:spPr>
          <a:xfrm>
            <a:off x="839788" y="1793631"/>
            <a:ext cx="10653517" cy="3334043"/>
          </a:xfrm>
        </p:spPr>
        <p:txBody>
          <a:bodyPr>
            <a:normAutofit/>
          </a:bodyPr>
          <a:lstStyle/>
          <a:p>
            <a:r>
              <a:rPr lang="en-US" dirty="0"/>
              <a:t>Nano: Nano text editor is pre-installed on most Linux distros. </a:t>
            </a:r>
          </a:p>
          <a:p>
            <a:pPr marL="0" indent="0">
              <a:buNone/>
            </a:pPr>
            <a:r>
              <a:rPr lang="en-US" dirty="0"/>
              <a:t>Open files with nano type: nano &lt;filename&gt;</a:t>
            </a:r>
          </a:p>
          <a:p>
            <a:pPr marL="0" indent="0">
              <a:buNone/>
            </a:pPr>
            <a:r>
              <a:rPr lang="en-US" dirty="0"/>
              <a:t>Edit: You can edit anywhere and press </a:t>
            </a:r>
            <a:r>
              <a:rPr lang="en-US" dirty="0" err="1"/>
              <a:t>ctrl+x</a:t>
            </a:r>
            <a:r>
              <a:rPr lang="en-US" dirty="0"/>
              <a:t> to save.</a:t>
            </a:r>
          </a:p>
          <a:p>
            <a:r>
              <a:rPr lang="en-US" dirty="0"/>
              <a:t>User friendly text editor and easy to work on.</a:t>
            </a:r>
          </a:p>
          <a:p>
            <a:pPr marL="0" indent="0">
              <a:buNone/>
            </a:pPr>
            <a:endParaRPr lang="en-US" dirty="0"/>
          </a:p>
          <a:p>
            <a:pPr marL="0" indent="0">
              <a:buNone/>
            </a:pPr>
            <a:endParaRPr lang="en-US" dirty="0"/>
          </a:p>
        </p:txBody>
      </p:sp>
      <p:sp>
        <p:nvSpPr>
          <p:cNvPr id="20" name="Content Placeholder 5">
            <a:extLst>
              <a:ext uri="{FF2B5EF4-FFF2-40B4-BE49-F238E27FC236}">
                <a16:creationId xmlns:a16="http://schemas.microsoft.com/office/drawing/2014/main" id="{A6693882-F90B-40E0-A6B6-C191722CA188}"/>
              </a:ext>
            </a:extLst>
          </p:cNvPr>
          <p:cNvSpPr txBox="1">
            <a:spLocks/>
          </p:cNvSpPr>
          <p:nvPr/>
        </p:nvSpPr>
        <p:spPr>
          <a:xfrm>
            <a:off x="4431518" y="5560296"/>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9430198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96389"/>
          </a:xfrm>
        </p:spPr>
        <p:txBody>
          <a:bodyPr>
            <a:normAutofit fontScale="90000"/>
          </a:bodyPr>
          <a:lstStyle/>
          <a:p>
            <a:r>
              <a:rPr lang="en-US" b="1" dirty="0"/>
              <a:t>Process Management CLI:</a:t>
            </a:r>
            <a:br>
              <a:rPr lang="en-US" b="1" dirty="0"/>
            </a:br>
            <a:r>
              <a:rPr lang="en-US" dirty="0" err="1"/>
              <a:t>ps,top,</a:t>
            </a:r>
            <a:r>
              <a:rPr lang="en-US" sz="4400" dirty="0" err="1"/>
              <a:t>kill,bg,fg</a:t>
            </a: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02068"/>
            <a:ext cx="10515600" cy="4351338"/>
          </a:xfrm>
        </p:spPr>
        <p:txBody>
          <a:bodyPr/>
          <a:lstStyle/>
          <a:p>
            <a:r>
              <a:rPr lang="en-US" dirty="0"/>
              <a:t>Ps: </a:t>
            </a:r>
            <a:r>
              <a:rPr lang="en-US" i="1" dirty="0" err="1"/>
              <a:t>ps</a:t>
            </a:r>
            <a:r>
              <a:rPr lang="en-US" dirty="0"/>
              <a:t> will print the list of processes – combine with options “-</a:t>
            </a:r>
            <a:r>
              <a:rPr lang="en-US" dirty="0" err="1"/>
              <a:t>ef</a:t>
            </a:r>
            <a:r>
              <a:rPr lang="en-US" dirty="0"/>
              <a:t>”, “aux” for listing all information regarding current running processes and by who on the system.</a:t>
            </a:r>
          </a:p>
          <a:p>
            <a:r>
              <a:rPr lang="en-US" dirty="0"/>
              <a:t>Top: top same as </a:t>
            </a:r>
            <a:r>
              <a:rPr lang="en-US" dirty="0" err="1"/>
              <a:t>ps</a:t>
            </a:r>
            <a:r>
              <a:rPr lang="en-US" dirty="0"/>
              <a:t> </a:t>
            </a:r>
            <a:r>
              <a:rPr lang="en-US" u="sng" dirty="0"/>
              <a:t>but</a:t>
            </a:r>
            <a:r>
              <a:rPr lang="en-US" dirty="0"/>
              <a:t> with interactive live output of the processes.</a:t>
            </a:r>
          </a:p>
          <a:p>
            <a:r>
              <a:rPr lang="en-US" dirty="0"/>
              <a:t>Kill: </a:t>
            </a:r>
            <a:r>
              <a:rPr lang="en-US" i="1" dirty="0"/>
              <a:t>kill</a:t>
            </a:r>
            <a:r>
              <a:rPr lang="en-US" dirty="0"/>
              <a:t> command kills the PID (process ID) of the process. (kill –l) for listing kill signals ( most popular is “-9” will terminate the process).</a:t>
            </a:r>
          </a:p>
          <a:p>
            <a:r>
              <a:rPr lang="en-US" dirty="0" err="1"/>
              <a:t>Bg</a:t>
            </a:r>
            <a:r>
              <a:rPr lang="en-US" dirty="0"/>
              <a:t>: </a:t>
            </a:r>
            <a:r>
              <a:rPr lang="en-US" i="1" dirty="0" err="1"/>
              <a:t>bg</a:t>
            </a:r>
            <a:r>
              <a:rPr lang="en-US" dirty="0"/>
              <a:t> (background) will send the process to run it background and return you to the shell, donated by “&amp;” ex: vim &amp;</a:t>
            </a:r>
          </a:p>
          <a:p>
            <a:r>
              <a:rPr lang="en-US" dirty="0" err="1"/>
              <a:t>Fg</a:t>
            </a:r>
            <a:r>
              <a:rPr lang="en-US" dirty="0"/>
              <a:t>: </a:t>
            </a:r>
            <a:r>
              <a:rPr lang="en-US" i="1" dirty="0" err="1"/>
              <a:t>fg</a:t>
            </a:r>
            <a:r>
              <a:rPr lang="en-US" i="1" dirty="0"/>
              <a:t> </a:t>
            </a:r>
            <a:r>
              <a:rPr lang="en-US" dirty="0"/>
              <a:t>(foreground) brings the </a:t>
            </a:r>
            <a:r>
              <a:rPr lang="en-US" dirty="0" err="1"/>
              <a:t>bg</a:t>
            </a:r>
            <a:r>
              <a:rPr lang="en-US" dirty="0"/>
              <a:t> process back to the </a:t>
            </a:r>
            <a:r>
              <a:rPr lang="en-US" dirty="0" err="1"/>
              <a:t>commandline</a:t>
            </a:r>
            <a:r>
              <a:rPr lang="en-US" dirty="0"/>
              <a:t>.</a:t>
            </a:r>
          </a:p>
          <a:p>
            <a:endParaRPr lang="en-US" dirty="0"/>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853406"/>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9129150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96389"/>
          </a:xfrm>
        </p:spPr>
        <p:txBody>
          <a:bodyPr>
            <a:normAutofit fontScale="90000"/>
          </a:bodyPr>
          <a:lstStyle/>
          <a:p>
            <a:r>
              <a:rPr lang="en-US" b="1" dirty="0"/>
              <a:t>Network Tools:</a:t>
            </a:r>
            <a:br>
              <a:rPr lang="en-US" b="1" dirty="0"/>
            </a:br>
            <a:r>
              <a:rPr lang="en-US" dirty="0" err="1"/>
              <a:t>ssh,scp,ping,telnet,netstat,nslookup,wget,nc,curl</a:t>
            </a: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02068"/>
            <a:ext cx="10515600" cy="4351338"/>
          </a:xfrm>
        </p:spPr>
        <p:txBody>
          <a:bodyPr>
            <a:normAutofit fontScale="85000" lnSpcReduction="10000"/>
          </a:bodyPr>
          <a:lstStyle/>
          <a:p>
            <a:r>
              <a:rPr lang="en-US" dirty="0" err="1"/>
              <a:t>ssh</a:t>
            </a:r>
            <a:r>
              <a:rPr lang="en-US" dirty="0"/>
              <a:t>: </a:t>
            </a:r>
            <a:r>
              <a:rPr lang="en-US" i="1" dirty="0" err="1"/>
              <a:t>ssh</a:t>
            </a:r>
            <a:r>
              <a:rPr lang="en-US" i="1" dirty="0"/>
              <a:t> is gateway to connect to the server, it uses </a:t>
            </a:r>
            <a:r>
              <a:rPr lang="en-US" i="1" dirty="0" err="1"/>
              <a:t>tcp</a:t>
            </a:r>
            <a:r>
              <a:rPr lang="en-US" i="1" dirty="0"/>
              <a:t> port 22 such as putty or native </a:t>
            </a:r>
            <a:r>
              <a:rPr lang="en-US" i="1" dirty="0" err="1"/>
              <a:t>linux</a:t>
            </a:r>
            <a:r>
              <a:rPr lang="en-US" i="1" dirty="0"/>
              <a:t> </a:t>
            </a:r>
            <a:r>
              <a:rPr lang="en-US" i="1" dirty="0" err="1"/>
              <a:t>ssh</a:t>
            </a:r>
            <a:r>
              <a:rPr lang="en-US" i="1" dirty="0"/>
              <a:t> tool.</a:t>
            </a:r>
            <a:endParaRPr lang="en-US" dirty="0"/>
          </a:p>
          <a:p>
            <a:r>
              <a:rPr lang="en-US" dirty="0" err="1"/>
              <a:t>scp</a:t>
            </a:r>
            <a:r>
              <a:rPr lang="en-US" dirty="0"/>
              <a:t>: </a:t>
            </a:r>
            <a:r>
              <a:rPr lang="en-US" i="1" dirty="0" err="1"/>
              <a:t>scp</a:t>
            </a:r>
            <a:r>
              <a:rPr lang="en-US" dirty="0"/>
              <a:t> and </a:t>
            </a:r>
            <a:r>
              <a:rPr lang="en-US" dirty="0" err="1"/>
              <a:t>winscp</a:t>
            </a:r>
            <a:r>
              <a:rPr lang="en-US" dirty="0"/>
              <a:t> are tools to upload and download files to/from server.</a:t>
            </a:r>
          </a:p>
          <a:p>
            <a:r>
              <a:rPr lang="en-US" dirty="0"/>
              <a:t>ping: </a:t>
            </a:r>
            <a:r>
              <a:rPr lang="en-US" i="1" dirty="0"/>
              <a:t>ping checks if the server is alive by sending request and receiving replies.</a:t>
            </a:r>
            <a:endParaRPr lang="en-US" dirty="0"/>
          </a:p>
          <a:p>
            <a:r>
              <a:rPr lang="en-US" dirty="0"/>
              <a:t>telnet: </a:t>
            </a:r>
            <a:r>
              <a:rPr lang="en-US" i="1" dirty="0"/>
              <a:t>telnet used to check if port is open on specific host.</a:t>
            </a:r>
          </a:p>
          <a:p>
            <a:r>
              <a:rPr lang="en-US" i="1" dirty="0"/>
              <a:t>Netstat: displays the connection from/to and opened ports on the system.</a:t>
            </a:r>
          </a:p>
          <a:p>
            <a:r>
              <a:rPr lang="en-US" dirty="0" err="1"/>
              <a:t>Netcat</a:t>
            </a:r>
            <a:r>
              <a:rPr lang="en-US" dirty="0"/>
              <a:t>: </a:t>
            </a:r>
            <a:r>
              <a:rPr lang="en-US" i="1" dirty="0" err="1"/>
              <a:t>nc</a:t>
            </a:r>
            <a:r>
              <a:rPr lang="en-US" dirty="0"/>
              <a:t> utility to check for open server ports with option “-</a:t>
            </a:r>
            <a:r>
              <a:rPr lang="en-US" dirty="0" err="1"/>
              <a:t>vz</a:t>
            </a:r>
            <a:r>
              <a:rPr lang="en-US" dirty="0"/>
              <a:t>”</a:t>
            </a:r>
          </a:p>
          <a:p>
            <a:r>
              <a:rPr lang="en-US" dirty="0" err="1"/>
              <a:t>Nslookup</a:t>
            </a:r>
            <a:r>
              <a:rPr lang="en-US" dirty="0"/>
              <a:t> : </a:t>
            </a:r>
            <a:r>
              <a:rPr lang="en-US" i="1" dirty="0" err="1"/>
              <a:t>nslookup</a:t>
            </a:r>
            <a:r>
              <a:rPr lang="en-US" i="1" dirty="0"/>
              <a:t> will check server name to what </a:t>
            </a:r>
            <a:r>
              <a:rPr lang="en-US" i="1" dirty="0" err="1"/>
              <a:t>ip</a:t>
            </a:r>
            <a:r>
              <a:rPr lang="en-US" i="1" dirty="0"/>
              <a:t> address.</a:t>
            </a:r>
          </a:p>
          <a:p>
            <a:r>
              <a:rPr lang="en-US" i="1" dirty="0" err="1"/>
              <a:t>Wget</a:t>
            </a:r>
            <a:r>
              <a:rPr lang="en-US" i="1" dirty="0"/>
              <a:t>: </a:t>
            </a:r>
            <a:r>
              <a:rPr lang="en-US" i="1" dirty="0" err="1"/>
              <a:t>wget</a:t>
            </a:r>
            <a:r>
              <a:rPr lang="en-US" i="1" dirty="0"/>
              <a:t> </a:t>
            </a:r>
            <a:r>
              <a:rPr lang="en-US" dirty="0"/>
              <a:t>utility for downloading files from the Internet.</a:t>
            </a:r>
          </a:p>
          <a:p>
            <a:r>
              <a:rPr lang="en-US" dirty="0"/>
              <a:t>Curl: </a:t>
            </a:r>
            <a:r>
              <a:rPr lang="en-US" i="1" dirty="0"/>
              <a:t>curl</a:t>
            </a:r>
            <a:r>
              <a:rPr lang="en-US" dirty="0"/>
              <a:t> is a tool to transfer data to or from a server, using any of the supported protocols (HTTP, FTP) </a:t>
            </a:r>
          </a:p>
          <a:p>
            <a:endParaRPr lang="en-US" dirty="0"/>
          </a:p>
          <a:p>
            <a:endParaRPr lang="en-US" dirty="0"/>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853406"/>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1101569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91185"/>
            <a:ext cx="10515600" cy="1196389"/>
          </a:xfrm>
        </p:spPr>
        <p:txBody>
          <a:bodyPr>
            <a:normAutofit fontScale="90000"/>
          </a:bodyPr>
          <a:lstStyle/>
          <a:p>
            <a:br>
              <a:rPr lang="en-US" dirty="0"/>
            </a:br>
            <a:r>
              <a:rPr lang="en-US" b="1" dirty="0"/>
              <a:t>System Information: </a:t>
            </a:r>
            <a:r>
              <a:rPr lang="en-US" dirty="0" err="1"/>
              <a:t>hostname</a:t>
            </a:r>
            <a:r>
              <a:rPr lang="en-US" b="1" dirty="0" err="1"/>
              <a:t>,</a:t>
            </a:r>
            <a:r>
              <a:rPr lang="en-US" dirty="0" err="1"/>
              <a:t>w,whoami</a:t>
            </a:r>
            <a:r>
              <a:rPr lang="en-US" dirty="0"/>
              <a:t>, </a:t>
            </a:r>
            <a:r>
              <a:rPr lang="en-US" dirty="0" err="1"/>
              <a:t>man,which,free,df,echo,date,uname</a:t>
            </a: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02068"/>
            <a:ext cx="10515600" cy="4351338"/>
          </a:xfrm>
        </p:spPr>
        <p:txBody>
          <a:bodyPr>
            <a:normAutofit fontScale="85000" lnSpcReduction="20000"/>
          </a:bodyPr>
          <a:lstStyle/>
          <a:p>
            <a:r>
              <a:rPr lang="en-US" dirty="0"/>
              <a:t>Hostname: </a:t>
            </a:r>
            <a:r>
              <a:rPr lang="en-US" i="1" dirty="0"/>
              <a:t>hostname</a:t>
            </a:r>
            <a:r>
              <a:rPr lang="en-US" dirty="0"/>
              <a:t> shows the server name.</a:t>
            </a:r>
          </a:p>
          <a:p>
            <a:r>
              <a:rPr lang="en-US" dirty="0"/>
              <a:t>W: </a:t>
            </a:r>
            <a:r>
              <a:rPr lang="en-US" i="1" dirty="0"/>
              <a:t>w</a:t>
            </a:r>
            <a:r>
              <a:rPr lang="en-US" dirty="0"/>
              <a:t> shows who is currently logging into the system with uptime.</a:t>
            </a:r>
          </a:p>
          <a:p>
            <a:r>
              <a:rPr lang="en-US" dirty="0" err="1"/>
              <a:t>Whoami</a:t>
            </a:r>
            <a:r>
              <a:rPr lang="en-US" dirty="0"/>
              <a:t>: </a:t>
            </a:r>
            <a:r>
              <a:rPr lang="en-US" i="1" dirty="0" err="1"/>
              <a:t>whoami</a:t>
            </a:r>
            <a:r>
              <a:rPr lang="en-US" dirty="0"/>
              <a:t> command will show your current logged in user.</a:t>
            </a:r>
          </a:p>
          <a:p>
            <a:r>
              <a:rPr lang="en-US" dirty="0"/>
              <a:t>Man	: </a:t>
            </a:r>
            <a:r>
              <a:rPr lang="en-US" i="1" dirty="0"/>
              <a:t>man</a:t>
            </a:r>
            <a:r>
              <a:rPr lang="en-US" dirty="0"/>
              <a:t> give descriptive help information about any given command.</a:t>
            </a:r>
          </a:p>
          <a:p>
            <a:r>
              <a:rPr lang="en-US" dirty="0"/>
              <a:t>Which: </a:t>
            </a:r>
            <a:r>
              <a:rPr lang="en-US" i="1" dirty="0"/>
              <a:t>which</a:t>
            </a:r>
            <a:r>
              <a:rPr lang="en-US" dirty="0"/>
              <a:t> command identifies the location path of the executable binary that launches when you issue a command to the shell.</a:t>
            </a:r>
          </a:p>
          <a:p>
            <a:r>
              <a:rPr lang="en-US" dirty="0"/>
              <a:t>Free: </a:t>
            </a:r>
            <a:r>
              <a:rPr lang="en-US" i="1" dirty="0"/>
              <a:t>free</a:t>
            </a:r>
            <a:r>
              <a:rPr lang="en-US" dirty="0"/>
              <a:t> utility to check RAM memory total/consumed.</a:t>
            </a:r>
          </a:p>
          <a:p>
            <a:r>
              <a:rPr lang="en-US" dirty="0"/>
              <a:t>Df : </a:t>
            </a:r>
            <a:r>
              <a:rPr lang="en-US" i="1" dirty="0"/>
              <a:t>df</a:t>
            </a:r>
            <a:r>
              <a:rPr lang="en-US" dirty="0"/>
              <a:t> </a:t>
            </a:r>
            <a:r>
              <a:rPr lang="en-US" i="1" dirty="0"/>
              <a:t>utility to check the amount of free/consumed disk space.</a:t>
            </a:r>
          </a:p>
          <a:p>
            <a:r>
              <a:rPr lang="en-US" i="1" dirty="0"/>
              <a:t>Echo: echo</a:t>
            </a:r>
            <a:r>
              <a:rPr lang="en-US" dirty="0"/>
              <a:t> is a command that outputs the strings it is being passed as arguments.</a:t>
            </a:r>
          </a:p>
          <a:p>
            <a:r>
              <a:rPr lang="en-US" i="1" dirty="0"/>
              <a:t>Date: date displays the current date &amp; time on the system.</a:t>
            </a:r>
          </a:p>
          <a:p>
            <a:r>
              <a:rPr lang="en-US" i="1" dirty="0" err="1"/>
              <a:t>uname</a:t>
            </a:r>
            <a:r>
              <a:rPr lang="en-US" i="1" dirty="0"/>
              <a:t>: “</a:t>
            </a:r>
            <a:r>
              <a:rPr lang="en-US" i="1" dirty="0" err="1"/>
              <a:t>uname</a:t>
            </a:r>
            <a:r>
              <a:rPr lang="en-US" i="1" dirty="0"/>
              <a:t> –a” gives you information about the kernel version</a:t>
            </a:r>
            <a:endParaRPr lang="en-US" dirty="0"/>
          </a:p>
          <a:p>
            <a:pPr marL="0" indent="0">
              <a:buNone/>
            </a:pPr>
            <a:endParaRPr lang="en-US" dirty="0"/>
          </a:p>
          <a:p>
            <a:endParaRPr lang="en-US" dirty="0"/>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853406"/>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26922350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96389"/>
          </a:xfrm>
        </p:spPr>
        <p:txBody>
          <a:bodyPr>
            <a:normAutofit fontScale="90000"/>
          </a:bodyPr>
          <a:lstStyle/>
          <a:p>
            <a:br>
              <a:rPr lang="en-US" dirty="0"/>
            </a:br>
            <a:br>
              <a:rPr lang="en-US" b="1" dirty="0"/>
            </a:br>
            <a:br>
              <a:rPr lang="en-US" b="1" dirty="0"/>
            </a:br>
            <a:br>
              <a:rPr lang="en-US" b="1" dirty="0"/>
            </a:br>
            <a:br>
              <a:rPr lang="en-US" b="1" dirty="0"/>
            </a:br>
            <a:r>
              <a:rPr lang="en-US" b="1" dirty="0"/>
              <a:t>File compression:</a:t>
            </a:r>
            <a:br>
              <a:rPr lang="en-US" b="1" dirty="0"/>
            </a:br>
            <a:r>
              <a:rPr lang="en-US" dirty="0"/>
              <a:t>tar, tar.gz, unzip, zip</a:t>
            </a:r>
            <a:br>
              <a:rPr lang="en-US" dirty="0"/>
            </a:br>
            <a:br>
              <a:rPr lang="en-US" b="1" dirty="0"/>
            </a:b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1"/>
            <a:ext cx="10515600" cy="4351338"/>
          </a:xfrm>
        </p:spPr>
        <p:txBody>
          <a:bodyPr>
            <a:normAutofit fontScale="92500" lnSpcReduction="10000"/>
          </a:bodyPr>
          <a:lstStyle/>
          <a:p>
            <a:r>
              <a:rPr lang="en-US" sz="2400" dirty="0"/>
              <a:t>Tar: </a:t>
            </a:r>
            <a:r>
              <a:rPr lang="en-US" sz="2400" i="1" dirty="0"/>
              <a:t>tar</a:t>
            </a:r>
            <a:r>
              <a:rPr lang="en-US" sz="2400" dirty="0"/>
              <a:t> (Tape archive(r)) compress files and directories hence reduces file size. Extension can be .tar or .tar.gz files.</a:t>
            </a:r>
          </a:p>
          <a:p>
            <a:pPr marL="0" indent="0">
              <a:buNone/>
            </a:pPr>
            <a:r>
              <a:rPr lang="en-US" sz="2400" dirty="0"/>
              <a:t>Example Create tar file: </a:t>
            </a:r>
            <a:r>
              <a:rPr lang="sv-SE" sz="2400" i="1" dirty="0"/>
              <a:t>tar -cvf </a:t>
            </a:r>
            <a:r>
              <a:rPr lang="sv-SE" sz="2400" dirty="0"/>
              <a:t>directry1.tar /home/user/directory1</a:t>
            </a:r>
          </a:p>
          <a:p>
            <a:pPr marL="0" indent="0">
              <a:buNone/>
            </a:pPr>
            <a:r>
              <a:rPr lang="sv-SE" sz="2400" dirty="0"/>
              <a:t>Will compress all files inside directory1 to a create directory1.tar</a:t>
            </a:r>
          </a:p>
          <a:p>
            <a:pPr marL="0" indent="0">
              <a:buNone/>
            </a:pPr>
            <a:r>
              <a:rPr lang="en-US" sz="2400" dirty="0"/>
              <a:t>Example Extract tar file: </a:t>
            </a:r>
            <a:r>
              <a:rPr lang="en-US" sz="2400" i="1" dirty="0"/>
              <a:t>tar -</a:t>
            </a:r>
            <a:r>
              <a:rPr lang="en-US" sz="2400" i="1" dirty="0" err="1"/>
              <a:t>xvf</a:t>
            </a:r>
            <a:r>
              <a:rPr lang="en-US" sz="2400" i="1" dirty="0"/>
              <a:t> </a:t>
            </a:r>
            <a:r>
              <a:rPr lang="en-US" sz="2400" dirty="0"/>
              <a:t>directory1.tar </a:t>
            </a:r>
          </a:p>
          <a:p>
            <a:pPr marL="0" indent="0">
              <a:buNone/>
            </a:pPr>
            <a:r>
              <a:rPr lang="en-US" sz="2400" dirty="0"/>
              <a:t>Will extract the compressed files of directory1.tar to the current directory.</a:t>
            </a:r>
          </a:p>
          <a:p>
            <a:pPr marL="0" indent="0">
              <a:buNone/>
            </a:pPr>
            <a:r>
              <a:rPr lang="en-US" sz="2400" dirty="0"/>
              <a:t>Example Extract tar.gz file: tar -</a:t>
            </a:r>
            <a:r>
              <a:rPr lang="en-US" sz="2400" dirty="0" err="1"/>
              <a:t>xzf</a:t>
            </a:r>
            <a:r>
              <a:rPr lang="en-US" sz="2400" dirty="0"/>
              <a:t> file.tar.gz</a:t>
            </a:r>
          </a:p>
          <a:p>
            <a:pPr marL="0" indent="0">
              <a:buNone/>
            </a:pPr>
            <a:r>
              <a:rPr lang="en-US" sz="2400" dirty="0"/>
              <a:t>Will extract the compressed files of file.tar.gz to the current directory.</a:t>
            </a:r>
          </a:p>
          <a:p>
            <a:pPr marL="0" indent="0">
              <a:buNone/>
            </a:pPr>
            <a:endParaRPr lang="en-US" sz="2400" dirty="0"/>
          </a:p>
          <a:p>
            <a:r>
              <a:rPr lang="en-US" sz="2400" dirty="0"/>
              <a:t>Zip: </a:t>
            </a:r>
            <a:r>
              <a:rPr lang="en-US" sz="2400" i="1" dirty="0"/>
              <a:t>zip</a:t>
            </a:r>
            <a:r>
              <a:rPr lang="en-US" sz="2400" dirty="0"/>
              <a:t> with “-r” will create a zip file.</a:t>
            </a:r>
          </a:p>
          <a:p>
            <a:r>
              <a:rPr lang="en-US" sz="2400" dirty="0"/>
              <a:t>Unzip: </a:t>
            </a:r>
            <a:r>
              <a:rPr lang="en-US" sz="2400" i="1" dirty="0"/>
              <a:t>unzip</a:t>
            </a:r>
            <a:r>
              <a:rPr lang="en-US" sz="2400" dirty="0"/>
              <a:t> a zipped file.</a:t>
            </a:r>
          </a:p>
          <a:p>
            <a:endParaRPr lang="en-US" dirty="0"/>
          </a:p>
          <a:p>
            <a:endParaRPr lang="en-US" dirty="0"/>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907064"/>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35892418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96389"/>
          </a:xfrm>
        </p:spPr>
        <p:txBody>
          <a:bodyPr>
            <a:normAutofit fontScale="90000"/>
          </a:bodyPr>
          <a:lstStyle/>
          <a:p>
            <a:br>
              <a:rPr lang="en-US" dirty="0"/>
            </a:br>
            <a:br>
              <a:rPr lang="en-US" b="1" dirty="0"/>
            </a:br>
            <a:br>
              <a:rPr lang="en-US" b="1" dirty="0"/>
            </a:br>
            <a:br>
              <a:rPr lang="en-US" b="1" dirty="0"/>
            </a:br>
            <a:br>
              <a:rPr lang="en-US" b="1" dirty="0"/>
            </a:br>
            <a:r>
              <a:rPr lang="en-US" b="1" dirty="0"/>
              <a:t>Package Management</a:t>
            </a:r>
            <a:r>
              <a:rPr lang="en-US" dirty="0"/>
              <a:t>: </a:t>
            </a:r>
            <a:br>
              <a:rPr lang="en-US" dirty="0"/>
            </a:br>
            <a:r>
              <a:rPr lang="en-US" dirty="0" err="1"/>
              <a:t>yum,apt,dnf,rpm,dpkg</a:t>
            </a:r>
            <a:br>
              <a:rPr lang="en-US" dirty="0"/>
            </a:br>
            <a:br>
              <a:rPr lang="en-US" dirty="0"/>
            </a:br>
            <a:br>
              <a:rPr lang="en-US" b="1" dirty="0"/>
            </a:b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1"/>
            <a:ext cx="10515600" cy="4351338"/>
          </a:xfrm>
        </p:spPr>
        <p:txBody>
          <a:bodyPr>
            <a:normAutofit fontScale="85000" lnSpcReduction="20000"/>
          </a:bodyPr>
          <a:lstStyle/>
          <a:p>
            <a:r>
              <a:rPr lang="en-US" dirty="0"/>
              <a:t>Yum (CENTOS,RHEL,SUSE):  </a:t>
            </a:r>
            <a:r>
              <a:rPr lang="en-US" i="1" dirty="0"/>
              <a:t>yum</a:t>
            </a:r>
            <a:r>
              <a:rPr lang="en-US" dirty="0"/>
              <a:t> is the primary tool for getting, installing, deleting, querying, and managing rpm packages.</a:t>
            </a:r>
          </a:p>
          <a:p>
            <a:pPr marL="0" indent="0">
              <a:buNone/>
            </a:pPr>
            <a:r>
              <a:rPr lang="en-US" dirty="0"/>
              <a:t>Example install </a:t>
            </a:r>
            <a:r>
              <a:rPr lang="en-US" dirty="0" err="1"/>
              <a:t>wget</a:t>
            </a:r>
            <a:r>
              <a:rPr lang="en-US" dirty="0"/>
              <a:t> utility: yum install </a:t>
            </a:r>
            <a:r>
              <a:rPr lang="en-US" dirty="0" err="1"/>
              <a:t>wget</a:t>
            </a:r>
            <a:endParaRPr lang="en-US" dirty="0"/>
          </a:p>
          <a:p>
            <a:pPr marL="0" indent="0">
              <a:buNone/>
            </a:pPr>
            <a:r>
              <a:rPr lang="en-US" dirty="0"/>
              <a:t>Example update/upgrade: yum update; </a:t>
            </a:r>
          </a:p>
          <a:p>
            <a:r>
              <a:rPr lang="en-US" dirty="0"/>
              <a:t>APT (Debian, Ubuntu): </a:t>
            </a:r>
            <a:r>
              <a:rPr lang="en-US" i="1" dirty="0"/>
              <a:t>apt</a:t>
            </a:r>
            <a:r>
              <a:rPr lang="en-US" dirty="0"/>
              <a:t> is a command-line utility for installing, updating, removing, and otherwise managing deb packages on Ubuntu, Debian.</a:t>
            </a:r>
          </a:p>
          <a:p>
            <a:pPr marL="0" indent="0">
              <a:buNone/>
            </a:pPr>
            <a:r>
              <a:rPr lang="en-US" dirty="0"/>
              <a:t>Example install </a:t>
            </a:r>
            <a:r>
              <a:rPr lang="en-US" dirty="0" err="1"/>
              <a:t>wget</a:t>
            </a:r>
            <a:r>
              <a:rPr lang="en-US" dirty="0"/>
              <a:t>: </a:t>
            </a:r>
            <a:r>
              <a:rPr lang="en-US" i="1" dirty="0"/>
              <a:t>apt install </a:t>
            </a:r>
            <a:r>
              <a:rPr lang="en-US" i="1" dirty="0" err="1"/>
              <a:t>wget</a:t>
            </a:r>
            <a:r>
              <a:rPr lang="en-US" i="1" dirty="0"/>
              <a:t> </a:t>
            </a:r>
            <a:r>
              <a:rPr lang="en-US" dirty="0"/>
              <a:t>or </a:t>
            </a:r>
            <a:r>
              <a:rPr lang="en-US" i="1" dirty="0"/>
              <a:t>apt-get install </a:t>
            </a:r>
            <a:r>
              <a:rPr lang="en-US" i="1" dirty="0" err="1"/>
              <a:t>wget</a:t>
            </a:r>
            <a:endParaRPr lang="en-US" i="1" dirty="0"/>
          </a:p>
          <a:p>
            <a:pPr marL="0" indent="0">
              <a:buNone/>
            </a:pPr>
            <a:r>
              <a:rPr lang="en-US" i="1" dirty="0"/>
              <a:t>Example update/upgrade: apt-get update or apt upgrade</a:t>
            </a:r>
          </a:p>
          <a:p>
            <a:r>
              <a:rPr lang="en-US" dirty="0"/>
              <a:t>RPM</a:t>
            </a:r>
            <a:r>
              <a:rPr lang="en-US" i="1" dirty="0"/>
              <a:t>: rpm is used to install/remove .rpm files.</a:t>
            </a:r>
          </a:p>
          <a:p>
            <a:r>
              <a:rPr lang="en-US" i="1" dirty="0" err="1"/>
              <a:t>Dpkg</a:t>
            </a:r>
            <a:r>
              <a:rPr lang="en-US" i="1" dirty="0"/>
              <a:t>: </a:t>
            </a:r>
            <a:r>
              <a:rPr lang="en-US" i="1" dirty="0" err="1"/>
              <a:t>dpkg</a:t>
            </a:r>
            <a:r>
              <a:rPr lang="en-US" i="1" dirty="0"/>
              <a:t> is used install/remove .deb files.</a:t>
            </a:r>
          </a:p>
          <a:p>
            <a:pPr marL="0" indent="0">
              <a:buNone/>
            </a:pPr>
            <a:r>
              <a:rPr lang="en-US" i="1" dirty="0"/>
              <a:t>***</a:t>
            </a:r>
            <a:r>
              <a:rPr lang="en-US" i="1" dirty="0" err="1"/>
              <a:t>dnf</a:t>
            </a:r>
            <a:r>
              <a:rPr lang="en-US" i="1" dirty="0"/>
              <a:t> new package management is the future of yum, same options as yum applies.</a:t>
            </a:r>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907064"/>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81454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96389"/>
          </a:xfrm>
        </p:spPr>
        <p:txBody>
          <a:bodyPr>
            <a:normAutofit fontScale="90000"/>
          </a:bodyPr>
          <a:lstStyle/>
          <a:p>
            <a:br>
              <a:rPr lang="en-US" dirty="0"/>
            </a:br>
            <a:br>
              <a:rPr lang="en-US" b="1" dirty="0"/>
            </a:br>
            <a:br>
              <a:rPr lang="en-US" b="1" dirty="0"/>
            </a:br>
            <a:br>
              <a:rPr lang="en-US" b="1" dirty="0"/>
            </a:br>
            <a:br>
              <a:rPr lang="en-US" b="1" dirty="0"/>
            </a:br>
            <a:br>
              <a:rPr lang="en-US" b="1" dirty="0"/>
            </a:br>
            <a:br>
              <a:rPr lang="en-US" b="1" dirty="0"/>
            </a:br>
            <a:r>
              <a:rPr lang="en-US" b="1" dirty="0"/>
              <a:t>Services Management</a:t>
            </a:r>
            <a:r>
              <a:rPr lang="en-US" dirty="0"/>
              <a:t>: </a:t>
            </a:r>
            <a:br>
              <a:rPr lang="en-US" dirty="0"/>
            </a:br>
            <a:r>
              <a:rPr lang="en-US" dirty="0" err="1"/>
              <a:t>systemctl</a:t>
            </a:r>
            <a:r>
              <a:rPr lang="en-US" dirty="0"/>
              <a:t> and service</a:t>
            </a:r>
            <a:br>
              <a:rPr lang="en-US" dirty="0"/>
            </a:br>
            <a:br>
              <a:rPr lang="en-US" dirty="0"/>
            </a:br>
            <a:br>
              <a:rPr lang="en-US" dirty="0"/>
            </a:br>
            <a:br>
              <a:rPr lang="en-US" b="1" dirty="0"/>
            </a:b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1"/>
            <a:ext cx="10515600" cy="4351338"/>
          </a:xfrm>
        </p:spPr>
        <p:txBody>
          <a:bodyPr>
            <a:normAutofit fontScale="92500" lnSpcReduction="20000"/>
          </a:bodyPr>
          <a:lstStyle/>
          <a:p>
            <a:pPr marL="0" indent="0">
              <a:buNone/>
            </a:pPr>
            <a:r>
              <a:rPr lang="en-US" b="1" dirty="0" err="1"/>
              <a:t>Systemctl</a:t>
            </a:r>
            <a:r>
              <a:rPr lang="en-US" b="1" dirty="0"/>
              <a:t>: </a:t>
            </a:r>
            <a:r>
              <a:rPr lang="en-US" i="1" dirty="0" err="1"/>
              <a:t>systemctl</a:t>
            </a:r>
            <a:r>
              <a:rPr lang="en-US" i="1" dirty="0"/>
              <a:t> </a:t>
            </a:r>
            <a:r>
              <a:rPr lang="en-US" dirty="0"/>
              <a:t>command</a:t>
            </a:r>
            <a:r>
              <a:rPr lang="en-US" i="1" dirty="0"/>
              <a:t> </a:t>
            </a:r>
            <a:r>
              <a:rPr lang="en-US" dirty="0"/>
              <a:t>is a utility which is responsible for examining and controlling the </a:t>
            </a:r>
            <a:r>
              <a:rPr lang="en-US" dirty="0" err="1"/>
              <a:t>systemd</a:t>
            </a:r>
            <a:r>
              <a:rPr lang="en-US" dirty="0"/>
              <a:t> system and service manager. It is a collection of system management libraries, utilities and daemons which function as a successor to the System V </a:t>
            </a:r>
            <a:r>
              <a:rPr lang="en-US" dirty="0" err="1"/>
              <a:t>init</a:t>
            </a:r>
            <a:r>
              <a:rPr lang="en-US" dirty="0"/>
              <a:t> daemon.</a:t>
            </a:r>
          </a:p>
          <a:p>
            <a:pPr marL="0" indent="0">
              <a:buNone/>
            </a:pPr>
            <a:r>
              <a:rPr lang="en-US" dirty="0"/>
              <a:t>Example: To enable on system startup apache webserver:</a:t>
            </a:r>
          </a:p>
          <a:p>
            <a:pPr marL="0" indent="0">
              <a:buNone/>
            </a:pPr>
            <a:r>
              <a:rPr lang="en-US" i="1" dirty="0" err="1"/>
              <a:t>systemctl</a:t>
            </a:r>
            <a:r>
              <a:rPr lang="en-US" i="1" dirty="0"/>
              <a:t> enable httpd</a:t>
            </a:r>
          </a:p>
          <a:p>
            <a:pPr marL="0" indent="0">
              <a:buNone/>
            </a:pPr>
            <a:r>
              <a:rPr lang="en-US" dirty="0"/>
              <a:t>Example: To start apache webserver:</a:t>
            </a:r>
          </a:p>
          <a:p>
            <a:pPr marL="0" indent="0">
              <a:buNone/>
            </a:pPr>
            <a:r>
              <a:rPr lang="en-US" i="1" dirty="0" err="1"/>
              <a:t>systemctl</a:t>
            </a:r>
            <a:r>
              <a:rPr lang="en-US" i="1" dirty="0"/>
              <a:t> start httpd</a:t>
            </a:r>
          </a:p>
          <a:p>
            <a:pPr marL="0" indent="0">
              <a:buNone/>
            </a:pPr>
            <a:r>
              <a:rPr lang="en-US" dirty="0"/>
              <a:t>Example: To check the status of apache webserver:</a:t>
            </a:r>
          </a:p>
          <a:p>
            <a:pPr marL="0" indent="0">
              <a:buNone/>
            </a:pPr>
            <a:r>
              <a:rPr lang="en-US" i="1" dirty="0" err="1"/>
              <a:t>systemctl</a:t>
            </a:r>
            <a:r>
              <a:rPr lang="en-US" i="1" dirty="0"/>
              <a:t> status httpd</a:t>
            </a:r>
          </a:p>
          <a:p>
            <a:pPr marL="0" indent="0">
              <a:buNone/>
            </a:pPr>
            <a:r>
              <a:rPr lang="en-US" sz="2600" i="1" dirty="0"/>
              <a:t>Note that you can also use the “stop” switch to stop the webserver and “restart” switch to restart the webserver.</a:t>
            </a:r>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907064"/>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34461056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96389"/>
          </a:xfrm>
        </p:spPr>
        <p:txBody>
          <a:bodyPr>
            <a:normAutofit fontScale="90000"/>
          </a:bodyPr>
          <a:lstStyle/>
          <a:p>
            <a:br>
              <a:rPr lang="en-US" dirty="0"/>
            </a:br>
            <a:br>
              <a:rPr lang="en-US" b="1" dirty="0"/>
            </a:br>
            <a:br>
              <a:rPr lang="en-US" b="1" dirty="0"/>
            </a:br>
            <a:br>
              <a:rPr lang="en-US" b="1" dirty="0"/>
            </a:br>
            <a:br>
              <a:rPr lang="en-US" b="1" dirty="0"/>
            </a:br>
            <a:br>
              <a:rPr lang="en-US" b="1" dirty="0"/>
            </a:br>
            <a:br>
              <a:rPr lang="en-US" b="1" dirty="0"/>
            </a:br>
            <a:r>
              <a:rPr lang="en-US" b="1" dirty="0"/>
              <a:t>Services Management</a:t>
            </a:r>
            <a:r>
              <a:rPr lang="en-US" dirty="0"/>
              <a:t>: </a:t>
            </a:r>
            <a:br>
              <a:rPr lang="en-US" dirty="0"/>
            </a:br>
            <a:r>
              <a:rPr lang="en-US" dirty="0" err="1"/>
              <a:t>systemctl</a:t>
            </a:r>
            <a:r>
              <a:rPr lang="en-US" dirty="0"/>
              <a:t> and service</a:t>
            </a:r>
            <a:br>
              <a:rPr lang="en-US" dirty="0"/>
            </a:br>
            <a:br>
              <a:rPr lang="en-US" dirty="0"/>
            </a:br>
            <a:br>
              <a:rPr lang="en-US" dirty="0"/>
            </a:br>
            <a:br>
              <a:rPr lang="en-US" b="1" dirty="0"/>
            </a:b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1"/>
            <a:ext cx="10515600" cy="4351338"/>
          </a:xfrm>
        </p:spPr>
        <p:txBody>
          <a:bodyPr>
            <a:normAutofit fontScale="77500" lnSpcReduction="20000"/>
          </a:bodyPr>
          <a:lstStyle/>
          <a:p>
            <a:pPr marL="0" indent="0">
              <a:buNone/>
            </a:pPr>
            <a:r>
              <a:rPr lang="en-US" b="1" dirty="0"/>
              <a:t>Service: </a:t>
            </a:r>
            <a:r>
              <a:rPr lang="en-US" i="1" dirty="0"/>
              <a:t>service</a:t>
            </a:r>
            <a:r>
              <a:rPr lang="en-US" b="1" dirty="0"/>
              <a:t> </a:t>
            </a:r>
            <a:r>
              <a:rPr lang="en-US" dirty="0"/>
              <a:t>command is used to run a System V </a:t>
            </a:r>
            <a:r>
              <a:rPr lang="en-US" dirty="0" err="1"/>
              <a:t>init</a:t>
            </a:r>
            <a:r>
              <a:rPr lang="en-US" dirty="0"/>
              <a:t> script. Usually all system V </a:t>
            </a:r>
            <a:r>
              <a:rPr lang="en-US" dirty="0" err="1"/>
              <a:t>init</a:t>
            </a:r>
            <a:r>
              <a:rPr lang="en-US" dirty="0"/>
              <a:t> scripts are stored in /</a:t>
            </a:r>
            <a:r>
              <a:rPr lang="en-US" dirty="0" err="1"/>
              <a:t>etc</a:t>
            </a:r>
            <a:r>
              <a:rPr lang="en-US" dirty="0"/>
              <a:t>/</a:t>
            </a:r>
            <a:r>
              <a:rPr lang="en-US" dirty="0" err="1"/>
              <a:t>init.d</a:t>
            </a:r>
            <a:r>
              <a:rPr lang="en-US" dirty="0"/>
              <a:t> directory and service command can be used to start, stop, and restart the daemons and other services under Linux.</a:t>
            </a:r>
          </a:p>
          <a:p>
            <a:pPr marL="0" indent="0">
              <a:buNone/>
            </a:pPr>
            <a:r>
              <a:rPr lang="en-US" b="1" dirty="0" err="1"/>
              <a:t>Chkconfig</a:t>
            </a:r>
            <a:r>
              <a:rPr lang="en-US" dirty="0"/>
              <a:t>: </a:t>
            </a:r>
            <a:r>
              <a:rPr lang="en-US" i="1" dirty="0" err="1"/>
              <a:t>chkconfig</a:t>
            </a:r>
            <a:r>
              <a:rPr lang="en-US" dirty="0"/>
              <a:t> command is used to list all available services and view or update their run level settings for startup/shutdown.</a:t>
            </a:r>
          </a:p>
          <a:p>
            <a:pPr marL="0" indent="0">
              <a:buNone/>
            </a:pPr>
            <a:r>
              <a:rPr lang="en-US" dirty="0"/>
              <a:t>Example: To Add and Enable on system startup Jetty webserver:</a:t>
            </a:r>
          </a:p>
          <a:p>
            <a:pPr marL="0" indent="0">
              <a:buNone/>
            </a:pPr>
            <a:r>
              <a:rPr lang="en-US" i="1" dirty="0" err="1"/>
              <a:t>chkconfig</a:t>
            </a:r>
            <a:r>
              <a:rPr lang="en-US" i="1" dirty="0"/>
              <a:t> --add jetty; </a:t>
            </a:r>
            <a:r>
              <a:rPr lang="en-US" i="1" dirty="0" err="1"/>
              <a:t>chkconfig</a:t>
            </a:r>
            <a:r>
              <a:rPr lang="en-US" i="1" dirty="0"/>
              <a:t> jetty on</a:t>
            </a:r>
          </a:p>
          <a:p>
            <a:pPr marL="0" indent="0">
              <a:buNone/>
            </a:pPr>
            <a:r>
              <a:rPr lang="en-US" dirty="0"/>
              <a:t>Example: To start Jetty webserver:</a:t>
            </a:r>
          </a:p>
          <a:p>
            <a:pPr marL="0" indent="0">
              <a:buNone/>
            </a:pPr>
            <a:r>
              <a:rPr lang="en-US" i="1" dirty="0"/>
              <a:t>service jetty start</a:t>
            </a:r>
          </a:p>
          <a:p>
            <a:pPr marL="0" indent="0">
              <a:buNone/>
            </a:pPr>
            <a:r>
              <a:rPr lang="en-US" dirty="0"/>
              <a:t>Example: To check the status of Jetty webserver:</a:t>
            </a:r>
          </a:p>
          <a:p>
            <a:pPr marL="0" indent="0">
              <a:buNone/>
            </a:pPr>
            <a:r>
              <a:rPr lang="en-US" i="1" dirty="0"/>
              <a:t>service jetty status</a:t>
            </a:r>
          </a:p>
          <a:p>
            <a:pPr marL="0" indent="0">
              <a:buNone/>
            </a:pPr>
            <a:r>
              <a:rPr lang="en-US" sz="2600" i="1" dirty="0"/>
              <a:t>Note that you can also use the “stop” switch to stop the webserver and “restart” switch to restart the webserver.</a:t>
            </a:r>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907064"/>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31174699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96389"/>
          </a:xfrm>
        </p:spPr>
        <p:txBody>
          <a:bodyPr>
            <a:normAutofit fontScale="90000"/>
          </a:bodyPr>
          <a:lstStyle/>
          <a:p>
            <a:br>
              <a:rPr lang="en-US" dirty="0"/>
            </a:br>
            <a:br>
              <a:rPr lang="en-US" b="1" dirty="0"/>
            </a:br>
            <a:br>
              <a:rPr lang="en-US" b="1" dirty="0"/>
            </a:br>
            <a:br>
              <a:rPr lang="en-US" b="1" dirty="0"/>
            </a:br>
            <a:br>
              <a:rPr lang="en-US" b="1" dirty="0"/>
            </a:br>
            <a:br>
              <a:rPr lang="en-US" b="1" dirty="0"/>
            </a:br>
            <a:br>
              <a:rPr lang="en-US" b="1" dirty="0"/>
            </a:br>
            <a:br>
              <a:rPr lang="en-US" b="1" dirty="0"/>
            </a:br>
            <a:r>
              <a:rPr lang="en-US" b="1" dirty="0"/>
              <a:t>Firewall Management: </a:t>
            </a:r>
            <a:br>
              <a:rPr lang="en-US" b="1" dirty="0"/>
            </a:br>
            <a:r>
              <a:rPr lang="en-US" dirty="0"/>
              <a:t>iptables, </a:t>
            </a:r>
            <a:r>
              <a:rPr lang="en-US" dirty="0" err="1"/>
              <a:t>firewalld</a:t>
            </a:r>
            <a:br>
              <a:rPr lang="en-US" dirty="0"/>
            </a:br>
            <a:br>
              <a:rPr lang="en-US" dirty="0"/>
            </a:br>
            <a:br>
              <a:rPr lang="en-US" dirty="0"/>
            </a:br>
            <a:br>
              <a:rPr lang="en-US" dirty="0"/>
            </a:br>
            <a:br>
              <a:rPr lang="en-US" b="1" dirty="0"/>
            </a:b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1"/>
            <a:ext cx="10515600" cy="4351338"/>
          </a:xfrm>
        </p:spPr>
        <p:txBody>
          <a:bodyPr>
            <a:normAutofit/>
          </a:bodyPr>
          <a:lstStyle/>
          <a:p>
            <a:r>
              <a:rPr lang="en-US" sz="2400" b="1" dirty="0"/>
              <a:t>Iptables: </a:t>
            </a:r>
            <a:r>
              <a:rPr lang="en-US" sz="2400" i="1" dirty="0"/>
              <a:t>iptables </a:t>
            </a:r>
            <a:r>
              <a:rPr lang="en-US" sz="2400" dirty="0"/>
              <a:t>is a command line interface used to set up and maintain tables for the </a:t>
            </a:r>
            <a:r>
              <a:rPr lang="en-US" sz="2400" dirty="0" err="1"/>
              <a:t>Netfilter</a:t>
            </a:r>
            <a:r>
              <a:rPr lang="en-US" sz="2400" dirty="0"/>
              <a:t> firewall for IPv4, included in the Linux kernel. The firewall matches packets with rules defined in these tables and then takes the specified action on a possible match.</a:t>
            </a:r>
          </a:p>
          <a:p>
            <a:pPr marL="0" indent="0">
              <a:buNone/>
            </a:pPr>
            <a:r>
              <a:rPr lang="en-US" sz="2400" dirty="0"/>
              <a:t>Basic commands for iptables:</a:t>
            </a:r>
          </a:p>
          <a:p>
            <a:pPr marL="0" indent="0">
              <a:buNone/>
            </a:pPr>
            <a:r>
              <a:rPr lang="en-US" sz="2400" dirty="0"/>
              <a:t>List applied rules: </a:t>
            </a:r>
            <a:r>
              <a:rPr lang="en-US" sz="2400" i="1" dirty="0"/>
              <a:t>iptables -L</a:t>
            </a:r>
          </a:p>
          <a:p>
            <a:pPr marL="0" indent="0">
              <a:buNone/>
            </a:pPr>
            <a:r>
              <a:rPr lang="en-US" sz="2400" dirty="0"/>
              <a:t>Allow incoming web traffic on port 8080</a:t>
            </a:r>
            <a:r>
              <a:rPr lang="en-US" sz="2400" i="1" dirty="0"/>
              <a:t>: iptables -A INPUT -p </a:t>
            </a:r>
            <a:r>
              <a:rPr lang="en-US" sz="2400" i="1" dirty="0" err="1"/>
              <a:t>tcp</a:t>
            </a:r>
            <a:r>
              <a:rPr lang="en-US" sz="2400" i="1" dirty="0"/>
              <a:t> --</a:t>
            </a:r>
            <a:r>
              <a:rPr lang="en-US" sz="2400" i="1" dirty="0" err="1"/>
              <a:t>dport</a:t>
            </a:r>
            <a:r>
              <a:rPr lang="en-US" sz="2400" i="1" dirty="0"/>
              <a:t> 8080 -j ACCEPT</a:t>
            </a:r>
          </a:p>
          <a:p>
            <a:pPr marL="0" indent="0">
              <a:buNone/>
            </a:pPr>
            <a:r>
              <a:rPr lang="en-US" sz="2400" dirty="0"/>
              <a:t>Block incoming web traffic on port 8080</a:t>
            </a:r>
            <a:r>
              <a:rPr lang="en-US" sz="2400" i="1" dirty="0"/>
              <a:t>: iptables -A INPUT -p </a:t>
            </a:r>
            <a:r>
              <a:rPr lang="en-US" sz="2400" i="1" dirty="0" err="1"/>
              <a:t>tcp</a:t>
            </a:r>
            <a:r>
              <a:rPr lang="en-US" sz="2400" i="1" dirty="0"/>
              <a:t> --</a:t>
            </a:r>
            <a:r>
              <a:rPr lang="en-US" sz="2400" i="1" dirty="0" err="1"/>
              <a:t>dport</a:t>
            </a:r>
            <a:r>
              <a:rPr lang="en-US" sz="2400" i="1" dirty="0"/>
              <a:t> 8080 -j DROP</a:t>
            </a:r>
          </a:p>
          <a:p>
            <a:pPr marL="0" indent="0">
              <a:buNone/>
            </a:pPr>
            <a:r>
              <a:rPr lang="en-US" sz="2400" dirty="0"/>
              <a:t>Clear iptables rules</a:t>
            </a:r>
            <a:r>
              <a:rPr lang="en-US" sz="2400" i="1" dirty="0"/>
              <a:t>: iptables -F</a:t>
            </a:r>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907064"/>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15476295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96389"/>
          </a:xfrm>
        </p:spPr>
        <p:txBody>
          <a:bodyPr>
            <a:normAutofit fontScale="90000"/>
          </a:bodyPr>
          <a:lstStyle/>
          <a:p>
            <a:br>
              <a:rPr lang="en-US" dirty="0"/>
            </a:br>
            <a:br>
              <a:rPr lang="en-US" b="1" dirty="0"/>
            </a:br>
            <a:br>
              <a:rPr lang="en-US" b="1" dirty="0"/>
            </a:br>
            <a:br>
              <a:rPr lang="en-US" b="1" dirty="0"/>
            </a:br>
            <a:br>
              <a:rPr lang="en-US" b="1" dirty="0"/>
            </a:br>
            <a:br>
              <a:rPr lang="en-US" b="1" dirty="0"/>
            </a:br>
            <a:br>
              <a:rPr lang="en-US" b="1" dirty="0"/>
            </a:br>
            <a:br>
              <a:rPr lang="en-US" b="1" dirty="0"/>
            </a:br>
            <a:r>
              <a:rPr lang="en-US" b="1" dirty="0"/>
              <a:t>Firewall Management: </a:t>
            </a:r>
            <a:br>
              <a:rPr lang="en-US" b="1" dirty="0"/>
            </a:br>
            <a:r>
              <a:rPr lang="en-US" dirty="0"/>
              <a:t>iptables, </a:t>
            </a:r>
            <a:r>
              <a:rPr lang="en-US" dirty="0" err="1"/>
              <a:t>firewalld</a:t>
            </a:r>
            <a:br>
              <a:rPr lang="en-US" dirty="0"/>
            </a:br>
            <a:br>
              <a:rPr lang="en-US" dirty="0"/>
            </a:br>
            <a:br>
              <a:rPr lang="en-US" dirty="0"/>
            </a:br>
            <a:br>
              <a:rPr lang="en-US" dirty="0"/>
            </a:br>
            <a:br>
              <a:rPr lang="en-US" b="1" dirty="0"/>
            </a:b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1"/>
            <a:ext cx="10515600" cy="4351338"/>
          </a:xfrm>
        </p:spPr>
        <p:txBody>
          <a:bodyPr>
            <a:normAutofit/>
          </a:bodyPr>
          <a:lstStyle/>
          <a:p>
            <a:r>
              <a:rPr lang="en-US" sz="2000" b="1" dirty="0" err="1"/>
              <a:t>Firewalld</a:t>
            </a:r>
            <a:r>
              <a:rPr lang="en-US" sz="2000" b="1" dirty="0"/>
              <a:t>: </a:t>
            </a:r>
            <a:r>
              <a:rPr lang="en-US" sz="2000" i="1" dirty="0" err="1"/>
              <a:t>firewalld</a:t>
            </a:r>
            <a:r>
              <a:rPr lang="en-US" sz="2000" i="1" dirty="0"/>
              <a:t> is a firewall management solution available for many Linux distributions which acts as a frontend for the iptables packet filtering system provided by the Linux kernel.</a:t>
            </a:r>
          </a:p>
          <a:p>
            <a:pPr marL="0" indent="0">
              <a:buNone/>
            </a:pPr>
            <a:r>
              <a:rPr lang="en-US" sz="2000" dirty="0"/>
              <a:t>Basic commands:</a:t>
            </a:r>
          </a:p>
          <a:p>
            <a:pPr marL="0" indent="0">
              <a:buNone/>
            </a:pPr>
            <a:r>
              <a:rPr lang="en-US" sz="2000" dirty="0"/>
              <a:t>Allow incoming https service: firewall-</a:t>
            </a:r>
            <a:r>
              <a:rPr lang="en-US" sz="2000" dirty="0" err="1"/>
              <a:t>cmd</a:t>
            </a:r>
            <a:r>
              <a:rPr lang="en-US" sz="2000" dirty="0"/>
              <a:t> -permanent --add-service=https</a:t>
            </a:r>
          </a:p>
          <a:p>
            <a:pPr marL="0" indent="0">
              <a:buNone/>
            </a:pPr>
            <a:r>
              <a:rPr lang="en-US" sz="2000" dirty="0"/>
              <a:t>Block incoming https service: firewall-</a:t>
            </a:r>
            <a:r>
              <a:rPr lang="en-US" sz="2000" dirty="0" err="1"/>
              <a:t>cmd</a:t>
            </a:r>
            <a:r>
              <a:rPr lang="en-US" sz="2000" dirty="0"/>
              <a:t> -permanent --remove-service=https</a:t>
            </a:r>
          </a:p>
          <a:p>
            <a:pPr marL="0" indent="0">
              <a:buNone/>
            </a:pPr>
            <a:r>
              <a:rPr lang="en-US" sz="2000" dirty="0"/>
              <a:t>Viewing firewall rules: firewall-</a:t>
            </a:r>
            <a:r>
              <a:rPr lang="en-US" sz="2000" dirty="0" err="1"/>
              <a:t>cmd</a:t>
            </a:r>
            <a:r>
              <a:rPr lang="en-US" sz="2000" dirty="0"/>
              <a:t> --list-all</a:t>
            </a:r>
          </a:p>
          <a:p>
            <a:pPr marL="0" indent="0">
              <a:buNone/>
            </a:pPr>
            <a:r>
              <a:rPr lang="en-US" sz="2000" dirty="0"/>
              <a:t>*Note that you must enable/start </a:t>
            </a:r>
            <a:r>
              <a:rPr lang="en-US" sz="2000" dirty="0" err="1"/>
              <a:t>firewalld</a:t>
            </a:r>
            <a:r>
              <a:rPr lang="en-US" sz="2000" dirty="0"/>
              <a:t> service before you start using it.</a:t>
            </a:r>
          </a:p>
          <a:p>
            <a:pPr marL="0" indent="0">
              <a:buNone/>
            </a:pPr>
            <a:r>
              <a:rPr lang="en-US" sz="2000" dirty="0"/>
              <a:t>Enable </a:t>
            </a:r>
            <a:r>
              <a:rPr lang="en-US" sz="2000" dirty="0" err="1"/>
              <a:t>Firewalld</a:t>
            </a:r>
            <a:r>
              <a:rPr lang="en-US" sz="2000" dirty="0"/>
              <a:t>: </a:t>
            </a:r>
            <a:r>
              <a:rPr lang="en-US" sz="2000" dirty="0" err="1"/>
              <a:t>systemctl</a:t>
            </a:r>
            <a:r>
              <a:rPr lang="en-US" sz="2000" dirty="0"/>
              <a:t> enable </a:t>
            </a:r>
            <a:r>
              <a:rPr lang="en-US" sz="2000" dirty="0" err="1"/>
              <a:t>firewalld</a:t>
            </a:r>
            <a:endParaRPr lang="en-US" sz="2000" dirty="0"/>
          </a:p>
          <a:p>
            <a:pPr marL="0" indent="0">
              <a:buNone/>
            </a:pPr>
            <a:r>
              <a:rPr lang="en-US" sz="2000" dirty="0"/>
              <a:t>Start </a:t>
            </a:r>
            <a:r>
              <a:rPr lang="en-US" sz="2000" dirty="0" err="1"/>
              <a:t>Firewalld</a:t>
            </a:r>
            <a:r>
              <a:rPr lang="en-US" sz="2000" dirty="0"/>
              <a:t>: </a:t>
            </a:r>
            <a:r>
              <a:rPr lang="en-US" sz="2000" dirty="0" err="1"/>
              <a:t>systemctl</a:t>
            </a:r>
            <a:r>
              <a:rPr lang="en-US" sz="2000" dirty="0"/>
              <a:t> start </a:t>
            </a:r>
            <a:r>
              <a:rPr lang="en-US" sz="2000" dirty="0" err="1"/>
              <a:t>firewalld</a:t>
            </a:r>
            <a:endParaRPr lang="en-US" sz="2000" dirty="0"/>
          </a:p>
          <a:p>
            <a:pPr marL="0" indent="0">
              <a:buNone/>
            </a:pPr>
            <a:r>
              <a:rPr lang="en-US" sz="2000" dirty="0"/>
              <a:t>Stop </a:t>
            </a:r>
            <a:r>
              <a:rPr lang="en-US" sz="2000" dirty="0" err="1"/>
              <a:t>Firewalld</a:t>
            </a:r>
            <a:r>
              <a:rPr lang="en-US" sz="2000" dirty="0"/>
              <a:t>: </a:t>
            </a:r>
            <a:r>
              <a:rPr lang="en-US" sz="2000" dirty="0" err="1"/>
              <a:t>systemctl</a:t>
            </a:r>
            <a:r>
              <a:rPr lang="en-US" sz="2000" dirty="0"/>
              <a:t> stop </a:t>
            </a:r>
            <a:r>
              <a:rPr lang="en-US" sz="2000" dirty="0" err="1"/>
              <a:t>firewalld</a:t>
            </a:r>
            <a:endParaRPr lang="en-US" sz="2000" dirty="0"/>
          </a:p>
          <a:p>
            <a:pPr marL="0" indent="0">
              <a:buNone/>
            </a:pPr>
            <a:r>
              <a:rPr lang="en-US" sz="2000" dirty="0"/>
              <a:t>Status </a:t>
            </a:r>
            <a:r>
              <a:rPr lang="en-US" sz="2000" dirty="0" err="1"/>
              <a:t>Firewalld</a:t>
            </a:r>
            <a:r>
              <a:rPr lang="en-US" sz="2000" dirty="0"/>
              <a:t>: </a:t>
            </a:r>
            <a:r>
              <a:rPr lang="en-US" sz="2000" dirty="0" err="1"/>
              <a:t>systemctl</a:t>
            </a:r>
            <a:r>
              <a:rPr lang="en-US" sz="2000" dirty="0"/>
              <a:t> status </a:t>
            </a:r>
            <a:r>
              <a:rPr lang="en-US" sz="2000" dirty="0" err="1"/>
              <a:t>firewalld</a:t>
            </a:r>
            <a:endParaRPr lang="en-US" sz="2000" dirty="0"/>
          </a:p>
          <a:p>
            <a:pPr marL="0" indent="0">
              <a:buNone/>
            </a:pPr>
            <a:endParaRPr lang="en-US" sz="2400" dirty="0"/>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907064"/>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3452778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9EF7D-729C-47BF-AE79-4DB709A930AC}"/>
              </a:ext>
            </a:extLst>
          </p:cNvPr>
          <p:cNvSpPr>
            <a:spLocks noGrp="1"/>
          </p:cNvSpPr>
          <p:nvPr>
            <p:ph type="title"/>
          </p:nvPr>
        </p:nvSpPr>
        <p:spPr/>
        <p:txBody>
          <a:bodyPr/>
          <a:lstStyle/>
          <a:p>
            <a:r>
              <a:rPr lang="en-US" dirty="0"/>
              <a:t>What we will cover?</a:t>
            </a:r>
            <a:br>
              <a:rPr lang="en-US" dirty="0"/>
            </a:br>
            <a:r>
              <a:rPr lang="en-US" dirty="0"/>
              <a:t>Day 2</a:t>
            </a:r>
          </a:p>
        </p:txBody>
      </p:sp>
      <p:sp>
        <p:nvSpPr>
          <p:cNvPr id="3" name="Content Placeholder 2">
            <a:extLst>
              <a:ext uri="{FF2B5EF4-FFF2-40B4-BE49-F238E27FC236}">
                <a16:creationId xmlns:a16="http://schemas.microsoft.com/office/drawing/2014/main" id="{99F30E49-E793-49ED-B53D-F3B5860DCE1E}"/>
              </a:ext>
            </a:extLst>
          </p:cNvPr>
          <p:cNvSpPr>
            <a:spLocks noGrp="1"/>
          </p:cNvSpPr>
          <p:nvPr>
            <p:ph idx="1"/>
          </p:nvPr>
        </p:nvSpPr>
        <p:spPr/>
        <p:txBody>
          <a:bodyPr>
            <a:normAutofit/>
          </a:bodyPr>
          <a:lstStyle/>
          <a:p>
            <a:r>
              <a:rPr lang="en-US" b="1" dirty="0"/>
              <a:t>Network</a:t>
            </a:r>
          </a:p>
          <a:p>
            <a:r>
              <a:rPr lang="en-US" sz="2800" b="1" dirty="0"/>
              <a:t>Process Management</a:t>
            </a:r>
          </a:p>
          <a:p>
            <a:r>
              <a:rPr lang="en-US" b="1" dirty="0"/>
              <a:t>File Compression</a:t>
            </a:r>
          </a:p>
          <a:p>
            <a:r>
              <a:rPr lang="en-US" b="1" dirty="0"/>
              <a:t>Package Management</a:t>
            </a:r>
            <a:endParaRPr lang="en-US" dirty="0"/>
          </a:p>
          <a:p>
            <a:r>
              <a:rPr lang="en-US" b="1" dirty="0"/>
              <a:t>Services Management</a:t>
            </a:r>
          </a:p>
          <a:p>
            <a:r>
              <a:rPr lang="en-US" b="1" dirty="0"/>
              <a:t>Firewall Management</a:t>
            </a:r>
          </a:p>
          <a:p>
            <a:r>
              <a:rPr lang="en-US" b="1" dirty="0"/>
              <a:t>Date and Time Management</a:t>
            </a:r>
          </a:p>
          <a:p>
            <a:r>
              <a:rPr lang="en-US" b="1" dirty="0"/>
              <a:t>Java, JDK and Certificate Tools</a:t>
            </a:r>
            <a:endParaRPr lang="en-US" dirty="0"/>
          </a:p>
        </p:txBody>
      </p:sp>
    </p:spTree>
    <p:extLst>
      <p:ext uri="{BB962C8B-B14F-4D97-AF65-F5344CB8AC3E}">
        <p14:creationId xmlns:p14="http://schemas.microsoft.com/office/powerpoint/2010/main" val="39330225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96389"/>
          </a:xfrm>
        </p:spPr>
        <p:txBody>
          <a:bodyPr>
            <a:normAutofit fontScale="90000"/>
          </a:bodyPr>
          <a:lstStyle/>
          <a:p>
            <a:br>
              <a:rPr lang="en-US" dirty="0"/>
            </a:br>
            <a:br>
              <a:rPr lang="en-US" b="1" dirty="0"/>
            </a:br>
            <a:br>
              <a:rPr lang="en-US" b="1" dirty="0"/>
            </a:br>
            <a:br>
              <a:rPr lang="en-US" b="1" dirty="0"/>
            </a:br>
            <a:br>
              <a:rPr lang="en-US" b="1" dirty="0"/>
            </a:br>
            <a:br>
              <a:rPr lang="en-US" b="1" dirty="0"/>
            </a:br>
            <a:br>
              <a:rPr lang="en-US" b="1" dirty="0"/>
            </a:br>
            <a:br>
              <a:rPr lang="en-US" b="1" dirty="0"/>
            </a:br>
            <a:br>
              <a:rPr lang="en-US" b="1" dirty="0"/>
            </a:br>
            <a:r>
              <a:rPr lang="en-US" b="1" dirty="0"/>
              <a:t>Date and Time Management</a:t>
            </a:r>
            <a:r>
              <a:rPr lang="en-US" dirty="0"/>
              <a:t>: </a:t>
            </a:r>
            <a:r>
              <a:rPr lang="en-US" dirty="0" err="1"/>
              <a:t>chronyd</a:t>
            </a:r>
            <a:r>
              <a:rPr lang="en-US" dirty="0"/>
              <a:t>, </a:t>
            </a:r>
            <a:r>
              <a:rPr lang="en-US" dirty="0" err="1"/>
              <a:t>ntpd</a:t>
            </a:r>
            <a:r>
              <a:rPr lang="en-US" dirty="0"/>
              <a:t>, date, </a:t>
            </a:r>
            <a:r>
              <a:rPr lang="en-US" dirty="0" err="1"/>
              <a:t>timedatectl</a:t>
            </a:r>
            <a:br>
              <a:rPr lang="en-US" dirty="0"/>
            </a:br>
            <a:br>
              <a:rPr lang="en-US" dirty="0"/>
            </a:br>
            <a:br>
              <a:rPr lang="en-US" dirty="0"/>
            </a:br>
            <a:br>
              <a:rPr lang="en-US" dirty="0"/>
            </a:br>
            <a:br>
              <a:rPr lang="en-US" dirty="0"/>
            </a:br>
            <a:br>
              <a:rPr lang="en-US" b="1" dirty="0"/>
            </a:b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1"/>
            <a:ext cx="10515600" cy="4351338"/>
          </a:xfrm>
        </p:spPr>
        <p:txBody>
          <a:bodyPr>
            <a:normAutofit/>
          </a:bodyPr>
          <a:lstStyle/>
          <a:p>
            <a:r>
              <a:rPr lang="en-US" sz="2000" b="1" dirty="0" err="1"/>
              <a:t>Chrony</a:t>
            </a:r>
            <a:r>
              <a:rPr lang="en-US" sz="2000" b="1" dirty="0"/>
              <a:t>: </a:t>
            </a:r>
            <a:r>
              <a:rPr lang="en-US" sz="2000" dirty="0" err="1"/>
              <a:t>chronyc</a:t>
            </a:r>
            <a:r>
              <a:rPr lang="en-US" sz="2000" dirty="0"/>
              <a:t> is a flexible implementation of the Network Time Protocol (NTP). It is used to synchronize the system clock from different NTP servers, reference clocks or via manual input.</a:t>
            </a:r>
          </a:p>
          <a:p>
            <a:pPr marL="0" indent="0">
              <a:buNone/>
            </a:pPr>
            <a:r>
              <a:rPr lang="en-US" sz="2000" b="1" u="sng" dirty="0" err="1"/>
              <a:t>Chrony</a:t>
            </a:r>
            <a:r>
              <a:rPr lang="en-US" sz="2000" u="sng" dirty="0"/>
              <a:t> comes with two programs:</a:t>
            </a:r>
          </a:p>
          <a:p>
            <a:pPr marL="0" indent="0">
              <a:buNone/>
            </a:pPr>
            <a:r>
              <a:rPr lang="en-US" sz="2000" b="1" dirty="0" err="1"/>
              <a:t>chronyc</a:t>
            </a:r>
            <a:r>
              <a:rPr lang="en-US" sz="2000" dirty="0"/>
              <a:t> – command line interface for </a:t>
            </a:r>
            <a:r>
              <a:rPr lang="en-US" sz="2000" dirty="0" err="1"/>
              <a:t>chrony</a:t>
            </a:r>
            <a:endParaRPr lang="en-US" sz="2000" dirty="0"/>
          </a:p>
          <a:p>
            <a:pPr marL="0" indent="0">
              <a:buNone/>
            </a:pPr>
            <a:r>
              <a:rPr lang="en-US" sz="2000" b="1" dirty="0" err="1"/>
              <a:t>chronyd</a:t>
            </a:r>
            <a:r>
              <a:rPr lang="en-US" sz="2000" dirty="0"/>
              <a:t> – daemon that can be started at boot time</a:t>
            </a:r>
          </a:p>
          <a:p>
            <a:pPr marL="0" indent="0">
              <a:buNone/>
            </a:pPr>
            <a:r>
              <a:rPr lang="en-US" sz="2000" dirty="0"/>
              <a:t>Configuration file is found at /</a:t>
            </a:r>
            <a:r>
              <a:rPr lang="en-US" sz="2000" dirty="0" err="1"/>
              <a:t>etc</a:t>
            </a:r>
            <a:r>
              <a:rPr lang="en-US" sz="2000" dirty="0"/>
              <a:t>/</a:t>
            </a:r>
            <a:r>
              <a:rPr lang="en-US" sz="2000" dirty="0" err="1"/>
              <a:t>chrony.conf</a:t>
            </a:r>
            <a:endParaRPr lang="en-US" sz="2000" dirty="0"/>
          </a:p>
          <a:p>
            <a:pPr marL="0" indent="0">
              <a:buNone/>
            </a:pPr>
            <a:r>
              <a:rPr lang="en-US" sz="2000" dirty="0"/>
              <a:t>Enable </a:t>
            </a:r>
            <a:r>
              <a:rPr lang="en-US" sz="2000" dirty="0" err="1"/>
              <a:t>Chrony</a:t>
            </a:r>
            <a:r>
              <a:rPr lang="en-US" sz="2000" dirty="0"/>
              <a:t>: </a:t>
            </a:r>
            <a:r>
              <a:rPr lang="en-US" sz="2000" dirty="0" err="1"/>
              <a:t>systemctl</a:t>
            </a:r>
            <a:r>
              <a:rPr lang="en-US" sz="2000" dirty="0"/>
              <a:t> enable </a:t>
            </a:r>
            <a:r>
              <a:rPr lang="en-US" sz="2000" dirty="0" err="1"/>
              <a:t>chronyd</a:t>
            </a:r>
            <a:endParaRPr lang="en-US" sz="2000" dirty="0"/>
          </a:p>
          <a:p>
            <a:pPr marL="0" indent="0">
              <a:buNone/>
            </a:pPr>
            <a:r>
              <a:rPr lang="en-US" sz="2000" dirty="0"/>
              <a:t>Start </a:t>
            </a:r>
            <a:r>
              <a:rPr lang="en-US" sz="2000" dirty="0" err="1"/>
              <a:t>Chronyd</a:t>
            </a:r>
            <a:r>
              <a:rPr lang="en-US" sz="2000" dirty="0"/>
              <a:t>: </a:t>
            </a:r>
            <a:r>
              <a:rPr lang="en-US" sz="2000" dirty="0" err="1"/>
              <a:t>systemctl</a:t>
            </a:r>
            <a:r>
              <a:rPr lang="en-US" sz="2000" dirty="0"/>
              <a:t> start </a:t>
            </a:r>
            <a:r>
              <a:rPr lang="en-US" sz="2000" dirty="0" err="1"/>
              <a:t>chronyd</a:t>
            </a:r>
            <a:endParaRPr lang="en-US" sz="2000" dirty="0"/>
          </a:p>
          <a:p>
            <a:pPr marL="0" indent="0">
              <a:buNone/>
            </a:pPr>
            <a:r>
              <a:rPr lang="en-US" sz="2000" dirty="0"/>
              <a:t>Status </a:t>
            </a:r>
            <a:r>
              <a:rPr lang="en-US" sz="2000" dirty="0" err="1"/>
              <a:t>Chronyd</a:t>
            </a:r>
            <a:r>
              <a:rPr lang="en-US" sz="2000" dirty="0"/>
              <a:t>: </a:t>
            </a:r>
            <a:r>
              <a:rPr lang="en-US" sz="2000" dirty="0" err="1"/>
              <a:t>systemctl</a:t>
            </a:r>
            <a:r>
              <a:rPr lang="en-US" sz="2000" dirty="0"/>
              <a:t> status </a:t>
            </a:r>
            <a:r>
              <a:rPr lang="en-US" sz="2000" dirty="0" err="1"/>
              <a:t>chronyd</a:t>
            </a:r>
            <a:endParaRPr lang="en-US" sz="2000" dirty="0"/>
          </a:p>
          <a:p>
            <a:pPr marL="0" indent="0">
              <a:buNone/>
            </a:pPr>
            <a:r>
              <a:rPr lang="en-US" sz="2000" dirty="0"/>
              <a:t>Check </a:t>
            </a:r>
            <a:r>
              <a:rPr lang="en-US" sz="2000" dirty="0" err="1"/>
              <a:t>Chrony</a:t>
            </a:r>
            <a:r>
              <a:rPr lang="en-US" sz="2000" dirty="0"/>
              <a:t> time sources: </a:t>
            </a:r>
            <a:r>
              <a:rPr lang="en-US" sz="2000" dirty="0" err="1"/>
              <a:t>chronyc</a:t>
            </a:r>
            <a:r>
              <a:rPr lang="en-US" sz="2000" dirty="0"/>
              <a:t> sources -v</a:t>
            </a:r>
          </a:p>
          <a:p>
            <a:pPr marL="0" indent="0">
              <a:buNone/>
            </a:pPr>
            <a:endParaRPr lang="en-US" sz="2000" dirty="0"/>
          </a:p>
          <a:p>
            <a:pPr marL="0" indent="0">
              <a:buNone/>
            </a:pPr>
            <a:endParaRPr lang="en-US" sz="2400" dirty="0"/>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907064"/>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24408847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96389"/>
          </a:xfrm>
        </p:spPr>
        <p:txBody>
          <a:bodyPr>
            <a:normAutofit fontScale="90000"/>
          </a:bodyPr>
          <a:lstStyle/>
          <a:p>
            <a:br>
              <a:rPr lang="en-US" dirty="0"/>
            </a:br>
            <a:br>
              <a:rPr lang="en-US" b="1" dirty="0"/>
            </a:br>
            <a:br>
              <a:rPr lang="en-US" b="1" dirty="0"/>
            </a:br>
            <a:br>
              <a:rPr lang="en-US" b="1" dirty="0"/>
            </a:br>
            <a:br>
              <a:rPr lang="en-US" b="1" dirty="0"/>
            </a:br>
            <a:br>
              <a:rPr lang="en-US" b="1" dirty="0"/>
            </a:br>
            <a:br>
              <a:rPr lang="en-US" b="1" dirty="0"/>
            </a:br>
            <a:br>
              <a:rPr lang="en-US" b="1" dirty="0"/>
            </a:br>
            <a:br>
              <a:rPr lang="en-US" b="1" dirty="0"/>
            </a:br>
            <a:r>
              <a:rPr lang="en-US" b="1" dirty="0"/>
              <a:t>Date and Time Management</a:t>
            </a:r>
            <a:r>
              <a:rPr lang="en-US" dirty="0"/>
              <a:t>: </a:t>
            </a:r>
            <a:r>
              <a:rPr lang="en-US" dirty="0" err="1"/>
              <a:t>chronyd</a:t>
            </a:r>
            <a:r>
              <a:rPr lang="en-US" dirty="0"/>
              <a:t> or </a:t>
            </a:r>
            <a:r>
              <a:rPr lang="en-US" dirty="0" err="1"/>
              <a:t>ntpd</a:t>
            </a:r>
            <a:r>
              <a:rPr lang="en-US" dirty="0"/>
              <a:t>, date, </a:t>
            </a:r>
            <a:r>
              <a:rPr lang="en-US" dirty="0" err="1"/>
              <a:t>timedatectl</a:t>
            </a:r>
            <a:br>
              <a:rPr lang="en-US" dirty="0"/>
            </a:br>
            <a:br>
              <a:rPr lang="en-US" dirty="0"/>
            </a:br>
            <a:br>
              <a:rPr lang="en-US" dirty="0"/>
            </a:br>
            <a:br>
              <a:rPr lang="en-US" dirty="0"/>
            </a:br>
            <a:br>
              <a:rPr lang="en-US" dirty="0"/>
            </a:br>
            <a:br>
              <a:rPr lang="en-US" b="1" dirty="0"/>
            </a:b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1"/>
            <a:ext cx="10515600" cy="4351338"/>
          </a:xfrm>
        </p:spPr>
        <p:txBody>
          <a:bodyPr>
            <a:normAutofit lnSpcReduction="10000"/>
          </a:bodyPr>
          <a:lstStyle/>
          <a:p>
            <a:r>
              <a:rPr lang="en-US" sz="2000" b="1" dirty="0"/>
              <a:t>NTPD: </a:t>
            </a:r>
            <a:r>
              <a:rPr lang="en-US" sz="2000" b="1" i="1" dirty="0" err="1"/>
              <a:t>ntpd</a:t>
            </a:r>
            <a:r>
              <a:rPr lang="en-US" sz="2000" b="1" i="1" dirty="0"/>
              <a:t>, </a:t>
            </a:r>
            <a:r>
              <a:rPr lang="en-US" sz="2000" b="1" i="1" dirty="0" err="1"/>
              <a:t>ntp</a:t>
            </a:r>
            <a:r>
              <a:rPr lang="en-US" sz="2000" b="1" i="1" dirty="0"/>
              <a:t> </a:t>
            </a:r>
            <a:endParaRPr lang="en-US" sz="2000" i="1" dirty="0"/>
          </a:p>
          <a:p>
            <a:pPr marL="0" indent="0">
              <a:buNone/>
            </a:pPr>
            <a:r>
              <a:rPr lang="en-US" sz="2000" dirty="0"/>
              <a:t>The Network Time Protocol (NTP) is a protocol used to synchronize computer system clock automatically over a networks. The machine can have the system clock use Coordinated Universal Time (UTC) rather than local time, uses </a:t>
            </a:r>
            <a:r>
              <a:rPr lang="en-US" sz="2000" dirty="0" err="1"/>
              <a:t>udp</a:t>
            </a:r>
            <a:r>
              <a:rPr lang="en-US" sz="2000" dirty="0"/>
              <a:t> port (123).</a:t>
            </a:r>
          </a:p>
          <a:p>
            <a:pPr marL="0" indent="0">
              <a:buNone/>
            </a:pPr>
            <a:r>
              <a:rPr lang="en-US" sz="2000" b="1" u="sng" dirty="0"/>
              <a:t>NTPD</a:t>
            </a:r>
            <a:r>
              <a:rPr lang="en-US" sz="2000" u="sng" dirty="0"/>
              <a:t> comes with two programs:</a:t>
            </a:r>
          </a:p>
          <a:p>
            <a:pPr marL="0" indent="0">
              <a:buNone/>
            </a:pPr>
            <a:r>
              <a:rPr lang="en-US" sz="2000" b="1" dirty="0" err="1"/>
              <a:t>ntpq</a:t>
            </a:r>
            <a:r>
              <a:rPr lang="en-US" sz="2000" dirty="0"/>
              <a:t> – command line interface for </a:t>
            </a:r>
            <a:r>
              <a:rPr lang="en-US" sz="2000" dirty="0" err="1"/>
              <a:t>chrony</a:t>
            </a:r>
            <a:endParaRPr lang="en-US" sz="2000" dirty="0"/>
          </a:p>
          <a:p>
            <a:pPr marL="0" indent="0">
              <a:buNone/>
            </a:pPr>
            <a:r>
              <a:rPr lang="en-US" sz="2000" b="1" dirty="0" err="1"/>
              <a:t>ntpd</a:t>
            </a:r>
            <a:r>
              <a:rPr lang="en-US" sz="2000" dirty="0"/>
              <a:t> – daemon that can be started at boot time</a:t>
            </a:r>
          </a:p>
          <a:p>
            <a:pPr marL="0" indent="0">
              <a:buNone/>
            </a:pPr>
            <a:r>
              <a:rPr lang="en-US" sz="2000" dirty="0"/>
              <a:t>Configuration file is found at /</a:t>
            </a:r>
            <a:r>
              <a:rPr lang="en-US" sz="2000" dirty="0" err="1"/>
              <a:t>etc</a:t>
            </a:r>
            <a:r>
              <a:rPr lang="en-US" sz="2000" dirty="0"/>
              <a:t>/</a:t>
            </a:r>
            <a:r>
              <a:rPr lang="en-US" sz="2000" dirty="0" err="1"/>
              <a:t>ntpd.conf</a:t>
            </a:r>
            <a:endParaRPr lang="en-US" sz="2000" dirty="0"/>
          </a:p>
          <a:p>
            <a:pPr marL="0" indent="0">
              <a:buNone/>
            </a:pPr>
            <a:r>
              <a:rPr lang="en-US" sz="2000" dirty="0"/>
              <a:t>Enable NTPD: </a:t>
            </a:r>
            <a:r>
              <a:rPr lang="en-US" sz="2000" dirty="0" err="1"/>
              <a:t>systemctl</a:t>
            </a:r>
            <a:r>
              <a:rPr lang="en-US" sz="2000" dirty="0"/>
              <a:t> enable </a:t>
            </a:r>
            <a:r>
              <a:rPr lang="en-US" sz="2000" dirty="0" err="1"/>
              <a:t>ntpd</a:t>
            </a:r>
            <a:endParaRPr lang="en-US" sz="2000" dirty="0"/>
          </a:p>
          <a:p>
            <a:pPr marL="0" indent="0">
              <a:buNone/>
            </a:pPr>
            <a:r>
              <a:rPr lang="en-US" sz="2000" dirty="0"/>
              <a:t>Start NTPD: </a:t>
            </a:r>
            <a:r>
              <a:rPr lang="en-US" sz="2000" dirty="0" err="1"/>
              <a:t>systemctl</a:t>
            </a:r>
            <a:r>
              <a:rPr lang="en-US" sz="2000" dirty="0"/>
              <a:t> start </a:t>
            </a:r>
            <a:r>
              <a:rPr lang="en-US" sz="2000" dirty="0" err="1"/>
              <a:t>ntpd</a:t>
            </a:r>
            <a:endParaRPr lang="en-US" sz="2000" dirty="0"/>
          </a:p>
          <a:p>
            <a:pPr marL="0" indent="0">
              <a:buNone/>
            </a:pPr>
            <a:r>
              <a:rPr lang="en-US" sz="2000" dirty="0"/>
              <a:t>Status NTPD: </a:t>
            </a:r>
            <a:r>
              <a:rPr lang="en-US" sz="2000" dirty="0" err="1"/>
              <a:t>systemctl</a:t>
            </a:r>
            <a:r>
              <a:rPr lang="en-US" sz="2000" dirty="0"/>
              <a:t> status </a:t>
            </a:r>
            <a:r>
              <a:rPr lang="en-US" sz="2000" dirty="0" err="1"/>
              <a:t>ntpd</a:t>
            </a:r>
            <a:endParaRPr lang="en-US" sz="2000" dirty="0"/>
          </a:p>
          <a:p>
            <a:pPr marL="0" indent="0">
              <a:buNone/>
            </a:pPr>
            <a:r>
              <a:rPr lang="en-US" sz="2000" dirty="0"/>
              <a:t>Check NTPD time sources: </a:t>
            </a:r>
            <a:r>
              <a:rPr lang="en-US" sz="2000" dirty="0" err="1"/>
              <a:t>ntpq</a:t>
            </a:r>
            <a:r>
              <a:rPr lang="en-US" sz="2000" dirty="0"/>
              <a:t> –p or </a:t>
            </a:r>
            <a:r>
              <a:rPr lang="en-US" sz="2000" dirty="0" err="1"/>
              <a:t>systemctl</a:t>
            </a:r>
            <a:r>
              <a:rPr lang="en-US" sz="2000" dirty="0"/>
              <a:t> status </a:t>
            </a:r>
            <a:r>
              <a:rPr lang="en-US" sz="2000" dirty="0" err="1"/>
              <a:t>ntpd</a:t>
            </a:r>
            <a:endParaRPr lang="en-US" sz="2000" dirty="0"/>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907064"/>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37532574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96389"/>
          </a:xfrm>
        </p:spPr>
        <p:txBody>
          <a:bodyPr>
            <a:normAutofit fontScale="90000"/>
          </a:bodyPr>
          <a:lstStyle/>
          <a:p>
            <a:br>
              <a:rPr lang="en-US" dirty="0"/>
            </a:br>
            <a:br>
              <a:rPr lang="en-US" b="1" dirty="0"/>
            </a:br>
            <a:br>
              <a:rPr lang="en-US" b="1" dirty="0"/>
            </a:br>
            <a:br>
              <a:rPr lang="en-US" b="1" dirty="0"/>
            </a:br>
            <a:br>
              <a:rPr lang="en-US" b="1" dirty="0"/>
            </a:br>
            <a:br>
              <a:rPr lang="en-US" b="1" dirty="0"/>
            </a:br>
            <a:br>
              <a:rPr lang="en-US" b="1" dirty="0"/>
            </a:br>
            <a:br>
              <a:rPr lang="en-US" b="1" dirty="0"/>
            </a:br>
            <a:br>
              <a:rPr lang="en-US" b="1" dirty="0"/>
            </a:br>
            <a:r>
              <a:rPr lang="en-US" b="1" dirty="0"/>
              <a:t>Date and Time Management</a:t>
            </a:r>
            <a:r>
              <a:rPr lang="en-US" dirty="0"/>
              <a:t>: </a:t>
            </a:r>
            <a:r>
              <a:rPr lang="en-US" dirty="0" err="1"/>
              <a:t>chronyd</a:t>
            </a:r>
            <a:r>
              <a:rPr lang="en-US" dirty="0"/>
              <a:t> or </a:t>
            </a:r>
            <a:r>
              <a:rPr lang="en-US" dirty="0" err="1"/>
              <a:t>ntpd</a:t>
            </a:r>
            <a:r>
              <a:rPr lang="en-US" dirty="0"/>
              <a:t>, date, </a:t>
            </a:r>
            <a:r>
              <a:rPr lang="en-US" dirty="0" err="1"/>
              <a:t>timedatectl</a:t>
            </a:r>
            <a:br>
              <a:rPr lang="en-US" dirty="0"/>
            </a:br>
            <a:br>
              <a:rPr lang="en-US" dirty="0"/>
            </a:br>
            <a:br>
              <a:rPr lang="en-US" dirty="0"/>
            </a:br>
            <a:br>
              <a:rPr lang="en-US" dirty="0"/>
            </a:br>
            <a:br>
              <a:rPr lang="en-US" dirty="0"/>
            </a:br>
            <a:br>
              <a:rPr lang="en-US" b="1" dirty="0"/>
            </a:b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1"/>
            <a:ext cx="10515600" cy="4351338"/>
          </a:xfrm>
        </p:spPr>
        <p:txBody>
          <a:bodyPr>
            <a:normAutofit lnSpcReduction="10000"/>
          </a:bodyPr>
          <a:lstStyle/>
          <a:p>
            <a:r>
              <a:rPr lang="en-US" sz="2000" b="1" dirty="0"/>
              <a:t>NTPD: </a:t>
            </a:r>
            <a:r>
              <a:rPr lang="en-US" sz="2000" b="1" i="1" dirty="0" err="1"/>
              <a:t>ntpd</a:t>
            </a:r>
            <a:r>
              <a:rPr lang="en-US" sz="2000" b="1" i="1" dirty="0"/>
              <a:t>, </a:t>
            </a:r>
            <a:r>
              <a:rPr lang="en-US" sz="2000" b="1" i="1" dirty="0" err="1"/>
              <a:t>ntp</a:t>
            </a:r>
            <a:r>
              <a:rPr lang="en-US" sz="2000" b="1" i="1" dirty="0"/>
              <a:t> </a:t>
            </a:r>
            <a:endParaRPr lang="en-US" sz="2000" i="1" dirty="0"/>
          </a:p>
          <a:p>
            <a:pPr marL="0" indent="0">
              <a:buNone/>
            </a:pPr>
            <a:r>
              <a:rPr lang="en-US" sz="2000" dirty="0"/>
              <a:t>The Network Time Protocol (NTP) is a protocol used to synchronize computer system clock automatically over a networks. The machine can have the system clock use Coordinated Universal Time (UTC) rather than local time, uses </a:t>
            </a:r>
            <a:r>
              <a:rPr lang="en-US" sz="2000" dirty="0" err="1"/>
              <a:t>udp</a:t>
            </a:r>
            <a:r>
              <a:rPr lang="en-US" sz="2000" dirty="0"/>
              <a:t> port (123).</a:t>
            </a:r>
          </a:p>
          <a:p>
            <a:pPr marL="0" indent="0">
              <a:buNone/>
            </a:pPr>
            <a:r>
              <a:rPr lang="en-US" sz="2000" b="1" u="sng" dirty="0"/>
              <a:t>NTPD</a:t>
            </a:r>
            <a:r>
              <a:rPr lang="en-US" sz="2000" u="sng" dirty="0"/>
              <a:t> comes with two programs:</a:t>
            </a:r>
          </a:p>
          <a:p>
            <a:pPr marL="0" indent="0">
              <a:buNone/>
            </a:pPr>
            <a:r>
              <a:rPr lang="en-US" sz="2000" b="1" dirty="0" err="1"/>
              <a:t>ntpq</a:t>
            </a:r>
            <a:r>
              <a:rPr lang="en-US" sz="2000" dirty="0"/>
              <a:t> – command line interface for </a:t>
            </a:r>
            <a:r>
              <a:rPr lang="en-US" sz="2000" dirty="0" err="1"/>
              <a:t>chrony</a:t>
            </a:r>
            <a:endParaRPr lang="en-US" sz="2000" dirty="0"/>
          </a:p>
          <a:p>
            <a:pPr marL="0" indent="0">
              <a:buNone/>
            </a:pPr>
            <a:r>
              <a:rPr lang="en-US" sz="2000" b="1" dirty="0" err="1"/>
              <a:t>ntpd</a:t>
            </a:r>
            <a:r>
              <a:rPr lang="en-US" sz="2000" dirty="0"/>
              <a:t> – daemon that can be started at boot time</a:t>
            </a:r>
          </a:p>
          <a:p>
            <a:pPr marL="0" indent="0">
              <a:buNone/>
            </a:pPr>
            <a:r>
              <a:rPr lang="en-US" sz="2000" dirty="0"/>
              <a:t>Configuration file is found at /</a:t>
            </a:r>
            <a:r>
              <a:rPr lang="en-US" sz="2000" dirty="0" err="1"/>
              <a:t>etc</a:t>
            </a:r>
            <a:r>
              <a:rPr lang="en-US" sz="2000" dirty="0"/>
              <a:t>/</a:t>
            </a:r>
            <a:r>
              <a:rPr lang="en-US" sz="2000" dirty="0" err="1"/>
              <a:t>ntpd.conf</a:t>
            </a:r>
            <a:endParaRPr lang="en-US" sz="2000" dirty="0"/>
          </a:p>
          <a:p>
            <a:pPr marL="0" indent="0">
              <a:buNone/>
            </a:pPr>
            <a:r>
              <a:rPr lang="en-US" sz="2000" dirty="0"/>
              <a:t>Enable NTPD: </a:t>
            </a:r>
            <a:r>
              <a:rPr lang="en-US" sz="2000" dirty="0" err="1"/>
              <a:t>systemctl</a:t>
            </a:r>
            <a:r>
              <a:rPr lang="en-US" sz="2000" dirty="0"/>
              <a:t> enable </a:t>
            </a:r>
            <a:r>
              <a:rPr lang="en-US" sz="2000" dirty="0" err="1"/>
              <a:t>ntpd</a:t>
            </a:r>
            <a:endParaRPr lang="en-US" sz="2000" dirty="0"/>
          </a:p>
          <a:p>
            <a:pPr marL="0" indent="0">
              <a:buNone/>
            </a:pPr>
            <a:r>
              <a:rPr lang="en-US" sz="2000" dirty="0"/>
              <a:t>Start NTPD: </a:t>
            </a:r>
            <a:r>
              <a:rPr lang="en-US" sz="2000" dirty="0" err="1"/>
              <a:t>systemctl</a:t>
            </a:r>
            <a:r>
              <a:rPr lang="en-US" sz="2000" dirty="0"/>
              <a:t> start </a:t>
            </a:r>
            <a:r>
              <a:rPr lang="en-US" sz="2000" dirty="0" err="1"/>
              <a:t>ntpd</a:t>
            </a:r>
            <a:endParaRPr lang="en-US" sz="2000" dirty="0"/>
          </a:p>
          <a:p>
            <a:pPr marL="0" indent="0">
              <a:buNone/>
            </a:pPr>
            <a:r>
              <a:rPr lang="en-US" sz="2000" dirty="0"/>
              <a:t>Status NTPD: </a:t>
            </a:r>
            <a:r>
              <a:rPr lang="en-US" sz="2000" dirty="0" err="1"/>
              <a:t>systemctl</a:t>
            </a:r>
            <a:r>
              <a:rPr lang="en-US" sz="2000" dirty="0"/>
              <a:t> status </a:t>
            </a:r>
            <a:r>
              <a:rPr lang="en-US" sz="2000" dirty="0" err="1"/>
              <a:t>ntpd</a:t>
            </a:r>
            <a:endParaRPr lang="en-US" sz="2000" dirty="0"/>
          </a:p>
          <a:p>
            <a:pPr marL="0" indent="0">
              <a:buNone/>
            </a:pPr>
            <a:r>
              <a:rPr lang="en-US" sz="2000" dirty="0"/>
              <a:t>Check NTPD time sources: </a:t>
            </a:r>
            <a:r>
              <a:rPr lang="en-US" sz="2000" dirty="0" err="1"/>
              <a:t>ntpq</a:t>
            </a:r>
            <a:r>
              <a:rPr lang="en-US" sz="2000" dirty="0"/>
              <a:t> –p or </a:t>
            </a:r>
            <a:r>
              <a:rPr lang="en-US" sz="2000" dirty="0" err="1"/>
              <a:t>systemctl</a:t>
            </a:r>
            <a:r>
              <a:rPr lang="en-US" sz="2000" dirty="0"/>
              <a:t> status </a:t>
            </a:r>
            <a:r>
              <a:rPr lang="en-US" sz="2000" dirty="0" err="1"/>
              <a:t>ntpd</a:t>
            </a:r>
            <a:endParaRPr lang="en-US" sz="2000" dirty="0"/>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907064"/>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15992315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96389"/>
          </a:xfrm>
        </p:spPr>
        <p:txBody>
          <a:bodyPr>
            <a:normAutofit fontScale="90000"/>
          </a:bodyPr>
          <a:lstStyle/>
          <a:p>
            <a:br>
              <a:rPr lang="en-US" dirty="0"/>
            </a:br>
            <a:br>
              <a:rPr lang="en-US" b="1" dirty="0"/>
            </a:br>
            <a:br>
              <a:rPr lang="en-US" b="1" dirty="0"/>
            </a:br>
            <a:br>
              <a:rPr lang="en-US" b="1" dirty="0"/>
            </a:br>
            <a:br>
              <a:rPr lang="en-US" b="1" dirty="0"/>
            </a:br>
            <a:br>
              <a:rPr lang="en-US" b="1" dirty="0"/>
            </a:br>
            <a:br>
              <a:rPr lang="en-US" b="1" dirty="0"/>
            </a:br>
            <a:br>
              <a:rPr lang="en-US" b="1" dirty="0"/>
            </a:br>
            <a:br>
              <a:rPr lang="en-US" b="1" dirty="0"/>
            </a:br>
            <a:r>
              <a:rPr lang="en-US" b="1" dirty="0"/>
              <a:t>Date and Time Management</a:t>
            </a:r>
            <a:r>
              <a:rPr lang="en-US" dirty="0"/>
              <a:t>: </a:t>
            </a:r>
            <a:r>
              <a:rPr lang="en-US" dirty="0" err="1"/>
              <a:t>chronyd</a:t>
            </a:r>
            <a:r>
              <a:rPr lang="en-US" dirty="0"/>
              <a:t> or </a:t>
            </a:r>
            <a:r>
              <a:rPr lang="en-US" dirty="0" err="1"/>
              <a:t>ntpd</a:t>
            </a:r>
            <a:r>
              <a:rPr lang="en-US" dirty="0"/>
              <a:t>, date, </a:t>
            </a:r>
            <a:r>
              <a:rPr lang="en-US" dirty="0" err="1"/>
              <a:t>timedatectl</a:t>
            </a:r>
            <a:br>
              <a:rPr lang="en-US" dirty="0"/>
            </a:br>
            <a:br>
              <a:rPr lang="en-US" dirty="0"/>
            </a:br>
            <a:br>
              <a:rPr lang="en-US" dirty="0"/>
            </a:br>
            <a:br>
              <a:rPr lang="en-US" dirty="0"/>
            </a:br>
            <a:br>
              <a:rPr lang="en-US" dirty="0"/>
            </a:br>
            <a:br>
              <a:rPr lang="en-US" b="1" dirty="0"/>
            </a:b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1"/>
            <a:ext cx="10515600" cy="3919440"/>
          </a:xfrm>
        </p:spPr>
        <p:txBody>
          <a:bodyPr>
            <a:noAutofit/>
          </a:bodyPr>
          <a:lstStyle/>
          <a:p>
            <a:r>
              <a:rPr lang="en-US" sz="2000" b="1" dirty="0"/>
              <a:t>Date: </a:t>
            </a:r>
            <a:r>
              <a:rPr lang="en-US" sz="2000" i="1" dirty="0"/>
              <a:t>date </a:t>
            </a:r>
            <a:r>
              <a:rPr lang="en-US" sz="2000" dirty="0"/>
              <a:t>displays the current date &amp; time on the system.</a:t>
            </a:r>
          </a:p>
          <a:p>
            <a:r>
              <a:rPr lang="en-US" sz="2000" b="1" dirty="0" err="1"/>
              <a:t>Timedatectl</a:t>
            </a:r>
            <a:r>
              <a:rPr lang="en-US" sz="2000" i="1" dirty="0"/>
              <a:t>: </a:t>
            </a:r>
            <a:r>
              <a:rPr lang="en-US" sz="2000" i="1" dirty="0" err="1"/>
              <a:t>timedatectl</a:t>
            </a:r>
            <a:r>
              <a:rPr lang="en-US" sz="2000" i="1" dirty="0"/>
              <a:t>  </a:t>
            </a:r>
            <a:r>
              <a:rPr lang="en-US" sz="2000" dirty="0"/>
              <a:t>command is a new utility which comes as a part of the </a:t>
            </a:r>
            <a:r>
              <a:rPr lang="en-US" sz="2000" dirty="0" err="1"/>
              <a:t>systemd</a:t>
            </a:r>
            <a:r>
              <a:rPr lang="en-US" sz="2000" dirty="0"/>
              <a:t> system and service manager, a replacement for old traditional date command used in </a:t>
            </a:r>
            <a:r>
              <a:rPr lang="en-US" sz="2000" dirty="0" err="1"/>
              <a:t>sysvinit</a:t>
            </a:r>
            <a:r>
              <a:rPr lang="en-US" sz="2000" dirty="0"/>
              <a:t> daemon based Linux distributions.</a:t>
            </a:r>
          </a:p>
          <a:p>
            <a:pPr marL="0" indent="0">
              <a:buNone/>
            </a:pPr>
            <a:r>
              <a:rPr lang="en-US" sz="2000" dirty="0"/>
              <a:t>Check status of date and </a:t>
            </a:r>
            <a:r>
              <a:rPr lang="en-US" sz="2000" dirty="0" err="1"/>
              <a:t>timezone</a:t>
            </a:r>
            <a:r>
              <a:rPr lang="en-US" sz="2000" dirty="0"/>
              <a:t>: </a:t>
            </a:r>
            <a:r>
              <a:rPr lang="en-US" sz="2000" i="1" dirty="0" err="1"/>
              <a:t>timedatectl</a:t>
            </a:r>
            <a:r>
              <a:rPr lang="en-US" sz="2000" i="1" dirty="0"/>
              <a:t>  status</a:t>
            </a:r>
          </a:p>
          <a:p>
            <a:pPr marL="0" indent="0">
              <a:buNone/>
            </a:pPr>
            <a:r>
              <a:rPr lang="en-US" sz="2000" dirty="0"/>
              <a:t>List time zones on the system</a:t>
            </a:r>
            <a:r>
              <a:rPr lang="en-US" sz="2000" i="1" dirty="0"/>
              <a:t>: </a:t>
            </a:r>
            <a:r>
              <a:rPr lang="en-US" sz="2000" i="1" dirty="0" err="1"/>
              <a:t>timedatectl</a:t>
            </a:r>
            <a:r>
              <a:rPr lang="en-US" sz="2000" i="1" dirty="0"/>
              <a:t> list-</a:t>
            </a:r>
            <a:r>
              <a:rPr lang="en-US" sz="2000" i="1" dirty="0" err="1"/>
              <a:t>timezones</a:t>
            </a:r>
            <a:endParaRPr lang="en-US" sz="2000" i="1" dirty="0"/>
          </a:p>
          <a:p>
            <a:pPr marL="0" indent="0">
              <a:buNone/>
            </a:pPr>
            <a:r>
              <a:rPr lang="en-US" sz="2000" dirty="0"/>
              <a:t>Change time zone of the system</a:t>
            </a:r>
            <a:r>
              <a:rPr lang="en-US" sz="2000" i="1" dirty="0"/>
              <a:t>: </a:t>
            </a:r>
            <a:r>
              <a:rPr lang="en-US" sz="2000" i="1" dirty="0" err="1"/>
              <a:t>timedatectl</a:t>
            </a:r>
            <a:r>
              <a:rPr lang="en-US" sz="2000" i="1" dirty="0"/>
              <a:t> set-</a:t>
            </a:r>
            <a:r>
              <a:rPr lang="en-US" sz="2000" i="1" dirty="0" err="1"/>
              <a:t>timezone</a:t>
            </a:r>
            <a:r>
              <a:rPr lang="en-US" sz="2000" i="1" dirty="0"/>
              <a:t> “Asia/Beirut”</a:t>
            </a:r>
          </a:p>
          <a:p>
            <a:pPr marL="0" indent="0">
              <a:buNone/>
            </a:pPr>
            <a:r>
              <a:rPr lang="en-US" sz="2000" dirty="0"/>
              <a:t>To Set time only: </a:t>
            </a:r>
            <a:r>
              <a:rPr lang="en-US" sz="2000" i="1" dirty="0" err="1"/>
              <a:t>timedatectl</a:t>
            </a:r>
            <a:r>
              <a:rPr lang="en-US" sz="2000" i="1" dirty="0"/>
              <a:t> set-time 15:58:30</a:t>
            </a:r>
          </a:p>
          <a:p>
            <a:pPr marL="0" indent="0">
              <a:buNone/>
            </a:pPr>
            <a:r>
              <a:rPr lang="en-US" sz="2000" dirty="0"/>
              <a:t>To Set date only the format of date in YY:MM:DD (Year, Month, Day)</a:t>
            </a:r>
            <a:r>
              <a:rPr lang="en-US" sz="2000" i="1" dirty="0"/>
              <a:t>: </a:t>
            </a:r>
            <a:r>
              <a:rPr lang="en-US" sz="2000" i="1" dirty="0" err="1"/>
              <a:t>timedatectl</a:t>
            </a:r>
            <a:r>
              <a:rPr lang="en-US" sz="2000" i="1" dirty="0"/>
              <a:t> set-time 20151120 </a:t>
            </a:r>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297875" y="5611643"/>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14016047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42731"/>
          </a:xfrm>
        </p:spPr>
        <p:txBody>
          <a:bodyPr>
            <a:normAutofit fontScale="90000"/>
          </a:bodyPr>
          <a:lstStyle/>
          <a:p>
            <a:br>
              <a:rPr lang="en-US" dirty="0"/>
            </a:br>
            <a:br>
              <a:rPr lang="en-US" b="1" dirty="0"/>
            </a:br>
            <a:br>
              <a:rPr lang="en-US" b="1" dirty="0"/>
            </a:br>
            <a:br>
              <a:rPr lang="en-US" b="1" dirty="0"/>
            </a:br>
            <a:br>
              <a:rPr lang="en-US" b="1" dirty="0"/>
            </a:br>
            <a:br>
              <a:rPr lang="en-US" b="1" dirty="0"/>
            </a:br>
            <a:br>
              <a:rPr lang="en-US" b="1" dirty="0"/>
            </a:br>
            <a:br>
              <a:rPr lang="en-US" b="1" dirty="0"/>
            </a:br>
            <a:br>
              <a:rPr lang="en-US" b="1" dirty="0"/>
            </a:br>
            <a:br>
              <a:rPr lang="en-US" b="1" dirty="0"/>
            </a:br>
            <a:br>
              <a:rPr lang="en-US" b="1" dirty="0"/>
            </a:br>
            <a:br>
              <a:rPr lang="en-US" b="1" dirty="0"/>
            </a:br>
            <a:r>
              <a:rPr lang="en-US" b="1" dirty="0"/>
              <a:t>Javas: Oracle </a:t>
            </a:r>
            <a:r>
              <a:rPr lang="en-US" sz="4000" b="1" dirty="0"/>
              <a:t>JDK, OpenJDK, Amazon </a:t>
            </a:r>
            <a:r>
              <a:rPr lang="en-US" sz="4000" b="1" dirty="0" err="1"/>
              <a:t>Corretto</a:t>
            </a:r>
            <a:r>
              <a:rPr lang="en-US" sz="4000" b="1" dirty="0"/>
              <a:t>, and Certificate Tools:</a:t>
            </a:r>
            <a:br>
              <a:rPr lang="en-US" sz="4000" b="1" dirty="0"/>
            </a:br>
            <a:r>
              <a:rPr lang="en-US" sz="4000" b="1" dirty="0"/>
              <a:t> </a:t>
            </a:r>
            <a:br>
              <a:rPr lang="en-US" b="1" dirty="0"/>
            </a:br>
            <a:br>
              <a:rPr lang="en-US" dirty="0"/>
            </a:br>
            <a:br>
              <a:rPr lang="en-US" dirty="0"/>
            </a:br>
            <a:br>
              <a:rPr lang="en-US" dirty="0"/>
            </a:br>
            <a:br>
              <a:rPr lang="en-US" dirty="0"/>
            </a:br>
            <a:br>
              <a:rPr lang="en-US" dirty="0"/>
            </a:br>
            <a:br>
              <a:rPr lang="en-US" dirty="0"/>
            </a:br>
            <a:br>
              <a:rPr lang="en-US" b="1" dirty="0"/>
            </a:b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0"/>
            <a:ext cx="10515600" cy="4375273"/>
          </a:xfrm>
        </p:spPr>
        <p:txBody>
          <a:bodyPr>
            <a:noAutofit/>
          </a:bodyPr>
          <a:lstStyle/>
          <a:p>
            <a:r>
              <a:rPr lang="en-US" sz="2000" b="1" dirty="0"/>
              <a:t>Oracle JDK</a:t>
            </a:r>
            <a:r>
              <a:rPr lang="en-US" sz="2000" dirty="0"/>
              <a:t>: is a non-free Java Development Kit for enterprise systems, it provides updates and support for Enterprise Applications.</a:t>
            </a:r>
          </a:p>
          <a:p>
            <a:r>
              <a:rPr lang="en-US" sz="2000" b="1" dirty="0"/>
              <a:t>OpenJDK: </a:t>
            </a:r>
            <a:r>
              <a:rPr lang="en-US" sz="2000" dirty="0"/>
              <a:t>The biggest difference between OpenJDK and Oracle JDK is licensing. OpenJDK is completely open source Java with a GNU General Public License. Oracle JDK requires a commercial license under Oracle Binary Code License Agreement. But there are many other differences within support and cost, too.</a:t>
            </a:r>
          </a:p>
          <a:p>
            <a:r>
              <a:rPr lang="en-US" sz="2000" b="1" dirty="0"/>
              <a:t>Amazon </a:t>
            </a:r>
            <a:r>
              <a:rPr lang="en-US" sz="2000" b="1" dirty="0" err="1"/>
              <a:t>Corretto</a:t>
            </a:r>
            <a:r>
              <a:rPr lang="en-US" sz="2000" b="1" dirty="0"/>
              <a:t>:</a:t>
            </a:r>
            <a:r>
              <a:rPr lang="en-US" sz="1400" b="1" dirty="0"/>
              <a:t> </a:t>
            </a:r>
            <a:r>
              <a:rPr lang="en-US" sz="2000" dirty="0"/>
              <a:t>is a reliable build of OpenJDK with the assurance of long-term support provided at no cost to you. </a:t>
            </a:r>
            <a:r>
              <a:rPr lang="en-US" sz="2000" dirty="0" err="1"/>
              <a:t>Corretto</a:t>
            </a:r>
            <a:r>
              <a:rPr lang="en-US" sz="2000" dirty="0"/>
              <a:t> fixes or mitigates a problem we found running OpenJDK. Amazon also plans to apply urgent fixes (including security) when they are available and ready to use, outside of the regular quarterly cycle</a:t>
            </a:r>
            <a:r>
              <a:rPr lang="en-US" sz="1400" dirty="0"/>
              <a:t>. </a:t>
            </a:r>
            <a:r>
              <a:rPr lang="en-US" sz="2000" dirty="0"/>
              <a:t>Amazon runs </a:t>
            </a:r>
            <a:r>
              <a:rPr lang="en-US" sz="2000" dirty="0" err="1"/>
              <a:t>Corretto</a:t>
            </a:r>
            <a:r>
              <a:rPr lang="en-US" sz="2000" dirty="0"/>
              <a:t> internally on thousands of production services.</a:t>
            </a:r>
          </a:p>
          <a:p>
            <a:pPr marL="0" indent="0">
              <a:buNone/>
            </a:pPr>
            <a:r>
              <a:rPr lang="en-US" sz="2000" dirty="0"/>
              <a:t>Basic Java commands: </a:t>
            </a:r>
          </a:p>
          <a:p>
            <a:pPr marL="0" indent="0">
              <a:buNone/>
            </a:pPr>
            <a:r>
              <a:rPr lang="en-US" sz="2000" dirty="0"/>
              <a:t>Check version: java –version; java</a:t>
            </a:r>
          </a:p>
          <a:p>
            <a:pPr marL="0" indent="0">
              <a:buNone/>
            </a:pPr>
            <a:endParaRPr lang="en-US" sz="2000" dirty="0"/>
          </a:p>
          <a:p>
            <a:pPr marL="0" indent="0">
              <a:buNone/>
            </a:pPr>
            <a:endParaRPr lang="en-US" sz="2000" dirty="0"/>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943697"/>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java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38451456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42731"/>
          </a:xfrm>
        </p:spPr>
        <p:txBody>
          <a:bodyPr>
            <a:normAutofit fontScale="90000"/>
          </a:bodyPr>
          <a:lstStyle/>
          <a:p>
            <a:br>
              <a:rPr lang="en-US" dirty="0"/>
            </a:br>
            <a:br>
              <a:rPr lang="en-US" b="1" dirty="0"/>
            </a:br>
            <a:br>
              <a:rPr lang="en-US" b="1" dirty="0"/>
            </a:br>
            <a:br>
              <a:rPr lang="en-US" b="1" dirty="0"/>
            </a:br>
            <a:br>
              <a:rPr lang="en-US" b="1" dirty="0"/>
            </a:br>
            <a:br>
              <a:rPr lang="en-US" b="1" dirty="0"/>
            </a:br>
            <a:br>
              <a:rPr lang="en-US" b="1" dirty="0"/>
            </a:br>
            <a:br>
              <a:rPr lang="en-US" b="1" dirty="0"/>
            </a:br>
            <a:br>
              <a:rPr lang="en-US" b="1" dirty="0"/>
            </a:br>
            <a:br>
              <a:rPr lang="en-US" b="1" dirty="0"/>
            </a:br>
            <a:br>
              <a:rPr lang="en-US" b="1" dirty="0"/>
            </a:br>
            <a:br>
              <a:rPr lang="en-US" b="1" dirty="0"/>
            </a:br>
            <a:r>
              <a:rPr lang="en-US" b="1" dirty="0"/>
              <a:t>Javas: Oracle </a:t>
            </a:r>
            <a:r>
              <a:rPr lang="en-US" sz="4000" b="1" dirty="0"/>
              <a:t>JDK, OpenJDK, Amazon </a:t>
            </a:r>
            <a:r>
              <a:rPr lang="en-US" sz="4000" b="1" dirty="0" err="1"/>
              <a:t>Corretto</a:t>
            </a:r>
            <a:r>
              <a:rPr lang="en-US" sz="4000" b="1" dirty="0"/>
              <a:t>, and Certificate Tools:</a:t>
            </a:r>
            <a:br>
              <a:rPr lang="en-US" sz="4000" b="1" dirty="0"/>
            </a:br>
            <a:r>
              <a:rPr lang="en-US" sz="4000" b="1" dirty="0"/>
              <a:t> </a:t>
            </a:r>
            <a:br>
              <a:rPr lang="en-US" b="1" dirty="0"/>
            </a:br>
            <a:br>
              <a:rPr lang="en-US" dirty="0"/>
            </a:br>
            <a:br>
              <a:rPr lang="en-US" dirty="0"/>
            </a:br>
            <a:br>
              <a:rPr lang="en-US" dirty="0"/>
            </a:br>
            <a:br>
              <a:rPr lang="en-US" dirty="0"/>
            </a:br>
            <a:br>
              <a:rPr lang="en-US" dirty="0"/>
            </a:br>
            <a:br>
              <a:rPr lang="en-US" dirty="0"/>
            </a:br>
            <a:br>
              <a:rPr lang="en-US" b="1" dirty="0"/>
            </a:b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0"/>
            <a:ext cx="10515600" cy="4375273"/>
          </a:xfrm>
        </p:spPr>
        <p:txBody>
          <a:bodyPr>
            <a:noAutofit/>
          </a:bodyPr>
          <a:lstStyle/>
          <a:p>
            <a:r>
              <a:rPr lang="en-US" sz="2000" b="1" dirty="0" err="1"/>
              <a:t>Openssl</a:t>
            </a:r>
            <a:r>
              <a:rPr lang="en-US" sz="2000" b="1" dirty="0"/>
              <a:t>: </a:t>
            </a:r>
            <a:r>
              <a:rPr lang="en-US" sz="2000" dirty="0"/>
              <a:t>Is a cryptography software library or toolkit that makes communication over computer networks more secure. The OpenSSL program is a command-line tool for using the various cryptography functions of OpenSSL’s crypto library from the shell. It is generally used for Transport Layer Security(TLS) or Secure Socket Layer(SSL) protocols and creates keys and </a:t>
            </a:r>
            <a:r>
              <a:rPr lang="en-US" sz="2000" dirty="0" err="1"/>
              <a:t>csr</a:t>
            </a:r>
            <a:r>
              <a:rPr lang="en-US" sz="2000" dirty="0"/>
              <a:t> for requesting SSL/TLS Certificates.</a:t>
            </a:r>
          </a:p>
          <a:p>
            <a:r>
              <a:rPr lang="en-US" sz="2000" dirty="0"/>
              <a:t>Basic used commands:</a:t>
            </a:r>
          </a:p>
          <a:p>
            <a:pPr marL="0" indent="0">
              <a:buNone/>
            </a:pPr>
            <a:r>
              <a:rPr lang="en-US" sz="2000" dirty="0"/>
              <a:t> Display version: </a:t>
            </a:r>
            <a:r>
              <a:rPr lang="en-US" sz="2000" i="1" dirty="0" err="1"/>
              <a:t>openssl</a:t>
            </a:r>
            <a:r>
              <a:rPr lang="en-US" sz="2000" i="1" dirty="0"/>
              <a:t> version</a:t>
            </a:r>
          </a:p>
          <a:p>
            <a:pPr marL="0" indent="0">
              <a:buNone/>
            </a:pPr>
            <a:r>
              <a:rPr lang="en-US" sz="2000" dirty="0"/>
              <a:t> Create RSA Private Key: </a:t>
            </a:r>
            <a:r>
              <a:rPr lang="en-US" sz="2000" i="1" dirty="0" err="1"/>
              <a:t>openssl</a:t>
            </a:r>
            <a:r>
              <a:rPr lang="en-US" sz="2000" i="1" dirty="0"/>
              <a:t> </a:t>
            </a:r>
            <a:r>
              <a:rPr lang="en-US" sz="2000" i="1" dirty="0" err="1"/>
              <a:t>genrsa</a:t>
            </a:r>
            <a:r>
              <a:rPr lang="en-US" sz="2000" i="1" dirty="0"/>
              <a:t> -out </a:t>
            </a:r>
            <a:r>
              <a:rPr lang="en-US" sz="2000" i="1" dirty="0" err="1"/>
              <a:t>private.key</a:t>
            </a:r>
            <a:r>
              <a:rPr lang="en-US" sz="2000" i="1" dirty="0"/>
              <a:t> 2048</a:t>
            </a:r>
          </a:p>
          <a:p>
            <a:pPr marL="0" indent="0">
              <a:buNone/>
            </a:pPr>
            <a:r>
              <a:rPr lang="en-US" sz="2000" i="1" dirty="0"/>
              <a:t> </a:t>
            </a:r>
            <a:r>
              <a:rPr lang="en-US" sz="2000" dirty="0"/>
              <a:t>Create new Private Key and CSR</a:t>
            </a:r>
            <a:r>
              <a:rPr lang="en-US" sz="2000" i="1" dirty="0"/>
              <a:t>: </a:t>
            </a:r>
            <a:r>
              <a:rPr lang="en-US" sz="2000" i="1" dirty="0" err="1"/>
              <a:t>openssl</a:t>
            </a:r>
            <a:r>
              <a:rPr lang="en-US" sz="2000" i="1" dirty="0"/>
              <a:t> req -nodes -</a:t>
            </a:r>
            <a:r>
              <a:rPr lang="en-US" sz="2000" i="1" dirty="0" err="1"/>
              <a:t>newkey</a:t>
            </a:r>
            <a:r>
              <a:rPr lang="en-US" sz="2000" i="1" dirty="0"/>
              <a:t> rsa:2048 -</a:t>
            </a:r>
            <a:r>
              <a:rPr lang="en-US" sz="2000" i="1" dirty="0" err="1"/>
              <a:t>keyout</a:t>
            </a:r>
            <a:r>
              <a:rPr lang="en-US" sz="2000" i="1" dirty="0"/>
              <a:t> </a:t>
            </a:r>
            <a:r>
              <a:rPr lang="en-US" sz="2000" i="1" dirty="0" err="1"/>
              <a:t>custom.key</a:t>
            </a:r>
            <a:r>
              <a:rPr lang="en-US" sz="2000" i="1" dirty="0"/>
              <a:t> -out </a:t>
            </a:r>
            <a:r>
              <a:rPr lang="en-US" sz="2000" i="1" dirty="0" err="1"/>
              <a:t>custom.csr</a:t>
            </a:r>
            <a:endParaRPr lang="en-US" sz="2000" i="1" dirty="0"/>
          </a:p>
          <a:p>
            <a:pPr marL="0" indent="0">
              <a:buNone/>
            </a:pPr>
            <a:r>
              <a:rPr lang="en-US" sz="1600" dirty="0">
                <a:highlight>
                  <a:srgbClr val="FFFF00"/>
                </a:highlight>
              </a:rPr>
              <a:t>It will ask for the details like country code, state and locality name, Organization name, your name, email address, etc. And after entering all the details it will generate 2 files one with the CSR extension and the other with key extension representing CSR and private key respectively.</a:t>
            </a:r>
          </a:p>
          <a:p>
            <a:pPr marL="0" indent="0">
              <a:buNone/>
            </a:pPr>
            <a:endParaRPr lang="en-US" sz="1600" dirty="0">
              <a:highlight>
                <a:srgbClr val="FFFF00"/>
              </a:highlight>
            </a:endParaRPr>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4438552" y="5943697"/>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a:t>
            </a:r>
            <a:r>
              <a:rPr lang="en-US" dirty="0" err="1"/>
              <a:t>openssl</a:t>
            </a:r>
            <a:r>
              <a:rPr lang="en-US" dirty="0"/>
              <a: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25791327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30AD-7202-4A8E-93D1-1D2CA87007AE}"/>
              </a:ext>
            </a:extLst>
          </p:cNvPr>
          <p:cNvSpPr>
            <a:spLocks noGrp="1"/>
          </p:cNvSpPr>
          <p:nvPr>
            <p:ph type="title"/>
          </p:nvPr>
        </p:nvSpPr>
        <p:spPr>
          <a:xfrm>
            <a:off x="838200" y="365125"/>
            <a:ext cx="10515600" cy="1142731"/>
          </a:xfrm>
        </p:spPr>
        <p:txBody>
          <a:bodyPr>
            <a:normAutofit fontScale="90000"/>
          </a:bodyPr>
          <a:lstStyle/>
          <a:p>
            <a:br>
              <a:rPr lang="en-US" dirty="0"/>
            </a:br>
            <a:br>
              <a:rPr lang="en-US" b="1" dirty="0"/>
            </a:br>
            <a:br>
              <a:rPr lang="en-US" b="1" dirty="0"/>
            </a:br>
            <a:br>
              <a:rPr lang="en-US" b="1" dirty="0"/>
            </a:br>
            <a:br>
              <a:rPr lang="en-US" b="1" dirty="0"/>
            </a:br>
            <a:br>
              <a:rPr lang="en-US" b="1" dirty="0"/>
            </a:br>
            <a:br>
              <a:rPr lang="en-US" b="1" dirty="0"/>
            </a:br>
            <a:br>
              <a:rPr lang="en-US" b="1" dirty="0"/>
            </a:br>
            <a:br>
              <a:rPr lang="en-US" b="1" dirty="0"/>
            </a:br>
            <a:br>
              <a:rPr lang="en-US" b="1" dirty="0"/>
            </a:br>
            <a:br>
              <a:rPr lang="en-US" b="1" dirty="0"/>
            </a:br>
            <a:br>
              <a:rPr lang="en-US" b="1" dirty="0"/>
            </a:br>
            <a:r>
              <a:rPr lang="en-US" b="1" dirty="0"/>
              <a:t>Javas: Oracle </a:t>
            </a:r>
            <a:r>
              <a:rPr lang="en-US" sz="4000" b="1" dirty="0"/>
              <a:t>JDK, OpenJDK, Amazon </a:t>
            </a:r>
            <a:r>
              <a:rPr lang="en-US" sz="4000" b="1" dirty="0" err="1"/>
              <a:t>Corretto</a:t>
            </a:r>
            <a:r>
              <a:rPr lang="en-US" sz="4000" b="1" dirty="0"/>
              <a:t>, and Certificate Tools:</a:t>
            </a:r>
            <a:br>
              <a:rPr lang="en-US" sz="4000" b="1" dirty="0"/>
            </a:br>
            <a:r>
              <a:rPr lang="en-US" sz="4000" b="1" dirty="0"/>
              <a:t> </a:t>
            </a:r>
            <a:br>
              <a:rPr lang="en-US" b="1" dirty="0"/>
            </a:br>
            <a:br>
              <a:rPr lang="en-US" dirty="0"/>
            </a:br>
            <a:br>
              <a:rPr lang="en-US" dirty="0"/>
            </a:br>
            <a:br>
              <a:rPr lang="en-US" dirty="0"/>
            </a:br>
            <a:br>
              <a:rPr lang="en-US" dirty="0"/>
            </a:br>
            <a:br>
              <a:rPr lang="en-US" dirty="0"/>
            </a:br>
            <a:br>
              <a:rPr lang="en-US" dirty="0"/>
            </a:br>
            <a:br>
              <a:rPr lang="en-US" b="1" dirty="0"/>
            </a:br>
            <a:br>
              <a:rPr lang="en-US" dirty="0"/>
            </a:br>
            <a:br>
              <a:rPr lang="en-US" dirty="0"/>
            </a:br>
            <a:br>
              <a:rPr lang="en-US" sz="4400" dirty="0"/>
            </a:br>
            <a:endParaRPr lang="en-US" dirty="0"/>
          </a:p>
        </p:txBody>
      </p:sp>
      <p:sp>
        <p:nvSpPr>
          <p:cNvPr id="3" name="Content Placeholder 2">
            <a:extLst>
              <a:ext uri="{FF2B5EF4-FFF2-40B4-BE49-F238E27FC236}">
                <a16:creationId xmlns:a16="http://schemas.microsoft.com/office/drawing/2014/main" id="{08830503-239B-499A-9213-5CEB36D43C77}"/>
              </a:ext>
            </a:extLst>
          </p:cNvPr>
          <p:cNvSpPr>
            <a:spLocks noGrp="1"/>
          </p:cNvSpPr>
          <p:nvPr>
            <p:ph idx="1"/>
          </p:nvPr>
        </p:nvSpPr>
        <p:spPr>
          <a:xfrm>
            <a:off x="838200" y="1531790"/>
            <a:ext cx="10515600" cy="4375273"/>
          </a:xfrm>
        </p:spPr>
        <p:txBody>
          <a:bodyPr>
            <a:noAutofit/>
          </a:bodyPr>
          <a:lstStyle/>
          <a:p>
            <a:r>
              <a:rPr lang="en-US" sz="2000" b="1" dirty="0" err="1"/>
              <a:t>Openssl</a:t>
            </a:r>
            <a:r>
              <a:rPr lang="en-US" sz="2000" b="1" dirty="0"/>
              <a:t> cont’d:</a:t>
            </a:r>
          </a:p>
          <a:p>
            <a:pPr marL="0" indent="0">
              <a:buNone/>
            </a:pPr>
            <a:r>
              <a:rPr lang="en-US" sz="2000" dirty="0"/>
              <a:t>Send the CSR to Certificate Authority to obtain Certificate and import along </a:t>
            </a:r>
            <a:r>
              <a:rPr lang="en-US" sz="2000" dirty="0" err="1"/>
              <a:t>along</a:t>
            </a:r>
            <a:r>
              <a:rPr lang="en-US" sz="2000" dirty="0"/>
              <a:t> with the key and Intermediate/Root Certificate to webservers example: Apache, Apache Tomcat, </a:t>
            </a:r>
            <a:r>
              <a:rPr lang="en-US" sz="2000" dirty="0" err="1"/>
              <a:t>Jitty</a:t>
            </a:r>
            <a:r>
              <a:rPr lang="en-US" sz="2000" dirty="0"/>
              <a:t>, Nginx.</a:t>
            </a:r>
          </a:p>
          <a:p>
            <a:pPr marL="0" indent="0">
              <a:buNone/>
            </a:pPr>
            <a:r>
              <a:rPr lang="en-US" sz="2000" b="1" dirty="0"/>
              <a:t>Check validity of the certificate (prints out sha1 key): </a:t>
            </a:r>
            <a:r>
              <a:rPr lang="en-US" sz="2000" i="1" dirty="0" err="1"/>
              <a:t>openssl</a:t>
            </a:r>
            <a:r>
              <a:rPr lang="en-US" sz="2000" i="1" dirty="0"/>
              <a:t> x509 -in federation-</a:t>
            </a:r>
            <a:r>
              <a:rPr lang="en-US" sz="2000" i="1" dirty="0" err="1"/>
              <a:t>cert.pem</a:t>
            </a:r>
            <a:r>
              <a:rPr lang="en-US" sz="2000" i="1" dirty="0"/>
              <a:t> -fingerprint -sha1 –</a:t>
            </a:r>
            <a:r>
              <a:rPr lang="en-US" sz="2000" i="1" dirty="0" err="1"/>
              <a:t>noout</a:t>
            </a:r>
            <a:endParaRPr lang="en-US" sz="2000" i="1" dirty="0"/>
          </a:p>
          <a:p>
            <a:pPr marL="0" indent="0">
              <a:buNone/>
            </a:pPr>
            <a:r>
              <a:rPr lang="en-US" sz="2000" b="1" dirty="0"/>
              <a:t>Read </a:t>
            </a:r>
            <a:r>
              <a:rPr lang="en-US" sz="2000" b="1" dirty="0" err="1"/>
              <a:t>crt</a:t>
            </a:r>
            <a:r>
              <a:rPr lang="en-US" sz="2000" b="1" dirty="0"/>
              <a:t>/</a:t>
            </a:r>
            <a:r>
              <a:rPr lang="en-US" sz="2000" b="1" dirty="0" err="1"/>
              <a:t>cer</a:t>
            </a:r>
            <a:r>
              <a:rPr lang="en-US" sz="2000" b="1" dirty="0"/>
              <a:t> certificate file: </a:t>
            </a:r>
            <a:r>
              <a:rPr lang="en-US" sz="2000" i="1" dirty="0" err="1"/>
              <a:t>openssl</a:t>
            </a:r>
            <a:r>
              <a:rPr lang="en-US" sz="2000" i="1" dirty="0"/>
              <a:t> x509 -</a:t>
            </a:r>
            <a:r>
              <a:rPr lang="en-US" sz="2000" i="1" dirty="0" err="1"/>
              <a:t>noout</a:t>
            </a:r>
            <a:r>
              <a:rPr lang="en-US" sz="2000" i="1" dirty="0"/>
              <a:t> -text -in WebCertificate.crt (or .</a:t>
            </a:r>
            <a:r>
              <a:rPr lang="en-US" sz="2000" i="1" dirty="0" err="1"/>
              <a:t>cer</a:t>
            </a:r>
            <a:r>
              <a:rPr lang="en-US" sz="2000" i="1" dirty="0"/>
              <a:t>)</a:t>
            </a:r>
          </a:p>
          <a:p>
            <a:pPr marL="0" indent="0">
              <a:buNone/>
            </a:pPr>
            <a:r>
              <a:rPr lang="en-US" sz="2000" dirty="0"/>
              <a:t>Read private key file</a:t>
            </a:r>
            <a:r>
              <a:rPr lang="en-US" sz="2000" i="1" dirty="0"/>
              <a:t>: </a:t>
            </a:r>
            <a:r>
              <a:rPr lang="en-US" sz="2000" i="1" dirty="0" err="1"/>
              <a:t>openssl</a:t>
            </a:r>
            <a:r>
              <a:rPr lang="en-US" sz="2000" i="1" dirty="0"/>
              <a:t> </a:t>
            </a:r>
            <a:r>
              <a:rPr lang="en-US" sz="2000" i="1" dirty="0" err="1"/>
              <a:t>rsa</a:t>
            </a:r>
            <a:r>
              <a:rPr lang="en-US" sz="2000" i="1" dirty="0"/>
              <a:t> -</a:t>
            </a:r>
            <a:r>
              <a:rPr lang="en-US" sz="2000" i="1" dirty="0" err="1"/>
              <a:t>noout</a:t>
            </a:r>
            <a:r>
              <a:rPr lang="en-US" sz="2000" i="1" dirty="0"/>
              <a:t> -text -in </a:t>
            </a:r>
            <a:r>
              <a:rPr lang="en-US" sz="2000" i="1" dirty="0" err="1"/>
              <a:t>private.key</a:t>
            </a:r>
            <a:r>
              <a:rPr lang="en-US" sz="2000" i="1" dirty="0"/>
              <a:t> </a:t>
            </a:r>
          </a:p>
          <a:p>
            <a:pPr marL="0" indent="0">
              <a:buNone/>
            </a:pPr>
            <a:r>
              <a:rPr lang="en-US" sz="2000" b="1" dirty="0"/>
              <a:t> Check certificate expiry date: </a:t>
            </a:r>
            <a:r>
              <a:rPr lang="en-US" sz="2000" i="1" dirty="0" err="1"/>
              <a:t>openssl</a:t>
            </a:r>
            <a:r>
              <a:rPr lang="en-US" sz="2000" i="1" dirty="0"/>
              <a:t> x509 -</a:t>
            </a:r>
            <a:r>
              <a:rPr lang="en-US" sz="2000" i="1" dirty="0" err="1"/>
              <a:t>noout</a:t>
            </a:r>
            <a:r>
              <a:rPr lang="en-US" sz="2000" i="1" dirty="0"/>
              <a:t> -in certificate.cer -dates</a:t>
            </a:r>
          </a:p>
          <a:p>
            <a:pPr marL="0" indent="0">
              <a:buNone/>
            </a:pPr>
            <a:endParaRPr lang="en-US" sz="2000" i="1" dirty="0"/>
          </a:p>
        </p:txBody>
      </p:sp>
      <p:sp>
        <p:nvSpPr>
          <p:cNvPr id="5" name="Content Placeholder 5">
            <a:extLst>
              <a:ext uri="{FF2B5EF4-FFF2-40B4-BE49-F238E27FC236}">
                <a16:creationId xmlns:a16="http://schemas.microsoft.com/office/drawing/2014/main" id="{5CF64D53-1F9B-4C48-8C9E-C739D06B40C0}"/>
              </a:ext>
            </a:extLst>
          </p:cNvPr>
          <p:cNvSpPr txBox="1">
            <a:spLocks/>
          </p:cNvSpPr>
          <p:nvPr/>
        </p:nvSpPr>
        <p:spPr>
          <a:xfrm>
            <a:off x="3960250" y="5600358"/>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a:t>
            </a:r>
            <a:r>
              <a:rPr lang="en-US" dirty="0" err="1"/>
              <a:t>openssl</a:t>
            </a:r>
            <a:r>
              <a:rPr lang="en-US" dirty="0"/>
              <a: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3199213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a:xfrm>
            <a:off x="838200" y="365125"/>
            <a:ext cx="10515600" cy="1317984"/>
          </a:xfrm>
        </p:spPr>
        <p:txBody>
          <a:bodyPr>
            <a:normAutofit fontScale="90000"/>
          </a:bodyPr>
          <a:lstStyle/>
          <a:p>
            <a:br>
              <a:rPr lang="en-US" b="1" dirty="0"/>
            </a:br>
            <a:r>
              <a:rPr lang="en-US" sz="4900" b="1" dirty="0"/>
              <a:t>File System &amp; Management: </a:t>
            </a:r>
            <a:br>
              <a:rPr lang="en-US" sz="2700" b="1" dirty="0"/>
            </a:br>
            <a:r>
              <a:rPr lang="en-US" sz="2700" b="1" dirty="0" err="1"/>
              <a:t>su,sudo,bash,ls,mkdir,cd</a:t>
            </a:r>
            <a:r>
              <a:rPr lang="en-US" sz="2700" b="1" dirty="0"/>
              <a:t>, </a:t>
            </a:r>
            <a:r>
              <a:rPr lang="en-US" sz="2700" b="1" dirty="0" err="1"/>
              <a:t>pwd,mv,cp,ln,touch,cat,mount,du,df,chmod,find</a:t>
            </a:r>
            <a:r>
              <a:rPr lang="en-US" sz="2700" b="1" dirty="0"/>
              <a:t>, </a:t>
            </a:r>
            <a:r>
              <a:rPr lang="en-US" sz="2700" b="1" dirty="0" err="1"/>
              <a:t>locate,hostnamectl,useradd,adduser</a:t>
            </a:r>
            <a:br>
              <a:rPr lang="en-US" b="1" dirty="0"/>
            </a:br>
            <a:br>
              <a:rPr lang="en-US" b="1" dirty="0"/>
            </a:br>
            <a:r>
              <a:rPr lang="en-US" b="1" dirty="0"/>
              <a:t>Bash Shell:</a:t>
            </a:r>
            <a:endParaRPr lang="en-US" dirty="0"/>
          </a:p>
        </p:txBody>
      </p:sp>
      <p:pic>
        <p:nvPicPr>
          <p:cNvPr id="10" name="Content Placeholder 9">
            <a:extLst>
              <a:ext uri="{FF2B5EF4-FFF2-40B4-BE49-F238E27FC236}">
                <a16:creationId xmlns:a16="http://schemas.microsoft.com/office/drawing/2014/main" id="{0D0AE300-B6D7-4E21-BFF4-CB9077210C73}"/>
              </a:ext>
            </a:extLst>
          </p:cNvPr>
          <p:cNvPicPr>
            <a:picLocks noGrp="1" noChangeAspect="1"/>
          </p:cNvPicPr>
          <p:nvPr>
            <p:ph idx="1"/>
          </p:nvPr>
        </p:nvPicPr>
        <p:blipFill>
          <a:blip r:embed="rId2"/>
          <a:stretch>
            <a:fillRect/>
          </a:stretch>
        </p:blipFill>
        <p:spPr>
          <a:xfrm>
            <a:off x="753794" y="2589463"/>
            <a:ext cx="3429000" cy="1123950"/>
          </a:xfrm>
          <a:prstGeom prst="rect">
            <a:avLst/>
          </a:prstGeom>
        </p:spPr>
      </p:pic>
      <p:sp>
        <p:nvSpPr>
          <p:cNvPr id="6" name="Content Placeholder 5">
            <a:extLst>
              <a:ext uri="{FF2B5EF4-FFF2-40B4-BE49-F238E27FC236}">
                <a16:creationId xmlns:a16="http://schemas.microsoft.com/office/drawing/2014/main" id="{D3133A86-6EC5-4917-B82D-C1EEA691DD8F}"/>
              </a:ext>
            </a:extLst>
          </p:cNvPr>
          <p:cNvSpPr>
            <a:spLocks noGrp="1"/>
          </p:cNvSpPr>
          <p:nvPr>
            <p:ph sz="half" idx="4294967295"/>
          </p:nvPr>
        </p:nvSpPr>
        <p:spPr>
          <a:xfrm>
            <a:off x="984152" y="3847510"/>
            <a:ext cx="4326402" cy="2382203"/>
          </a:xfrm>
        </p:spPr>
        <p:txBody>
          <a:bodyPr>
            <a:normAutofit lnSpcReduction="10000"/>
          </a:bodyPr>
          <a:lstStyle/>
          <a:p>
            <a:r>
              <a:rPr lang="en-US" dirty="0"/>
              <a:t>Username</a:t>
            </a:r>
          </a:p>
          <a:p>
            <a:r>
              <a:rPr lang="en-US" dirty="0"/>
              <a:t>System name</a:t>
            </a:r>
          </a:p>
          <a:p>
            <a:r>
              <a:rPr lang="en-US" dirty="0"/>
              <a:t>Name of current directory</a:t>
            </a:r>
          </a:p>
          <a:p>
            <a:r>
              <a:rPr lang="en-US" dirty="0"/>
              <a:t>~ is special (home)</a:t>
            </a:r>
          </a:p>
          <a:p>
            <a:r>
              <a:rPr lang="en-US" dirty="0"/>
              <a:t>$ normal user (non-admin)</a:t>
            </a:r>
          </a:p>
        </p:txBody>
      </p:sp>
      <p:pic>
        <p:nvPicPr>
          <p:cNvPr id="3" name="Picture 2">
            <a:extLst>
              <a:ext uri="{FF2B5EF4-FFF2-40B4-BE49-F238E27FC236}">
                <a16:creationId xmlns:a16="http://schemas.microsoft.com/office/drawing/2014/main" id="{52A1B81C-F850-49A1-9A41-1F2BEBCFDEFF}"/>
              </a:ext>
            </a:extLst>
          </p:cNvPr>
          <p:cNvPicPr>
            <a:picLocks noChangeAspect="1"/>
          </p:cNvPicPr>
          <p:nvPr/>
        </p:nvPicPr>
        <p:blipFill>
          <a:blip r:embed="rId3"/>
          <a:stretch>
            <a:fillRect/>
          </a:stretch>
        </p:blipFill>
        <p:spPr>
          <a:xfrm>
            <a:off x="6082518" y="1894138"/>
            <a:ext cx="5181600" cy="695325"/>
          </a:xfrm>
          <a:prstGeom prst="rect">
            <a:avLst/>
          </a:prstGeom>
        </p:spPr>
      </p:pic>
      <p:sp>
        <p:nvSpPr>
          <p:cNvPr id="7" name="Content Placeholder 5">
            <a:extLst>
              <a:ext uri="{FF2B5EF4-FFF2-40B4-BE49-F238E27FC236}">
                <a16:creationId xmlns:a16="http://schemas.microsoft.com/office/drawing/2014/main" id="{B317187D-452F-44E1-B683-17B17AC010CB}"/>
              </a:ext>
            </a:extLst>
          </p:cNvPr>
          <p:cNvSpPr txBox="1">
            <a:spLocks/>
          </p:cNvSpPr>
          <p:nvPr/>
        </p:nvSpPr>
        <p:spPr>
          <a:xfrm>
            <a:off x="6240047" y="3506370"/>
            <a:ext cx="4720297" cy="238220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Command: </a:t>
            </a:r>
            <a:r>
              <a:rPr lang="en-US" dirty="0" err="1"/>
              <a:t>su</a:t>
            </a:r>
            <a:r>
              <a:rPr lang="en-US" dirty="0"/>
              <a:t> - root </a:t>
            </a:r>
          </a:p>
          <a:p>
            <a:pPr marL="0" indent="0">
              <a:buNone/>
            </a:pPr>
            <a:r>
              <a:rPr lang="en-US" dirty="0"/>
              <a:t>Will switch user to root.</a:t>
            </a:r>
          </a:p>
          <a:p>
            <a:pPr marL="0" indent="0">
              <a:buNone/>
            </a:pPr>
            <a:r>
              <a:rPr lang="en-US" dirty="0"/>
              <a:t>“root” user is like the “Administrator” user compared to Windows O/S and donated by the shell prompt “#”</a:t>
            </a:r>
          </a:p>
        </p:txBody>
      </p:sp>
      <p:pic>
        <p:nvPicPr>
          <p:cNvPr id="4" name="Picture 3">
            <a:extLst>
              <a:ext uri="{FF2B5EF4-FFF2-40B4-BE49-F238E27FC236}">
                <a16:creationId xmlns:a16="http://schemas.microsoft.com/office/drawing/2014/main" id="{61A729BD-E5EC-481D-9BC0-59165EF1EFB7}"/>
              </a:ext>
            </a:extLst>
          </p:cNvPr>
          <p:cNvPicPr>
            <a:picLocks noChangeAspect="1"/>
          </p:cNvPicPr>
          <p:nvPr/>
        </p:nvPicPr>
        <p:blipFill>
          <a:blip r:embed="rId4"/>
          <a:stretch>
            <a:fillRect/>
          </a:stretch>
        </p:blipFill>
        <p:spPr>
          <a:xfrm>
            <a:off x="6369587" y="2685549"/>
            <a:ext cx="3171825" cy="628650"/>
          </a:xfrm>
          <a:prstGeom prst="rect">
            <a:avLst/>
          </a:prstGeom>
        </p:spPr>
      </p:pic>
    </p:spTree>
    <p:extLst>
      <p:ext uri="{BB962C8B-B14F-4D97-AF65-F5344CB8AC3E}">
        <p14:creationId xmlns:p14="http://schemas.microsoft.com/office/powerpoint/2010/main" val="235357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a:xfrm>
            <a:off x="838200" y="365124"/>
            <a:ext cx="10515600" cy="1463675"/>
          </a:xfrm>
        </p:spPr>
        <p:txBody>
          <a:bodyPr>
            <a:normAutofit/>
          </a:bodyPr>
          <a:lstStyle/>
          <a:p>
            <a:r>
              <a:rPr lang="en-US" b="1" dirty="0"/>
              <a:t>File System &amp; Management: </a:t>
            </a:r>
            <a:br>
              <a:rPr lang="en-US" b="1" dirty="0"/>
            </a:br>
            <a:r>
              <a:rPr lang="en-US" sz="2400" dirty="0"/>
              <a:t>su,sudo,bash,ls,mkdir,cd,pwd,mv,cp,ln,touch,cat,mount,du,df,chmod,find, </a:t>
            </a:r>
            <a:r>
              <a:rPr lang="en-US" sz="2400" dirty="0" err="1"/>
              <a:t>locate,hostnamectl,</a:t>
            </a:r>
            <a:r>
              <a:rPr lang="en-US" sz="2400" b="1" dirty="0" err="1"/>
              <a:t>useradd,adduser</a:t>
            </a:r>
            <a:endParaRPr lang="en-US" sz="2400" dirty="0"/>
          </a:p>
        </p:txBody>
      </p:sp>
      <p:sp>
        <p:nvSpPr>
          <p:cNvPr id="6" name="Content Placeholder 5">
            <a:extLst>
              <a:ext uri="{FF2B5EF4-FFF2-40B4-BE49-F238E27FC236}">
                <a16:creationId xmlns:a16="http://schemas.microsoft.com/office/drawing/2014/main" id="{D3133A86-6EC5-4917-B82D-C1EEA691DD8F}"/>
              </a:ext>
            </a:extLst>
          </p:cNvPr>
          <p:cNvSpPr>
            <a:spLocks noGrp="1"/>
          </p:cNvSpPr>
          <p:nvPr>
            <p:ph idx="4294967295"/>
          </p:nvPr>
        </p:nvSpPr>
        <p:spPr>
          <a:xfrm>
            <a:off x="843671" y="2720243"/>
            <a:ext cx="4450244" cy="900967"/>
          </a:xfrm>
        </p:spPr>
        <p:txBody>
          <a:bodyPr>
            <a:normAutofit/>
          </a:bodyPr>
          <a:lstStyle/>
          <a:p>
            <a:r>
              <a:rPr lang="en-US" dirty="0"/>
              <a:t>Command: </a:t>
            </a:r>
            <a:r>
              <a:rPr lang="en-US" dirty="0" err="1"/>
              <a:t>pwd</a:t>
            </a:r>
            <a:r>
              <a:rPr lang="en-US" dirty="0"/>
              <a:t> (Print working directory)</a:t>
            </a:r>
          </a:p>
        </p:txBody>
      </p:sp>
      <p:pic>
        <p:nvPicPr>
          <p:cNvPr id="5" name="Picture 4">
            <a:extLst>
              <a:ext uri="{FF2B5EF4-FFF2-40B4-BE49-F238E27FC236}">
                <a16:creationId xmlns:a16="http://schemas.microsoft.com/office/drawing/2014/main" id="{653E322C-EA1E-4447-BB0D-AE164F60EB7F}"/>
              </a:ext>
            </a:extLst>
          </p:cNvPr>
          <p:cNvPicPr>
            <a:picLocks noChangeAspect="1"/>
          </p:cNvPicPr>
          <p:nvPr/>
        </p:nvPicPr>
        <p:blipFill>
          <a:blip r:embed="rId2"/>
          <a:stretch>
            <a:fillRect/>
          </a:stretch>
        </p:blipFill>
        <p:spPr>
          <a:xfrm>
            <a:off x="838200" y="1896990"/>
            <a:ext cx="3724275" cy="695325"/>
          </a:xfrm>
          <a:prstGeom prst="rect">
            <a:avLst/>
          </a:prstGeom>
        </p:spPr>
      </p:pic>
      <p:pic>
        <p:nvPicPr>
          <p:cNvPr id="7" name="Picture 6">
            <a:extLst>
              <a:ext uri="{FF2B5EF4-FFF2-40B4-BE49-F238E27FC236}">
                <a16:creationId xmlns:a16="http://schemas.microsoft.com/office/drawing/2014/main" id="{FB420192-82B1-44C4-AFFC-B96638C5FB58}"/>
              </a:ext>
            </a:extLst>
          </p:cNvPr>
          <p:cNvPicPr>
            <a:picLocks noChangeAspect="1"/>
          </p:cNvPicPr>
          <p:nvPr/>
        </p:nvPicPr>
        <p:blipFill>
          <a:blip r:embed="rId3"/>
          <a:stretch>
            <a:fillRect/>
          </a:stretch>
        </p:blipFill>
        <p:spPr>
          <a:xfrm>
            <a:off x="838200" y="3768848"/>
            <a:ext cx="4972050" cy="752475"/>
          </a:xfrm>
          <a:prstGeom prst="rect">
            <a:avLst/>
          </a:prstGeom>
        </p:spPr>
      </p:pic>
      <p:sp>
        <p:nvSpPr>
          <p:cNvPr id="9" name="Content Placeholder 5">
            <a:extLst>
              <a:ext uri="{FF2B5EF4-FFF2-40B4-BE49-F238E27FC236}">
                <a16:creationId xmlns:a16="http://schemas.microsoft.com/office/drawing/2014/main" id="{0C394B95-92B8-4933-A6FD-A6677974F660}"/>
              </a:ext>
            </a:extLst>
          </p:cNvPr>
          <p:cNvSpPr txBox="1">
            <a:spLocks/>
          </p:cNvSpPr>
          <p:nvPr/>
        </p:nvSpPr>
        <p:spPr>
          <a:xfrm>
            <a:off x="843671" y="4683667"/>
            <a:ext cx="4450244" cy="4957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Command: ls (list directory)</a:t>
            </a:r>
          </a:p>
        </p:txBody>
      </p:sp>
      <p:sp>
        <p:nvSpPr>
          <p:cNvPr id="11" name="Content Placeholder 5">
            <a:extLst>
              <a:ext uri="{FF2B5EF4-FFF2-40B4-BE49-F238E27FC236}">
                <a16:creationId xmlns:a16="http://schemas.microsoft.com/office/drawing/2014/main" id="{C970BB9A-4214-4E4F-8372-D1F3F74ED0A1}"/>
              </a:ext>
            </a:extLst>
          </p:cNvPr>
          <p:cNvSpPr txBox="1">
            <a:spLocks/>
          </p:cNvSpPr>
          <p:nvPr/>
        </p:nvSpPr>
        <p:spPr>
          <a:xfrm>
            <a:off x="6381752" y="2991279"/>
            <a:ext cx="4450244" cy="9009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Command: ls -</a:t>
            </a:r>
            <a:r>
              <a:rPr lang="en-US" dirty="0" err="1"/>
              <a:t>lh</a:t>
            </a:r>
            <a:r>
              <a:rPr lang="en-US" dirty="0"/>
              <a:t> (can combine options -</a:t>
            </a:r>
            <a:r>
              <a:rPr lang="en-US" dirty="0" err="1"/>
              <a:t>lh</a:t>
            </a:r>
            <a:r>
              <a:rPr lang="en-US" dirty="0"/>
              <a:t>)</a:t>
            </a:r>
          </a:p>
        </p:txBody>
      </p:sp>
      <p:pic>
        <p:nvPicPr>
          <p:cNvPr id="12" name="Picture 11">
            <a:extLst>
              <a:ext uri="{FF2B5EF4-FFF2-40B4-BE49-F238E27FC236}">
                <a16:creationId xmlns:a16="http://schemas.microsoft.com/office/drawing/2014/main" id="{0AC6CA8F-72F9-46F7-9DCD-D18FCEA3D228}"/>
              </a:ext>
            </a:extLst>
          </p:cNvPr>
          <p:cNvPicPr>
            <a:picLocks noChangeAspect="1"/>
          </p:cNvPicPr>
          <p:nvPr/>
        </p:nvPicPr>
        <p:blipFill>
          <a:blip r:embed="rId4"/>
          <a:stretch>
            <a:fillRect/>
          </a:stretch>
        </p:blipFill>
        <p:spPr>
          <a:xfrm>
            <a:off x="6180406" y="1855818"/>
            <a:ext cx="5563577" cy="1012550"/>
          </a:xfrm>
          <a:prstGeom prst="rect">
            <a:avLst/>
          </a:prstGeom>
        </p:spPr>
      </p:pic>
      <p:sp>
        <p:nvSpPr>
          <p:cNvPr id="14" name="Content Placeholder 5">
            <a:extLst>
              <a:ext uri="{FF2B5EF4-FFF2-40B4-BE49-F238E27FC236}">
                <a16:creationId xmlns:a16="http://schemas.microsoft.com/office/drawing/2014/main" id="{AF6CFEB3-4ED5-41EC-A710-D5DC14C3BFD7}"/>
              </a:ext>
            </a:extLst>
          </p:cNvPr>
          <p:cNvSpPr txBox="1">
            <a:spLocks/>
          </p:cNvSpPr>
          <p:nvPr/>
        </p:nvSpPr>
        <p:spPr>
          <a:xfrm>
            <a:off x="6519790" y="4931560"/>
            <a:ext cx="4450244" cy="4957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err="1"/>
              <a:t>Listing</a:t>
            </a:r>
            <a:r>
              <a:rPr lang="es-ES" dirty="0"/>
              <a:t> </a:t>
            </a:r>
            <a:r>
              <a:rPr lang="es-ES" dirty="0" err="1"/>
              <a:t>other</a:t>
            </a:r>
            <a:r>
              <a:rPr lang="es-ES" dirty="0"/>
              <a:t> </a:t>
            </a:r>
            <a:r>
              <a:rPr lang="es-ES" dirty="0" err="1"/>
              <a:t>directories</a:t>
            </a:r>
            <a:endParaRPr lang="es-ES" dirty="0"/>
          </a:p>
          <a:p>
            <a:endParaRPr lang="es-ES" dirty="0"/>
          </a:p>
        </p:txBody>
      </p:sp>
      <p:pic>
        <p:nvPicPr>
          <p:cNvPr id="15" name="Picture 14">
            <a:extLst>
              <a:ext uri="{FF2B5EF4-FFF2-40B4-BE49-F238E27FC236}">
                <a16:creationId xmlns:a16="http://schemas.microsoft.com/office/drawing/2014/main" id="{0A75EA07-2F81-458C-86E2-6A9C31EADE37}"/>
              </a:ext>
            </a:extLst>
          </p:cNvPr>
          <p:cNvPicPr>
            <a:picLocks noChangeAspect="1"/>
          </p:cNvPicPr>
          <p:nvPr/>
        </p:nvPicPr>
        <p:blipFill>
          <a:blip r:embed="rId5"/>
          <a:stretch>
            <a:fillRect/>
          </a:stretch>
        </p:blipFill>
        <p:spPr>
          <a:xfrm>
            <a:off x="6301275" y="4046394"/>
            <a:ext cx="5153025" cy="762000"/>
          </a:xfrm>
          <a:prstGeom prst="rect">
            <a:avLst/>
          </a:prstGeom>
        </p:spPr>
      </p:pic>
      <p:sp>
        <p:nvSpPr>
          <p:cNvPr id="16" name="Content Placeholder 5">
            <a:extLst>
              <a:ext uri="{FF2B5EF4-FFF2-40B4-BE49-F238E27FC236}">
                <a16:creationId xmlns:a16="http://schemas.microsoft.com/office/drawing/2014/main" id="{D14EA692-7AF5-4014-A92C-9063089412F7}"/>
              </a:ext>
            </a:extLst>
          </p:cNvPr>
          <p:cNvSpPr txBox="1">
            <a:spLocks/>
          </p:cNvSpPr>
          <p:nvPr/>
        </p:nvSpPr>
        <p:spPr>
          <a:xfrm>
            <a:off x="2933308" y="5980623"/>
            <a:ext cx="6735934" cy="61340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Try: ls --help will give you more info about available options</a:t>
            </a:r>
          </a:p>
          <a:p>
            <a:pPr marL="0" indent="0">
              <a:buNone/>
            </a:pPr>
            <a:endParaRPr lang="en-US" dirty="0"/>
          </a:p>
        </p:txBody>
      </p:sp>
      <p:sp>
        <p:nvSpPr>
          <p:cNvPr id="13" name="Content Placeholder 5">
            <a:extLst>
              <a:ext uri="{FF2B5EF4-FFF2-40B4-BE49-F238E27FC236}">
                <a16:creationId xmlns:a16="http://schemas.microsoft.com/office/drawing/2014/main" id="{F8E5E253-0464-4478-B521-F64E3FFB308C}"/>
              </a:ext>
            </a:extLst>
          </p:cNvPr>
          <p:cNvSpPr txBox="1">
            <a:spLocks/>
          </p:cNvSpPr>
          <p:nvPr/>
        </p:nvSpPr>
        <p:spPr>
          <a:xfrm>
            <a:off x="838200" y="5306912"/>
            <a:ext cx="4450244" cy="49578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highlight>
                  <a:srgbClr val="FFFF00"/>
                </a:highlight>
              </a:rPr>
              <a:t>To list hidden files and directories type the command: </a:t>
            </a:r>
            <a:r>
              <a:rPr lang="en-US" sz="2000" b="1" i="1" dirty="0">
                <a:highlight>
                  <a:srgbClr val="FFFF00"/>
                </a:highlight>
              </a:rPr>
              <a:t>ls -la</a:t>
            </a:r>
          </a:p>
          <a:p>
            <a:pPr marL="0" indent="0">
              <a:buNone/>
            </a:pPr>
            <a:endParaRPr lang="en-US" sz="2000" b="1" i="1" dirty="0">
              <a:highlight>
                <a:srgbClr val="FFFF00"/>
              </a:highlight>
            </a:endParaRPr>
          </a:p>
        </p:txBody>
      </p:sp>
    </p:spTree>
    <p:extLst>
      <p:ext uri="{BB962C8B-B14F-4D97-AF65-F5344CB8AC3E}">
        <p14:creationId xmlns:p14="http://schemas.microsoft.com/office/powerpoint/2010/main" val="3374599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a:xfrm>
            <a:off x="838200" y="365125"/>
            <a:ext cx="10515600" cy="900967"/>
          </a:xfrm>
        </p:spPr>
        <p:txBody>
          <a:bodyPr>
            <a:normAutofit fontScale="90000"/>
          </a:bodyPr>
          <a:lstStyle/>
          <a:p>
            <a:r>
              <a:rPr lang="en-US" dirty="0"/>
              <a:t>The Shell &amp; Filesystem navigation</a:t>
            </a:r>
            <a:br>
              <a:rPr lang="en-US" dirty="0"/>
            </a:br>
            <a:r>
              <a:rPr lang="en-US" dirty="0"/>
              <a:t>cd:</a:t>
            </a:r>
          </a:p>
        </p:txBody>
      </p:sp>
      <p:sp>
        <p:nvSpPr>
          <p:cNvPr id="6" name="Content Placeholder 5">
            <a:extLst>
              <a:ext uri="{FF2B5EF4-FFF2-40B4-BE49-F238E27FC236}">
                <a16:creationId xmlns:a16="http://schemas.microsoft.com/office/drawing/2014/main" id="{D3133A86-6EC5-4917-B82D-C1EEA691DD8F}"/>
              </a:ext>
            </a:extLst>
          </p:cNvPr>
          <p:cNvSpPr>
            <a:spLocks noGrp="1"/>
          </p:cNvSpPr>
          <p:nvPr>
            <p:ph idx="4294967295"/>
          </p:nvPr>
        </p:nvSpPr>
        <p:spPr>
          <a:xfrm>
            <a:off x="1420904" y="4035436"/>
            <a:ext cx="4450244" cy="900967"/>
          </a:xfrm>
        </p:spPr>
        <p:txBody>
          <a:bodyPr>
            <a:normAutofit/>
          </a:bodyPr>
          <a:lstStyle/>
          <a:p>
            <a:r>
              <a:rPr lang="en-US" dirty="0"/>
              <a:t>“..” means “the directory above this one”</a:t>
            </a:r>
          </a:p>
        </p:txBody>
      </p:sp>
      <p:pic>
        <p:nvPicPr>
          <p:cNvPr id="3" name="Picture 2">
            <a:extLst>
              <a:ext uri="{FF2B5EF4-FFF2-40B4-BE49-F238E27FC236}">
                <a16:creationId xmlns:a16="http://schemas.microsoft.com/office/drawing/2014/main" id="{BFEEA5C0-9958-4B03-AF87-6A7D4BAD9D2D}"/>
              </a:ext>
            </a:extLst>
          </p:cNvPr>
          <p:cNvPicPr>
            <a:picLocks noChangeAspect="1"/>
          </p:cNvPicPr>
          <p:nvPr/>
        </p:nvPicPr>
        <p:blipFill>
          <a:blip r:embed="rId2"/>
          <a:stretch>
            <a:fillRect/>
          </a:stretch>
        </p:blipFill>
        <p:spPr>
          <a:xfrm>
            <a:off x="1527748" y="1424386"/>
            <a:ext cx="4343400" cy="2324100"/>
          </a:xfrm>
          <a:prstGeom prst="rect">
            <a:avLst/>
          </a:prstGeom>
        </p:spPr>
      </p:pic>
      <p:sp>
        <p:nvSpPr>
          <p:cNvPr id="13" name="Content Placeholder 5">
            <a:extLst>
              <a:ext uri="{FF2B5EF4-FFF2-40B4-BE49-F238E27FC236}">
                <a16:creationId xmlns:a16="http://schemas.microsoft.com/office/drawing/2014/main" id="{B4CB2FCB-B735-41DA-875A-3657E26274DC}"/>
              </a:ext>
            </a:extLst>
          </p:cNvPr>
          <p:cNvSpPr txBox="1">
            <a:spLocks/>
          </p:cNvSpPr>
          <p:nvPr/>
        </p:nvSpPr>
        <p:spPr>
          <a:xfrm>
            <a:off x="6499341" y="1510285"/>
            <a:ext cx="4450244" cy="4405180"/>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Directories start with /&lt;directory name&gt;</a:t>
            </a:r>
          </a:p>
          <a:p>
            <a:r>
              <a:rPr lang="en-US" dirty="0"/>
              <a:t>Example: /, /</a:t>
            </a:r>
            <a:r>
              <a:rPr lang="en-US" dirty="0" err="1"/>
              <a:t>etc</a:t>
            </a:r>
            <a:r>
              <a:rPr lang="en-US" dirty="0"/>
              <a:t> , /home </a:t>
            </a:r>
          </a:p>
          <a:p>
            <a:r>
              <a:rPr lang="en-US" dirty="0"/>
              <a:t>$ cd . </a:t>
            </a:r>
          </a:p>
          <a:p>
            <a:pPr marL="0" indent="0">
              <a:buNone/>
            </a:pPr>
            <a:r>
              <a:rPr lang="en-US" dirty="0"/>
              <a:t>(“.” means “this directory”)</a:t>
            </a:r>
          </a:p>
          <a:p>
            <a:r>
              <a:rPr lang="en-US" dirty="0"/>
              <a:t>$ cd /</a:t>
            </a:r>
            <a:r>
              <a:rPr lang="en-US" dirty="0" err="1"/>
              <a:t>usr</a:t>
            </a:r>
            <a:r>
              <a:rPr lang="en-US" dirty="0"/>
              <a:t> </a:t>
            </a:r>
          </a:p>
          <a:p>
            <a:pPr marL="0" indent="0">
              <a:buNone/>
            </a:pPr>
            <a:r>
              <a:rPr lang="en-US" dirty="0"/>
              <a:t>(will change directory to /</a:t>
            </a:r>
            <a:r>
              <a:rPr lang="en-US" dirty="0" err="1"/>
              <a:t>usr</a:t>
            </a:r>
            <a:r>
              <a:rPr lang="en-US" dirty="0"/>
              <a:t>)</a:t>
            </a:r>
          </a:p>
          <a:p>
            <a:r>
              <a:rPr lang="en-US" sz="2600" u="sng" dirty="0"/>
              <a:t>Tab completion</a:t>
            </a:r>
            <a:r>
              <a:rPr lang="en-US" sz="2600" dirty="0"/>
              <a:t>: Press </a:t>
            </a:r>
            <a:r>
              <a:rPr lang="en-US" sz="2600" i="1" dirty="0"/>
              <a:t>Tab in order to complete the command and path without typing the whole command/path only if found.</a:t>
            </a:r>
          </a:p>
          <a:p>
            <a:pPr marL="0" indent="0">
              <a:buNone/>
            </a:pPr>
            <a:endParaRPr lang="en-US" dirty="0"/>
          </a:p>
        </p:txBody>
      </p:sp>
      <p:sp>
        <p:nvSpPr>
          <p:cNvPr id="17" name="Content Placeholder 5">
            <a:extLst>
              <a:ext uri="{FF2B5EF4-FFF2-40B4-BE49-F238E27FC236}">
                <a16:creationId xmlns:a16="http://schemas.microsoft.com/office/drawing/2014/main" id="{C3CECBCF-3E96-4EAF-BBE4-5229E6FF564E}"/>
              </a:ext>
            </a:extLst>
          </p:cNvPr>
          <p:cNvSpPr txBox="1">
            <a:spLocks/>
          </p:cNvSpPr>
          <p:nvPr/>
        </p:nvSpPr>
        <p:spPr>
          <a:xfrm>
            <a:off x="1350565" y="5280427"/>
            <a:ext cx="4450244" cy="900967"/>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 cd ~ </a:t>
            </a:r>
          </a:p>
          <a:p>
            <a:pPr marL="0" indent="0">
              <a:buNone/>
            </a:pPr>
            <a:r>
              <a:rPr lang="en-US" dirty="0"/>
              <a:t>(Will take you to Home directory, as </a:t>
            </a:r>
            <a:r>
              <a:rPr lang="en-US" dirty="0" err="1"/>
              <a:t>tilda</a:t>
            </a:r>
            <a:r>
              <a:rPr lang="en-US" dirty="0"/>
              <a:t> ~  symbol represent home)</a:t>
            </a:r>
          </a:p>
          <a:p>
            <a:pPr marL="0" indent="0">
              <a:buNone/>
            </a:pPr>
            <a:endParaRPr lang="en-US" dirty="0"/>
          </a:p>
        </p:txBody>
      </p:sp>
    </p:spTree>
    <p:extLst>
      <p:ext uri="{BB962C8B-B14F-4D97-AF65-F5344CB8AC3E}">
        <p14:creationId xmlns:p14="http://schemas.microsoft.com/office/powerpoint/2010/main" val="2854685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a:xfrm>
            <a:off x="838200" y="365125"/>
            <a:ext cx="10515600" cy="900967"/>
          </a:xfrm>
        </p:spPr>
        <p:txBody>
          <a:bodyPr>
            <a:normAutofit fontScale="90000"/>
          </a:bodyPr>
          <a:lstStyle/>
          <a:p>
            <a:r>
              <a:rPr lang="en-US" dirty="0"/>
              <a:t>The Shell &amp; Filesystem navigation</a:t>
            </a:r>
            <a:br>
              <a:rPr lang="en-US" dirty="0"/>
            </a:br>
            <a:r>
              <a:rPr lang="en-US" dirty="0"/>
              <a:t>bash, ./:</a:t>
            </a:r>
          </a:p>
        </p:txBody>
      </p:sp>
      <p:sp>
        <p:nvSpPr>
          <p:cNvPr id="6" name="Content Placeholder 5">
            <a:extLst>
              <a:ext uri="{FF2B5EF4-FFF2-40B4-BE49-F238E27FC236}">
                <a16:creationId xmlns:a16="http://schemas.microsoft.com/office/drawing/2014/main" id="{D3133A86-6EC5-4917-B82D-C1EEA691DD8F}"/>
              </a:ext>
            </a:extLst>
          </p:cNvPr>
          <p:cNvSpPr>
            <a:spLocks noGrp="1"/>
          </p:cNvSpPr>
          <p:nvPr>
            <p:ph idx="4294967295"/>
          </p:nvPr>
        </p:nvSpPr>
        <p:spPr>
          <a:xfrm>
            <a:off x="1294293" y="1686131"/>
            <a:ext cx="9903589" cy="4130859"/>
          </a:xfrm>
        </p:spPr>
        <p:txBody>
          <a:bodyPr>
            <a:noAutofit/>
          </a:bodyPr>
          <a:lstStyle/>
          <a:p>
            <a:r>
              <a:rPr lang="en-US" dirty="0"/>
              <a:t>Bash: In order to run a program written in Bash (official shell for Linux) you may either run using the command </a:t>
            </a:r>
            <a:r>
              <a:rPr lang="en-US" i="1" dirty="0"/>
              <a:t>bash</a:t>
            </a:r>
            <a:r>
              <a:rPr lang="en-US" dirty="0"/>
              <a:t> or ./</a:t>
            </a:r>
          </a:p>
          <a:p>
            <a:pPr marL="0" indent="0">
              <a:buNone/>
            </a:pPr>
            <a:r>
              <a:rPr lang="en-US" dirty="0"/>
              <a:t>Example: </a:t>
            </a:r>
            <a:r>
              <a:rPr lang="en-US" i="1" dirty="0"/>
              <a:t>bash</a:t>
            </a:r>
            <a:r>
              <a:rPr lang="en-US" dirty="0"/>
              <a:t> script.sh or ./script.sh</a:t>
            </a:r>
          </a:p>
          <a:p>
            <a:pPr marL="0" indent="0">
              <a:buNone/>
            </a:pPr>
            <a:endParaRPr lang="en-US" dirty="0"/>
          </a:p>
          <a:p>
            <a:pPr marL="0" indent="0">
              <a:buNone/>
            </a:pPr>
            <a:r>
              <a:rPr lang="en-US" dirty="0"/>
              <a:t>Bash and Shell scripts have the following lines on top of the file:</a:t>
            </a:r>
          </a:p>
          <a:p>
            <a:pPr marL="0" indent="0">
              <a:buNone/>
            </a:pPr>
            <a:r>
              <a:rPr lang="en-US" dirty="0"/>
              <a:t>#!/bin/sh</a:t>
            </a:r>
          </a:p>
          <a:p>
            <a:pPr marL="0" indent="0">
              <a:buNone/>
            </a:pPr>
            <a:r>
              <a:rPr lang="en-US" dirty="0"/>
              <a:t>#!/bin/bash</a:t>
            </a:r>
          </a:p>
          <a:p>
            <a:pPr marL="0" indent="0">
              <a:buNone/>
            </a:pPr>
            <a:r>
              <a:rPr lang="en-US" dirty="0"/>
              <a:t>Bash and Shell scripts extension is “.</a:t>
            </a:r>
            <a:r>
              <a:rPr lang="en-US" dirty="0" err="1"/>
              <a:t>sh</a:t>
            </a:r>
            <a:r>
              <a:rPr lang="en-US" dirty="0"/>
              <a:t>”</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293806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a:xfrm>
            <a:off x="838200" y="365125"/>
            <a:ext cx="10515600" cy="1321006"/>
          </a:xfrm>
        </p:spPr>
        <p:txBody>
          <a:bodyPr>
            <a:normAutofit fontScale="90000"/>
          </a:bodyPr>
          <a:lstStyle/>
          <a:p>
            <a:r>
              <a:rPr kumimoji="0" lang="en-US" sz="4400" b="1" i="0" u="none" strike="noStrike" kern="1200" cap="none" spc="0" normalizeH="0" baseline="0" noProof="0" dirty="0">
                <a:ln>
                  <a:noFill/>
                </a:ln>
                <a:solidFill>
                  <a:prstClr val="black"/>
                </a:solidFill>
                <a:effectLst/>
                <a:uLnTx/>
                <a:uFillTx/>
                <a:latin typeface="Calibri Light" panose="020F0302020204030204"/>
                <a:ea typeface="+mj-ea"/>
                <a:cs typeface="+mj-cs"/>
              </a:rPr>
              <a:t>File System &amp; Management: </a:t>
            </a:r>
            <a:br>
              <a:rPr kumimoji="0" lang="en-US" sz="44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2700" b="0" i="0" u="none" strike="noStrike" kern="1200" cap="none" spc="0" normalizeH="0" baseline="0" noProof="0" dirty="0">
                <a:ln>
                  <a:noFill/>
                </a:ln>
                <a:solidFill>
                  <a:prstClr val="black"/>
                </a:solidFill>
                <a:effectLst/>
                <a:uLnTx/>
                <a:uFillTx/>
                <a:latin typeface="Calibri Light" panose="020F0302020204030204"/>
                <a:ea typeface="+mj-ea"/>
                <a:cs typeface="+mj-cs"/>
              </a:rPr>
              <a:t>su,sudo,bash,ls,mkdir,cd,pwd,mv,cp,ln,touch,cat,mount,du,df,chmod,find, </a:t>
            </a:r>
            <a:r>
              <a:rPr kumimoji="0" lang="en-US" sz="2700" b="0" i="0" u="none" strike="noStrike" kern="1200" cap="none" spc="0" normalizeH="0" baseline="0" noProof="0" dirty="0" err="1">
                <a:ln>
                  <a:noFill/>
                </a:ln>
                <a:solidFill>
                  <a:prstClr val="black"/>
                </a:solidFill>
                <a:effectLst/>
                <a:uLnTx/>
                <a:uFillTx/>
                <a:latin typeface="Calibri Light" panose="020F0302020204030204"/>
                <a:ea typeface="+mj-ea"/>
                <a:cs typeface="+mj-cs"/>
              </a:rPr>
              <a:t>locate,hostnamectl</a:t>
            </a:r>
            <a:r>
              <a:rPr kumimoji="0" lang="en-US" sz="2700" b="0" i="0" u="none" strike="noStrike" kern="1200" cap="none" spc="0" normalizeH="0" baseline="0" noProof="0" dirty="0">
                <a:ln>
                  <a:noFill/>
                </a:ln>
                <a:solidFill>
                  <a:prstClr val="black"/>
                </a:solidFill>
                <a:effectLst/>
                <a:uLnTx/>
                <a:uFillTx/>
                <a:latin typeface="Calibri Light" panose="020F0302020204030204"/>
                <a:ea typeface="+mj-ea"/>
                <a:cs typeface="+mj-cs"/>
              </a:rPr>
              <a:t>,</a:t>
            </a:r>
            <a:r>
              <a:rPr lang="en-US" sz="2700" dirty="0" err="1">
                <a:solidFill>
                  <a:prstClr val="black"/>
                </a:solidFill>
                <a:latin typeface="Calibri Light" panose="020F0302020204030204"/>
              </a:rPr>
              <a:t>useradd,adduser</a:t>
            </a:r>
            <a:endParaRPr lang="en-US" sz="2700" dirty="0"/>
          </a:p>
        </p:txBody>
      </p:sp>
      <p:sp>
        <p:nvSpPr>
          <p:cNvPr id="6" name="Content Placeholder 5">
            <a:extLst>
              <a:ext uri="{FF2B5EF4-FFF2-40B4-BE49-F238E27FC236}">
                <a16:creationId xmlns:a16="http://schemas.microsoft.com/office/drawing/2014/main" id="{D3133A86-6EC5-4917-B82D-C1EEA691DD8F}"/>
              </a:ext>
            </a:extLst>
          </p:cNvPr>
          <p:cNvSpPr>
            <a:spLocks noGrp="1"/>
          </p:cNvSpPr>
          <p:nvPr>
            <p:ph idx="4294967295"/>
          </p:nvPr>
        </p:nvSpPr>
        <p:spPr>
          <a:xfrm>
            <a:off x="1294293" y="1686131"/>
            <a:ext cx="10059507" cy="4130859"/>
          </a:xfrm>
        </p:spPr>
        <p:txBody>
          <a:bodyPr>
            <a:noAutofit/>
          </a:bodyPr>
          <a:lstStyle/>
          <a:p>
            <a:r>
              <a:rPr lang="en-US" dirty="0" err="1"/>
              <a:t>Hostnamectl</a:t>
            </a:r>
            <a:r>
              <a:rPr lang="en-US" dirty="0"/>
              <a:t>: </a:t>
            </a:r>
            <a:r>
              <a:rPr lang="en-US" i="1" dirty="0" err="1"/>
              <a:t>hostnamectl</a:t>
            </a:r>
            <a:r>
              <a:rPr lang="en-US" i="1" dirty="0"/>
              <a:t> </a:t>
            </a:r>
            <a:r>
              <a:rPr lang="en-US" dirty="0"/>
              <a:t>will display information about system name, OS name, Machine ID, Kernel version and Architecture. Also it changes the name of the server.</a:t>
            </a:r>
          </a:p>
          <a:p>
            <a:pPr marL="0" indent="0">
              <a:buNone/>
            </a:pPr>
            <a:r>
              <a:rPr lang="en-US" dirty="0"/>
              <a:t>Display info: </a:t>
            </a:r>
            <a:r>
              <a:rPr lang="en-US" i="1" dirty="0" err="1"/>
              <a:t>hostnamectl</a:t>
            </a:r>
            <a:r>
              <a:rPr lang="en-US" i="1" dirty="0"/>
              <a:t> status</a:t>
            </a:r>
          </a:p>
          <a:p>
            <a:pPr marL="0" indent="0">
              <a:buNone/>
            </a:pPr>
            <a:r>
              <a:rPr lang="en-US" dirty="0"/>
              <a:t>Change server name (no reboot!): </a:t>
            </a:r>
            <a:r>
              <a:rPr lang="en-US" dirty="0" err="1"/>
              <a:t>hostnamectl</a:t>
            </a:r>
            <a:r>
              <a:rPr lang="en-US" dirty="0"/>
              <a:t> set-hostname name</a:t>
            </a:r>
          </a:p>
          <a:p>
            <a:r>
              <a:rPr lang="en-US" dirty="0"/>
              <a:t>Link: </a:t>
            </a:r>
            <a:r>
              <a:rPr lang="en-US" i="1" dirty="0"/>
              <a:t>ln</a:t>
            </a:r>
            <a:r>
              <a:rPr lang="en-US" dirty="0"/>
              <a:t> is a command-line utility for creating links between files. By default, the ln command creates hard links. To create a symbolic link, use the -s (--symbolic) option.</a:t>
            </a:r>
          </a:p>
          <a:p>
            <a:pPr marL="0" indent="0">
              <a:buNone/>
            </a:pPr>
            <a:r>
              <a:rPr lang="en-US" dirty="0"/>
              <a:t>Example: ln -s /usr/local/src/jetty-src/bin/jetty.sh jetty</a:t>
            </a:r>
          </a:p>
          <a:p>
            <a:pPr marL="0" indent="0">
              <a:buNone/>
            </a:pPr>
            <a:r>
              <a:rPr lang="en-US" sz="2000"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3488729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6DFD-08F2-429C-939B-56CE12102EAE}"/>
              </a:ext>
            </a:extLst>
          </p:cNvPr>
          <p:cNvSpPr>
            <a:spLocks noGrp="1"/>
          </p:cNvSpPr>
          <p:nvPr>
            <p:ph type="title"/>
          </p:nvPr>
        </p:nvSpPr>
        <p:spPr>
          <a:xfrm>
            <a:off x="838200" y="365125"/>
            <a:ext cx="10515600" cy="1321006"/>
          </a:xfrm>
        </p:spPr>
        <p:txBody>
          <a:bodyPr>
            <a:normAutofit fontScale="90000"/>
          </a:bodyPr>
          <a:lstStyle/>
          <a:p>
            <a:r>
              <a:rPr kumimoji="0" lang="en-US" sz="4400" b="1" i="0" u="none" strike="noStrike" kern="1200" cap="none" spc="0" normalizeH="0" baseline="0" noProof="0" dirty="0">
                <a:ln>
                  <a:noFill/>
                </a:ln>
                <a:solidFill>
                  <a:prstClr val="black"/>
                </a:solidFill>
                <a:effectLst/>
                <a:uLnTx/>
                <a:uFillTx/>
                <a:latin typeface="Calibri Light" panose="020F0302020204030204"/>
                <a:ea typeface="+mj-ea"/>
                <a:cs typeface="+mj-cs"/>
              </a:rPr>
              <a:t>File System &amp; Management: </a:t>
            </a:r>
            <a:br>
              <a:rPr kumimoji="0" lang="en-US" sz="44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2700" b="0" i="0" u="none" strike="noStrike" kern="1200" cap="none" spc="0" normalizeH="0" baseline="0" noProof="0" dirty="0">
                <a:ln>
                  <a:noFill/>
                </a:ln>
                <a:solidFill>
                  <a:prstClr val="black"/>
                </a:solidFill>
                <a:effectLst/>
                <a:uLnTx/>
                <a:uFillTx/>
                <a:latin typeface="Calibri Light" panose="020F0302020204030204"/>
                <a:ea typeface="+mj-ea"/>
                <a:cs typeface="+mj-cs"/>
              </a:rPr>
              <a:t>su,sudo,bash,ls,mkdir,cd,pwd,mv,cp,ln,touch,cat,mount,du,df,chmod,find, </a:t>
            </a:r>
            <a:r>
              <a:rPr kumimoji="0" lang="en-US" sz="2700" b="0" i="0" u="none" strike="noStrike" kern="1200" cap="none" spc="0" normalizeH="0" baseline="0" noProof="0" dirty="0" err="1">
                <a:ln>
                  <a:noFill/>
                </a:ln>
                <a:solidFill>
                  <a:prstClr val="black"/>
                </a:solidFill>
                <a:effectLst/>
                <a:uLnTx/>
                <a:uFillTx/>
                <a:latin typeface="Calibri Light" panose="020F0302020204030204"/>
                <a:ea typeface="+mj-ea"/>
                <a:cs typeface="+mj-cs"/>
              </a:rPr>
              <a:t>locate,hostnamectl</a:t>
            </a:r>
            <a:r>
              <a:rPr kumimoji="0" lang="en-US" sz="2700" b="1" i="0" u="none" strike="noStrike" kern="1200" cap="none" spc="0" normalizeH="0" baseline="0" noProof="0" dirty="0">
                <a:ln>
                  <a:noFill/>
                </a:ln>
                <a:solidFill>
                  <a:prstClr val="black"/>
                </a:solidFill>
                <a:effectLst/>
                <a:uLnTx/>
                <a:uFillTx/>
                <a:latin typeface="Calibri Light" panose="020F0302020204030204"/>
                <a:ea typeface="+mj-ea"/>
                <a:cs typeface="+mj-cs"/>
              </a:rPr>
              <a:t>,</a:t>
            </a:r>
            <a:r>
              <a:rPr lang="en-US" sz="2700" b="1" dirty="0" err="1"/>
              <a:t>useradd,adduser</a:t>
            </a:r>
            <a:endParaRPr lang="en-US" sz="2700" dirty="0"/>
          </a:p>
        </p:txBody>
      </p:sp>
      <p:sp>
        <p:nvSpPr>
          <p:cNvPr id="6" name="Content Placeholder 5">
            <a:extLst>
              <a:ext uri="{FF2B5EF4-FFF2-40B4-BE49-F238E27FC236}">
                <a16:creationId xmlns:a16="http://schemas.microsoft.com/office/drawing/2014/main" id="{D3133A86-6EC5-4917-B82D-C1EEA691DD8F}"/>
              </a:ext>
            </a:extLst>
          </p:cNvPr>
          <p:cNvSpPr>
            <a:spLocks noGrp="1"/>
          </p:cNvSpPr>
          <p:nvPr>
            <p:ph idx="4294967295"/>
          </p:nvPr>
        </p:nvSpPr>
        <p:spPr>
          <a:xfrm>
            <a:off x="1294293" y="1686131"/>
            <a:ext cx="10059507" cy="4806744"/>
          </a:xfrm>
        </p:spPr>
        <p:txBody>
          <a:bodyPr>
            <a:noAutofit/>
          </a:bodyPr>
          <a:lstStyle/>
          <a:p>
            <a:r>
              <a:rPr lang="en-US" dirty="0" err="1"/>
              <a:t>Useradd</a:t>
            </a:r>
            <a:r>
              <a:rPr lang="en-US" dirty="0"/>
              <a:t>: </a:t>
            </a:r>
            <a:r>
              <a:rPr lang="en-US" i="1" dirty="0" err="1"/>
              <a:t>useradd</a:t>
            </a:r>
            <a:r>
              <a:rPr lang="en-US" i="1" dirty="0"/>
              <a:t> </a:t>
            </a:r>
            <a:r>
              <a:rPr lang="en-US" dirty="0"/>
              <a:t>will create a new user on the system.</a:t>
            </a:r>
          </a:p>
          <a:p>
            <a:pPr marL="0" indent="0">
              <a:buNone/>
            </a:pPr>
            <a:r>
              <a:rPr lang="en-US" i="1" dirty="0"/>
              <a:t>Example to create a new user and add it to the same group:</a:t>
            </a:r>
          </a:p>
          <a:p>
            <a:pPr marL="0" indent="0">
              <a:buNone/>
            </a:pPr>
            <a:r>
              <a:rPr lang="en-US" i="1" dirty="0" err="1"/>
              <a:t>useradd</a:t>
            </a:r>
            <a:r>
              <a:rPr lang="en-US" i="1" dirty="0"/>
              <a:t> --system --home-</a:t>
            </a:r>
            <a:r>
              <a:rPr lang="en-US" i="1" dirty="0" err="1"/>
              <a:t>dir</a:t>
            </a:r>
            <a:r>
              <a:rPr lang="en-US" i="1" dirty="0"/>
              <a:t> /</a:t>
            </a:r>
            <a:r>
              <a:rPr lang="en-US" i="1" dirty="0" err="1"/>
              <a:t>usr</a:t>
            </a:r>
            <a:r>
              <a:rPr lang="en-US" i="1" dirty="0"/>
              <a:t>/local/</a:t>
            </a:r>
            <a:r>
              <a:rPr lang="en-US" i="1" dirty="0" err="1"/>
              <a:t>src</a:t>
            </a:r>
            <a:r>
              <a:rPr lang="en-US" i="1" dirty="0"/>
              <a:t>/jetty-</a:t>
            </a:r>
            <a:r>
              <a:rPr lang="en-US" i="1" dirty="0" err="1"/>
              <a:t>src</a:t>
            </a:r>
            <a:r>
              <a:rPr lang="en-US" i="1" dirty="0"/>
              <a:t> --user-group jetty</a:t>
            </a:r>
          </a:p>
          <a:p>
            <a:r>
              <a:rPr lang="en-US" i="1" dirty="0" err="1"/>
              <a:t>Adduser</a:t>
            </a:r>
            <a:r>
              <a:rPr lang="en-US" i="1" dirty="0"/>
              <a:t>: </a:t>
            </a:r>
            <a:r>
              <a:rPr lang="en-US" i="1" dirty="0" err="1"/>
              <a:t>adduser</a:t>
            </a:r>
            <a:r>
              <a:rPr lang="en-US" i="1" dirty="0"/>
              <a:t> will create a new user similar to </a:t>
            </a:r>
            <a:r>
              <a:rPr lang="en-US" i="1" dirty="0" err="1"/>
              <a:t>useradd</a:t>
            </a:r>
            <a:r>
              <a:rPr lang="en-US" i="1" dirty="0"/>
              <a:t> with no additional options.</a:t>
            </a:r>
          </a:p>
          <a:p>
            <a:pPr marL="0" indent="0">
              <a:buNone/>
            </a:pPr>
            <a:r>
              <a:rPr lang="en-US" i="1" dirty="0"/>
              <a:t>Example: </a:t>
            </a:r>
            <a:r>
              <a:rPr lang="en-US" i="1" dirty="0" err="1"/>
              <a:t>adduser</a:t>
            </a:r>
            <a:r>
              <a:rPr lang="en-US" i="1" dirty="0"/>
              <a:t> jetty</a:t>
            </a:r>
          </a:p>
          <a:p>
            <a:pPr marL="0" indent="0">
              <a:buNone/>
            </a:pPr>
            <a:r>
              <a:rPr lang="en-US" i="1" dirty="0"/>
              <a:t>*</a:t>
            </a:r>
            <a:r>
              <a:rPr lang="en-US" i="1" dirty="0" err="1"/>
              <a:t>useradd</a:t>
            </a:r>
            <a:r>
              <a:rPr lang="en-US" i="1" dirty="0"/>
              <a:t> is more granular and for manual specific requirement upon creating a new user.</a:t>
            </a:r>
          </a:p>
          <a:p>
            <a:pPr marL="0" indent="0">
              <a:buNone/>
            </a:pPr>
            <a:r>
              <a:rPr lang="en-US" sz="2000" dirty="0"/>
              <a:t>Try: &lt;command&gt; --help or man &lt;command&gt; will give you more info &amp; help about available options</a:t>
            </a:r>
          </a:p>
          <a:p>
            <a:pPr marL="0" indent="0">
              <a:buNone/>
            </a:pPr>
            <a:endParaRPr lang="en-US" dirty="0"/>
          </a:p>
        </p:txBody>
      </p:sp>
    </p:spTree>
    <p:extLst>
      <p:ext uri="{BB962C8B-B14F-4D97-AF65-F5344CB8AC3E}">
        <p14:creationId xmlns:p14="http://schemas.microsoft.com/office/powerpoint/2010/main" val="29707765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774</TotalTime>
  <Words>4912</Words>
  <Application>Microsoft Office PowerPoint</Application>
  <PresentationFormat>Widescreen</PresentationFormat>
  <Paragraphs>317</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vt:lpstr>
      <vt:lpstr>Calibri</vt:lpstr>
      <vt:lpstr>Calibri Light</vt:lpstr>
      <vt:lpstr>Office Theme</vt:lpstr>
      <vt:lpstr>Linux @ the command line – Refresher Session  by AUB – IT    </vt:lpstr>
      <vt:lpstr>What we will cover? Day 1</vt:lpstr>
      <vt:lpstr>What we will cover? Day 2</vt:lpstr>
      <vt:lpstr> File System &amp; Management:  su,sudo,bash,ls,mkdir,cd, pwd,mv,cp,ln,touch,cat,mount,du,df,chmod,find, locate,hostnamectl,useradd,adduser  Bash Shell:</vt:lpstr>
      <vt:lpstr>File System &amp; Management:  su,sudo,bash,ls,mkdir,cd,pwd,mv,cp,ln,touch,cat,mount,du,df,chmod,find, locate,hostnamectl,useradd,adduser</vt:lpstr>
      <vt:lpstr>The Shell &amp; Filesystem navigation cd:</vt:lpstr>
      <vt:lpstr>The Shell &amp; Filesystem navigation bash, ./:</vt:lpstr>
      <vt:lpstr>File System &amp; Management:  su,sudo,bash,ls,mkdir,cd,pwd,mv,cp,ln,touch,cat,mount,du,df,chmod,find, locate,hostnamectl,useradd,adduser</vt:lpstr>
      <vt:lpstr>File System &amp; Management:  su,sudo,bash,ls,mkdir,cd,pwd,mv,cp,ln,touch,cat,mount,du,df,chmod,find, locate,hostnamectl,useradd,adduser</vt:lpstr>
      <vt:lpstr>File System &amp; Management:  su,sudo,bash,ls,mkdir,cd,pwd,mv,cp,ln,touch,cat,mount,du,df,chmod,find, locate,hostnamectl,useradd,adduser,export,clear,set</vt:lpstr>
      <vt:lpstr>File permissions  chmod &amp; chown:</vt:lpstr>
      <vt:lpstr>File permissions  chmod &amp; chown:</vt:lpstr>
      <vt:lpstr>File permissions  chmod &amp; chown:</vt:lpstr>
      <vt:lpstr>File &amp; Directory management  cp,mv,rm,mkdir,touch,find,locate,cat:</vt:lpstr>
      <vt:lpstr>File &amp; Directory management  cp, mv, rm, mkdir, touch, find, locate, cat :</vt:lpstr>
      <vt:lpstr>   Symbols: Pipe and redirections |, &gt;, &gt;&gt;   </vt:lpstr>
      <vt:lpstr>Filters: grep, more, less, head, tail </vt:lpstr>
      <vt:lpstr>Hot keys</vt:lpstr>
      <vt:lpstr>File Editors vim and nano:</vt:lpstr>
      <vt:lpstr>File Editors vim and nano:</vt:lpstr>
      <vt:lpstr>Process Management CLI: ps,top,kill,bg,fg </vt:lpstr>
      <vt:lpstr>Network Tools: ssh,scp,ping,telnet,netstat,nslookup,wget,nc,curl </vt:lpstr>
      <vt:lpstr> System Information: hostname,w,whoami, man,which,free,df,echo,date,uname  </vt:lpstr>
      <vt:lpstr>     File compression: tar, tar.gz, unzip, zip     </vt:lpstr>
      <vt:lpstr>     Package Management:  yum,apt,dnf,rpm,dpkg      </vt:lpstr>
      <vt:lpstr>       Services Management:  systemctl and service       </vt:lpstr>
      <vt:lpstr>       Services Management:  systemctl and service       </vt:lpstr>
      <vt:lpstr>        Firewall Management:  iptables, firewalld        </vt:lpstr>
      <vt:lpstr>        Firewall Management:  iptables, firewalld        </vt:lpstr>
      <vt:lpstr>         Date and Time Management: chronyd, ntpd, date, timedatectl         </vt:lpstr>
      <vt:lpstr>         Date and Time Management: chronyd or ntpd, date, timedatectl         </vt:lpstr>
      <vt:lpstr>         Date and Time Management: chronyd or ntpd, date, timedatectl         </vt:lpstr>
      <vt:lpstr>         Date and Time Management: chronyd or ntpd, date, timedatectl         </vt:lpstr>
      <vt:lpstr>            Javas: Oracle JDK, OpenJDK, Amazon Corretto, and Certificate Tools:             </vt:lpstr>
      <vt:lpstr>            Javas: Oracle JDK, OpenJDK, Amazon Corretto, and Certificate Tools:             </vt:lpstr>
      <vt:lpstr>            Javas: Oracle JDK, OpenJDK, Amazon Corretto, and Certificate Tools: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Linux Refresher  </dc:title>
  <dc:creator>Saadallah Itani</dc:creator>
  <cp:lastModifiedBy>Saadallah Itani</cp:lastModifiedBy>
  <cp:revision>1</cp:revision>
  <dcterms:created xsi:type="dcterms:W3CDTF">2020-11-06T15:29:57Z</dcterms:created>
  <dcterms:modified xsi:type="dcterms:W3CDTF">2020-11-11T10:00:31Z</dcterms:modified>
</cp:coreProperties>
</file>