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1.xml" ContentType="application/vnd.openxmlformats-officedocument.drawingml.diagramData+xml"/>
  <Override PartName="/ppt/diagrams/data4.xml" ContentType="application/vnd.openxmlformats-officedocument.drawingml.diagramData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3.xml" ContentType="application/vnd.openxmlformats-officedocument.presentationml.slide+xml"/>
  <Override PartName="/ppt/slides/slide24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2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diagrams/colors3.xml" ContentType="application/vnd.openxmlformats-officedocument.drawingml.diagramColors+xml"/>
  <Override PartName="/ppt/diagrams/drawing5.xml" ContentType="application/vnd.ms-office.drawingml.diagramDrawing+xml"/>
  <Override PartName="/ppt/diagrams/drawing3.xml" ContentType="application/vnd.ms-office.drawingml.diagramDrawing+xml"/>
  <Override PartName="/ppt/notesMasters/notesMaster1.xml" ContentType="application/vnd.openxmlformats-officedocument.presentationml.notesMaster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colors5.xml" ContentType="application/vnd.openxmlformats-officedocument.drawingml.diagramColors+xml"/>
  <Override PartName="/ppt/diagrams/layout5.xml" ContentType="application/vnd.openxmlformats-officedocument.drawingml.diagramLayout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4.xml" ContentType="application/vnd.ms-office.drawingml.diagramDrawing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815" r:id="rId2"/>
  </p:sldMasterIdLst>
  <p:notesMasterIdLst>
    <p:notesMasterId r:id="rId29"/>
  </p:notesMasterIdLst>
  <p:handoutMasterIdLst>
    <p:handoutMasterId r:id="rId30"/>
  </p:handoutMasterIdLst>
  <p:sldIdLst>
    <p:sldId id="313" r:id="rId3"/>
    <p:sldId id="327" r:id="rId4"/>
    <p:sldId id="325" r:id="rId5"/>
    <p:sldId id="337" r:id="rId6"/>
    <p:sldId id="326" r:id="rId7"/>
    <p:sldId id="328" r:id="rId8"/>
    <p:sldId id="329" r:id="rId9"/>
    <p:sldId id="330" r:id="rId10"/>
    <p:sldId id="331" r:id="rId11"/>
    <p:sldId id="332" r:id="rId12"/>
    <p:sldId id="335" r:id="rId13"/>
    <p:sldId id="333" r:id="rId14"/>
    <p:sldId id="334" r:id="rId15"/>
    <p:sldId id="340" r:id="rId16"/>
    <p:sldId id="341" r:id="rId17"/>
    <p:sldId id="336" r:id="rId18"/>
    <p:sldId id="344" r:id="rId19"/>
    <p:sldId id="338" r:id="rId20"/>
    <p:sldId id="339" r:id="rId21"/>
    <p:sldId id="345" r:id="rId22"/>
    <p:sldId id="346" r:id="rId23"/>
    <p:sldId id="347" r:id="rId24"/>
    <p:sldId id="348" r:id="rId25"/>
    <p:sldId id="349" r:id="rId26"/>
    <p:sldId id="350" r:id="rId27"/>
    <p:sldId id="318" r:id="rId2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AC"/>
    <a:srgbClr val="008080"/>
    <a:srgbClr val="C0C0C0"/>
    <a:srgbClr val="574500"/>
    <a:srgbClr val="221644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77" autoAdjust="0"/>
  </p:normalViewPr>
  <p:slideViewPr>
    <p:cSldViewPr>
      <p:cViewPr>
        <p:scale>
          <a:sx n="85" d="100"/>
          <a:sy n="85" d="100"/>
        </p:scale>
        <p:origin x="-1632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customXml" Target="../customXml/item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25" Type="http://schemas.openxmlformats.org/officeDocument/2006/relationships/slide" Target="slides/slide23.xml"/><Relationship Id="rId7" Type="http://schemas.openxmlformats.org/officeDocument/2006/relationships/slide" Target="slides/slide5.xml"/><Relationship Id="rId33" Type="http://schemas.openxmlformats.org/officeDocument/2006/relationships/viewProps" Target="viewProps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8" Type="http://schemas.openxmlformats.org/officeDocument/2006/relationships/customXml" Target="../customXml/item3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4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32" Type="http://schemas.openxmlformats.org/officeDocument/2006/relationships/presProps" Target="presProps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37" Type="http://schemas.openxmlformats.org/officeDocument/2006/relationships/customXml" Target="../customXml/item2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36" Type="http://schemas.openxmlformats.org/officeDocument/2006/relationships/customXml" Target="../customXml/item1.xml"/><Relationship Id="rId31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" Type="http://schemas.openxmlformats.org/officeDocument/2006/relationships/slide" Target="slides/slide2.xml"/><Relationship Id="rId30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35" Type="http://schemas.openxmlformats.org/officeDocument/2006/relationships/tableStyles" Target="tableStyles.xml"/><Relationship Id="rId14" Type="http://schemas.openxmlformats.org/officeDocument/2006/relationships/slide" Target="slides/slide12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4A8829-474A-5B4B-9AB0-7F5FED685D0C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53C301-A6E3-7547-B5B7-A57AC43091F7}">
      <dgm:prSet phldrT="[Text]"/>
      <dgm:spPr/>
      <dgm:t>
        <a:bodyPr/>
        <a:lstStyle/>
        <a:p>
          <a:r>
            <a:rPr lang="en-US" dirty="0" smtClean="0"/>
            <a:t>SAML</a:t>
          </a:r>
        </a:p>
      </dgm:t>
    </dgm:pt>
    <dgm:pt modelId="{70FC875C-60BE-CB48-9896-D26BBED5219A}" type="parTrans" cxnId="{0F7922EF-3C19-E846-8C8D-76A2327189C7}">
      <dgm:prSet/>
      <dgm:spPr/>
      <dgm:t>
        <a:bodyPr/>
        <a:lstStyle/>
        <a:p>
          <a:endParaRPr lang="en-US"/>
        </a:p>
      </dgm:t>
    </dgm:pt>
    <dgm:pt modelId="{EA344D4D-DD01-A246-9D2F-7EDDF914AC2B}" type="sibTrans" cxnId="{0F7922EF-3C19-E846-8C8D-76A2327189C7}">
      <dgm:prSet/>
      <dgm:spPr/>
      <dgm:t>
        <a:bodyPr/>
        <a:lstStyle/>
        <a:p>
          <a:endParaRPr lang="en-US"/>
        </a:p>
      </dgm:t>
    </dgm:pt>
    <dgm:pt modelId="{F6EF3F01-A3A9-214D-94ED-01357A6864E4}">
      <dgm:prSet phldrT="[Text]"/>
      <dgm:spPr/>
      <dgm:t>
        <a:bodyPr/>
        <a:lstStyle/>
        <a:p>
          <a:r>
            <a:rPr lang="en-US" dirty="0" smtClean="0"/>
            <a:t>Assertion</a:t>
          </a:r>
          <a:endParaRPr lang="en-US" dirty="0"/>
        </a:p>
      </dgm:t>
    </dgm:pt>
    <dgm:pt modelId="{F9D6D253-1BA2-4B44-8317-C9FAA7674919}" type="parTrans" cxnId="{CF80C6AF-8326-CF48-B9B7-421B221A4042}">
      <dgm:prSet/>
      <dgm:spPr/>
      <dgm:t>
        <a:bodyPr/>
        <a:lstStyle/>
        <a:p>
          <a:endParaRPr lang="en-US"/>
        </a:p>
      </dgm:t>
    </dgm:pt>
    <dgm:pt modelId="{5EC71DBA-B0FC-F04A-8AD4-1073B380EAE5}" type="sibTrans" cxnId="{CF80C6AF-8326-CF48-B9B7-421B221A4042}">
      <dgm:prSet/>
      <dgm:spPr/>
      <dgm:t>
        <a:bodyPr/>
        <a:lstStyle/>
        <a:p>
          <a:endParaRPr lang="en-US"/>
        </a:p>
      </dgm:t>
    </dgm:pt>
    <dgm:pt modelId="{DB9B9C2D-5AEA-C348-BEB3-E7CA6E1A2BB3}">
      <dgm:prSet phldrT="[Text]"/>
      <dgm:spPr/>
      <dgm:t>
        <a:bodyPr/>
        <a:lstStyle/>
        <a:p>
          <a:r>
            <a:rPr lang="en-US" dirty="0" smtClean="0"/>
            <a:t>Protocol</a:t>
          </a:r>
          <a:endParaRPr lang="en-US" dirty="0"/>
        </a:p>
      </dgm:t>
    </dgm:pt>
    <dgm:pt modelId="{813844AE-5899-9745-888E-0390E531736A}" type="parTrans" cxnId="{F7767B46-90AD-0841-A9BD-4D1FA1F64DE9}">
      <dgm:prSet/>
      <dgm:spPr/>
      <dgm:t>
        <a:bodyPr/>
        <a:lstStyle/>
        <a:p>
          <a:endParaRPr lang="en-US"/>
        </a:p>
      </dgm:t>
    </dgm:pt>
    <dgm:pt modelId="{EC150399-CEB7-194F-A0E6-6B70B7D7BF57}" type="sibTrans" cxnId="{F7767B46-90AD-0841-A9BD-4D1FA1F64DE9}">
      <dgm:prSet/>
      <dgm:spPr/>
      <dgm:t>
        <a:bodyPr/>
        <a:lstStyle/>
        <a:p>
          <a:endParaRPr lang="en-US"/>
        </a:p>
      </dgm:t>
    </dgm:pt>
    <dgm:pt modelId="{B22E3655-687C-3243-92A9-664560A9DD51}">
      <dgm:prSet phldrT="[Text]"/>
      <dgm:spPr/>
      <dgm:t>
        <a:bodyPr/>
        <a:lstStyle/>
        <a:p>
          <a:r>
            <a:rPr lang="en-US" dirty="0" smtClean="0"/>
            <a:t>Bindings</a:t>
          </a:r>
          <a:endParaRPr lang="en-US" dirty="0"/>
        </a:p>
      </dgm:t>
    </dgm:pt>
    <dgm:pt modelId="{3904EF89-BA7D-6849-A6E7-DECD3018DE8C}" type="parTrans" cxnId="{599D6918-0E50-7442-BE48-2E0A9D28F50E}">
      <dgm:prSet/>
      <dgm:spPr/>
      <dgm:t>
        <a:bodyPr/>
        <a:lstStyle/>
        <a:p>
          <a:endParaRPr lang="en-US"/>
        </a:p>
      </dgm:t>
    </dgm:pt>
    <dgm:pt modelId="{F8B5E3DC-CBD9-E144-BB97-F3452CDBBF28}" type="sibTrans" cxnId="{599D6918-0E50-7442-BE48-2E0A9D28F50E}">
      <dgm:prSet/>
      <dgm:spPr/>
      <dgm:t>
        <a:bodyPr/>
        <a:lstStyle/>
        <a:p>
          <a:endParaRPr lang="en-US"/>
        </a:p>
      </dgm:t>
    </dgm:pt>
    <dgm:pt modelId="{03AA7653-D32F-C847-AD6F-21987E5A69E3}">
      <dgm:prSet phldrT="[Text]"/>
      <dgm:spPr/>
      <dgm:t>
        <a:bodyPr/>
        <a:lstStyle/>
        <a:p>
          <a:r>
            <a:rPr lang="en-US" dirty="0" smtClean="0"/>
            <a:t>Profile</a:t>
          </a:r>
          <a:endParaRPr lang="en-US" dirty="0"/>
        </a:p>
      </dgm:t>
    </dgm:pt>
    <dgm:pt modelId="{B9823B5F-A972-EA47-B4F4-ED53E956A0A8}" type="parTrans" cxnId="{B7DF49F2-ED94-DE4B-B9A7-0F377F8B59AF}">
      <dgm:prSet/>
      <dgm:spPr/>
      <dgm:t>
        <a:bodyPr/>
        <a:lstStyle/>
        <a:p>
          <a:endParaRPr lang="en-US"/>
        </a:p>
      </dgm:t>
    </dgm:pt>
    <dgm:pt modelId="{B079FA18-0706-594F-8644-66120BC6D7CF}" type="sibTrans" cxnId="{B7DF49F2-ED94-DE4B-B9A7-0F377F8B59AF}">
      <dgm:prSet/>
      <dgm:spPr/>
      <dgm:t>
        <a:bodyPr/>
        <a:lstStyle/>
        <a:p>
          <a:endParaRPr lang="en-US"/>
        </a:p>
      </dgm:t>
    </dgm:pt>
    <dgm:pt modelId="{13AB63AA-1DED-734C-B8F2-9C9CDD87F3DF}" type="pres">
      <dgm:prSet presAssocID="{BC4A8829-474A-5B4B-9AB0-7F5FED685D0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550171-6766-B24B-BC37-2BD6D30CB00C}" type="pres">
      <dgm:prSet presAssocID="{BC4A8829-474A-5B4B-9AB0-7F5FED685D0C}" presName="matrix" presStyleCnt="0"/>
      <dgm:spPr/>
    </dgm:pt>
    <dgm:pt modelId="{15C2B585-9F08-F244-844D-6417C691B897}" type="pres">
      <dgm:prSet presAssocID="{BC4A8829-474A-5B4B-9AB0-7F5FED685D0C}" presName="tile1" presStyleLbl="node1" presStyleIdx="0" presStyleCnt="4"/>
      <dgm:spPr/>
      <dgm:t>
        <a:bodyPr/>
        <a:lstStyle/>
        <a:p>
          <a:endParaRPr lang="en-US"/>
        </a:p>
      </dgm:t>
    </dgm:pt>
    <dgm:pt modelId="{D296FD2F-FE02-CE43-899C-A834EFAFF2A0}" type="pres">
      <dgm:prSet presAssocID="{BC4A8829-474A-5B4B-9AB0-7F5FED685D0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AE9339-CDA8-4A4D-BD89-72762DBB1583}" type="pres">
      <dgm:prSet presAssocID="{BC4A8829-474A-5B4B-9AB0-7F5FED685D0C}" presName="tile2" presStyleLbl="node1" presStyleIdx="1" presStyleCnt="4"/>
      <dgm:spPr/>
      <dgm:t>
        <a:bodyPr/>
        <a:lstStyle/>
        <a:p>
          <a:endParaRPr lang="en-US"/>
        </a:p>
      </dgm:t>
    </dgm:pt>
    <dgm:pt modelId="{3CA533EA-9913-8D48-B5D3-F7D5724387B4}" type="pres">
      <dgm:prSet presAssocID="{BC4A8829-474A-5B4B-9AB0-7F5FED685D0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C1029D-7CD7-EE46-83F1-A6767C7FBDED}" type="pres">
      <dgm:prSet presAssocID="{BC4A8829-474A-5B4B-9AB0-7F5FED685D0C}" presName="tile3" presStyleLbl="node1" presStyleIdx="2" presStyleCnt="4" custLinFactNeighborY="2767"/>
      <dgm:spPr/>
      <dgm:t>
        <a:bodyPr/>
        <a:lstStyle/>
        <a:p>
          <a:endParaRPr lang="en-US"/>
        </a:p>
      </dgm:t>
    </dgm:pt>
    <dgm:pt modelId="{59B4CD3F-E7EF-B34A-B217-DF3C28A0AA37}" type="pres">
      <dgm:prSet presAssocID="{BC4A8829-474A-5B4B-9AB0-7F5FED685D0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6AA90B-9CA8-8642-BE8C-535ED9A26AFA}" type="pres">
      <dgm:prSet presAssocID="{BC4A8829-474A-5B4B-9AB0-7F5FED685D0C}" presName="tile4" presStyleLbl="node1" presStyleIdx="3" presStyleCnt="4"/>
      <dgm:spPr/>
      <dgm:t>
        <a:bodyPr/>
        <a:lstStyle/>
        <a:p>
          <a:endParaRPr lang="en-US"/>
        </a:p>
      </dgm:t>
    </dgm:pt>
    <dgm:pt modelId="{91DEB8E5-048A-3542-9122-DCE642960A3B}" type="pres">
      <dgm:prSet presAssocID="{BC4A8829-474A-5B4B-9AB0-7F5FED685D0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97169F-17BC-2D47-934A-2390702965B3}" type="pres">
      <dgm:prSet presAssocID="{BC4A8829-474A-5B4B-9AB0-7F5FED685D0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E2B14900-81D6-DC42-9683-C69988F85F8C}" type="presOf" srcId="{F6EF3F01-A3A9-214D-94ED-01357A6864E4}" destId="{D296FD2F-FE02-CE43-899C-A834EFAFF2A0}" srcOrd="1" destOrd="0" presId="urn:microsoft.com/office/officeart/2005/8/layout/matrix1"/>
    <dgm:cxn modelId="{4CA6B308-FA58-2741-9640-94FA406259FA}" type="presOf" srcId="{B22E3655-687C-3243-92A9-664560A9DD51}" destId="{4FC1029D-7CD7-EE46-83F1-A6767C7FBDED}" srcOrd="0" destOrd="0" presId="urn:microsoft.com/office/officeart/2005/8/layout/matrix1"/>
    <dgm:cxn modelId="{4C3A567F-A509-F645-A94D-F235A983F176}" type="presOf" srcId="{B22E3655-687C-3243-92A9-664560A9DD51}" destId="{59B4CD3F-E7EF-B34A-B217-DF3C28A0AA37}" srcOrd="1" destOrd="0" presId="urn:microsoft.com/office/officeart/2005/8/layout/matrix1"/>
    <dgm:cxn modelId="{CF80C6AF-8326-CF48-B9B7-421B221A4042}" srcId="{7153C301-A6E3-7547-B5B7-A57AC43091F7}" destId="{F6EF3F01-A3A9-214D-94ED-01357A6864E4}" srcOrd="0" destOrd="0" parTransId="{F9D6D253-1BA2-4B44-8317-C9FAA7674919}" sibTransId="{5EC71DBA-B0FC-F04A-8AD4-1073B380EAE5}"/>
    <dgm:cxn modelId="{6D714EF3-6912-6F47-8EF6-EA356396F137}" type="presOf" srcId="{DB9B9C2D-5AEA-C348-BEB3-E7CA6E1A2BB3}" destId="{04AE9339-CDA8-4A4D-BD89-72762DBB1583}" srcOrd="0" destOrd="0" presId="urn:microsoft.com/office/officeart/2005/8/layout/matrix1"/>
    <dgm:cxn modelId="{5448B3C5-66BD-8242-963F-A674E3C8C56A}" type="presOf" srcId="{F6EF3F01-A3A9-214D-94ED-01357A6864E4}" destId="{15C2B585-9F08-F244-844D-6417C691B897}" srcOrd="0" destOrd="0" presId="urn:microsoft.com/office/officeart/2005/8/layout/matrix1"/>
    <dgm:cxn modelId="{DDD2C733-DE6A-AB46-892A-933288D01C51}" type="presOf" srcId="{BC4A8829-474A-5B4B-9AB0-7F5FED685D0C}" destId="{13AB63AA-1DED-734C-B8F2-9C9CDD87F3DF}" srcOrd="0" destOrd="0" presId="urn:microsoft.com/office/officeart/2005/8/layout/matrix1"/>
    <dgm:cxn modelId="{0F7922EF-3C19-E846-8C8D-76A2327189C7}" srcId="{BC4A8829-474A-5B4B-9AB0-7F5FED685D0C}" destId="{7153C301-A6E3-7547-B5B7-A57AC43091F7}" srcOrd="0" destOrd="0" parTransId="{70FC875C-60BE-CB48-9896-D26BBED5219A}" sibTransId="{EA344D4D-DD01-A246-9D2F-7EDDF914AC2B}"/>
    <dgm:cxn modelId="{5CDF86E2-1CF2-524F-85D2-8BEF7C381522}" type="presOf" srcId="{7153C301-A6E3-7547-B5B7-A57AC43091F7}" destId="{9297169F-17BC-2D47-934A-2390702965B3}" srcOrd="0" destOrd="0" presId="urn:microsoft.com/office/officeart/2005/8/layout/matrix1"/>
    <dgm:cxn modelId="{5FF05BB8-FD73-D048-AEEA-51527593FEB4}" type="presOf" srcId="{03AA7653-D32F-C847-AD6F-21987E5A69E3}" destId="{5C6AA90B-9CA8-8642-BE8C-535ED9A26AFA}" srcOrd="0" destOrd="0" presId="urn:microsoft.com/office/officeart/2005/8/layout/matrix1"/>
    <dgm:cxn modelId="{599D6918-0E50-7442-BE48-2E0A9D28F50E}" srcId="{7153C301-A6E3-7547-B5B7-A57AC43091F7}" destId="{B22E3655-687C-3243-92A9-664560A9DD51}" srcOrd="2" destOrd="0" parTransId="{3904EF89-BA7D-6849-A6E7-DECD3018DE8C}" sibTransId="{F8B5E3DC-CBD9-E144-BB97-F3452CDBBF28}"/>
    <dgm:cxn modelId="{C361BAC7-E356-2240-943C-C0462AE09E98}" type="presOf" srcId="{03AA7653-D32F-C847-AD6F-21987E5A69E3}" destId="{91DEB8E5-048A-3542-9122-DCE642960A3B}" srcOrd="1" destOrd="0" presId="urn:microsoft.com/office/officeart/2005/8/layout/matrix1"/>
    <dgm:cxn modelId="{B7DF49F2-ED94-DE4B-B9A7-0F377F8B59AF}" srcId="{7153C301-A6E3-7547-B5B7-A57AC43091F7}" destId="{03AA7653-D32F-C847-AD6F-21987E5A69E3}" srcOrd="3" destOrd="0" parTransId="{B9823B5F-A972-EA47-B4F4-ED53E956A0A8}" sibTransId="{B079FA18-0706-594F-8644-66120BC6D7CF}"/>
    <dgm:cxn modelId="{F7767B46-90AD-0841-A9BD-4D1FA1F64DE9}" srcId="{7153C301-A6E3-7547-B5B7-A57AC43091F7}" destId="{DB9B9C2D-5AEA-C348-BEB3-E7CA6E1A2BB3}" srcOrd="1" destOrd="0" parTransId="{813844AE-5899-9745-888E-0390E531736A}" sibTransId="{EC150399-CEB7-194F-A0E6-6B70B7D7BF57}"/>
    <dgm:cxn modelId="{C79BB8DC-5CAB-6944-A4DE-D2570C35DA77}" type="presOf" srcId="{DB9B9C2D-5AEA-C348-BEB3-E7CA6E1A2BB3}" destId="{3CA533EA-9913-8D48-B5D3-F7D5724387B4}" srcOrd="1" destOrd="0" presId="urn:microsoft.com/office/officeart/2005/8/layout/matrix1"/>
    <dgm:cxn modelId="{AD942178-571E-7C43-B684-FBA0D0E47D1C}" type="presParOf" srcId="{13AB63AA-1DED-734C-B8F2-9C9CDD87F3DF}" destId="{08550171-6766-B24B-BC37-2BD6D30CB00C}" srcOrd="0" destOrd="0" presId="urn:microsoft.com/office/officeart/2005/8/layout/matrix1"/>
    <dgm:cxn modelId="{F8B20454-3A45-6847-8658-2B235385DB8E}" type="presParOf" srcId="{08550171-6766-B24B-BC37-2BD6D30CB00C}" destId="{15C2B585-9F08-F244-844D-6417C691B897}" srcOrd="0" destOrd="0" presId="urn:microsoft.com/office/officeart/2005/8/layout/matrix1"/>
    <dgm:cxn modelId="{09BDE147-A2FB-D64B-BCD9-9AA3326C205F}" type="presParOf" srcId="{08550171-6766-B24B-BC37-2BD6D30CB00C}" destId="{D296FD2F-FE02-CE43-899C-A834EFAFF2A0}" srcOrd="1" destOrd="0" presId="urn:microsoft.com/office/officeart/2005/8/layout/matrix1"/>
    <dgm:cxn modelId="{360FBD86-3F10-C947-8ED7-94F5F4EC9421}" type="presParOf" srcId="{08550171-6766-B24B-BC37-2BD6D30CB00C}" destId="{04AE9339-CDA8-4A4D-BD89-72762DBB1583}" srcOrd="2" destOrd="0" presId="urn:microsoft.com/office/officeart/2005/8/layout/matrix1"/>
    <dgm:cxn modelId="{3FF52F1D-8C15-994B-ABC3-2A8B9326AF8F}" type="presParOf" srcId="{08550171-6766-B24B-BC37-2BD6D30CB00C}" destId="{3CA533EA-9913-8D48-B5D3-F7D5724387B4}" srcOrd="3" destOrd="0" presId="urn:microsoft.com/office/officeart/2005/8/layout/matrix1"/>
    <dgm:cxn modelId="{AF3506B8-EA60-8A4A-A22B-93F5C0F9F129}" type="presParOf" srcId="{08550171-6766-B24B-BC37-2BD6D30CB00C}" destId="{4FC1029D-7CD7-EE46-83F1-A6767C7FBDED}" srcOrd="4" destOrd="0" presId="urn:microsoft.com/office/officeart/2005/8/layout/matrix1"/>
    <dgm:cxn modelId="{568F16BC-897D-D14C-8274-67E7E232258A}" type="presParOf" srcId="{08550171-6766-B24B-BC37-2BD6D30CB00C}" destId="{59B4CD3F-E7EF-B34A-B217-DF3C28A0AA37}" srcOrd="5" destOrd="0" presId="urn:microsoft.com/office/officeart/2005/8/layout/matrix1"/>
    <dgm:cxn modelId="{1485996D-E550-E047-88B4-C862DCCD1463}" type="presParOf" srcId="{08550171-6766-B24B-BC37-2BD6D30CB00C}" destId="{5C6AA90B-9CA8-8642-BE8C-535ED9A26AFA}" srcOrd="6" destOrd="0" presId="urn:microsoft.com/office/officeart/2005/8/layout/matrix1"/>
    <dgm:cxn modelId="{560E09BC-0B80-474D-AA5D-B0887977AAB6}" type="presParOf" srcId="{08550171-6766-B24B-BC37-2BD6D30CB00C}" destId="{91DEB8E5-048A-3542-9122-DCE642960A3B}" srcOrd="7" destOrd="0" presId="urn:microsoft.com/office/officeart/2005/8/layout/matrix1"/>
    <dgm:cxn modelId="{B5163169-FC3F-D144-99F7-C7A013A8E731}" type="presParOf" srcId="{13AB63AA-1DED-734C-B8F2-9C9CDD87F3DF}" destId="{9297169F-17BC-2D47-934A-2390702965B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4A8829-474A-5B4B-9AB0-7F5FED685D0C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53C301-A6E3-7547-B5B7-A57AC43091F7}">
      <dgm:prSet phldrT="[Text]"/>
      <dgm:spPr/>
      <dgm:t>
        <a:bodyPr/>
        <a:lstStyle/>
        <a:p>
          <a:r>
            <a:rPr lang="en-US" dirty="0" smtClean="0"/>
            <a:t>SAML</a:t>
          </a:r>
        </a:p>
      </dgm:t>
    </dgm:pt>
    <dgm:pt modelId="{70FC875C-60BE-CB48-9896-D26BBED5219A}" type="parTrans" cxnId="{0F7922EF-3C19-E846-8C8D-76A2327189C7}">
      <dgm:prSet/>
      <dgm:spPr/>
      <dgm:t>
        <a:bodyPr/>
        <a:lstStyle/>
        <a:p>
          <a:endParaRPr lang="en-US"/>
        </a:p>
      </dgm:t>
    </dgm:pt>
    <dgm:pt modelId="{EA344D4D-DD01-A246-9D2F-7EDDF914AC2B}" type="sibTrans" cxnId="{0F7922EF-3C19-E846-8C8D-76A2327189C7}">
      <dgm:prSet/>
      <dgm:spPr/>
      <dgm:t>
        <a:bodyPr/>
        <a:lstStyle/>
        <a:p>
          <a:endParaRPr lang="en-US"/>
        </a:p>
      </dgm:t>
    </dgm:pt>
    <dgm:pt modelId="{F6EF3F01-A3A9-214D-94ED-01357A6864E4}">
      <dgm:prSet phldrT="[Text]"/>
      <dgm:spPr/>
      <dgm:t>
        <a:bodyPr/>
        <a:lstStyle/>
        <a:p>
          <a:r>
            <a:rPr lang="en-US" dirty="0" smtClean="0"/>
            <a:t>Assertion</a:t>
          </a:r>
          <a:br>
            <a:rPr lang="en-US" dirty="0" smtClean="0"/>
          </a:br>
          <a:r>
            <a:rPr lang="en-US" dirty="0" smtClean="0"/>
            <a:t>=</a:t>
          </a:r>
        </a:p>
        <a:p>
          <a:r>
            <a:rPr lang="en-US" dirty="0" smtClean="0"/>
            <a:t>A statement. Something I want to say or ask. </a:t>
          </a:r>
          <a:endParaRPr lang="en-US" dirty="0"/>
        </a:p>
      </dgm:t>
    </dgm:pt>
    <dgm:pt modelId="{F9D6D253-1BA2-4B44-8317-C9FAA7674919}" type="parTrans" cxnId="{CF80C6AF-8326-CF48-B9B7-421B221A4042}">
      <dgm:prSet/>
      <dgm:spPr/>
      <dgm:t>
        <a:bodyPr/>
        <a:lstStyle/>
        <a:p>
          <a:endParaRPr lang="en-US"/>
        </a:p>
      </dgm:t>
    </dgm:pt>
    <dgm:pt modelId="{5EC71DBA-B0FC-F04A-8AD4-1073B380EAE5}" type="sibTrans" cxnId="{CF80C6AF-8326-CF48-B9B7-421B221A4042}">
      <dgm:prSet/>
      <dgm:spPr/>
      <dgm:t>
        <a:bodyPr/>
        <a:lstStyle/>
        <a:p>
          <a:endParaRPr lang="en-US"/>
        </a:p>
      </dgm:t>
    </dgm:pt>
    <dgm:pt modelId="{DB9B9C2D-5AEA-C348-BEB3-E7CA6E1A2BB3}">
      <dgm:prSet phldrT="[Text]"/>
      <dgm:spPr/>
      <dgm:t>
        <a:bodyPr/>
        <a:lstStyle/>
        <a:p>
          <a:r>
            <a:rPr lang="en-US" dirty="0" smtClean="0"/>
            <a:t>Protocol</a:t>
          </a:r>
          <a:br>
            <a:rPr lang="en-US" dirty="0" smtClean="0"/>
          </a:br>
          <a:r>
            <a:rPr lang="en-US" dirty="0" smtClean="0"/>
            <a:t>=</a:t>
          </a:r>
          <a:br>
            <a:rPr lang="en-US" dirty="0" smtClean="0"/>
          </a:br>
          <a:r>
            <a:rPr lang="en-US" dirty="0" smtClean="0"/>
            <a:t>What assertions will be made.</a:t>
          </a:r>
          <a:endParaRPr lang="en-US" dirty="0"/>
        </a:p>
      </dgm:t>
    </dgm:pt>
    <dgm:pt modelId="{813844AE-5899-9745-888E-0390E531736A}" type="parTrans" cxnId="{F7767B46-90AD-0841-A9BD-4D1FA1F64DE9}">
      <dgm:prSet/>
      <dgm:spPr/>
      <dgm:t>
        <a:bodyPr/>
        <a:lstStyle/>
        <a:p>
          <a:endParaRPr lang="en-US"/>
        </a:p>
      </dgm:t>
    </dgm:pt>
    <dgm:pt modelId="{EC150399-CEB7-194F-A0E6-6B70B7D7BF57}" type="sibTrans" cxnId="{F7767B46-90AD-0841-A9BD-4D1FA1F64DE9}">
      <dgm:prSet/>
      <dgm:spPr/>
      <dgm:t>
        <a:bodyPr/>
        <a:lstStyle/>
        <a:p>
          <a:endParaRPr lang="en-US"/>
        </a:p>
      </dgm:t>
    </dgm:pt>
    <dgm:pt modelId="{B22E3655-687C-3243-92A9-664560A9DD51}">
      <dgm:prSet phldrT="[Text]"/>
      <dgm:spPr/>
      <dgm:t>
        <a:bodyPr/>
        <a:lstStyle/>
        <a:p>
          <a:r>
            <a:rPr lang="en-US" dirty="0" smtClean="0"/>
            <a:t>Bindings </a:t>
          </a:r>
          <a:br>
            <a:rPr lang="en-US" dirty="0" smtClean="0"/>
          </a:br>
          <a:r>
            <a:rPr lang="en-US" dirty="0" smtClean="0"/>
            <a:t>=</a:t>
          </a:r>
          <a:br>
            <a:rPr lang="en-US" dirty="0" smtClean="0"/>
          </a:br>
          <a:r>
            <a:rPr lang="en-US" dirty="0" smtClean="0"/>
            <a:t>HOW these assertions will be made</a:t>
          </a:r>
        </a:p>
      </dgm:t>
    </dgm:pt>
    <dgm:pt modelId="{3904EF89-BA7D-6849-A6E7-DECD3018DE8C}" type="parTrans" cxnId="{599D6918-0E50-7442-BE48-2E0A9D28F50E}">
      <dgm:prSet/>
      <dgm:spPr/>
      <dgm:t>
        <a:bodyPr/>
        <a:lstStyle/>
        <a:p>
          <a:endParaRPr lang="en-US"/>
        </a:p>
      </dgm:t>
    </dgm:pt>
    <dgm:pt modelId="{F8B5E3DC-CBD9-E144-BB97-F3452CDBBF28}" type="sibTrans" cxnId="{599D6918-0E50-7442-BE48-2E0A9D28F50E}">
      <dgm:prSet/>
      <dgm:spPr/>
      <dgm:t>
        <a:bodyPr/>
        <a:lstStyle/>
        <a:p>
          <a:endParaRPr lang="en-US"/>
        </a:p>
      </dgm:t>
    </dgm:pt>
    <dgm:pt modelId="{03AA7653-D32F-C847-AD6F-21987E5A69E3}">
      <dgm:prSet phldrT="[Text]"/>
      <dgm:spPr/>
      <dgm:t>
        <a:bodyPr/>
        <a:lstStyle/>
        <a:p>
          <a:r>
            <a:rPr lang="en-US" dirty="0" smtClean="0"/>
            <a:t>Profile</a:t>
          </a:r>
          <a:br>
            <a:rPr lang="en-US" dirty="0" smtClean="0"/>
          </a:br>
          <a:r>
            <a:rPr lang="en-US" dirty="0" smtClean="0"/>
            <a:t>=</a:t>
          </a:r>
        </a:p>
        <a:p>
          <a:r>
            <a:rPr lang="en-US" dirty="0" smtClean="0"/>
            <a:t>How this gets deployed in a specific community</a:t>
          </a:r>
          <a:endParaRPr lang="en-US" dirty="0"/>
        </a:p>
      </dgm:t>
    </dgm:pt>
    <dgm:pt modelId="{B9823B5F-A972-EA47-B4F4-ED53E956A0A8}" type="parTrans" cxnId="{B7DF49F2-ED94-DE4B-B9A7-0F377F8B59AF}">
      <dgm:prSet/>
      <dgm:spPr/>
      <dgm:t>
        <a:bodyPr/>
        <a:lstStyle/>
        <a:p>
          <a:endParaRPr lang="en-US"/>
        </a:p>
      </dgm:t>
    </dgm:pt>
    <dgm:pt modelId="{B079FA18-0706-594F-8644-66120BC6D7CF}" type="sibTrans" cxnId="{B7DF49F2-ED94-DE4B-B9A7-0F377F8B59AF}">
      <dgm:prSet/>
      <dgm:spPr/>
      <dgm:t>
        <a:bodyPr/>
        <a:lstStyle/>
        <a:p>
          <a:endParaRPr lang="en-US"/>
        </a:p>
      </dgm:t>
    </dgm:pt>
    <dgm:pt modelId="{13AB63AA-1DED-734C-B8F2-9C9CDD87F3DF}" type="pres">
      <dgm:prSet presAssocID="{BC4A8829-474A-5B4B-9AB0-7F5FED685D0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550171-6766-B24B-BC37-2BD6D30CB00C}" type="pres">
      <dgm:prSet presAssocID="{BC4A8829-474A-5B4B-9AB0-7F5FED685D0C}" presName="matrix" presStyleCnt="0"/>
      <dgm:spPr/>
    </dgm:pt>
    <dgm:pt modelId="{15C2B585-9F08-F244-844D-6417C691B897}" type="pres">
      <dgm:prSet presAssocID="{BC4A8829-474A-5B4B-9AB0-7F5FED685D0C}" presName="tile1" presStyleLbl="node1" presStyleIdx="0" presStyleCnt="4"/>
      <dgm:spPr/>
      <dgm:t>
        <a:bodyPr/>
        <a:lstStyle/>
        <a:p>
          <a:endParaRPr lang="en-US"/>
        </a:p>
      </dgm:t>
    </dgm:pt>
    <dgm:pt modelId="{D296FD2F-FE02-CE43-899C-A834EFAFF2A0}" type="pres">
      <dgm:prSet presAssocID="{BC4A8829-474A-5B4B-9AB0-7F5FED685D0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AE9339-CDA8-4A4D-BD89-72762DBB1583}" type="pres">
      <dgm:prSet presAssocID="{BC4A8829-474A-5B4B-9AB0-7F5FED685D0C}" presName="tile2" presStyleLbl="node1" presStyleIdx="1" presStyleCnt="4"/>
      <dgm:spPr/>
      <dgm:t>
        <a:bodyPr/>
        <a:lstStyle/>
        <a:p>
          <a:endParaRPr lang="en-US"/>
        </a:p>
      </dgm:t>
    </dgm:pt>
    <dgm:pt modelId="{3CA533EA-9913-8D48-B5D3-F7D5724387B4}" type="pres">
      <dgm:prSet presAssocID="{BC4A8829-474A-5B4B-9AB0-7F5FED685D0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C1029D-7CD7-EE46-83F1-A6767C7FBDED}" type="pres">
      <dgm:prSet presAssocID="{BC4A8829-474A-5B4B-9AB0-7F5FED685D0C}" presName="tile3" presStyleLbl="node1" presStyleIdx="2" presStyleCnt="4" custLinFactNeighborY="2767"/>
      <dgm:spPr/>
      <dgm:t>
        <a:bodyPr/>
        <a:lstStyle/>
        <a:p>
          <a:endParaRPr lang="en-US"/>
        </a:p>
      </dgm:t>
    </dgm:pt>
    <dgm:pt modelId="{59B4CD3F-E7EF-B34A-B217-DF3C28A0AA37}" type="pres">
      <dgm:prSet presAssocID="{BC4A8829-474A-5B4B-9AB0-7F5FED685D0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6AA90B-9CA8-8642-BE8C-535ED9A26AFA}" type="pres">
      <dgm:prSet presAssocID="{BC4A8829-474A-5B4B-9AB0-7F5FED685D0C}" presName="tile4" presStyleLbl="node1" presStyleIdx="3" presStyleCnt="4"/>
      <dgm:spPr/>
      <dgm:t>
        <a:bodyPr/>
        <a:lstStyle/>
        <a:p>
          <a:endParaRPr lang="en-US"/>
        </a:p>
      </dgm:t>
    </dgm:pt>
    <dgm:pt modelId="{91DEB8E5-048A-3542-9122-DCE642960A3B}" type="pres">
      <dgm:prSet presAssocID="{BC4A8829-474A-5B4B-9AB0-7F5FED685D0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97169F-17BC-2D47-934A-2390702965B3}" type="pres">
      <dgm:prSet presAssocID="{BC4A8829-474A-5B4B-9AB0-7F5FED685D0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CF80C6AF-8326-CF48-B9B7-421B221A4042}" srcId="{7153C301-A6E3-7547-B5B7-A57AC43091F7}" destId="{F6EF3F01-A3A9-214D-94ED-01357A6864E4}" srcOrd="0" destOrd="0" parTransId="{F9D6D253-1BA2-4B44-8317-C9FAA7674919}" sibTransId="{5EC71DBA-B0FC-F04A-8AD4-1073B380EAE5}"/>
    <dgm:cxn modelId="{86401B3B-4B0E-434F-BA9B-3E45D7F7BBA5}" type="presOf" srcId="{03AA7653-D32F-C847-AD6F-21987E5A69E3}" destId="{5C6AA90B-9CA8-8642-BE8C-535ED9A26AFA}" srcOrd="0" destOrd="0" presId="urn:microsoft.com/office/officeart/2005/8/layout/matrix1"/>
    <dgm:cxn modelId="{3B5ADAAB-F0FA-C745-809D-E16DD2F5CC5E}" type="presOf" srcId="{F6EF3F01-A3A9-214D-94ED-01357A6864E4}" destId="{15C2B585-9F08-F244-844D-6417C691B897}" srcOrd="0" destOrd="0" presId="urn:microsoft.com/office/officeart/2005/8/layout/matrix1"/>
    <dgm:cxn modelId="{9A493883-8A79-BD4A-A360-7FDF496F7BEB}" type="presOf" srcId="{7153C301-A6E3-7547-B5B7-A57AC43091F7}" destId="{9297169F-17BC-2D47-934A-2390702965B3}" srcOrd="0" destOrd="0" presId="urn:microsoft.com/office/officeart/2005/8/layout/matrix1"/>
    <dgm:cxn modelId="{0F7922EF-3C19-E846-8C8D-76A2327189C7}" srcId="{BC4A8829-474A-5B4B-9AB0-7F5FED685D0C}" destId="{7153C301-A6E3-7547-B5B7-A57AC43091F7}" srcOrd="0" destOrd="0" parTransId="{70FC875C-60BE-CB48-9896-D26BBED5219A}" sibTransId="{EA344D4D-DD01-A246-9D2F-7EDDF914AC2B}"/>
    <dgm:cxn modelId="{F7767B46-90AD-0841-A9BD-4D1FA1F64DE9}" srcId="{7153C301-A6E3-7547-B5B7-A57AC43091F7}" destId="{DB9B9C2D-5AEA-C348-BEB3-E7CA6E1A2BB3}" srcOrd="1" destOrd="0" parTransId="{813844AE-5899-9745-888E-0390E531736A}" sibTransId="{EC150399-CEB7-194F-A0E6-6B70B7D7BF57}"/>
    <dgm:cxn modelId="{2E4A3323-EBD6-2F4D-83A7-39AAAB724B0A}" type="presOf" srcId="{03AA7653-D32F-C847-AD6F-21987E5A69E3}" destId="{91DEB8E5-048A-3542-9122-DCE642960A3B}" srcOrd="1" destOrd="0" presId="urn:microsoft.com/office/officeart/2005/8/layout/matrix1"/>
    <dgm:cxn modelId="{599D6918-0E50-7442-BE48-2E0A9D28F50E}" srcId="{7153C301-A6E3-7547-B5B7-A57AC43091F7}" destId="{B22E3655-687C-3243-92A9-664560A9DD51}" srcOrd="2" destOrd="0" parTransId="{3904EF89-BA7D-6849-A6E7-DECD3018DE8C}" sibTransId="{F8B5E3DC-CBD9-E144-BB97-F3452CDBBF28}"/>
    <dgm:cxn modelId="{1B3E1CFD-F5FD-9749-B275-4B7D624C620F}" type="presOf" srcId="{B22E3655-687C-3243-92A9-664560A9DD51}" destId="{4FC1029D-7CD7-EE46-83F1-A6767C7FBDED}" srcOrd="0" destOrd="0" presId="urn:microsoft.com/office/officeart/2005/8/layout/matrix1"/>
    <dgm:cxn modelId="{71D9BEE5-49E0-644C-A888-0744B06C473B}" type="presOf" srcId="{DB9B9C2D-5AEA-C348-BEB3-E7CA6E1A2BB3}" destId="{04AE9339-CDA8-4A4D-BD89-72762DBB1583}" srcOrd="0" destOrd="0" presId="urn:microsoft.com/office/officeart/2005/8/layout/matrix1"/>
    <dgm:cxn modelId="{06016452-D0F3-EC48-8996-F3467E9BCDC7}" type="presOf" srcId="{DB9B9C2D-5AEA-C348-BEB3-E7CA6E1A2BB3}" destId="{3CA533EA-9913-8D48-B5D3-F7D5724387B4}" srcOrd="1" destOrd="0" presId="urn:microsoft.com/office/officeart/2005/8/layout/matrix1"/>
    <dgm:cxn modelId="{863385B8-E9F1-EA48-BD20-6F047381952F}" type="presOf" srcId="{F6EF3F01-A3A9-214D-94ED-01357A6864E4}" destId="{D296FD2F-FE02-CE43-899C-A834EFAFF2A0}" srcOrd="1" destOrd="0" presId="urn:microsoft.com/office/officeart/2005/8/layout/matrix1"/>
    <dgm:cxn modelId="{26E02B80-320A-7B42-AC4A-7E6E0675B412}" type="presOf" srcId="{BC4A8829-474A-5B4B-9AB0-7F5FED685D0C}" destId="{13AB63AA-1DED-734C-B8F2-9C9CDD87F3DF}" srcOrd="0" destOrd="0" presId="urn:microsoft.com/office/officeart/2005/8/layout/matrix1"/>
    <dgm:cxn modelId="{B7DF49F2-ED94-DE4B-B9A7-0F377F8B59AF}" srcId="{7153C301-A6E3-7547-B5B7-A57AC43091F7}" destId="{03AA7653-D32F-C847-AD6F-21987E5A69E3}" srcOrd="3" destOrd="0" parTransId="{B9823B5F-A972-EA47-B4F4-ED53E956A0A8}" sibTransId="{B079FA18-0706-594F-8644-66120BC6D7CF}"/>
    <dgm:cxn modelId="{50468563-DB2D-4340-AE17-74EC9EE6D140}" type="presOf" srcId="{B22E3655-687C-3243-92A9-664560A9DD51}" destId="{59B4CD3F-E7EF-B34A-B217-DF3C28A0AA37}" srcOrd="1" destOrd="0" presId="urn:microsoft.com/office/officeart/2005/8/layout/matrix1"/>
    <dgm:cxn modelId="{051643D5-F9EC-A343-ABEC-9F0DBE1C2055}" type="presParOf" srcId="{13AB63AA-1DED-734C-B8F2-9C9CDD87F3DF}" destId="{08550171-6766-B24B-BC37-2BD6D30CB00C}" srcOrd="0" destOrd="0" presId="urn:microsoft.com/office/officeart/2005/8/layout/matrix1"/>
    <dgm:cxn modelId="{3BD1371A-48F4-2843-8355-D8FA8EFA19FA}" type="presParOf" srcId="{08550171-6766-B24B-BC37-2BD6D30CB00C}" destId="{15C2B585-9F08-F244-844D-6417C691B897}" srcOrd="0" destOrd="0" presId="urn:microsoft.com/office/officeart/2005/8/layout/matrix1"/>
    <dgm:cxn modelId="{7FA1F0BF-D4D4-B54E-8D5C-0AD68F803F80}" type="presParOf" srcId="{08550171-6766-B24B-BC37-2BD6D30CB00C}" destId="{D296FD2F-FE02-CE43-899C-A834EFAFF2A0}" srcOrd="1" destOrd="0" presId="urn:microsoft.com/office/officeart/2005/8/layout/matrix1"/>
    <dgm:cxn modelId="{EDE12BE0-29F1-854D-BE6F-676CB3F425B1}" type="presParOf" srcId="{08550171-6766-B24B-BC37-2BD6D30CB00C}" destId="{04AE9339-CDA8-4A4D-BD89-72762DBB1583}" srcOrd="2" destOrd="0" presId="urn:microsoft.com/office/officeart/2005/8/layout/matrix1"/>
    <dgm:cxn modelId="{472CEEE5-B5ED-6840-A080-CDFE64FC5E80}" type="presParOf" srcId="{08550171-6766-B24B-BC37-2BD6D30CB00C}" destId="{3CA533EA-9913-8D48-B5D3-F7D5724387B4}" srcOrd="3" destOrd="0" presId="urn:microsoft.com/office/officeart/2005/8/layout/matrix1"/>
    <dgm:cxn modelId="{D1A81544-2F3D-2240-8D80-3AFE12E120EF}" type="presParOf" srcId="{08550171-6766-B24B-BC37-2BD6D30CB00C}" destId="{4FC1029D-7CD7-EE46-83F1-A6767C7FBDED}" srcOrd="4" destOrd="0" presId="urn:microsoft.com/office/officeart/2005/8/layout/matrix1"/>
    <dgm:cxn modelId="{46103CAC-856C-E149-82FA-F6EE9A8C078E}" type="presParOf" srcId="{08550171-6766-B24B-BC37-2BD6D30CB00C}" destId="{59B4CD3F-E7EF-B34A-B217-DF3C28A0AA37}" srcOrd="5" destOrd="0" presId="urn:microsoft.com/office/officeart/2005/8/layout/matrix1"/>
    <dgm:cxn modelId="{D4F84C7D-EC09-ED41-9DE6-8E209387639A}" type="presParOf" srcId="{08550171-6766-B24B-BC37-2BD6D30CB00C}" destId="{5C6AA90B-9CA8-8642-BE8C-535ED9A26AFA}" srcOrd="6" destOrd="0" presId="urn:microsoft.com/office/officeart/2005/8/layout/matrix1"/>
    <dgm:cxn modelId="{C538215D-2BC5-D74A-BA46-4E2A92CE0AFB}" type="presParOf" srcId="{08550171-6766-B24B-BC37-2BD6D30CB00C}" destId="{91DEB8E5-048A-3542-9122-DCE642960A3B}" srcOrd="7" destOrd="0" presId="urn:microsoft.com/office/officeart/2005/8/layout/matrix1"/>
    <dgm:cxn modelId="{AC02486A-4890-164D-95C8-1356D14D0C2B}" type="presParOf" srcId="{13AB63AA-1DED-734C-B8F2-9C9CDD87F3DF}" destId="{9297169F-17BC-2D47-934A-2390702965B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1FCDE8-E432-4A4C-B5D0-68CA480ADAA5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790A59-E9CC-D74F-A23D-5426BF58A489}">
      <dgm:prSet phldrT="[Text]"/>
      <dgm:spPr/>
      <dgm:t>
        <a:bodyPr/>
        <a:lstStyle/>
        <a:p>
          <a:r>
            <a:rPr lang="en-US" dirty="0" smtClean="0"/>
            <a:t>Assertion</a:t>
          </a:r>
          <a:endParaRPr lang="en-US" dirty="0"/>
        </a:p>
      </dgm:t>
    </dgm:pt>
    <dgm:pt modelId="{B28652C7-4ABF-714C-BE2F-EFACE83438F6}" type="parTrans" cxnId="{60E5E3E5-4D1C-7F4B-9938-91DEC6A11311}">
      <dgm:prSet/>
      <dgm:spPr/>
      <dgm:t>
        <a:bodyPr/>
        <a:lstStyle/>
        <a:p>
          <a:endParaRPr lang="en-US"/>
        </a:p>
      </dgm:t>
    </dgm:pt>
    <dgm:pt modelId="{6950E182-2BDD-0D4E-BA13-7DD92CE6EEC2}" type="sibTrans" cxnId="{60E5E3E5-4D1C-7F4B-9938-91DEC6A11311}">
      <dgm:prSet/>
      <dgm:spPr/>
      <dgm:t>
        <a:bodyPr/>
        <a:lstStyle/>
        <a:p>
          <a:endParaRPr lang="en-US"/>
        </a:p>
      </dgm:t>
    </dgm:pt>
    <dgm:pt modelId="{2ACE0705-82CF-2A44-BA7F-5CB395C5B42C}">
      <dgm:prSet phldrT="[Text]"/>
      <dgm:spPr/>
      <dgm:t>
        <a:bodyPr/>
        <a:lstStyle/>
        <a:p>
          <a:r>
            <a:rPr lang="en-US" dirty="0" smtClean="0"/>
            <a:t>“Hello this is Dobby”.</a:t>
          </a:r>
          <a:endParaRPr lang="en-US" dirty="0"/>
        </a:p>
      </dgm:t>
    </dgm:pt>
    <dgm:pt modelId="{914419D1-3734-6548-8F14-DA440C9A355B}" type="parTrans" cxnId="{C4A9FBBF-2799-DF40-8CDA-02F3E3BF62C1}">
      <dgm:prSet/>
      <dgm:spPr/>
      <dgm:t>
        <a:bodyPr/>
        <a:lstStyle/>
        <a:p>
          <a:endParaRPr lang="en-US"/>
        </a:p>
      </dgm:t>
    </dgm:pt>
    <dgm:pt modelId="{82931E22-3926-1140-A59A-C68A242B74F9}" type="sibTrans" cxnId="{C4A9FBBF-2799-DF40-8CDA-02F3E3BF62C1}">
      <dgm:prSet/>
      <dgm:spPr/>
      <dgm:t>
        <a:bodyPr/>
        <a:lstStyle/>
        <a:p>
          <a:endParaRPr lang="en-US"/>
        </a:p>
      </dgm:t>
    </dgm:pt>
    <dgm:pt modelId="{F22ED2B3-A51A-C846-B3FF-1F8F8991253A}">
      <dgm:prSet phldrT="[Text]"/>
      <dgm:spPr/>
      <dgm:t>
        <a:bodyPr/>
        <a:lstStyle/>
        <a:p>
          <a:r>
            <a:rPr lang="en-US" dirty="0" smtClean="0"/>
            <a:t>Protocol</a:t>
          </a:r>
          <a:endParaRPr lang="en-US" dirty="0"/>
        </a:p>
      </dgm:t>
    </dgm:pt>
    <dgm:pt modelId="{9235CC06-9ABC-7948-99A0-14A40850FB9E}" type="parTrans" cxnId="{2C7AE31D-F82A-824E-B7AB-D9348427E790}">
      <dgm:prSet/>
      <dgm:spPr/>
      <dgm:t>
        <a:bodyPr/>
        <a:lstStyle/>
        <a:p>
          <a:endParaRPr lang="en-US"/>
        </a:p>
      </dgm:t>
    </dgm:pt>
    <dgm:pt modelId="{4C1C7160-E751-0340-913E-A1F154780A7F}" type="sibTrans" cxnId="{2C7AE31D-F82A-824E-B7AB-D9348427E790}">
      <dgm:prSet/>
      <dgm:spPr/>
      <dgm:t>
        <a:bodyPr/>
        <a:lstStyle/>
        <a:p>
          <a:endParaRPr lang="en-US"/>
        </a:p>
      </dgm:t>
    </dgm:pt>
    <dgm:pt modelId="{C4730748-2893-564B-BE90-43DE78F894CC}">
      <dgm:prSet phldrT="[Text]"/>
      <dgm:spPr/>
      <dgm:t>
        <a:bodyPr/>
        <a:lstStyle/>
        <a:p>
          <a:r>
            <a:rPr lang="en-US" dirty="0" smtClean="0"/>
            <a:t>“Hi this is Hogwarts with some information.  Dobby would like to contact you and he would like to tell you some information.  This information is his name.”</a:t>
          </a:r>
          <a:endParaRPr lang="en-US" dirty="0"/>
        </a:p>
      </dgm:t>
    </dgm:pt>
    <dgm:pt modelId="{9251B686-CEED-1345-A768-958924C4F8E6}" type="parTrans" cxnId="{7B49275C-07E8-DA42-9124-D10B3D8A5162}">
      <dgm:prSet/>
      <dgm:spPr/>
      <dgm:t>
        <a:bodyPr/>
        <a:lstStyle/>
        <a:p>
          <a:endParaRPr lang="en-US"/>
        </a:p>
      </dgm:t>
    </dgm:pt>
    <dgm:pt modelId="{D864C7C6-3C8A-754E-919A-324E9878E161}" type="sibTrans" cxnId="{7B49275C-07E8-DA42-9124-D10B3D8A5162}">
      <dgm:prSet/>
      <dgm:spPr/>
      <dgm:t>
        <a:bodyPr/>
        <a:lstStyle/>
        <a:p>
          <a:endParaRPr lang="en-US"/>
        </a:p>
      </dgm:t>
    </dgm:pt>
    <dgm:pt modelId="{97B989C4-E457-B948-85F4-CAAA5795A9D8}">
      <dgm:prSet phldrT="[Text]"/>
      <dgm:spPr/>
      <dgm:t>
        <a:bodyPr/>
        <a:lstStyle/>
        <a:p>
          <a:r>
            <a:rPr lang="en-US" dirty="0" smtClean="0"/>
            <a:t>Binding</a:t>
          </a:r>
          <a:endParaRPr lang="en-US" dirty="0"/>
        </a:p>
      </dgm:t>
    </dgm:pt>
    <dgm:pt modelId="{EB587352-B712-0345-B02A-3F20F763BC5B}" type="parTrans" cxnId="{1BC97376-33E2-844F-890D-100363840151}">
      <dgm:prSet/>
      <dgm:spPr/>
      <dgm:t>
        <a:bodyPr/>
        <a:lstStyle/>
        <a:p>
          <a:endParaRPr lang="en-US"/>
        </a:p>
      </dgm:t>
    </dgm:pt>
    <dgm:pt modelId="{6D7E5BC6-0B7A-5D40-94AE-702DB726182B}" type="sibTrans" cxnId="{1BC97376-33E2-844F-890D-100363840151}">
      <dgm:prSet/>
      <dgm:spPr/>
      <dgm:t>
        <a:bodyPr/>
        <a:lstStyle/>
        <a:p>
          <a:endParaRPr lang="en-US"/>
        </a:p>
      </dgm:t>
    </dgm:pt>
    <dgm:pt modelId="{F038EE79-A96F-5645-AE2B-F90B52BBA795}">
      <dgm:prSet phldrT="[Text]"/>
      <dgm:spPr/>
      <dgm:t>
        <a:bodyPr/>
        <a:lstStyle/>
        <a:p>
          <a:r>
            <a:rPr lang="en-US" dirty="0" smtClean="0"/>
            <a:t>Profile</a:t>
          </a:r>
          <a:endParaRPr lang="en-US" dirty="0"/>
        </a:p>
      </dgm:t>
    </dgm:pt>
    <dgm:pt modelId="{671ACB2B-FA14-EA41-85F0-FACC16EDDC2E}" type="parTrans" cxnId="{5EF2C31E-9850-4648-A0C6-52FD09427538}">
      <dgm:prSet/>
      <dgm:spPr/>
      <dgm:t>
        <a:bodyPr/>
        <a:lstStyle/>
        <a:p>
          <a:endParaRPr lang="en-US"/>
        </a:p>
      </dgm:t>
    </dgm:pt>
    <dgm:pt modelId="{FB970938-E9E5-B440-9A2D-5BCA89B0E4E6}" type="sibTrans" cxnId="{5EF2C31E-9850-4648-A0C6-52FD09427538}">
      <dgm:prSet/>
      <dgm:spPr/>
      <dgm:t>
        <a:bodyPr/>
        <a:lstStyle/>
        <a:p>
          <a:endParaRPr lang="en-US"/>
        </a:p>
      </dgm:t>
    </dgm:pt>
    <dgm:pt modelId="{FA3AE3EF-8D5E-9A4A-83F1-5212A3C2D121}">
      <dgm:prSet phldrT="[Text]"/>
      <dgm:spPr/>
      <dgm:t>
        <a:bodyPr/>
        <a:lstStyle/>
        <a:p>
          <a:r>
            <a:rPr lang="en-US" dirty="0" smtClean="0"/>
            <a:t>“Dobby will only be able to talk to you via Owl Service and not via Howler”. </a:t>
          </a:r>
          <a:endParaRPr lang="en-US" dirty="0"/>
        </a:p>
      </dgm:t>
    </dgm:pt>
    <dgm:pt modelId="{BDC03CEC-A90B-6A44-A5D8-0C541E6EBF5F}" type="parTrans" cxnId="{5CBD7DD5-0FE5-E846-8D51-5C398B046B34}">
      <dgm:prSet/>
      <dgm:spPr/>
      <dgm:t>
        <a:bodyPr/>
        <a:lstStyle/>
        <a:p>
          <a:endParaRPr lang="en-US"/>
        </a:p>
      </dgm:t>
    </dgm:pt>
    <dgm:pt modelId="{D41A3EA7-7A9D-864A-A34B-D5EA7E1D6F8D}" type="sibTrans" cxnId="{5CBD7DD5-0FE5-E846-8D51-5C398B046B34}">
      <dgm:prSet/>
      <dgm:spPr/>
      <dgm:t>
        <a:bodyPr/>
        <a:lstStyle/>
        <a:p>
          <a:endParaRPr lang="en-US"/>
        </a:p>
      </dgm:t>
    </dgm:pt>
    <dgm:pt modelId="{35676A36-7C24-364D-831B-624BF1DC5AC6}">
      <dgm:prSet phldrT="[Text]"/>
      <dgm:spPr/>
      <dgm:t>
        <a:bodyPr/>
        <a:lstStyle/>
        <a:p>
          <a:r>
            <a:rPr lang="en-US" dirty="0" smtClean="0"/>
            <a:t>“Hogwarts choses to use Owl Service to talk to the outside world.  Hogwarts will not send owls to </a:t>
          </a:r>
          <a:r>
            <a:rPr lang="en-US" dirty="0" err="1" smtClean="0"/>
            <a:t>Dementors</a:t>
          </a:r>
          <a:r>
            <a:rPr lang="en-US" dirty="0" smtClean="0"/>
            <a:t> or </a:t>
          </a:r>
          <a:r>
            <a:rPr lang="en-US" dirty="0" err="1" smtClean="0"/>
            <a:t>Muggles</a:t>
          </a:r>
          <a:r>
            <a:rPr lang="en-US" dirty="0" smtClean="0"/>
            <a:t> but will always send them to qualified Wizards.”</a:t>
          </a:r>
          <a:endParaRPr lang="en-US" dirty="0"/>
        </a:p>
      </dgm:t>
    </dgm:pt>
    <dgm:pt modelId="{8A655955-BF5C-1E4D-A07E-2BCE4E81124B}" type="parTrans" cxnId="{B3D89D2D-EE09-9845-A57D-95E598F00674}">
      <dgm:prSet/>
      <dgm:spPr/>
      <dgm:t>
        <a:bodyPr/>
        <a:lstStyle/>
        <a:p>
          <a:endParaRPr lang="en-US"/>
        </a:p>
      </dgm:t>
    </dgm:pt>
    <dgm:pt modelId="{43471847-24BF-974D-9B15-DF62B2B3AB75}" type="sibTrans" cxnId="{B3D89D2D-EE09-9845-A57D-95E598F00674}">
      <dgm:prSet/>
      <dgm:spPr/>
      <dgm:t>
        <a:bodyPr/>
        <a:lstStyle/>
        <a:p>
          <a:endParaRPr lang="en-US"/>
        </a:p>
      </dgm:t>
    </dgm:pt>
    <dgm:pt modelId="{A74D3EA0-8CCE-CB4F-8590-417F36A66182}" type="pres">
      <dgm:prSet presAssocID="{FB1FCDE8-E432-4A4C-B5D0-68CA480ADAA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2B5AD3-4908-1A43-9716-06A21A00E61A}" type="pres">
      <dgm:prSet presAssocID="{45790A59-E9CC-D74F-A23D-5426BF58A48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4CD66-FBB6-1340-A9A0-CD43E76221E5}" type="pres">
      <dgm:prSet presAssocID="{45790A59-E9CC-D74F-A23D-5426BF58A489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B90F12-41A6-D94E-8FD4-3661678F17CC}" type="pres">
      <dgm:prSet presAssocID="{F22ED2B3-A51A-C846-B3FF-1F8F8991253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99269-6CF6-1041-8FAB-4EEF2F137C18}" type="pres">
      <dgm:prSet presAssocID="{F22ED2B3-A51A-C846-B3FF-1F8F8991253A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737686-4A99-6C41-A1D7-BF486B4A6911}" type="pres">
      <dgm:prSet presAssocID="{97B989C4-E457-B948-85F4-CAAA5795A9D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BF2417-3E31-3A40-8BF2-998685FB2561}" type="pres">
      <dgm:prSet presAssocID="{97B989C4-E457-B948-85F4-CAAA5795A9D8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4DFD5-D70B-9046-A69D-5EB8817E26CA}" type="pres">
      <dgm:prSet presAssocID="{F038EE79-A96F-5645-AE2B-F90B52BBA79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A3D51E-C765-2048-B98A-3CCC05914E7B}" type="pres">
      <dgm:prSet presAssocID="{F038EE79-A96F-5645-AE2B-F90B52BBA795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A9FBBF-2799-DF40-8CDA-02F3E3BF62C1}" srcId="{45790A59-E9CC-D74F-A23D-5426BF58A489}" destId="{2ACE0705-82CF-2A44-BA7F-5CB395C5B42C}" srcOrd="0" destOrd="0" parTransId="{914419D1-3734-6548-8F14-DA440C9A355B}" sibTransId="{82931E22-3926-1140-A59A-C68A242B74F9}"/>
    <dgm:cxn modelId="{BF7A0E25-7AFF-B048-B48B-DA6239EF2B00}" type="presOf" srcId="{35676A36-7C24-364D-831B-624BF1DC5AC6}" destId="{67A3D51E-C765-2048-B98A-3CCC05914E7B}" srcOrd="0" destOrd="0" presId="urn:microsoft.com/office/officeart/2005/8/layout/vList2"/>
    <dgm:cxn modelId="{1BC97376-33E2-844F-890D-100363840151}" srcId="{FB1FCDE8-E432-4A4C-B5D0-68CA480ADAA5}" destId="{97B989C4-E457-B948-85F4-CAAA5795A9D8}" srcOrd="2" destOrd="0" parTransId="{EB587352-B712-0345-B02A-3F20F763BC5B}" sibTransId="{6D7E5BC6-0B7A-5D40-94AE-702DB726182B}"/>
    <dgm:cxn modelId="{60E5E3E5-4D1C-7F4B-9938-91DEC6A11311}" srcId="{FB1FCDE8-E432-4A4C-B5D0-68CA480ADAA5}" destId="{45790A59-E9CC-D74F-A23D-5426BF58A489}" srcOrd="0" destOrd="0" parTransId="{B28652C7-4ABF-714C-BE2F-EFACE83438F6}" sibTransId="{6950E182-2BDD-0D4E-BA13-7DD92CE6EEC2}"/>
    <dgm:cxn modelId="{7B49275C-07E8-DA42-9124-D10B3D8A5162}" srcId="{F22ED2B3-A51A-C846-B3FF-1F8F8991253A}" destId="{C4730748-2893-564B-BE90-43DE78F894CC}" srcOrd="0" destOrd="0" parTransId="{9251B686-CEED-1345-A768-958924C4F8E6}" sibTransId="{D864C7C6-3C8A-754E-919A-324E9878E161}"/>
    <dgm:cxn modelId="{144FDE7E-1D1B-B14D-90C4-DA07B394B6DF}" type="presOf" srcId="{C4730748-2893-564B-BE90-43DE78F894CC}" destId="{CCE99269-6CF6-1041-8FAB-4EEF2F137C18}" srcOrd="0" destOrd="0" presId="urn:microsoft.com/office/officeart/2005/8/layout/vList2"/>
    <dgm:cxn modelId="{2C7AE31D-F82A-824E-B7AB-D9348427E790}" srcId="{FB1FCDE8-E432-4A4C-B5D0-68CA480ADAA5}" destId="{F22ED2B3-A51A-C846-B3FF-1F8F8991253A}" srcOrd="1" destOrd="0" parTransId="{9235CC06-9ABC-7948-99A0-14A40850FB9E}" sibTransId="{4C1C7160-E751-0340-913E-A1F154780A7F}"/>
    <dgm:cxn modelId="{B50A595E-5148-3A42-9171-D26C28491005}" type="presOf" srcId="{F22ED2B3-A51A-C846-B3FF-1F8F8991253A}" destId="{E1B90F12-41A6-D94E-8FD4-3661678F17CC}" srcOrd="0" destOrd="0" presId="urn:microsoft.com/office/officeart/2005/8/layout/vList2"/>
    <dgm:cxn modelId="{B3D89D2D-EE09-9845-A57D-95E598F00674}" srcId="{F038EE79-A96F-5645-AE2B-F90B52BBA795}" destId="{35676A36-7C24-364D-831B-624BF1DC5AC6}" srcOrd="0" destOrd="0" parTransId="{8A655955-BF5C-1E4D-A07E-2BCE4E81124B}" sibTransId="{43471847-24BF-974D-9B15-DF62B2B3AB75}"/>
    <dgm:cxn modelId="{F21FEE21-6FBF-AC4A-87EE-3FD1452ABD0C}" type="presOf" srcId="{F038EE79-A96F-5645-AE2B-F90B52BBA795}" destId="{6F34DFD5-D70B-9046-A69D-5EB8817E26CA}" srcOrd="0" destOrd="0" presId="urn:microsoft.com/office/officeart/2005/8/layout/vList2"/>
    <dgm:cxn modelId="{9A0DDA08-7F05-1E40-B51A-DC5E69D61A31}" type="presOf" srcId="{97B989C4-E457-B948-85F4-CAAA5795A9D8}" destId="{4A737686-4A99-6C41-A1D7-BF486B4A6911}" srcOrd="0" destOrd="0" presId="urn:microsoft.com/office/officeart/2005/8/layout/vList2"/>
    <dgm:cxn modelId="{5CBD7DD5-0FE5-E846-8D51-5C398B046B34}" srcId="{97B989C4-E457-B948-85F4-CAAA5795A9D8}" destId="{FA3AE3EF-8D5E-9A4A-83F1-5212A3C2D121}" srcOrd="0" destOrd="0" parTransId="{BDC03CEC-A90B-6A44-A5D8-0C541E6EBF5F}" sibTransId="{D41A3EA7-7A9D-864A-A34B-D5EA7E1D6F8D}"/>
    <dgm:cxn modelId="{5EF2C31E-9850-4648-A0C6-52FD09427538}" srcId="{FB1FCDE8-E432-4A4C-B5D0-68CA480ADAA5}" destId="{F038EE79-A96F-5645-AE2B-F90B52BBA795}" srcOrd="3" destOrd="0" parTransId="{671ACB2B-FA14-EA41-85F0-FACC16EDDC2E}" sibTransId="{FB970938-E9E5-B440-9A2D-5BCA89B0E4E6}"/>
    <dgm:cxn modelId="{C2345E39-E2E1-DC4F-970A-96E79F324521}" type="presOf" srcId="{2ACE0705-82CF-2A44-BA7F-5CB395C5B42C}" destId="{07B4CD66-FBB6-1340-A9A0-CD43E76221E5}" srcOrd="0" destOrd="0" presId="urn:microsoft.com/office/officeart/2005/8/layout/vList2"/>
    <dgm:cxn modelId="{883A93EC-A30C-CB44-B332-E263C98FA9FE}" type="presOf" srcId="{FA3AE3EF-8D5E-9A4A-83F1-5212A3C2D121}" destId="{9FBF2417-3E31-3A40-8BF2-998685FB2561}" srcOrd="0" destOrd="0" presId="urn:microsoft.com/office/officeart/2005/8/layout/vList2"/>
    <dgm:cxn modelId="{2200C030-A309-FE4C-AF17-5D51C2E1CD2B}" type="presOf" srcId="{45790A59-E9CC-D74F-A23D-5426BF58A489}" destId="{E72B5AD3-4908-1A43-9716-06A21A00E61A}" srcOrd="0" destOrd="0" presId="urn:microsoft.com/office/officeart/2005/8/layout/vList2"/>
    <dgm:cxn modelId="{B3812ADD-1D69-EC42-9098-3EA442737C2D}" type="presOf" srcId="{FB1FCDE8-E432-4A4C-B5D0-68CA480ADAA5}" destId="{A74D3EA0-8CCE-CB4F-8590-417F36A66182}" srcOrd="0" destOrd="0" presId="urn:microsoft.com/office/officeart/2005/8/layout/vList2"/>
    <dgm:cxn modelId="{2FEFF3DD-37C0-D743-AD5F-E81D167C6CE0}" type="presParOf" srcId="{A74D3EA0-8CCE-CB4F-8590-417F36A66182}" destId="{E72B5AD3-4908-1A43-9716-06A21A00E61A}" srcOrd="0" destOrd="0" presId="urn:microsoft.com/office/officeart/2005/8/layout/vList2"/>
    <dgm:cxn modelId="{693C9A24-930C-A549-87C3-8938C3FC654D}" type="presParOf" srcId="{A74D3EA0-8CCE-CB4F-8590-417F36A66182}" destId="{07B4CD66-FBB6-1340-A9A0-CD43E76221E5}" srcOrd="1" destOrd="0" presId="urn:microsoft.com/office/officeart/2005/8/layout/vList2"/>
    <dgm:cxn modelId="{AD521A62-0831-EF48-941D-B79D3C447FAB}" type="presParOf" srcId="{A74D3EA0-8CCE-CB4F-8590-417F36A66182}" destId="{E1B90F12-41A6-D94E-8FD4-3661678F17CC}" srcOrd="2" destOrd="0" presId="urn:microsoft.com/office/officeart/2005/8/layout/vList2"/>
    <dgm:cxn modelId="{37C16C68-DF74-D344-826C-5B5F962E08F0}" type="presParOf" srcId="{A74D3EA0-8CCE-CB4F-8590-417F36A66182}" destId="{CCE99269-6CF6-1041-8FAB-4EEF2F137C18}" srcOrd="3" destOrd="0" presId="urn:microsoft.com/office/officeart/2005/8/layout/vList2"/>
    <dgm:cxn modelId="{668FA999-E092-5D44-B603-36DFCB2588BF}" type="presParOf" srcId="{A74D3EA0-8CCE-CB4F-8590-417F36A66182}" destId="{4A737686-4A99-6C41-A1D7-BF486B4A6911}" srcOrd="4" destOrd="0" presId="urn:microsoft.com/office/officeart/2005/8/layout/vList2"/>
    <dgm:cxn modelId="{DA0F3FD2-8A9B-8A48-9BB7-CF4BAC0B33D4}" type="presParOf" srcId="{A74D3EA0-8CCE-CB4F-8590-417F36A66182}" destId="{9FBF2417-3E31-3A40-8BF2-998685FB2561}" srcOrd="5" destOrd="0" presId="urn:microsoft.com/office/officeart/2005/8/layout/vList2"/>
    <dgm:cxn modelId="{8D52140F-0007-BA4E-83AF-3AAF01F0349B}" type="presParOf" srcId="{A74D3EA0-8CCE-CB4F-8590-417F36A66182}" destId="{6F34DFD5-D70B-9046-A69D-5EB8817E26CA}" srcOrd="6" destOrd="0" presId="urn:microsoft.com/office/officeart/2005/8/layout/vList2"/>
    <dgm:cxn modelId="{BC1930D6-6710-5245-A103-5591BD0EC99C}" type="presParOf" srcId="{A74D3EA0-8CCE-CB4F-8590-417F36A66182}" destId="{67A3D51E-C765-2048-B98A-3CCC05914E7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898EA6-3E28-F549-85AA-A28DE10CF0D1}" type="doc">
      <dgm:prSet loTypeId="urn:microsoft.com/office/officeart/2005/8/layout/radial1" loCatId="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D1498E8-4071-034D-9538-588379AB62CD}">
      <dgm:prSet phldrT="[Text]"/>
      <dgm:spPr/>
      <dgm:t>
        <a:bodyPr/>
        <a:lstStyle/>
        <a:p>
          <a:r>
            <a:rPr lang="en-US" dirty="0" smtClean="0"/>
            <a:t>Shibboleth</a:t>
          </a:r>
          <a:endParaRPr lang="en-US" dirty="0"/>
        </a:p>
      </dgm:t>
    </dgm:pt>
    <dgm:pt modelId="{6769DEFF-E935-BF49-8650-5907D3B57EF7}" type="parTrans" cxnId="{A3CDA347-9B40-2442-A9A6-AE07FA89F4C5}">
      <dgm:prSet/>
      <dgm:spPr/>
      <dgm:t>
        <a:bodyPr/>
        <a:lstStyle/>
        <a:p>
          <a:endParaRPr lang="en-US"/>
        </a:p>
      </dgm:t>
    </dgm:pt>
    <dgm:pt modelId="{1043B91C-90BF-5A47-8C7C-95BD2AA08EA2}" type="sibTrans" cxnId="{A3CDA347-9B40-2442-A9A6-AE07FA89F4C5}">
      <dgm:prSet/>
      <dgm:spPr/>
      <dgm:t>
        <a:bodyPr/>
        <a:lstStyle/>
        <a:p>
          <a:endParaRPr lang="en-US"/>
        </a:p>
      </dgm:t>
    </dgm:pt>
    <dgm:pt modelId="{086111FD-8EAF-9F4D-84B5-011706A0DF85}">
      <dgm:prSet phldrT="[Text]"/>
      <dgm:spPr/>
      <dgm:t>
        <a:bodyPr/>
        <a:lstStyle/>
        <a:p>
          <a:r>
            <a:rPr lang="en-US" dirty="0" err="1" smtClean="0"/>
            <a:t>IdP</a:t>
          </a:r>
          <a:endParaRPr lang="en-US" dirty="0"/>
        </a:p>
      </dgm:t>
    </dgm:pt>
    <dgm:pt modelId="{9AEAFDE6-E18A-8845-95C1-CA031D86DAFE}" type="parTrans" cxnId="{B0BE7D98-DA64-D04A-867E-9EE298309751}">
      <dgm:prSet/>
      <dgm:spPr/>
      <dgm:t>
        <a:bodyPr/>
        <a:lstStyle/>
        <a:p>
          <a:endParaRPr lang="en-US"/>
        </a:p>
      </dgm:t>
    </dgm:pt>
    <dgm:pt modelId="{C66FD89D-83DF-3443-9C42-C2126EA93B1E}" type="sibTrans" cxnId="{B0BE7D98-DA64-D04A-867E-9EE298309751}">
      <dgm:prSet/>
      <dgm:spPr/>
      <dgm:t>
        <a:bodyPr/>
        <a:lstStyle/>
        <a:p>
          <a:endParaRPr lang="en-US"/>
        </a:p>
      </dgm:t>
    </dgm:pt>
    <dgm:pt modelId="{96B7A26F-66FC-0242-9268-7D120E7F8215}">
      <dgm:prSet phldrT="[Text]"/>
      <dgm:spPr/>
      <dgm:t>
        <a:bodyPr/>
        <a:lstStyle/>
        <a:p>
          <a:r>
            <a:rPr lang="en-US" dirty="0" smtClean="0"/>
            <a:t>SP</a:t>
          </a:r>
          <a:endParaRPr lang="en-US" dirty="0"/>
        </a:p>
      </dgm:t>
    </dgm:pt>
    <dgm:pt modelId="{F51A9765-F585-E344-BF21-761F0ECF8F83}" type="parTrans" cxnId="{F139F7C2-9EE7-0242-B48D-2ED28CEBD66E}">
      <dgm:prSet/>
      <dgm:spPr/>
      <dgm:t>
        <a:bodyPr/>
        <a:lstStyle/>
        <a:p>
          <a:endParaRPr lang="en-US"/>
        </a:p>
      </dgm:t>
    </dgm:pt>
    <dgm:pt modelId="{036FEFDD-4FFF-5447-A698-6D7A4C8A0FF1}" type="sibTrans" cxnId="{F139F7C2-9EE7-0242-B48D-2ED28CEBD66E}">
      <dgm:prSet/>
      <dgm:spPr/>
      <dgm:t>
        <a:bodyPr/>
        <a:lstStyle/>
        <a:p>
          <a:endParaRPr lang="en-US"/>
        </a:p>
      </dgm:t>
    </dgm:pt>
    <dgm:pt modelId="{72949358-B636-924D-B63A-EC9D4A56408C}">
      <dgm:prSet phldrT="[Text]"/>
      <dgm:spPr/>
      <dgm:t>
        <a:bodyPr/>
        <a:lstStyle/>
        <a:p>
          <a:r>
            <a:rPr lang="en-US" dirty="0" smtClean="0"/>
            <a:t>WAYF</a:t>
          </a:r>
          <a:endParaRPr lang="en-US" dirty="0"/>
        </a:p>
      </dgm:t>
    </dgm:pt>
    <dgm:pt modelId="{C5105561-BAA6-9142-B072-3B25A190524A}" type="sibTrans" cxnId="{01DCE9D9-2753-2B49-80A5-2CF790510F96}">
      <dgm:prSet/>
      <dgm:spPr/>
      <dgm:t>
        <a:bodyPr/>
        <a:lstStyle/>
        <a:p>
          <a:endParaRPr lang="en-US"/>
        </a:p>
      </dgm:t>
    </dgm:pt>
    <dgm:pt modelId="{9DBA79BF-CD3C-6741-B7D8-560F2CD1AE34}" type="parTrans" cxnId="{01DCE9D9-2753-2B49-80A5-2CF790510F96}">
      <dgm:prSet/>
      <dgm:spPr/>
      <dgm:t>
        <a:bodyPr/>
        <a:lstStyle/>
        <a:p>
          <a:endParaRPr lang="en-US"/>
        </a:p>
      </dgm:t>
    </dgm:pt>
    <dgm:pt modelId="{A2168680-7808-FB4F-8693-693187ADBB90}">
      <dgm:prSet phldrT="[Text]"/>
      <dgm:spPr/>
      <dgm:t>
        <a:bodyPr/>
        <a:lstStyle/>
        <a:p>
          <a:r>
            <a:rPr lang="en-US" dirty="0" smtClean="0"/>
            <a:t>Fed Tools</a:t>
          </a:r>
          <a:endParaRPr lang="en-US" dirty="0"/>
        </a:p>
      </dgm:t>
    </dgm:pt>
    <dgm:pt modelId="{B243F1C0-34A2-494D-9AE7-12D9D72D1494}" type="sibTrans" cxnId="{6FE4DBC7-8615-B04D-B1DC-6675023EF8B5}">
      <dgm:prSet/>
      <dgm:spPr/>
      <dgm:t>
        <a:bodyPr/>
        <a:lstStyle/>
        <a:p>
          <a:endParaRPr lang="en-US"/>
        </a:p>
      </dgm:t>
    </dgm:pt>
    <dgm:pt modelId="{C22AA9D5-E778-9C49-BD13-F8E770598C17}" type="parTrans" cxnId="{6FE4DBC7-8615-B04D-B1DC-6675023EF8B5}">
      <dgm:prSet/>
      <dgm:spPr/>
      <dgm:t>
        <a:bodyPr/>
        <a:lstStyle/>
        <a:p>
          <a:endParaRPr lang="en-US"/>
        </a:p>
      </dgm:t>
    </dgm:pt>
    <dgm:pt modelId="{9132EEB0-54F7-2142-8CFC-D12605E9B95B}" type="pres">
      <dgm:prSet presAssocID="{22898EA6-3E28-F549-85AA-A28DE10CF0D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3E717A-D163-D34C-BEC5-5FA31A2EDC48}" type="pres">
      <dgm:prSet presAssocID="{9D1498E8-4071-034D-9538-588379AB62CD}" presName="centerShape" presStyleLbl="node0" presStyleIdx="0" presStyleCnt="1"/>
      <dgm:spPr/>
      <dgm:t>
        <a:bodyPr/>
        <a:lstStyle/>
        <a:p>
          <a:endParaRPr lang="en-US"/>
        </a:p>
      </dgm:t>
    </dgm:pt>
    <dgm:pt modelId="{39018432-B218-9045-AE8A-E1C6EBA2F733}" type="pres">
      <dgm:prSet presAssocID="{9AEAFDE6-E18A-8845-95C1-CA031D86DAFE}" presName="Name9" presStyleLbl="parChTrans1D2" presStyleIdx="0" presStyleCnt="4"/>
      <dgm:spPr/>
      <dgm:t>
        <a:bodyPr/>
        <a:lstStyle/>
        <a:p>
          <a:endParaRPr lang="en-US"/>
        </a:p>
      </dgm:t>
    </dgm:pt>
    <dgm:pt modelId="{350A867D-5631-8049-942C-613B6A7E1DD1}" type="pres">
      <dgm:prSet presAssocID="{9AEAFDE6-E18A-8845-95C1-CA031D86DAFE}" presName="connTx" presStyleLbl="parChTrans1D2" presStyleIdx="0" presStyleCnt="4"/>
      <dgm:spPr/>
      <dgm:t>
        <a:bodyPr/>
        <a:lstStyle/>
        <a:p>
          <a:endParaRPr lang="en-US"/>
        </a:p>
      </dgm:t>
    </dgm:pt>
    <dgm:pt modelId="{23E20601-1327-504A-B8BC-E65DFE3CAA79}" type="pres">
      <dgm:prSet presAssocID="{086111FD-8EAF-9F4D-84B5-011706A0DF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F071BC-A8EE-9F4E-97BA-E051FFE0921B}" type="pres">
      <dgm:prSet presAssocID="{F51A9765-F585-E344-BF21-761F0ECF8F83}" presName="Name9" presStyleLbl="parChTrans1D2" presStyleIdx="1" presStyleCnt="4"/>
      <dgm:spPr/>
      <dgm:t>
        <a:bodyPr/>
        <a:lstStyle/>
        <a:p>
          <a:endParaRPr lang="en-US"/>
        </a:p>
      </dgm:t>
    </dgm:pt>
    <dgm:pt modelId="{D93F1F70-375E-524A-A15A-A3D9025ED2B1}" type="pres">
      <dgm:prSet presAssocID="{F51A9765-F585-E344-BF21-761F0ECF8F83}" presName="connTx" presStyleLbl="parChTrans1D2" presStyleIdx="1" presStyleCnt="4"/>
      <dgm:spPr/>
      <dgm:t>
        <a:bodyPr/>
        <a:lstStyle/>
        <a:p>
          <a:endParaRPr lang="en-US"/>
        </a:p>
      </dgm:t>
    </dgm:pt>
    <dgm:pt modelId="{9628E126-DDBF-1645-AEB2-CF52A940C8CF}" type="pres">
      <dgm:prSet presAssocID="{96B7A26F-66FC-0242-9268-7D120E7F821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956BB3-39CF-F84C-917D-397C6DE8A6A0}" type="pres">
      <dgm:prSet presAssocID="{9DBA79BF-CD3C-6741-B7D8-560F2CD1AE34}" presName="Name9" presStyleLbl="parChTrans1D2" presStyleIdx="2" presStyleCnt="4"/>
      <dgm:spPr/>
      <dgm:t>
        <a:bodyPr/>
        <a:lstStyle/>
        <a:p>
          <a:endParaRPr lang="en-US"/>
        </a:p>
      </dgm:t>
    </dgm:pt>
    <dgm:pt modelId="{E395053A-2A9E-E14B-A219-3FCE14E219E7}" type="pres">
      <dgm:prSet presAssocID="{9DBA79BF-CD3C-6741-B7D8-560F2CD1AE34}" presName="connTx" presStyleLbl="parChTrans1D2" presStyleIdx="2" presStyleCnt="4"/>
      <dgm:spPr/>
      <dgm:t>
        <a:bodyPr/>
        <a:lstStyle/>
        <a:p>
          <a:endParaRPr lang="en-US"/>
        </a:p>
      </dgm:t>
    </dgm:pt>
    <dgm:pt modelId="{E264C198-7557-0048-A1BE-76DA315D1E4C}" type="pres">
      <dgm:prSet presAssocID="{72949358-B636-924D-B63A-EC9D4A56408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39FA3E-407F-8042-B2EE-B534A2880C4F}" type="pres">
      <dgm:prSet presAssocID="{C22AA9D5-E778-9C49-BD13-F8E770598C17}" presName="Name9" presStyleLbl="parChTrans1D2" presStyleIdx="3" presStyleCnt="4"/>
      <dgm:spPr/>
      <dgm:t>
        <a:bodyPr/>
        <a:lstStyle/>
        <a:p>
          <a:endParaRPr lang="en-US"/>
        </a:p>
      </dgm:t>
    </dgm:pt>
    <dgm:pt modelId="{9183BA50-99A6-0C4D-8789-E0F52DA9D4D7}" type="pres">
      <dgm:prSet presAssocID="{C22AA9D5-E778-9C49-BD13-F8E770598C17}" presName="connTx" presStyleLbl="parChTrans1D2" presStyleIdx="3" presStyleCnt="4"/>
      <dgm:spPr/>
      <dgm:t>
        <a:bodyPr/>
        <a:lstStyle/>
        <a:p>
          <a:endParaRPr lang="en-US"/>
        </a:p>
      </dgm:t>
    </dgm:pt>
    <dgm:pt modelId="{15DD0FAE-0C3E-0E4C-B9F0-2ABAA337D2D7}" type="pres">
      <dgm:prSet presAssocID="{A2168680-7808-FB4F-8693-693187ADBB9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E4DBC7-8615-B04D-B1DC-6675023EF8B5}" srcId="{9D1498E8-4071-034D-9538-588379AB62CD}" destId="{A2168680-7808-FB4F-8693-693187ADBB90}" srcOrd="3" destOrd="0" parTransId="{C22AA9D5-E778-9C49-BD13-F8E770598C17}" sibTransId="{B243F1C0-34A2-494D-9AE7-12D9D72D1494}"/>
    <dgm:cxn modelId="{4D99B418-AA07-EE44-AAED-8B1642A3D36E}" type="presOf" srcId="{086111FD-8EAF-9F4D-84B5-011706A0DF85}" destId="{23E20601-1327-504A-B8BC-E65DFE3CAA79}" srcOrd="0" destOrd="0" presId="urn:microsoft.com/office/officeart/2005/8/layout/radial1"/>
    <dgm:cxn modelId="{862DF3E1-9BA9-FD4A-9CC6-EDF7EE825A58}" type="presOf" srcId="{22898EA6-3E28-F549-85AA-A28DE10CF0D1}" destId="{9132EEB0-54F7-2142-8CFC-D12605E9B95B}" srcOrd="0" destOrd="0" presId="urn:microsoft.com/office/officeart/2005/8/layout/radial1"/>
    <dgm:cxn modelId="{9AADA5EB-0379-934E-9117-5BA3D424CE09}" type="presOf" srcId="{F51A9765-F585-E344-BF21-761F0ECF8F83}" destId="{D93F1F70-375E-524A-A15A-A3D9025ED2B1}" srcOrd="1" destOrd="0" presId="urn:microsoft.com/office/officeart/2005/8/layout/radial1"/>
    <dgm:cxn modelId="{98820EB2-9863-C547-A678-4AF55A231B4C}" type="presOf" srcId="{A2168680-7808-FB4F-8693-693187ADBB90}" destId="{15DD0FAE-0C3E-0E4C-B9F0-2ABAA337D2D7}" srcOrd="0" destOrd="0" presId="urn:microsoft.com/office/officeart/2005/8/layout/radial1"/>
    <dgm:cxn modelId="{1BD2F101-C58A-4348-9808-D95991A4D7C8}" type="presOf" srcId="{96B7A26F-66FC-0242-9268-7D120E7F8215}" destId="{9628E126-DDBF-1645-AEB2-CF52A940C8CF}" srcOrd="0" destOrd="0" presId="urn:microsoft.com/office/officeart/2005/8/layout/radial1"/>
    <dgm:cxn modelId="{B46DFCC2-FB64-714C-BF61-E05E46158DA6}" type="presOf" srcId="{C22AA9D5-E778-9C49-BD13-F8E770598C17}" destId="{9183BA50-99A6-0C4D-8789-E0F52DA9D4D7}" srcOrd="1" destOrd="0" presId="urn:microsoft.com/office/officeart/2005/8/layout/radial1"/>
    <dgm:cxn modelId="{F139F7C2-9EE7-0242-B48D-2ED28CEBD66E}" srcId="{9D1498E8-4071-034D-9538-588379AB62CD}" destId="{96B7A26F-66FC-0242-9268-7D120E7F8215}" srcOrd="1" destOrd="0" parTransId="{F51A9765-F585-E344-BF21-761F0ECF8F83}" sibTransId="{036FEFDD-4FFF-5447-A698-6D7A4C8A0FF1}"/>
    <dgm:cxn modelId="{C48E4BB6-51D4-974C-BF8C-E8A61AB57423}" type="presOf" srcId="{F51A9765-F585-E344-BF21-761F0ECF8F83}" destId="{BAF071BC-A8EE-9F4E-97BA-E051FFE0921B}" srcOrd="0" destOrd="0" presId="urn:microsoft.com/office/officeart/2005/8/layout/radial1"/>
    <dgm:cxn modelId="{01DCE9D9-2753-2B49-80A5-2CF790510F96}" srcId="{9D1498E8-4071-034D-9538-588379AB62CD}" destId="{72949358-B636-924D-B63A-EC9D4A56408C}" srcOrd="2" destOrd="0" parTransId="{9DBA79BF-CD3C-6741-B7D8-560F2CD1AE34}" sibTransId="{C5105561-BAA6-9142-B072-3B25A190524A}"/>
    <dgm:cxn modelId="{8FAFC558-11EC-4B43-B3F8-7309A0469616}" type="presOf" srcId="{9D1498E8-4071-034D-9538-588379AB62CD}" destId="{593E717A-D163-D34C-BEC5-5FA31A2EDC48}" srcOrd="0" destOrd="0" presId="urn:microsoft.com/office/officeart/2005/8/layout/radial1"/>
    <dgm:cxn modelId="{1B7B336C-B95D-3C40-8E0B-B82307C5BB91}" type="presOf" srcId="{9AEAFDE6-E18A-8845-95C1-CA031D86DAFE}" destId="{39018432-B218-9045-AE8A-E1C6EBA2F733}" srcOrd="0" destOrd="0" presId="urn:microsoft.com/office/officeart/2005/8/layout/radial1"/>
    <dgm:cxn modelId="{B0BE7D98-DA64-D04A-867E-9EE298309751}" srcId="{9D1498E8-4071-034D-9538-588379AB62CD}" destId="{086111FD-8EAF-9F4D-84B5-011706A0DF85}" srcOrd="0" destOrd="0" parTransId="{9AEAFDE6-E18A-8845-95C1-CA031D86DAFE}" sibTransId="{C66FD89D-83DF-3443-9C42-C2126EA93B1E}"/>
    <dgm:cxn modelId="{DAAD80AF-E162-4F45-93A5-995D211CD0E6}" type="presOf" srcId="{72949358-B636-924D-B63A-EC9D4A56408C}" destId="{E264C198-7557-0048-A1BE-76DA315D1E4C}" srcOrd="0" destOrd="0" presId="urn:microsoft.com/office/officeart/2005/8/layout/radial1"/>
    <dgm:cxn modelId="{37A1BB71-B054-7B43-B29F-91ACF0203BBD}" type="presOf" srcId="{9DBA79BF-CD3C-6741-B7D8-560F2CD1AE34}" destId="{66956BB3-39CF-F84C-917D-397C6DE8A6A0}" srcOrd="0" destOrd="0" presId="urn:microsoft.com/office/officeart/2005/8/layout/radial1"/>
    <dgm:cxn modelId="{328B7CFE-DAED-7E41-A059-8E32E31B81BC}" type="presOf" srcId="{9DBA79BF-CD3C-6741-B7D8-560F2CD1AE34}" destId="{E395053A-2A9E-E14B-A219-3FCE14E219E7}" srcOrd="1" destOrd="0" presId="urn:microsoft.com/office/officeart/2005/8/layout/radial1"/>
    <dgm:cxn modelId="{C4673154-8586-BB43-82DA-111A8E2E4FBA}" type="presOf" srcId="{C22AA9D5-E778-9C49-BD13-F8E770598C17}" destId="{1639FA3E-407F-8042-B2EE-B534A2880C4F}" srcOrd="0" destOrd="0" presId="urn:microsoft.com/office/officeart/2005/8/layout/radial1"/>
    <dgm:cxn modelId="{A3CDA347-9B40-2442-A9A6-AE07FA89F4C5}" srcId="{22898EA6-3E28-F549-85AA-A28DE10CF0D1}" destId="{9D1498E8-4071-034D-9538-588379AB62CD}" srcOrd="0" destOrd="0" parTransId="{6769DEFF-E935-BF49-8650-5907D3B57EF7}" sibTransId="{1043B91C-90BF-5A47-8C7C-95BD2AA08EA2}"/>
    <dgm:cxn modelId="{52258930-C0C1-004A-9C0E-C49BED276463}" type="presOf" srcId="{9AEAFDE6-E18A-8845-95C1-CA031D86DAFE}" destId="{350A867D-5631-8049-942C-613B6A7E1DD1}" srcOrd="1" destOrd="0" presId="urn:microsoft.com/office/officeart/2005/8/layout/radial1"/>
    <dgm:cxn modelId="{6B5E5C5A-F4CC-384B-B332-75D1F09ED7A0}" type="presParOf" srcId="{9132EEB0-54F7-2142-8CFC-D12605E9B95B}" destId="{593E717A-D163-D34C-BEC5-5FA31A2EDC48}" srcOrd="0" destOrd="0" presId="urn:microsoft.com/office/officeart/2005/8/layout/radial1"/>
    <dgm:cxn modelId="{B5B561D3-F45D-2040-B477-22C3DB787D09}" type="presParOf" srcId="{9132EEB0-54F7-2142-8CFC-D12605E9B95B}" destId="{39018432-B218-9045-AE8A-E1C6EBA2F733}" srcOrd="1" destOrd="0" presId="urn:microsoft.com/office/officeart/2005/8/layout/radial1"/>
    <dgm:cxn modelId="{1C303608-1B47-114C-B728-F1E198599ABC}" type="presParOf" srcId="{39018432-B218-9045-AE8A-E1C6EBA2F733}" destId="{350A867D-5631-8049-942C-613B6A7E1DD1}" srcOrd="0" destOrd="0" presId="urn:microsoft.com/office/officeart/2005/8/layout/radial1"/>
    <dgm:cxn modelId="{CCB9D483-30F3-E84A-B2C7-397EAA5EB812}" type="presParOf" srcId="{9132EEB0-54F7-2142-8CFC-D12605E9B95B}" destId="{23E20601-1327-504A-B8BC-E65DFE3CAA79}" srcOrd="2" destOrd="0" presId="urn:microsoft.com/office/officeart/2005/8/layout/radial1"/>
    <dgm:cxn modelId="{57F746AA-B126-7342-A36B-6A0E4881E3D6}" type="presParOf" srcId="{9132EEB0-54F7-2142-8CFC-D12605E9B95B}" destId="{BAF071BC-A8EE-9F4E-97BA-E051FFE0921B}" srcOrd="3" destOrd="0" presId="urn:microsoft.com/office/officeart/2005/8/layout/radial1"/>
    <dgm:cxn modelId="{C3B3B6D5-A824-F74B-85D2-69651468F59E}" type="presParOf" srcId="{BAF071BC-A8EE-9F4E-97BA-E051FFE0921B}" destId="{D93F1F70-375E-524A-A15A-A3D9025ED2B1}" srcOrd="0" destOrd="0" presId="urn:microsoft.com/office/officeart/2005/8/layout/radial1"/>
    <dgm:cxn modelId="{1E501646-2DB7-AC4F-ABD4-97FD2A4BCF34}" type="presParOf" srcId="{9132EEB0-54F7-2142-8CFC-D12605E9B95B}" destId="{9628E126-DDBF-1645-AEB2-CF52A940C8CF}" srcOrd="4" destOrd="0" presId="urn:microsoft.com/office/officeart/2005/8/layout/radial1"/>
    <dgm:cxn modelId="{4B22FA07-2E85-A945-865A-8BA0C5C5EF63}" type="presParOf" srcId="{9132EEB0-54F7-2142-8CFC-D12605E9B95B}" destId="{66956BB3-39CF-F84C-917D-397C6DE8A6A0}" srcOrd="5" destOrd="0" presId="urn:microsoft.com/office/officeart/2005/8/layout/radial1"/>
    <dgm:cxn modelId="{D88C3A34-2591-8942-9A81-E2AAFDC558D0}" type="presParOf" srcId="{66956BB3-39CF-F84C-917D-397C6DE8A6A0}" destId="{E395053A-2A9E-E14B-A219-3FCE14E219E7}" srcOrd="0" destOrd="0" presId="urn:microsoft.com/office/officeart/2005/8/layout/radial1"/>
    <dgm:cxn modelId="{7C41800C-CA54-7B4B-81B3-69F4104E100F}" type="presParOf" srcId="{9132EEB0-54F7-2142-8CFC-D12605E9B95B}" destId="{E264C198-7557-0048-A1BE-76DA315D1E4C}" srcOrd="6" destOrd="0" presId="urn:microsoft.com/office/officeart/2005/8/layout/radial1"/>
    <dgm:cxn modelId="{F4BF3692-D5A6-334C-90F1-5B4566F33989}" type="presParOf" srcId="{9132EEB0-54F7-2142-8CFC-D12605E9B95B}" destId="{1639FA3E-407F-8042-B2EE-B534A2880C4F}" srcOrd="7" destOrd="0" presId="urn:microsoft.com/office/officeart/2005/8/layout/radial1"/>
    <dgm:cxn modelId="{ADF947E0-E2BE-F245-AADF-80E4B2404FFC}" type="presParOf" srcId="{1639FA3E-407F-8042-B2EE-B534A2880C4F}" destId="{9183BA50-99A6-0C4D-8789-E0F52DA9D4D7}" srcOrd="0" destOrd="0" presId="urn:microsoft.com/office/officeart/2005/8/layout/radial1"/>
    <dgm:cxn modelId="{A354EF36-EEF9-A54D-A599-27E180D70FF6}" type="presParOf" srcId="{9132EEB0-54F7-2142-8CFC-D12605E9B95B}" destId="{15DD0FAE-0C3E-0E4C-B9F0-2ABAA337D2D7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59ECAF-34E6-B74B-B6AE-98C19BC50740}" type="doc">
      <dgm:prSet loTypeId="urn:microsoft.com/office/officeart/2005/8/layout/l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253088-E1BA-0F41-8654-89C008985F65}">
      <dgm:prSet custT="1"/>
      <dgm:spPr/>
      <dgm:t>
        <a:bodyPr/>
        <a:lstStyle/>
        <a:p>
          <a:pPr rtl="0"/>
          <a:r>
            <a:rPr lang="en-US" sz="1200" dirty="0" err="1" smtClean="0"/>
            <a:t>eduPersonScopedAffilation</a:t>
          </a:r>
          <a:endParaRPr lang="en-US" sz="1200" dirty="0" smtClean="0"/>
        </a:p>
        <a:p>
          <a:pPr rtl="0"/>
          <a:endParaRPr lang="en-US" sz="1200" dirty="0"/>
        </a:p>
      </dgm:t>
    </dgm:pt>
    <dgm:pt modelId="{8BB95127-6F22-AB4D-BB08-93268D0D5E54}" type="parTrans" cxnId="{27A59302-B3C6-774C-80C7-0BCFED772F81}">
      <dgm:prSet/>
      <dgm:spPr/>
      <dgm:t>
        <a:bodyPr/>
        <a:lstStyle/>
        <a:p>
          <a:endParaRPr lang="en-US"/>
        </a:p>
      </dgm:t>
    </dgm:pt>
    <dgm:pt modelId="{67CBE654-B2B4-8B4F-AE6A-1E6D5DD9FC69}" type="sibTrans" cxnId="{27A59302-B3C6-774C-80C7-0BCFED772F81}">
      <dgm:prSet/>
      <dgm:spPr/>
      <dgm:t>
        <a:bodyPr/>
        <a:lstStyle/>
        <a:p>
          <a:endParaRPr lang="en-US"/>
        </a:p>
      </dgm:t>
    </dgm:pt>
    <dgm:pt modelId="{F810E058-DB9A-D044-875D-C6AACCBE451D}">
      <dgm:prSet custT="1"/>
      <dgm:spPr/>
      <dgm:t>
        <a:bodyPr/>
        <a:lstStyle/>
        <a:p>
          <a:pPr rtl="0"/>
          <a:r>
            <a:rPr lang="en-US" sz="1200" dirty="0" smtClean="0"/>
            <a:t>who you are in an </a:t>
          </a:r>
          <a:r>
            <a:rPr lang="en-US" sz="1200" dirty="0" err="1" smtClean="0"/>
            <a:t>organisation</a:t>
          </a:r>
          <a:r>
            <a:rPr lang="en-US" sz="1200" dirty="0" smtClean="0"/>
            <a:t>: student, staff, affiliate, library walk-in, house elf, dark lord. </a:t>
          </a:r>
          <a:endParaRPr lang="en-US" sz="1200" dirty="0"/>
        </a:p>
      </dgm:t>
    </dgm:pt>
    <dgm:pt modelId="{6E874760-FD28-5B4B-BB16-2DE3FDB1091D}" type="parTrans" cxnId="{1FB455F1-A933-4D48-BDAC-0B1708AE185B}">
      <dgm:prSet/>
      <dgm:spPr/>
      <dgm:t>
        <a:bodyPr/>
        <a:lstStyle/>
        <a:p>
          <a:endParaRPr lang="en-US"/>
        </a:p>
      </dgm:t>
    </dgm:pt>
    <dgm:pt modelId="{FF885735-768A-AA45-A71D-9B604B739897}" type="sibTrans" cxnId="{1FB455F1-A933-4D48-BDAC-0B1708AE185B}">
      <dgm:prSet/>
      <dgm:spPr/>
      <dgm:t>
        <a:bodyPr/>
        <a:lstStyle/>
        <a:p>
          <a:endParaRPr lang="en-US"/>
        </a:p>
      </dgm:t>
    </dgm:pt>
    <dgm:pt modelId="{2A172FBD-3898-3146-BDAD-653B5D0D2F04}">
      <dgm:prSet custT="1"/>
      <dgm:spPr/>
      <dgm:t>
        <a:bodyPr/>
        <a:lstStyle/>
        <a:p>
          <a:pPr rtl="0"/>
          <a:r>
            <a:rPr lang="en-US" sz="1200" dirty="0" err="1" smtClean="0"/>
            <a:t>eduPersonPrincipleName</a:t>
          </a:r>
          <a:endParaRPr lang="en-US" sz="1200" dirty="0" smtClean="0"/>
        </a:p>
        <a:p>
          <a:pPr rtl="0"/>
          <a:endParaRPr lang="en-US" sz="1200" dirty="0"/>
        </a:p>
      </dgm:t>
    </dgm:pt>
    <dgm:pt modelId="{6AE655CC-DE6B-D246-918A-8D158054E1EB}" type="parTrans" cxnId="{A946D9C4-5252-2742-8F77-2FC2BEB7B995}">
      <dgm:prSet/>
      <dgm:spPr/>
      <dgm:t>
        <a:bodyPr/>
        <a:lstStyle/>
        <a:p>
          <a:endParaRPr lang="en-US"/>
        </a:p>
      </dgm:t>
    </dgm:pt>
    <dgm:pt modelId="{3D5933A2-8FF6-2E4D-8DFA-4A8A56E11C8A}" type="sibTrans" cxnId="{A946D9C4-5252-2742-8F77-2FC2BEB7B995}">
      <dgm:prSet/>
      <dgm:spPr/>
      <dgm:t>
        <a:bodyPr/>
        <a:lstStyle/>
        <a:p>
          <a:endParaRPr lang="en-US"/>
        </a:p>
      </dgm:t>
    </dgm:pt>
    <dgm:pt modelId="{2E4996D9-0EDF-E34C-9D7F-CA28A8A5AEAF}">
      <dgm:prSet custT="1"/>
      <dgm:spPr/>
      <dgm:t>
        <a:bodyPr/>
        <a:lstStyle/>
        <a:p>
          <a:pPr rtl="0"/>
          <a:r>
            <a:rPr lang="en-US" sz="1200" dirty="0" err="1" smtClean="0"/>
            <a:t>eduPersonTargetedID</a:t>
          </a:r>
          <a:endParaRPr lang="en-US" sz="1200" dirty="0" smtClean="0"/>
        </a:p>
        <a:p>
          <a:pPr rtl="0"/>
          <a:endParaRPr lang="en-US" sz="1200" dirty="0"/>
        </a:p>
      </dgm:t>
    </dgm:pt>
    <dgm:pt modelId="{AC23FB3D-B0F0-044A-90E5-66950E80FB50}" type="parTrans" cxnId="{8789F878-ECD6-384B-BC5B-0B5A1A9A899F}">
      <dgm:prSet/>
      <dgm:spPr/>
      <dgm:t>
        <a:bodyPr/>
        <a:lstStyle/>
        <a:p>
          <a:endParaRPr lang="en-US"/>
        </a:p>
      </dgm:t>
    </dgm:pt>
    <dgm:pt modelId="{598B33BD-EAEF-6844-8034-A71F85ED90CE}" type="sibTrans" cxnId="{8789F878-ECD6-384B-BC5B-0B5A1A9A899F}">
      <dgm:prSet/>
      <dgm:spPr/>
      <dgm:t>
        <a:bodyPr/>
        <a:lstStyle/>
        <a:p>
          <a:endParaRPr lang="en-US"/>
        </a:p>
      </dgm:t>
    </dgm:pt>
    <dgm:pt modelId="{B21D84B8-3411-EC43-8026-B394CC3BF3B7}">
      <dgm:prSet custT="1"/>
      <dgm:spPr/>
      <dgm:t>
        <a:bodyPr/>
        <a:lstStyle/>
        <a:p>
          <a:pPr rtl="0"/>
          <a:r>
            <a:rPr lang="en-US" sz="1200" dirty="0" err="1" smtClean="0"/>
            <a:t>eduPersonEntitlement</a:t>
          </a:r>
          <a:endParaRPr lang="en-US" sz="1200" dirty="0" smtClean="0"/>
        </a:p>
        <a:p>
          <a:pPr rtl="0"/>
          <a:endParaRPr lang="en-US" sz="1200" dirty="0"/>
        </a:p>
      </dgm:t>
    </dgm:pt>
    <dgm:pt modelId="{9F79033D-A603-444D-AFC8-BF1407702496}" type="parTrans" cxnId="{AACA8B44-630C-6F4C-8365-31DDEBBA66A0}">
      <dgm:prSet/>
      <dgm:spPr/>
      <dgm:t>
        <a:bodyPr/>
        <a:lstStyle/>
        <a:p>
          <a:endParaRPr lang="en-US"/>
        </a:p>
      </dgm:t>
    </dgm:pt>
    <dgm:pt modelId="{FE153A65-3848-D142-96E9-67C08C2DBD7E}" type="sibTrans" cxnId="{AACA8B44-630C-6F4C-8365-31DDEBBA66A0}">
      <dgm:prSet/>
      <dgm:spPr/>
      <dgm:t>
        <a:bodyPr/>
        <a:lstStyle/>
        <a:p>
          <a:endParaRPr lang="en-US"/>
        </a:p>
      </dgm:t>
    </dgm:pt>
    <dgm:pt modelId="{61450DEF-C46D-9E4C-855B-B5D8CD681ACD}">
      <dgm:prSet custT="1"/>
      <dgm:spPr/>
      <dgm:t>
        <a:bodyPr anchor="ctr"/>
        <a:lstStyle/>
        <a:p>
          <a:pPr algn="ctr" rtl="0"/>
          <a:r>
            <a:rPr lang="en-US" sz="1200" dirty="0" smtClean="0"/>
            <a:t> “a persistent, globally unique user identifier”.  Also scoped, so can look like an email address: </a:t>
          </a:r>
          <a:r>
            <a:rPr lang="en-US" sz="1200" dirty="0" err="1" smtClean="0"/>
            <a:t>harryp@hogwarts.ac.uk</a:t>
          </a:r>
          <a:r>
            <a:rPr lang="en-US" sz="1200" dirty="0" smtClean="0"/>
            <a:t/>
          </a:r>
          <a:br>
            <a:rPr lang="en-US" sz="1200" dirty="0" smtClean="0"/>
          </a:br>
          <a:endParaRPr lang="en-US" sz="1200" dirty="0"/>
        </a:p>
      </dgm:t>
    </dgm:pt>
    <dgm:pt modelId="{02A6D6EC-592E-984F-BBF7-6C6FDD8DB544}" type="parTrans" cxnId="{10D81E7E-06CE-EE48-94F9-57D3DFB8CD12}">
      <dgm:prSet/>
      <dgm:spPr/>
      <dgm:t>
        <a:bodyPr/>
        <a:lstStyle/>
        <a:p>
          <a:endParaRPr lang="en-US"/>
        </a:p>
      </dgm:t>
    </dgm:pt>
    <dgm:pt modelId="{45A29C0F-A190-8547-B01E-A357AC31C64F}" type="sibTrans" cxnId="{10D81E7E-06CE-EE48-94F9-57D3DFB8CD12}">
      <dgm:prSet/>
      <dgm:spPr/>
      <dgm:t>
        <a:bodyPr/>
        <a:lstStyle/>
        <a:p>
          <a:endParaRPr lang="en-US"/>
        </a:p>
      </dgm:t>
    </dgm:pt>
    <dgm:pt modelId="{4134696D-B7C8-CD48-927D-2D1F3AE3C101}">
      <dgm:prSet custT="1"/>
      <dgm:spPr/>
      <dgm:t>
        <a:bodyPr/>
        <a:lstStyle/>
        <a:p>
          <a:pPr rtl="0"/>
          <a:r>
            <a:rPr lang="en-US" sz="1200" dirty="0" smtClean="0"/>
            <a:t>  a random number associated with you, that gives no personal information about you. </a:t>
          </a:r>
          <a:br>
            <a:rPr lang="en-US" sz="1200" dirty="0" smtClean="0"/>
          </a:br>
          <a:endParaRPr lang="en-US" sz="1200" dirty="0"/>
        </a:p>
      </dgm:t>
    </dgm:pt>
    <dgm:pt modelId="{1C62EC8C-BF2C-2D4B-8E4D-0F09BE3E2B27}" type="parTrans" cxnId="{91EA26FF-43CD-1541-B214-47CEB7289F73}">
      <dgm:prSet/>
      <dgm:spPr/>
      <dgm:t>
        <a:bodyPr/>
        <a:lstStyle/>
        <a:p>
          <a:endParaRPr lang="en-US"/>
        </a:p>
      </dgm:t>
    </dgm:pt>
    <dgm:pt modelId="{3210073C-C1D5-854D-836B-57B2B208EE0C}" type="sibTrans" cxnId="{91EA26FF-43CD-1541-B214-47CEB7289F73}">
      <dgm:prSet/>
      <dgm:spPr/>
      <dgm:t>
        <a:bodyPr/>
        <a:lstStyle/>
        <a:p>
          <a:endParaRPr lang="en-US"/>
        </a:p>
      </dgm:t>
    </dgm:pt>
    <dgm:pt modelId="{33C3E432-023D-2B4D-97EC-E2DDBFB2D9A7}">
      <dgm:prSet custT="1"/>
      <dgm:spPr/>
      <dgm:t>
        <a:bodyPr/>
        <a:lstStyle/>
        <a:p>
          <a:pPr rtl="0"/>
          <a:r>
            <a:rPr lang="en-US" sz="1200" dirty="0" smtClean="0"/>
            <a:t> a bit of a cheat.  Place to catch specific requirements that don’t fit elsewhere.</a:t>
          </a:r>
          <a:r>
            <a:rPr lang="en-US" sz="900" dirty="0" smtClean="0"/>
            <a:t> </a:t>
          </a:r>
          <a:endParaRPr lang="en-US" sz="900" dirty="0"/>
        </a:p>
      </dgm:t>
    </dgm:pt>
    <dgm:pt modelId="{F7CF93A4-BBDD-9F4C-9CFB-0545E09E77F1}" type="parTrans" cxnId="{CC05FD25-19EA-744F-8B6D-8EB3D6CED0F5}">
      <dgm:prSet/>
      <dgm:spPr/>
      <dgm:t>
        <a:bodyPr/>
        <a:lstStyle/>
        <a:p>
          <a:endParaRPr lang="en-US"/>
        </a:p>
      </dgm:t>
    </dgm:pt>
    <dgm:pt modelId="{E76A6EB3-EE3C-CE4F-B371-4CB38C8F5C7E}" type="sibTrans" cxnId="{CC05FD25-19EA-744F-8B6D-8EB3D6CED0F5}">
      <dgm:prSet/>
      <dgm:spPr/>
      <dgm:t>
        <a:bodyPr/>
        <a:lstStyle/>
        <a:p>
          <a:endParaRPr lang="en-US"/>
        </a:p>
      </dgm:t>
    </dgm:pt>
    <dgm:pt modelId="{96451BA7-C4FD-A84A-A3F0-777879C4FD34}" type="pres">
      <dgm:prSet presAssocID="{CF59ECAF-34E6-B74B-B6AE-98C19BC5074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E42B56D-EAE8-E848-B6DD-956587B6F515}" type="pres">
      <dgm:prSet presAssocID="{17253088-E1BA-0F41-8654-89C008985F65}" presName="horFlow" presStyleCnt="0"/>
      <dgm:spPr/>
    </dgm:pt>
    <dgm:pt modelId="{01FC0FA2-832A-B441-AE9F-7F8C10331678}" type="pres">
      <dgm:prSet presAssocID="{17253088-E1BA-0F41-8654-89C008985F65}" presName="bigChev" presStyleLbl="node1" presStyleIdx="0" presStyleCnt="4" custScaleX="119610"/>
      <dgm:spPr/>
      <dgm:t>
        <a:bodyPr/>
        <a:lstStyle/>
        <a:p>
          <a:endParaRPr lang="en-US"/>
        </a:p>
      </dgm:t>
    </dgm:pt>
    <dgm:pt modelId="{32176E34-A7B3-6B46-A661-8E463689EDAB}" type="pres">
      <dgm:prSet presAssocID="{6E874760-FD28-5B4B-BB16-2DE3FDB1091D}" presName="parTrans" presStyleCnt="0"/>
      <dgm:spPr/>
    </dgm:pt>
    <dgm:pt modelId="{B893EF78-3AB0-BC40-BE12-E472D9DD52D3}" type="pres">
      <dgm:prSet presAssocID="{F810E058-DB9A-D044-875D-C6AACCBE451D}" presName="node" presStyleLbl="alignAccFollowNode1" presStyleIdx="0" presStyleCnt="4" custScaleX="246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2AE47-3035-0947-BB2D-A7FDC4892158}" type="pres">
      <dgm:prSet presAssocID="{17253088-E1BA-0F41-8654-89C008985F65}" presName="vSp" presStyleCnt="0"/>
      <dgm:spPr/>
    </dgm:pt>
    <dgm:pt modelId="{B0DF5F78-8437-FA47-8A38-8758F4D9AE59}" type="pres">
      <dgm:prSet presAssocID="{2A172FBD-3898-3146-BDAD-653B5D0D2F04}" presName="horFlow" presStyleCnt="0"/>
      <dgm:spPr/>
    </dgm:pt>
    <dgm:pt modelId="{09E23DA3-B15F-2940-8EE8-A21710ABF52C}" type="pres">
      <dgm:prSet presAssocID="{2A172FBD-3898-3146-BDAD-653B5D0D2F04}" presName="bigChev" presStyleLbl="node1" presStyleIdx="1" presStyleCnt="4" custScaleX="119610"/>
      <dgm:spPr/>
      <dgm:t>
        <a:bodyPr/>
        <a:lstStyle/>
        <a:p>
          <a:endParaRPr lang="en-US"/>
        </a:p>
      </dgm:t>
    </dgm:pt>
    <dgm:pt modelId="{245C79BC-4B0E-1349-9BAB-3BDA4DF069B5}" type="pres">
      <dgm:prSet presAssocID="{02A6D6EC-592E-984F-BBF7-6C6FDD8DB544}" presName="parTrans" presStyleCnt="0"/>
      <dgm:spPr/>
    </dgm:pt>
    <dgm:pt modelId="{172A2E66-EEFA-7C4F-8E0B-11EF4832B1AB}" type="pres">
      <dgm:prSet presAssocID="{61450DEF-C46D-9E4C-855B-B5D8CD681ACD}" presName="node" presStyleLbl="alignAccFollowNode1" presStyleIdx="1" presStyleCnt="4" custScaleX="246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8242FA-0FA0-9543-9727-5B95CBE97181}" type="pres">
      <dgm:prSet presAssocID="{2A172FBD-3898-3146-BDAD-653B5D0D2F04}" presName="vSp" presStyleCnt="0"/>
      <dgm:spPr/>
    </dgm:pt>
    <dgm:pt modelId="{120C5CB5-6F7C-794B-987B-D5D4EE50FD9E}" type="pres">
      <dgm:prSet presAssocID="{2E4996D9-0EDF-E34C-9D7F-CA28A8A5AEAF}" presName="horFlow" presStyleCnt="0"/>
      <dgm:spPr/>
    </dgm:pt>
    <dgm:pt modelId="{09189175-1391-5E4F-AE52-AF95E693008D}" type="pres">
      <dgm:prSet presAssocID="{2E4996D9-0EDF-E34C-9D7F-CA28A8A5AEAF}" presName="bigChev" presStyleLbl="node1" presStyleIdx="2" presStyleCnt="4" custScaleX="119610"/>
      <dgm:spPr/>
      <dgm:t>
        <a:bodyPr/>
        <a:lstStyle/>
        <a:p>
          <a:endParaRPr lang="en-US"/>
        </a:p>
      </dgm:t>
    </dgm:pt>
    <dgm:pt modelId="{9823FAE0-0640-1142-8B3F-9C9466225563}" type="pres">
      <dgm:prSet presAssocID="{1C62EC8C-BF2C-2D4B-8E4D-0F09BE3E2B27}" presName="parTrans" presStyleCnt="0"/>
      <dgm:spPr/>
    </dgm:pt>
    <dgm:pt modelId="{DA56956B-539A-9E49-955F-529B0B955EC0}" type="pres">
      <dgm:prSet presAssocID="{4134696D-B7C8-CD48-927D-2D1F3AE3C101}" presName="node" presStyleLbl="alignAccFollowNode1" presStyleIdx="2" presStyleCnt="4" custScaleX="246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644A33-5B79-8646-B0F5-C97172A3B082}" type="pres">
      <dgm:prSet presAssocID="{2E4996D9-0EDF-E34C-9D7F-CA28A8A5AEAF}" presName="vSp" presStyleCnt="0"/>
      <dgm:spPr/>
    </dgm:pt>
    <dgm:pt modelId="{2822383E-425B-9A4E-B14B-DF88B599BFA2}" type="pres">
      <dgm:prSet presAssocID="{B21D84B8-3411-EC43-8026-B394CC3BF3B7}" presName="horFlow" presStyleCnt="0"/>
      <dgm:spPr/>
    </dgm:pt>
    <dgm:pt modelId="{BE6545FD-EA7F-3046-B00B-0D804157507A}" type="pres">
      <dgm:prSet presAssocID="{B21D84B8-3411-EC43-8026-B394CC3BF3B7}" presName="bigChev" presStyleLbl="node1" presStyleIdx="3" presStyleCnt="4" custScaleX="119610"/>
      <dgm:spPr/>
      <dgm:t>
        <a:bodyPr/>
        <a:lstStyle/>
        <a:p>
          <a:endParaRPr lang="en-US"/>
        </a:p>
      </dgm:t>
    </dgm:pt>
    <dgm:pt modelId="{82A78DDF-0EF0-574F-8F9D-BA40B214340D}" type="pres">
      <dgm:prSet presAssocID="{F7CF93A4-BBDD-9F4C-9CFB-0545E09E77F1}" presName="parTrans" presStyleCnt="0"/>
      <dgm:spPr/>
    </dgm:pt>
    <dgm:pt modelId="{16325411-D548-0649-B7D0-27CDB9BD06C3}" type="pres">
      <dgm:prSet presAssocID="{33C3E432-023D-2B4D-97EC-E2DDBFB2D9A7}" presName="node" presStyleLbl="alignAccFollowNode1" presStyleIdx="3" presStyleCnt="4" custScaleX="246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EDD057-B349-FB4D-A672-9C9D3E4B8431}" type="presOf" srcId="{2A172FBD-3898-3146-BDAD-653B5D0D2F04}" destId="{09E23DA3-B15F-2940-8EE8-A21710ABF52C}" srcOrd="0" destOrd="0" presId="urn:microsoft.com/office/officeart/2005/8/layout/lProcess3"/>
    <dgm:cxn modelId="{D71C347C-3E0B-5E4C-8391-0447C169EE8F}" type="presOf" srcId="{61450DEF-C46D-9E4C-855B-B5D8CD681ACD}" destId="{172A2E66-EEFA-7C4F-8E0B-11EF4832B1AB}" srcOrd="0" destOrd="0" presId="urn:microsoft.com/office/officeart/2005/8/layout/lProcess3"/>
    <dgm:cxn modelId="{A9C696DC-E4C5-4C46-B8B8-109D06D44BB5}" type="presOf" srcId="{CF59ECAF-34E6-B74B-B6AE-98C19BC50740}" destId="{96451BA7-C4FD-A84A-A3F0-777879C4FD34}" srcOrd="0" destOrd="0" presId="urn:microsoft.com/office/officeart/2005/8/layout/lProcess3"/>
    <dgm:cxn modelId="{AFA6B722-CC1F-2345-9C78-59B078048492}" type="presOf" srcId="{4134696D-B7C8-CD48-927D-2D1F3AE3C101}" destId="{DA56956B-539A-9E49-955F-529B0B955EC0}" srcOrd="0" destOrd="0" presId="urn:microsoft.com/office/officeart/2005/8/layout/lProcess3"/>
    <dgm:cxn modelId="{AACA8B44-630C-6F4C-8365-31DDEBBA66A0}" srcId="{CF59ECAF-34E6-B74B-B6AE-98C19BC50740}" destId="{B21D84B8-3411-EC43-8026-B394CC3BF3B7}" srcOrd="3" destOrd="0" parTransId="{9F79033D-A603-444D-AFC8-BF1407702496}" sibTransId="{FE153A65-3848-D142-96E9-67C08C2DBD7E}"/>
    <dgm:cxn modelId="{27A59302-B3C6-774C-80C7-0BCFED772F81}" srcId="{CF59ECAF-34E6-B74B-B6AE-98C19BC50740}" destId="{17253088-E1BA-0F41-8654-89C008985F65}" srcOrd="0" destOrd="0" parTransId="{8BB95127-6F22-AB4D-BB08-93268D0D5E54}" sibTransId="{67CBE654-B2B4-8B4F-AE6A-1E6D5DD9FC69}"/>
    <dgm:cxn modelId="{B84DD8C4-1F32-6C44-9DA0-1D0EA1C34F3C}" type="presOf" srcId="{F810E058-DB9A-D044-875D-C6AACCBE451D}" destId="{B893EF78-3AB0-BC40-BE12-E472D9DD52D3}" srcOrd="0" destOrd="0" presId="urn:microsoft.com/office/officeart/2005/8/layout/lProcess3"/>
    <dgm:cxn modelId="{5ADC78E4-F9AE-5242-AD62-7DD1D05BC6BD}" type="presOf" srcId="{33C3E432-023D-2B4D-97EC-E2DDBFB2D9A7}" destId="{16325411-D548-0649-B7D0-27CDB9BD06C3}" srcOrd="0" destOrd="0" presId="urn:microsoft.com/office/officeart/2005/8/layout/lProcess3"/>
    <dgm:cxn modelId="{A946D9C4-5252-2742-8F77-2FC2BEB7B995}" srcId="{CF59ECAF-34E6-B74B-B6AE-98C19BC50740}" destId="{2A172FBD-3898-3146-BDAD-653B5D0D2F04}" srcOrd="1" destOrd="0" parTransId="{6AE655CC-DE6B-D246-918A-8D158054E1EB}" sibTransId="{3D5933A2-8FF6-2E4D-8DFA-4A8A56E11C8A}"/>
    <dgm:cxn modelId="{CC05FD25-19EA-744F-8B6D-8EB3D6CED0F5}" srcId="{B21D84B8-3411-EC43-8026-B394CC3BF3B7}" destId="{33C3E432-023D-2B4D-97EC-E2DDBFB2D9A7}" srcOrd="0" destOrd="0" parTransId="{F7CF93A4-BBDD-9F4C-9CFB-0545E09E77F1}" sibTransId="{E76A6EB3-EE3C-CE4F-B371-4CB38C8F5C7E}"/>
    <dgm:cxn modelId="{1FB455F1-A933-4D48-BDAC-0B1708AE185B}" srcId="{17253088-E1BA-0F41-8654-89C008985F65}" destId="{F810E058-DB9A-D044-875D-C6AACCBE451D}" srcOrd="0" destOrd="0" parTransId="{6E874760-FD28-5B4B-BB16-2DE3FDB1091D}" sibTransId="{FF885735-768A-AA45-A71D-9B604B739897}"/>
    <dgm:cxn modelId="{3929207D-F97D-7E4C-B864-F6B9DC7A0878}" type="presOf" srcId="{2E4996D9-0EDF-E34C-9D7F-CA28A8A5AEAF}" destId="{09189175-1391-5E4F-AE52-AF95E693008D}" srcOrd="0" destOrd="0" presId="urn:microsoft.com/office/officeart/2005/8/layout/lProcess3"/>
    <dgm:cxn modelId="{10D81E7E-06CE-EE48-94F9-57D3DFB8CD12}" srcId="{2A172FBD-3898-3146-BDAD-653B5D0D2F04}" destId="{61450DEF-C46D-9E4C-855B-B5D8CD681ACD}" srcOrd="0" destOrd="0" parTransId="{02A6D6EC-592E-984F-BBF7-6C6FDD8DB544}" sibTransId="{45A29C0F-A190-8547-B01E-A357AC31C64F}"/>
    <dgm:cxn modelId="{2A68DC59-E57F-A04F-9B98-7B0B2AE43FA4}" type="presOf" srcId="{B21D84B8-3411-EC43-8026-B394CC3BF3B7}" destId="{BE6545FD-EA7F-3046-B00B-0D804157507A}" srcOrd="0" destOrd="0" presId="urn:microsoft.com/office/officeart/2005/8/layout/lProcess3"/>
    <dgm:cxn modelId="{8789F878-ECD6-384B-BC5B-0B5A1A9A899F}" srcId="{CF59ECAF-34E6-B74B-B6AE-98C19BC50740}" destId="{2E4996D9-0EDF-E34C-9D7F-CA28A8A5AEAF}" srcOrd="2" destOrd="0" parTransId="{AC23FB3D-B0F0-044A-90E5-66950E80FB50}" sibTransId="{598B33BD-EAEF-6844-8034-A71F85ED90CE}"/>
    <dgm:cxn modelId="{3593219B-FC89-B741-A5AA-3126286232C3}" type="presOf" srcId="{17253088-E1BA-0F41-8654-89C008985F65}" destId="{01FC0FA2-832A-B441-AE9F-7F8C10331678}" srcOrd="0" destOrd="0" presId="urn:microsoft.com/office/officeart/2005/8/layout/lProcess3"/>
    <dgm:cxn modelId="{91EA26FF-43CD-1541-B214-47CEB7289F73}" srcId="{2E4996D9-0EDF-E34C-9D7F-CA28A8A5AEAF}" destId="{4134696D-B7C8-CD48-927D-2D1F3AE3C101}" srcOrd="0" destOrd="0" parTransId="{1C62EC8C-BF2C-2D4B-8E4D-0F09BE3E2B27}" sibTransId="{3210073C-C1D5-854D-836B-57B2B208EE0C}"/>
    <dgm:cxn modelId="{55F82D40-84A7-5E48-8E5F-8314AE499205}" type="presParOf" srcId="{96451BA7-C4FD-A84A-A3F0-777879C4FD34}" destId="{CE42B56D-EAE8-E848-B6DD-956587B6F515}" srcOrd="0" destOrd="0" presId="urn:microsoft.com/office/officeart/2005/8/layout/lProcess3"/>
    <dgm:cxn modelId="{506DB85B-6C4A-B14A-9F15-2B2140461E95}" type="presParOf" srcId="{CE42B56D-EAE8-E848-B6DD-956587B6F515}" destId="{01FC0FA2-832A-B441-AE9F-7F8C10331678}" srcOrd="0" destOrd="0" presId="urn:microsoft.com/office/officeart/2005/8/layout/lProcess3"/>
    <dgm:cxn modelId="{1E5F14A6-DF1A-304D-98AE-61B1BBC7E989}" type="presParOf" srcId="{CE42B56D-EAE8-E848-B6DD-956587B6F515}" destId="{32176E34-A7B3-6B46-A661-8E463689EDAB}" srcOrd="1" destOrd="0" presId="urn:microsoft.com/office/officeart/2005/8/layout/lProcess3"/>
    <dgm:cxn modelId="{AFB39195-B408-8C42-BDF3-854A07DFE1D5}" type="presParOf" srcId="{CE42B56D-EAE8-E848-B6DD-956587B6F515}" destId="{B893EF78-3AB0-BC40-BE12-E472D9DD52D3}" srcOrd="2" destOrd="0" presId="urn:microsoft.com/office/officeart/2005/8/layout/lProcess3"/>
    <dgm:cxn modelId="{938EA114-F52C-B344-94DF-4457966B512C}" type="presParOf" srcId="{96451BA7-C4FD-A84A-A3F0-777879C4FD34}" destId="{42A2AE47-3035-0947-BB2D-A7FDC4892158}" srcOrd="1" destOrd="0" presId="urn:microsoft.com/office/officeart/2005/8/layout/lProcess3"/>
    <dgm:cxn modelId="{A1B16AA3-457C-2D4B-B9A5-EF564487D4F6}" type="presParOf" srcId="{96451BA7-C4FD-A84A-A3F0-777879C4FD34}" destId="{B0DF5F78-8437-FA47-8A38-8758F4D9AE59}" srcOrd="2" destOrd="0" presId="urn:microsoft.com/office/officeart/2005/8/layout/lProcess3"/>
    <dgm:cxn modelId="{2D8A6334-CA2C-DE44-9E81-9DFA7523BD55}" type="presParOf" srcId="{B0DF5F78-8437-FA47-8A38-8758F4D9AE59}" destId="{09E23DA3-B15F-2940-8EE8-A21710ABF52C}" srcOrd="0" destOrd="0" presId="urn:microsoft.com/office/officeart/2005/8/layout/lProcess3"/>
    <dgm:cxn modelId="{7C72E32C-55BA-F346-82F7-45B701DB298A}" type="presParOf" srcId="{B0DF5F78-8437-FA47-8A38-8758F4D9AE59}" destId="{245C79BC-4B0E-1349-9BAB-3BDA4DF069B5}" srcOrd="1" destOrd="0" presId="urn:microsoft.com/office/officeart/2005/8/layout/lProcess3"/>
    <dgm:cxn modelId="{84FC4AF3-7C4D-E94A-90DA-3E2B306194B7}" type="presParOf" srcId="{B0DF5F78-8437-FA47-8A38-8758F4D9AE59}" destId="{172A2E66-EEFA-7C4F-8E0B-11EF4832B1AB}" srcOrd="2" destOrd="0" presId="urn:microsoft.com/office/officeart/2005/8/layout/lProcess3"/>
    <dgm:cxn modelId="{C7F26BD6-3FB9-7846-8808-98C07A4D3797}" type="presParOf" srcId="{96451BA7-C4FD-A84A-A3F0-777879C4FD34}" destId="{C88242FA-0FA0-9543-9727-5B95CBE97181}" srcOrd="3" destOrd="0" presId="urn:microsoft.com/office/officeart/2005/8/layout/lProcess3"/>
    <dgm:cxn modelId="{5B614224-B20F-9344-883D-0C7FCE419083}" type="presParOf" srcId="{96451BA7-C4FD-A84A-A3F0-777879C4FD34}" destId="{120C5CB5-6F7C-794B-987B-D5D4EE50FD9E}" srcOrd="4" destOrd="0" presId="urn:microsoft.com/office/officeart/2005/8/layout/lProcess3"/>
    <dgm:cxn modelId="{63F08154-CBB4-884A-9F5C-092466ADFBC2}" type="presParOf" srcId="{120C5CB5-6F7C-794B-987B-D5D4EE50FD9E}" destId="{09189175-1391-5E4F-AE52-AF95E693008D}" srcOrd="0" destOrd="0" presId="urn:microsoft.com/office/officeart/2005/8/layout/lProcess3"/>
    <dgm:cxn modelId="{5483CCC6-03A0-014B-939D-5F4468E5EF5E}" type="presParOf" srcId="{120C5CB5-6F7C-794B-987B-D5D4EE50FD9E}" destId="{9823FAE0-0640-1142-8B3F-9C9466225563}" srcOrd="1" destOrd="0" presId="urn:microsoft.com/office/officeart/2005/8/layout/lProcess3"/>
    <dgm:cxn modelId="{C9984976-8235-444E-953F-322C0BE3510B}" type="presParOf" srcId="{120C5CB5-6F7C-794B-987B-D5D4EE50FD9E}" destId="{DA56956B-539A-9E49-955F-529B0B955EC0}" srcOrd="2" destOrd="0" presId="urn:microsoft.com/office/officeart/2005/8/layout/lProcess3"/>
    <dgm:cxn modelId="{184306BF-A12C-C542-B3CA-ECF22C1AF416}" type="presParOf" srcId="{96451BA7-C4FD-A84A-A3F0-777879C4FD34}" destId="{41644A33-5B79-8646-B0F5-C97172A3B082}" srcOrd="5" destOrd="0" presId="urn:microsoft.com/office/officeart/2005/8/layout/lProcess3"/>
    <dgm:cxn modelId="{32B41324-2E5E-A24E-BAE4-69E67BA26E5E}" type="presParOf" srcId="{96451BA7-C4FD-A84A-A3F0-777879C4FD34}" destId="{2822383E-425B-9A4E-B14B-DF88B599BFA2}" srcOrd="6" destOrd="0" presId="urn:microsoft.com/office/officeart/2005/8/layout/lProcess3"/>
    <dgm:cxn modelId="{8AD4A06C-C724-9143-AB04-BA04D0929362}" type="presParOf" srcId="{2822383E-425B-9A4E-B14B-DF88B599BFA2}" destId="{BE6545FD-EA7F-3046-B00B-0D804157507A}" srcOrd="0" destOrd="0" presId="urn:microsoft.com/office/officeart/2005/8/layout/lProcess3"/>
    <dgm:cxn modelId="{C7B21D08-339F-7246-AF68-334892C62AB1}" type="presParOf" srcId="{2822383E-425B-9A4E-B14B-DF88B599BFA2}" destId="{82A78DDF-0EF0-574F-8F9D-BA40B214340D}" srcOrd="1" destOrd="0" presId="urn:microsoft.com/office/officeart/2005/8/layout/lProcess3"/>
    <dgm:cxn modelId="{F30B00E5-7FD4-E74B-BC6C-46B00758DA88}" type="presParOf" srcId="{2822383E-425B-9A4E-B14B-DF88B599BFA2}" destId="{16325411-D548-0649-B7D0-27CDB9BD06C3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84323B2-6864-A149-976F-8D11BD333CFB}" type="doc">
      <dgm:prSet loTypeId="urn:microsoft.com/office/officeart/2005/8/layout/StepDown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177B97-25F4-5948-B8F3-ED9D174FF3F9}">
      <dgm:prSet/>
      <dgm:spPr/>
      <dgm:t>
        <a:bodyPr/>
        <a:lstStyle/>
        <a:p>
          <a:pPr rtl="0"/>
          <a:r>
            <a:rPr lang="en-US" dirty="0" smtClean="0"/>
            <a:t>SP applies to be in research and scholarship category</a:t>
          </a:r>
          <a:endParaRPr lang="en-US" dirty="0"/>
        </a:p>
      </dgm:t>
    </dgm:pt>
    <dgm:pt modelId="{50F87D62-782C-E641-94D6-68F8542C7309}" type="parTrans" cxnId="{07036F8F-FDA6-4646-8DF6-667E1790A974}">
      <dgm:prSet/>
      <dgm:spPr/>
      <dgm:t>
        <a:bodyPr/>
        <a:lstStyle/>
        <a:p>
          <a:endParaRPr lang="en-GB"/>
        </a:p>
      </dgm:t>
    </dgm:pt>
    <dgm:pt modelId="{E9AB0517-9846-8D46-877F-CF2B3DB9AADA}" type="sibTrans" cxnId="{07036F8F-FDA6-4646-8DF6-667E1790A974}">
      <dgm:prSet/>
      <dgm:spPr/>
      <dgm:t>
        <a:bodyPr/>
        <a:lstStyle/>
        <a:p>
          <a:endParaRPr lang="en-GB"/>
        </a:p>
      </dgm:t>
    </dgm:pt>
    <dgm:pt modelId="{AFC91D9F-D98C-6446-B033-FD72AE8C52F7}">
      <dgm:prSet/>
      <dgm:spPr/>
      <dgm:t>
        <a:bodyPr/>
        <a:lstStyle/>
        <a:p>
          <a:pPr rtl="0"/>
          <a:r>
            <a:rPr lang="en-US" dirty="0" smtClean="0"/>
            <a:t>Federation checks purpose of SP business and ‘need’ for attributes.  Tags SP Entity</a:t>
          </a:r>
          <a:endParaRPr lang="en-US" dirty="0"/>
        </a:p>
      </dgm:t>
    </dgm:pt>
    <dgm:pt modelId="{6204A903-A381-7544-8D48-9B2E4DF3294D}" type="parTrans" cxnId="{294E4754-FB61-844F-A1B2-E00CBA803C6F}">
      <dgm:prSet/>
      <dgm:spPr/>
      <dgm:t>
        <a:bodyPr/>
        <a:lstStyle/>
        <a:p>
          <a:endParaRPr lang="en-GB"/>
        </a:p>
      </dgm:t>
    </dgm:pt>
    <dgm:pt modelId="{31AFF426-256C-B54A-B321-FA6B147BA429}" type="sibTrans" cxnId="{294E4754-FB61-844F-A1B2-E00CBA803C6F}">
      <dgm:prSet/>
      <dgm:spPr/>
      <dgm:t>
        <a:bodyPr/>
        <a:lstStyle/>
        <a:p>
          <a:endParaRPr lang="en-GB"/>
        </a:p>
      </dgm:t>
    </dgm:pt>
    <dgm:pt modelId="{DB347DBF-3E34-CB4F-B6E9-70B145802ACB}">
      <dgm:prSet/>
      <dgm:spPr/>
      <dgm:t>
        <a:bodyPr/>
        <a:lstStyle/>
        <a:p>
          <a:pPr rtl="0"/>
          <a:r>
            <a:rPr lang="en-US" dirty="0" err="1" smtClean="0"/>
            <a:t>IdP</a:t>
          </a:r>
          <a:r>
            <a:rPr lang="en-US" dirty="0" smtClean="0"/>
            <a:t> has already decided to support R&amp;S with support tag – attributes </a:t>
          </a:r>
          <a:r>
            <a:rPr lang="en-US" dirty="0" err="1" smtClean="0"/>
            <a:t>automagically</a:t>
          </a:r>
          <a:r>
            <a:rPr lang="en-US" dirty="0" smtClean="0"/>
            <a:t> flow!</a:t>
          </a:r>
          <a:endParaRPr lang="en-US" dirty="0"/>
        </a:p>
      </dgm:t>
    </dgm:pt>
    <dgm:pt modelId="{AE2D9B2E-6778-694D-BF84-73132779E923}" type="parTrans" cxnId="{D181C569-BBA9-4A46-8C22-05E1EA3B3D2A}">
      <dgm:prSet/>
      <dgm:spPr/>
      <dgm:t>
        <a:bodyPr/>
        <a:lstStyle/>
        <a:p>
          <a:endParaRPr lang="en-GB"/>
        </a:p>
      </dgm:t>
    </dgm:pt>
    <dgm:pt modelId="{EAE4B821-EAD2-1345-A7AC-0AE46E65527F}" type="sibTrans" cxnId="{D181C569-BBA9-4A46-8C22-05E1EA3B3D2A}">
      <dgm:prSet/>
      <dgm:spPr/>
      <dgm:t>
        <a:bodyPr/>
        <a:lstStyle/>
        <a:p>
          <a:endParaRPr lang="en-GB"/>
        </a:p>
      </dgm:t>
    </dgm:pt>
    <dgm:pt modelId="{C54D5C4B-7B8B-7B4D-8BD8-2084B7F4B1DE}" type="pres">
      <dgm:prSet presAssocID="{D84323B2-6864-A149-976F-8D11BD333CF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C9D8B8D9-CB07-D840-8A27-0F35CA1DAF6F}" type="pres">
      <dgm:prSet presAssocID="{E3177B97-25F4-5948-B8F3-ED9D174FF3F9}" presName="composite" presStyleCnt="0"/>
      <dgm:spPr/>
    </dgm:pt>
    <dgm:pt modelId="{12FF9D76-E546-4548-87F1-34792432DF3A}" type="pres">
      <dgm:prSet presAssocID="{E3177B97-25F4-5948-B8F3-ED9D174FF3F9}" presName="bentUpArrow1" presStyleLbl="alignImgPlace1" presStyleIdx="0" presStyleCnt="2"/>
      <dgm:spPr/>
    </dgm:pt>
    <dgm:pt modelId="{81F54845-9715-D947-9B13-800FB4A0A4C8}" type="pres">
      <dgm:prSet presAssocID="{E3177B97-25F4-5948-B8F3-ED9D174FF3F9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20B3E6-454B-554B-B26D-6A0FF1171981}" type="pres">
      <dgm:prSet presAssocID="{E3177B97-25F4-5948-B8F3-ED9D174FF3F9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1B711B82-6020-B04E-A9D9-AE65C7AA4E71}" type="pres">
      <dgm:prSet presAssocID="{E9AB0517-9846-8D46-877F-CF2B3DB9AADA}" presName="sibTrans" presStyleCnt="0"/>
      <dgm:spPr/>
    </dgm:pt>
    <dgm:pt modelId="{0E33132E-B052-D54F-BAF2-1173145237C9}" type="pres">
      <dgm:prSet presAssocID="{AFC91D9F-D98C-6446-B033-FD72AE8C52F7}" presName="composite" presStyleCnt="0"/>
      <dgm:spPr/>
    </dgm:pt>
    <dgm:pt modelId="{62CD6324-1153-3648-8654-DF94ACBB0C8B}" type="pres">
      <dgm:prSet presAssocID="{AFC91D9F-D98C-6446-B033-FD72AE8C52F7}" presName="bentUpArrow1" presStyleLbl="alignImgPlace1" presStyleIdx="1" presStyleCnt="2"/>
      <dgm:spPr/>
    </dgm:pt>
    <dgm:pt modelId="{2FCCE555-780C-9444-A966-C1455BD0CC09}" type="pres">
      <dgm:prSet presAssocID="{AFC91D9F-D98C-6446-B033-FD72AE8C52F7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360179-EE88-5741-BD04-EFF271D36524}" type="pres">
      <dgm:prSet presAssocID="{AFC91D9F-D98C-6446-B033-FD72AE8C52F7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99102F-B582-4848-A676-D4E2DBC97BF3}" type="pres">
      <dgm:prSet presAssocID="{31AFF426-256C-B54A-B321-FA6B147BA429}" presName="sibTrans" presStyleCnt="0"/>
      <dgm:spPr/>
    </dgm:pt>
    <dgm:pt modelId="{4CA4445A-B4E7-5C4D-9326-F5CD1708BE38}" type="pres">
      <dgm:prSet presAssocID="{DB347DBF-3E34-CB4F-B6E9-70B145802ACB}" presName="composite" presStyleCnt="0"/>
      <dgm:spPr/>
    </dgm:pt>
    <dgm:pt modelId="{89FEC3B5-D4A3-EB4D-8C61-E17E66F268C9}" type="pres">
      <dgm:prSet presAssocID="{DB347DBF-3E34-CB4F-B6E9-70B145802ACB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7036F8F-FDA6-4646-8DF6-667E1790A974}" srcId="{D84323B2-6864-A149-976F-8D11BD333CFB}" destId="{E3177B97-25F4-5948-B8F3-ED9D174FF3F9}" srcOrd="0" destOrd="0" parTransId="{50F87D62-782C-E641-94D6-68F8542C7309}" sibTransId="{E9AB0517-9846-8D46-877F-CF2B3DB9AADA}"/>
    <dgm:cxn modelId="{099F32EA-19FC-7442-B4E6-7992D02A8885}" type="presOf" srcId="{E3177B97-25F4-5948-B8F3-ED9D174FF3F9}" destId="{81F54845-9715-D947-9B13-800FB4A0A4C8}" srcOrd="0" destOrd="0" presId="urn:microsoft.com/office/officeart/2005/8/layout/StepDownProcess"/>
    <dgm:cxn modelId="{294E4754-FB61-844F-A1B2-E00CBA803C6F}" srcId="{D84323B2-6864-A149-976F-8D11BD333CFB}" destId="{AFC91D9F-D98C-6446-B033-FD72AE8C52F7}" srcOrd="1" destOrd="0" parTransId="{6204A903-A381-7544-8D48-9B2E4DF3294D}" sibTransId="{31AFF426-256C-B54A-B321-FA6B147BA429}"/>
    <dgm:cxn modelId="{8E12E447-EBA7-F04C-AEE0-F174543DBABD}" type="presOf" srcId="{D84323B2-6864-A149-976F-8D11BD333CFB}" destId="{C54D5C4B-7B8B-7B4D-8BD8-2084B7F4B1DE}" srcOrd="0" destOrd="0" presId="urn:microsoft.com/office/officeart/2005/8/layout/StepDownProcess"/>
    <dgm:cxn modelId="{D181C569-BBA9-4A46-8C22-05E1EA3B3D2A}" srcId="{D84323B2-6864-A149-976F-8D11BD333CFB}" destId="{DB347DBF-3E34-CB4F-B6E9-70B145802ACB}" srcOrd="2" destOrd="0" parTransId="{AE2D9B2E-6778-694D-BF84-73132779E923}" sibTransId="{EAE4B821-EAD2-1345-A7AC-0AE46E65527F}"/>
    <dgm:cxn modelId="{90B3E9E8-25DE-2149-9107-D2497848F0B1}" type="presOf" srcId="{DB347DBF-3E34-CB4F-B6E9-70B145802ACB}" destId="{89FEC3B5-D4A3-EB4D-8C61-E17E66F268C9}" srcOrd="0" destOrd="0" presId="urn:microsoft.com/office/officeart/2005/8/layout/StepDownProcess"/>
    <dgm:cxn modelId="{3E8DBB4B-A7EF-054C-879D-1A5351501EB3}" type="presOf" srcId="{AFC91D9F-D98C-6446-B033-FD72AE8C52F7}" destId="{2FCCE555-780C-9444-A966-C1455BD0CC09}" srcOrd="0" destOrd="0" presId="urn:microsoft.com/office/officeart/2005/8/layout/StepDownProcess"/>
    <dgm:cxn modelId="{597CAF96-2D2F-264F-ABC3-E3DA8D0B3708}" type="presParOf" srcId="{C54D5C4B-7B8B-7B4D-8BD8-2084B7F4B1DE}" destId="{C9D8B8D9-CB07-D840-8A27-0F35CA1DAF6F}" srcOrd="0" destOrd="0" presId="urn:microsoft.com/office/officeart/2005/8/layout/StepDownProcess"/>
    <dgm:cxn modelId="{766BDABB-C208-0E42-AB49-F79F484C6251}" type="presParOf" srcId="{C9D8B8D9-CB07-D840-8A27-0F35CA1DAF6F}" destId="{12FF9D76-E546-4548-87F1-34792432DF3A}" srcOrd="0" destOrd="0" presId="urn:microsoft.com/office/officeart/2005/8/layout/StepDownProcess"/>
    <dgm:cxn modelId="{2D0B6AD5-7684-0049-9201-A69B57DA4E49}" type="presParOf" srcId="{C9D8B8D9-CB07-D840-8A27-0F35CA1DAF6F}" destId="{81F54845-9715-D947-9B13-800FB4A0A4C8}" srcOrd="1" destOrd="0" presId="urn:microsoft.com/office/officeart/2005/8/layout/StepDownProcess"/>
    <dgm:cxn modelId="{6806D7C0-B6D6-3A49-802E-4B2B4935C926}" type="presParOf" srcId="{C9D8B8D9-CB07-D840-8A27-0F35CA1DAF6F}" destId="{7120B3E6-454B-554B-B26D-6A0FF1171981}" srcOrd="2" destOrd="0" presId="urn:microsoft.com/office/officeart/2005/8/layout/StepDownProcess"/>
    <dgm:cxn modelId="{F909FE61-F72F-9E44-BAD2-9C34F82D4073}" type="presParOf" srcId="{C54D5C4B-7B8B-7B4D-8BD8-2084B7F4B1DE}" destId="{1B711B82-6020-B04E-A9D9-AE65C7AA4E71}" srcOrd="1" destOrd="0" presId="urn:microsoft.com/office/officeart/2005/8/layout/StepDownProcess"/>
    <dgm:cxn modelId="{204999A9-9AD9-7640-BF50-9C1407EA55DC}" type="presParOf" srcId="{C54D5C4B-7B8B-7B4D-8BD8-2084B7F4B1DE}" destId="{0E33132E-B052-D54F-BAF2-1173145237C9}" srcOrd="2" destOrd="0" presId="urn:microsoft.com/office/officeart/2005/8/layout/StepDownProcess"/>
    <dgm:cxn modelId="{B9257662-4B75-244E-B491-8CD22C1989C9}" type="presParOf" srcId="{0E33132E-B052-D54F-BAF2-1173145237C9}" destId="{62CD6324-1153-3648-8654-DF94ACBB0C8B}" srcOrd="0" destOrd="0" presId="urn:microsoft.com/office/officeart/2005/8/layout/StepDownProcess"/>
    <dgm:cxn modelId="{A80EB63B-1BA7-694D-A2B2-F3B29071DA74}" type="presParOf" srcId="{0E33132E-B052-D54F-BAF2-1173145237C9}" destId="{2FCCE555-780C-9444-A966-C1455BD0CC09}" srcOrd="1" destOrd="0" presId="urn:microsoft.com/office/officeart/2005/8/layout/StepDownProcess"/>
    <dgm:cxn modelId="{287EAA61-53FF-144B-8491-641E5744F7C6}" type="presParOf" srcId="{0E33132E-B052-D54F-BAF2-1173145237C9}" destId="{97360179-EE88-5741-BD04-EFF271D36524}" srcOrd="2" destOrd="0" presId="urn:microsoft.com/office/officeart/2005/8/layout/StepDownProcess"/>
    <dgm:cxn modelId="{C833C8B3-F3E9-5F41-92AA-C62FFF945946}" type="presParOf" srcId="{C54D5C4B-7B8B-7B4D-8BD8-2084B7F4B1DE}" destId="{BE99102F-B582-4848-A676-D4E2DBC97BF3}" srcOrd="3" destOrd="0" presId="urn:microsoft.com/office/officeart/2005/8/layout/StepDownProcess"/>
    <dgm:cxn modelId="{DC185FDE-B914-CB44-B465-C9E43D349E80}" type="presParOf" srcId="{C54D5C4B-7B8B-7B4D-8BD8-2084B7F4B1DE}" destId="{4CA4445A-B4E7-5C4D-9326-F5CD1708BE38}" srcOrd="4" destOrd="0" presId="urn:microsoft.com/office/officeart/2005/8/layout/StepDownProcess"/>
    <dgm:cxn modelId="{ECCE6197-363E-1C4C-9796-4BF79E699428}" type="presParOf" srcId="{4CA4445A-B4E7-5C4D-9326-F5CD1708BE38}" destId="{89FEC3B5-D4A3-EB4D-8C61-E17E66F268C9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2B585-9F08-F244-844D-6417C691B897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Assertion</a:t>
          </a:r>
          <a:endParaRPr lang="en-US" sz="4100" kern="1200" dirty="0"/>
        </a:p>
      </dsp:txBody>
      <dsp:txXfrm rot="5400000">
        <a:off x="0" y="0"/>
        <a:ext cx="3048000" cy="1524000"/>
      </dsp:txXfrm>
    </dsp:sp>
    <dsp:sp modelId="{04AE9339-CDA8-4A4D-BD89-72762DBB1583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Protocol</a:t>
          </a:r>
          <a:endParaRPr lang="en-US" sz="4100" kern="1200" dirty="0"/>
        </a:p>
      </dsp:txBody>
      <dsp:txXfrm>
        <a:off x="3048000" y="0"/>
        <a:ext cx="3048000" cy="1524000"/>
      </dsp:txXfrm>
    </dsp:sp>
    <dsp:sp modelId="{4FC1029D-7CD7-EE46-83F1-A6767C7FBDED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Bindings</a:t>
          </a:r>
          <a:endParaRPr lang="en-US" sz="4100" kern="1200" dirty="0"/>
        </a:p>
      </dsp:txBody>
      <dsp:txXfrm rot="10800000">
        <a:off x="0" y="2539999"/>
        <a:ext cx="3048000" cy="1524000"/>
      </dsp:txXfrm>
    </dsp:sp>
    <dsp:sp modelId="{5C6AA90B-9CA8-8642-BE8C-535ED9A26AFA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Profile</a:t>
          </a:r>
          <a:endParaRPr lang="en-US" sz="4100" kern="1200" dirty="0"/>
        </a:p>
      </dsp:txBody>
      <dsp:txXfrm rot="-5400000">
        <a:off x="3048000" y="2539999"/>
        <a:ext cx="3048000" cy="1524000"/>
      </dsp:txXfrm>
    </dsp:sp>
    <dsp:sp modelId="{9297169F-17BC-2D47-934A-2390702965B3}">
      <dsp:nvSpPr>
        <dsp:cNvPr id="0" name=""/>
        <dsp:cNvSpPr/>
      </dsp:nvSpPr>
      <dsp:spPr>
        <a:xfrm>
          <a:off x="2133600" y="1523999"/>
          <a:ext cx="1828800" cy="1016000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SAML</a:t>
          </a:r>
        </a:p>
      </dsp:txBody>
      <dsp:txXfrm>
        <a:off x="2183197" y="1573596"/>
        <a:ext cx="1729606" cy="9168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2B585-9F08-F244-844D-6417C691B897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Assertion</a:t>
          </a:r>
          <a:br>
            <a:rPr lang="en-US" sz="2000" kern="1200" dirty="0" smtClean="0"/>
          </a:br>
          <a:r>
            <a:rPr lang="en-US" sz="2000" kern="1200" dirty="0" smtClean="0"/>
            <a:t>=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 statement. Something I want to say or ask. </a:t>
          </a:r>
          <a:endParaRPr lang="en-US" sz="2000" kern="1200" dirty="0"/>
        </a:p>
      </dsp:txBody>
      <dsp:txXfrm rot="5400000">
        <a:off x="0" y="0"/>
        <a:ext cx="3048000" cy="1524000"/>
      </dsp:txXfrm>
    </dsp:sp>
    <dsp:sp modelId="{04AE9339-CDA8-4A4D-BD89-72762DBB1583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Protocol</a:t>
          </a:r>
          <a:br>
            <a:rPr lang="en-US" sz="2000" kern="1200" dirty="0" smtClean="0"/>
          </a:br>
          <a:r>
            <a:rPr lang="en-US" sz="2000" kern="1200" dirty="0" smtClean="0"/>
            <a:t>=</a:t>
          </a:r>
          <a:br>
            <a:rPr lang="en-US" sz="2000" kern="1200" dirty="0" smtClean="0"/>
          </a:br>
          <a:r>
            <a:rPr lang="en-US" sz="2000" kern="1200" dirty="0" smtClean="0"/>
            <a:t>What assertions will be made.</a:t>
          </a:r>
          <a:endParaRPr lang="en-US" sz="2000" kern="1200" dirty="0"/>
        </a:p>
      </dsp:txBody>
      <dsp:txXfrm>
        <a:off x="3048000" y="0"/>
        <a:ext cx="3048000" cy="1524000"/>
      </dsp:txXfrm>
    </dsp:sp>
    <dsp:sp modelId="{4FC1029D-7CD7-EE46-83F1-A6767C7FBDED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Bindings </a:t>
          </a:r>
          <a:br>
            <a:rPr lang="en-US" sz="2000" kern="1200" dirty="0" smtClean="0"/>
          </a:br>
          <a:r>
            <a:rPr lang="en-US" sz="2000" kern="1200" dirty="0" smtClean="0"/>
            <a:t>=</a:t>
          </a:r>
          <a:br>
            <a:rPr lang="en-US" sz="2000" kern="1200" dirty="0" smtClean="0"/>
          </a:br>
          <a:r>
            <a:rPr lang="en-US" sz="2000" kern="1200" dirty="0" smtClean="0"/>
            <a:t>HOW these assertions will be made</a:t>
          </a:r>
        </a:p>
      </dsp:txBody>
      <dsp:txXfrm rot="10800000">
        <a:off x="0" y="2539999"/>
        <a:ext cx="3048000" cy="1524000"/>
      </dsp:txXfrm>
    </dsp:sp>
    <dsp:sp modelId="{5C6AA90B-9CA8-8642-BE8C-535ED9A26AFA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Profile</a:t>
          </a:r>
          <a:br>
            <a:rPr lang="en-US" sz="2000" kern="1200" dirty="0" smtClean="0"/>
          </a:br>
          <a:r>
            <a:rPr lang="en-US" sz="2000" kern="1200" dirty="0" smtClean="0"/>
            <a:t>=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this gets deployed in a specific community</a:t>
          </a:r>
          <a:endParaRPr lang="en-US" sz="2000" kern="1200" dirty="0"/>
        </a:p>
      </dsp:txBody>
      <dsp:txXfrm rot="-5400000">
        <a:off x="3048000" y="2539999"/>
        <a:ext cx="3048000" cy="1524000"/>
      </dsp:txXfrm>
    </dsp:sp>
    <dsp:sp modelId="{9297169F-17BC-2D47-934A-2390702965B3}">
      <dsp:nvSpPr>
        <dsp:cNvPr id="0" name=""/>
        <dsp:cNvSpPr/>
      </dsp:nvSpPr>
      <dsp:spPr>
        <a:xfrm>
          <a:off x="2133600" y="1523999"/>
          <a:ext cx="1828800" cy="1016000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SAML</a:t>
          </a:r>
        </a:p>
      </dsp:txBody>
      <dsp:txXfrm>
        <a:off x="2183197" y="1573596"/>
        <a:ext cx="1729606" cy="9168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B5AD3-4908-1A43-9716-06A21A00E61A}">
      <dsp:nvSpPr>
        <dsp:cNvPr id="0" name=""/>
        <dsp:cNvSpPr/>
      </dsp:nvSpPr>
      <dsp:spPr>
        <a:xfrm>
          <a:off x="0" y="26335"/>
          <a:ext cx="6264695" cy="4797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Assertion</a:t>
          </a:r>
          <a:endParaRPr lang="en-US" sz="2000" kern="1200" dirty="0"/>
        </a:p>
      </dsp:txBody>
      <dsp:txXfrm>
        <a:off x="23417" y="49752"/>
        <a:ext cx="6217861" cy="432866"/>
      </dsp:txXfrm>
    </dsp:sp>
    <dsp:sp modelId="{07B4CD66-FBB6-1340-A9A0-CD43E76221E5}">
      <dsp:nvSpPr>
        <dsp:cNvPr id="0" name=""/>
        <dsp:cNvSpPr/>
      </dsp:nvSpPr>
      <dsp:spPr>
        <a:xfrm>
          <a:off x="0" y="506036"/>
          <a:ext cx="6264695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904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“Hello this is Dobby”.</a:t>
          </a:r>
          <a:endParaRPr lang="en-US" sz="1600" kern="1200" dirty="0"/>
        </a:p>
      </dsp:txBody>
      <dsp:txXfrm>
        <a:off x="0" y="506036"/>
        <a:ext cx="6264695" cy="331200"/>
      </dsp:txXfrm>
    </dsp:sp>
    <dsp:sp modelId="{E1B90F12-41A6-D94E-8FD4-3661678F17CC}">
      <dsp:nvSpPr>
        <dsp:cNvPr id="0" name=""/>
        <dsp:cNvSpPr/>
      </dsp:nvSpPr>
      <dsp:spPr>
        <a:xfrm>
          <a:off x="0" y="837236"/>
          <a:ext cx="6264695" cy="4797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Protocol</a:t>
          </a:r>
          <a:endParaRPr lang="en-US" sz="2000" kern="1200" dirty="0"/>
        </a:p>
      </dsp:txBody>
      <dsp:txXfrm>
        <a:off x="23417" y="860653"/>
        <a:ext cx="6217861" cy="432866"/>
      </dsp:txXfrm>
    </dsp:sp>
    <dsp:sp modelId="{CCE99269-6CF6-1041-8FAB-4EEF2F137C18}">
      <dsp:nvSpPr>
        <dsp:cNvPr id="0" name=""/>
        <dsp:cNvSpPr/>
      </dsp:nvSpPr>
      <dsp:spPr>
        <a:xfrm>
          <a:off x="0" y="1316936"/>
          <a:ext cx="6264695" cy="724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904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“Hi this is Hogwarts with some information.  Dobby would like to contact you and he would like to tell you some information.  This information is his name.”</a:t>
          </a:r>
          <a:endParaRPr lang="en-US" sz="1600" kern="1200" dirty="0"/>
        </a:p>
      </dsp:txBody>
      <dsp:txXfrm>
        <a:off x="0" y="1316936"/>
        <a:ext cx="6264695" cy="724500"/>
      </dsp:txXfrm>
    </dsp:sp>
    <dsp:sp modelId="{4A737686-4A99-6C41-A1D7-BF486B4A6911}">
      <dsp:nvSpPr>
        <dsp:cNvPr id="0" name=""/>
        <dsp:cNvSpPr/>
      </dsp:nvSpPr>
      <dsp:spPr>
        <a:xfrm>
          <a:off x="0" y="2041436"/>
          <a:ext cx="6264695" cy="4797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Binding</a:t>
          </a:r>
          <a:endParaRPr lang="en-US" sz="2000" kern="1200" dirty="0"/>
        </a:p>
      </dsp:txBody>
      <dsp:txXfrm>
        <a:off x="23417" y="2064853"/>
        <a:ext cx="6217861" cy="432866"/>
      </dsp:txXfrm>
    </dsp:sp>
    <dsp:sp modelId="{9FBF2417-3E31-3A40-8BF2-998685FB2561}">
      <dsp:nvSpPr>
        <dsp:cNvPr id="0" name=""/>
        <dsp:cNvSpPr/>
      </dsp:nvSpPr>
      <dsp:spPr>
        <a:xfrm>
          <a:off x="0" y="2521136"/>
          <a:ext cx="6264695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904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“Dobby will only be able to talk to you via Owl Service and not via Howler”. </a:t>
          </a:r>
          <a:endParaRPr lang="en-US" sz="1600" kern="1200" dirty="0"/>
        </a:p>
      </dsp:txBody>
      <dsp:txXfrm>
        <a:off x="0" y="2521136"/>
        <a:ext cx="6264695" cy="496800"/>
      </dsp:txXfrm>
    </dsp:sp>
    <dsp:sp modelId="{6F34DFD5-D70B-9046-A69D-5EB8817E26CA}">
      <dsp:nvSpPr>
        <dsp:cNvPr id="0" name=""/>
        <dsp:cNvSpPr/>
      </dsp:nvSpPr>
      <dsp:spPr>
        <a:xfrm>
          <a:off x="0" y="3017936"/>
          <a:ext cx="6264695" cy="4797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Profile</a:t>
          </a:r>
          <a:endParaRPr lang="en-US" sz="2000" kern="1200" dirty="0"/>
        </a:p>
      </dsp:txBody>
      <dsp:txXfrm>
        <a:off x="23417" y="3041353"/>
        <a:ext cx="6217861" cy="432866"/>
      </dsp:txXfrm>
    </dsp:sp>
    <dsp:sp modelId="{67A3D51E-C765-2048-B98A-3CCC05914E7B}">
      <dsp:nvSpPr>
        <dsp:cNvPr id="0" name=""/>
        <dsp:cNvSpPr/>
      </dsp:nvSpPr>
      <dsp:spPr>
        <a:xfrm>
          <a:off x="0" y="3497636"/>
          <a:ext cx="6264695" cy="724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904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“Hogwarts choses to use Owl Service to talk to the outside world.  Hogwarts will not send owls to </a:t>
          </a:r>
          <a:r>
            <a:rPr lang="en-US" sz="1600" kern="1200" dirty="0" err="1" smtClean="0"/>
            <a:t>Dementors</a:t>
          </a:r>
          <a:r>
            <a:rPr lang="en-US" sz="1600" kern="1200" dirty="0" smtClean="0"/>
            <a:t> or </a:t>
          </a:r>
          <a:r>
            <a:rPr lang="en-US" sz="1600" kern="1200" dirty="0" err="1" smtClean="0"/>
            <a:t>Muggles</a:t>
          </a:r>
          <a:r>
            <a:rPr lang="en-US" sz="1600" kern="1200" dirty="0" smtClean="0"/>
            <a:t> but will always send them to qualified Wizards.”</a:t>
          </a:r>
          <a:endParaRPr lang="en-US" sz="1600" kern="1200" dirty="0"/>
        </a:p>
      </dsp:txBody>
      <dsp:txXfrm>
        <a:off x="0" y="3497636"/>
        <a:ext cx="6264695" cy="7245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3E717A-D163-D34C-BEC5-5FA31A2EDC48}">
      <dsp:nvSpPr>
        <dsp:cNvPr id="0" name=""/>
        <dsp:cNvSpPr/>
      </dsp:nvSpPr>
      <dsp:spPr>
        <a:xfrm>
          <a:off x="2488348" y="1472348"/>
          <a:ext cx="1119303" cy="11193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Shibboleth</a:t>
          </a:r>
          <a:endParaRPr lang="en-US" sz="1300" kern="1200" dirty="0"/>
        </a:p>
      </dsp:txBody>
      <dsp:txXfrm>
        <a:off x="2652266" y="1636266"/>
        <a:ext cx="791467" cy="791467"/>
      </dsp:txXfrm>
    </dsp:sp>
    <dsp:sp modelId="{39018432-B218-9045-AE8A-E1C6EBA2F733}">
      <dsp:nvSpPr>
        <dsp:cNvPr id="0" name=""/>
        <dsp:cNvSpPr/>
      </dsp:nvSpPr>
      <dsp:spPr>
        <a:xfrm rot="16200000">
          <a:off x="2878775" y="1286598"/>
          <a:ext cx="338449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338449" y="1652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39538" y="1294661"/>
        <a:ext cx="16922" cy="16922"/>
      </dsp:txXfrm>
    </dsp:sp>
    <dsp:sp modelId="{23E20601-1327-504A-B8BC-E65DFE3CAA79}">
      <dsp:nvSpPr>
        <dsp:cNvPr id="0" name=""/>
        <dsp:cNvSpPr/>
      </dsp:nvSpPr>
      <dsp:spPr>
        <a:xfrm>
          <a:off x="2488348" y="14594"/>
          <a:ext cx="1119303" cy="11193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IdP</a:t>
          </a:r>
          <a:endParaRPr lang="en-US" sz="2100" kern="1200" dirty="0"/>
        </a:p>
      </dsp:txBody>
      <dsp:txXfrm>
        <a:off x="2652266" y="178512"/>
        <a:ext cx="791467" cy="791467"/>
      </dsp:txXfrm>
    </dsp:sp>
    <dsp:sp modelId="{BAF071BC-A8EE-9F4E-97BA-E051FFE0921B}">
      <dsp:nvSpPr>
        <dsp:cNvPr id="0" name=""/>
        <dsp:cNvSpPr/>
      </dsp:nvSpPr>
      <dsp:spPr>
        <a:xfrm>
          <a:off x="3607651" y="2015474"/>
          <a:ext cx="338449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338449" y="1652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68415" y="2023538"/>
        <a:ext cx="16922" cy="16922"/>
      </dsp:txXfrm>
    </dsp:sp>
    <dsp:sp modelId="{9628E126-DDBF-1645-AEB2-CF52A940C8CF}">
      <dsp:nvSpPr>
        <dsp:cNvPr id="0" name=""/>
        <dsp:cNvSpPr/>
      </dsp:nvSpPr>
      <dsp:spPr>
        <a:xfrm>
          <a:off x="3946101" y="1472348"/>
          <a:ext cx="1119303" cy="11193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SP</a:t>
          </a:r>
          <a:endParaRPr lang="en-US" sz="2100" kern="1200" dirty="0"/>
        </a:p>
      </dsp:txBody>
      <dsp:txXfrm>
        <a:off x="4110019" y="1636266"/>
        <a:ext cx="791467" cy="791467"/>
      </dsp:txXfrm>
    </dsp:sp>
    <dsp:sp modelId="{66956BB3-39CF-F84C-917D-397C6DE8A6A0}">
      <dsp:nvSpPr>
        <dsp:cNvPr id="0" name=""/>
        <dsp:cNvSpPr/>
      </dsp:nvSpPr>
      <dsp:spPr>
        <a:xfrm rot="5400000">
          <a:off x="2878775" y="2744351"/>
          <a:ext cx="338449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338449" y="1652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39538" y="2752415"/>
        <a:ext cx="16922" cy="16922"/>
      </dsp:txXfrm>
    </dsp:sp>
    <dsp:sp modelId="{E264C198-7557-0048-A1BE-76DA315D1E4C}">
      <dsp:nvSpPr>
        <dsp:cNvPr id="0" name=""/>
        <dsp:cNvSpPr/>
      </dsp:nvSpPr>
      <dsp:spPr>
        <a:xfrm>
          <a:off x="2488348" y="2930101"/>
          <a:ext cx="1119303" cy="11193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WAYF</a:t>
          </a:r>
          <a:endParaRPr lang="en-US" sz="2100" kern="1200" dirty="0"/>
        </a:p>
      </dsp:txBody>
      <dsp:txXfrm>
        <a:off x="2652266" y="3094019"/>
        <a:ext cx="791467" cy="791467"/>
      </dsp:txXfrm>
    </dsp:sp>
    <dsp:sp modelId="{1639FA3E-407F-8042-B2EE-B534A2880C4F}">
      <dsp:nvSpPr>
        <dsp:cNvPr id="0" name=""/>
        <dsp:cNvSpPr/>
      </dsp:nvSpPr>
      <dsp:spPr>
        <a:xfrm rot="10800000">
          <a:off x="2149898" y="2015474"/>
          <a:ext cx="338449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338449" y="1652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310661" y="2023538"/>
        <a:ext cx="16922" cy="16922"/>
      </dsp:txXfrm>
    </dsp:sp>
    <dsp:sp modelId="{15DD0FAE-0C3E-0E4C-B9F0-2ABAA337D2D7}">
      <dsp:nvSpPr>
        <dsp:cNvPr id="0" name=""/>
        <dsp:cNvSpPr/>
      </dsp:nvSpPr>
      <dsp:spPr>
        <a:xfrm>
          <a:off x="1030594" y="1472348"/>
          <a:ext cx="1119303" cy="11193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Fed Tools</a:t>
          </a:r>
          <a:endParaRPr lang="en-US" sz="2100" kern="1200" dirty="0"/>
        </a:p>
      </dsp:txBody>
      <dsp:txXfrm>
        <a:off x="1194512" y="1636266"/>
        <a:ext cx="791467" cy="7914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C0FA2-832A-B441-AE9F-7F8C10331678}">
      <dsp:nvSpPr>
        <dsp:cNvPr id="0" name=""/>
        <dsp:cNvSpPr/>
      </dsp:nvSpPr>
      <dsp:spPr>
        <a:xfrm>
          <a:off x="6067" y="60239"/>
          <a:ext cx="3425999" cy="114572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eduPersonScopedAffilation</a:t>
          </a:r>
          <a:endParaRPr lang="en-US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578929" y="60239"/>
        <a:ext cx="2280276" cy="1145723"/>
      </dsp:txXfrm>
    </dsp:sp>
    <dsp:sp modelId="{B893EF78-3AB0-BC40-BE12-E472D9DD52D3}">
      <dsp:nvSpPr>
        <dsp:cNvPr id="0" name=""/>
        <dsp:cNvSpPr/>
      </dsp:nvSpPr>
      <dsp:spPr>
        <a:xfrm>
          <a:off x="3059706" y="157625"/>
          <a:ext cx="5862846" cy="9509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who you are in an </a:t>
          </a:r>
          <a:r>
            <a:rPr lang="en-US" sz="1200" kern="1200" dirty="0" err="1" smtClean="0"/>
            <a:t>organisation</a:t>
          </a:r>
          <a:r>
            <a:rPr lang="en-US" sz="1200" kern="1200" dirty="0" smtClean="0"/>
            <a:t>: student, staff, affiliate, library walk-in, house elf, dark lord. </a:t>
          </a:r>
          <a:endParaRPr lang="en-US" sz="1200" kern="1200" dirty="0"/>
        </a:p>
      </dsp:txBody>
      <dsp:txXfrm>
        <a:off x="3535181" y="157625"/>
        <a:ext cx="4911896" cy="950950"/>
      </dsp:txXfrm>
    </dsp:sp>
    <dsp:sp modelId="{09E23DA3-B15F-2940-8EE8-A21710ABF52C}">
      <dsp:nvSpPr>
        <dsp:cNvPr id="0" name=""/>
        <dsp:cNvSpPr/>
      </dsp:nvSpPr>
      <dsp:spPr>
        <a:xfrm>
          <a:off x="6067" y="1366364"/>
          <a:ext cx="3425999" cy="114572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eduPersonPrincipleName</a:t>
          </a:r>
          <a:endParaRPr lang="en-US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578929" y="1366364"/>
        <a:ext cx="2280276" cy="1145723"/>
      </dsp:txXfrm>
    </dsp:sp>
    <dsp:sp modelId="{172A2E66-EEFA-7C4F-8E0B-11EF4832B1AB}">
      <dsp:nvSpPr>
        <dsp:cNvPr id="0" name=""/>
        <dsp:cNvSpPr/>
      </dsp:nvSpPr>
      <dsp:spPr>
        <a:xfrm>
          <a:off x="3059706" y="1463750"/>
          <a:ext cx="5862846" cy="9509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 “a persistent, globally unique user identifier”.  Also scoped, so can look like an email address: </a:t>
          </a:r>
          <a:r>
            <a:rPr lang="en-US" sz="1200" kern="1200" dirty="0" err="1" smtClean="0"/>
            <a:t>harryp@hogwarts.ac.uk</a:t>
          </a:r>
          <a:r>
            <a:rPr lang="en-US" sz="1200" kern="1200" dirty="0" smtClean="0"/>
            <a:t/>
          </a:r>
          <a:br>
            <a:rPr lang="en-US" sz="1200" kern="1200" dirty="0" smtClean="0"/>
          </a:br>
          <a:endParaRPr lang="en-US" sz="1200" kern="1200" dirty="0"/>
        </a:p>
      </dsp:txBody>
      <dsp:txXfrm>
        <a:off x="3535181" y="1463750"/>
        <a:ext cx="4911896" cy="950950"/>
      </dsp:txXfrm>
    </dsp:sp>
    <dsp:sp modelId="{09189175-1391-5E4F-AE52-AF95E693008D}">
      <dsp:nvSpPr>
        <dsp:cNvPr id="0" name=""/>
        <dsp:cNvSpPr/>
      </dsp:nvSpPr>
      <dsp:spPr>
        <a:xfrm>
          <a:off x="6067" y="2672488"/>
          <a:ext cx="3425999" cy="114572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eduPersonTargetedID</a:t>
          </a:r>
          <a:endParaRPr lang="en-US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578929" y="2672488"/>
        <a:ext cx="2280276" cy="1145723"/>
      </dsp:txXfrm>
    </dsp:sp>
    <dsp:sp modelId="{DA56956B-539A-9E49-955F-529B0B955EC0}">
      <dsp:nvSpPr>
        <dsp:cNvPr id="0" name=""/>
        <dsp:cNvSpPr/>
      </dsp:nvSpPr>
      <dsp:spPr>
        <a:xfrm>
          <a:off x="3059706" y="2769875"/>
          <a:ext cx="5862846" cy="9509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  a random number associated with you, that gives no personal information about you. </a:t>
          </a:r>
          <a:br>
            <a:rPr lang="en-US" sz="1200" kern="1200" dirty="0" smtClean="0"/>
          </a:br>
          <a:endParaRPr lang="en-US" sz="1200" kern="1200" dirty="0"/>
        </a:p>
      </dsp:txBody>
      <dsp:txXfrm>
        <a:off x="3535181" y="2769875"/>
        <a:ext cx="4911896" cy="950950"/>
      </dsp:txXfrm>
    </dsp:sp>
    <dsp:sp modelId="{BE6545FD-EA7F-3046-B00B-0D804157507A}">
      <dsp:nvSpPr>
        <dsp:cNvPr id="0" name=""/>
        <dsp:cNvSpPr/>
      </dsp:nvSpPr>
      <dsp:spPr>
        <a:xfrm>
          <a:off x="6067" y="3978613"/>
          <a:ext cx="3425999" cy="114572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eduPersonEntitlement</a:t>
          </a:r>
          <a:endParaRPr lang="en-US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578929" y="3978613"/>
        <a:ext cx="2280276" cy="1145723"/>
      </dsp:txXfrm>
    </dsp:sp>
    <dsp:sp modelId="{16325411-D548-0649-B7D0-27CDB9BD06C3}">
      <dsp:nvSpPr>
        <dsp:cNvPr id="0" name=""/>
        <dsp:cNvSpPr/>
      </dsp:nvSpPr>
      <dsp:spPr>
        <a:xfrm>
          <a:off x="3059706" y="4075999"/>
          <a:ext cx="5862846" cy="9509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 a bit of a cheat.  Place to catch specific requirements that don’t fit elsewhere.</a:t>
          </a:r>
          <a:r>
            <a:rPr lang="en-US" sz="900" kern="1200" dirty="0" smtClean="0"/>
            <a:t> </a:t>
          </a:r>
          <a:endParaRPr lang="en-US" sz="900" kern="1200" dirty="0"/>
        </a:p>
      </dsp:txBody>
      <dsp:txXfrm>
        <a:off x="3535181" y="4075999"/>
        <a:ext cx="4911896" cy="9509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F9D76-E546-4548-87F1-34792432DF3A}">
      <dsp:nvSpPr>
        <dsp:cNvPr id="0" name=""/>
        <dsp:cNvSpPr/>
      </dsp:nvSpPr>
      <dsp:spPr>
        <a:xfrm rot="5400000">
          <a:off x="1897217" y="1493734"/>
          <a:ext cx="1321079" cy="150400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F54845-9715-D947-9B13-800FB4A0A4C8}">
      <dsp:nvSpPr>
        <dsp:cNvPr id="0" name=""/>
        <dsp:cNvSpPr/>
      </dsp:nvSpPr>
      <dsp:spPr>
        <a:xfrm>
          <a:off x="1547212" y="29291"/>
          <a:ext cx="2223920" cy="155667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SP applies to be in research and scholarship category</a:t>
          </a:r>
          <a:endParaRPr lang="en-US" sz="1700" kern="1200" dirty="0"/>
        </a:p>
      </dsp:txBody>
      <dsp:txXfrm>
        <a:off x="1623216" y="105295"/>
        <a:ext cx="2071912" cy="1404664"/>
      </dsp:txXfrm>
    </dsp:sp>
    <dsp:sp modelId="{7120B3E6-454B-554B-B26D-6A0FF1171981}">
      <dsp:nvSpPr>
        <dsp:cNvPr id="0" name=""/>
        <dsp:cNvSpPr/>
      </dsp:nvSpPr>
      <dsp:spPr>
        <a:xfrm>
          <a:off x="3771132" y="177755"/>
          <a:ext cx="1617467" cy="1258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CD6324-1153-3648-8654-DF94ACBB0C8B}">
      <dsp:nvSpPr>
        <dsp:cNvPr id="0" name=""/>
        <dsp:cNvSpPr/>
      </dsp:nvSpPr>
      <dsp:spPr>
        <a:xfrm rot="5400000">
          <a:off x="3741084" y="3242391"/>
          <a:ext cx="1321079" cy="150400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FCCE555-780C-9444-A966-C1455BD0CC09}">
      <dsp:nvSpPr>
        <dsp:cNvPr id="0" name=""/>
        <dsp:cNvSpPr/>
      </dsp:nvSpPr>
      <dsp:spPr>
        <a:xfrm>
          <a:off x="3391078" y="1777947"/>
          <a:ext cx="2223920" cy="155667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Federation checks purpose of SP business and ‘need’ for attributes.  Tags SP Entity</a:t>
          </a:r>
          <a:endParaRPr lang="en-US" sz="1700" kern="1200" dirty="0"/>
        </a:p>
      </dsp:txBody>
      <dsp:txXfrm>
        <a:off x="3467082" y="1853951"/>
        <a:ext cx="2071912" cy="1404664"/>
      </dsp:txXfrm>
    </dsp:sp>
    <dsp:sp modelId="{97360179-EE88-5741-BD04-EFF271D36524}">
      <dsp:nvSpPr>
        <dsp:cNvPr id="0" name=""/>
        <dsp:cNvSpPr/>
      </dsp:nvSpPr>
      <dsp:spPr>
        <a:xfrm>
          <a:off x="5614998" y="1926412"/>
          <a:ext cx="1617467" cy="1258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FEC3B5-D4A3-EB4D-8C61-E17E66F268C9}">
      <dsp:nvSpPr>
        <dsp:cNvPr id="0" name=""/>
        <dsp:cNvSpPr/>
      </dsp:nvSpPr>
      <dsp:spPr>
        <a:xfrm>
          <a:off x="5234944" y="3526604"/>
          <a:ext cx="2223920" cy="155667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IdP</a:t>
          </a:r>
          <a:r>
            <a:rPr lang="en-US" sz="1700" kern="1200" dirty="0" smtClean="0"/>
            <a:t> has already decided to support R&amp;S with support tag – attributes </a:t>
          </a:r>
          <a:r>
            <a:rPr lang="en-US" sz="1700" kern="1200" dirty="0" err="1" smtClean="0"/>
            <a:t>automagically</a:t>
          </a:r>
          <a:r>
            <a:rPr lang="en-US" sz="1700" kern="1200" dirty="0" smtClean="0"/>
            <a:t> flow!</a:t>
          </a:r>
          <a:endParaRPr lang="en-US" sz="1700" kern="1200" dirty="0"/>
        </a:p>
      </dsp:txBody>
      <dsp:txXfrm>
        <a:off x="5310948" y="3602608"/>
        <a:ext cx="2071912" cy="1404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D887CAA-F605-434D-A5F0-5B728562E6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577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DADBDD1-DAD8-443E-B655-F95A225646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74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344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Fix image</a:t>
            </a:r>
          </a:p>
          <a:p>
            <a:pPr lvl="0"/>
            <a:r>
              <a:rPr lang="en-GB" dirty="0" smtClean="0"/>
              <a:t>Learn the principles behind eduGAIN, FaaS, Enabling Users, </a:t>
            </a:r>
          </a:p>
          <a:p>
            <a:pPr lvl="0"/>
            <a:r>
              <a:rPr lang="en-GB" dirty="0" smtClean="0"/>
              <a:t>Highlight differences with eduroam and </a:t>
            </a:r>
            <a:r>
              <a:rPr lang="en-GB" dirty="0" err="1" smtClean="0"/>
              <a:t>moonshot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841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8EA659-6AC7-A349-B360-4CD4C8508E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54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Plan to</a:t>
            </a:r>
            <a:r>
              <a:rPr lang="en-US" baseline="0" dirty="0" smtClean="0"/>
              <a:t> demo the bad discovery if possible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554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Plan to do live demo of these slides if possible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57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067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6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rgbClr val="182B52"/>
                </a:solidFill>
              </a:defRPr>
            </a:lvl1pPr>
            <a:lvl2pPr marL="457122" indent="0">
              <a:buNone/>
              <a:defRPr sz="2800"/>
            </a:lvl2pPr>
            <a:lvl3pPr marL="914242" indent="0">
              <a:buNone/>
              <a:defRPr sz="2400"/>
            </a:lvl3pPr>
            <a:lvl4pPr marL="1371361" indent="0">
              <a:buNone/>
              <a:defRPr sz="2000"/>
            </a:lvl4pPr>
            <a:lvl5pPr marL="1828483" indent="0">
              <a:buNone/>
              <a:defRPr sz="2000"/>
            </a:lvl5pPr>
            <a:lvl6pPr marL="2285604" indent="0">
              <a:buNone/>
              <a:defRPr sz="2000"/>
            </a:lvl6pPr>
            <a:lvl7pPr marL="2742724" indent="0">
              <a:buNone/>
              <a:defRPr sz="2000"/>
            </a:lvl7pPr>
            <a:lvl8pPr marL="3199845" indent="0">
              <a:buNone/>
              <a:defRPr sz="2000"/>
            </a:lvl8pPr>
            <a:lvl9pPr marL="3656965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rgbClr val="182B52"/>
                </a:solidFill>
              </a:defRPr>
            </a:lvl1pPr>
            <a:lvl2pPr marL="457122" indent="0">
              <a:buNone/>
              <a:defRPr sz="1200"/>
            </a:lvl2pPr>
            <a:lvl3pPr marL="914242" indent="0">
              <a:buNone/>
              <a:defRPr sz="1000"/>
            </a:lvl3pPr>
            <a:lvl4pPr marL="1371361" indent="0">
              <a:buNone/>
              <a:defRPr sz="900"/>
            </a:lvl4pPr>
            <a:lvl5pPr marL="1828483" indent="0">
              <a:buNone/>
              <a:defRPr sz="900"/>
            </a:lvl5pPr>
            <a:lvl6pPr marL="2285604" indent="0">
              <a:buNone/>
              <a:defRPr sz="900"/>
            </a:lvl6pPr>
            <a:lvl7pPr marL="2742724" indent="0">
              <a:buNone/>
              <a:defRPr sz="900"/>
            </a:lvl7pPr>
            <a:lvl8pPr marL="3199845" indent="0">
              <a:buNone/>
              <a:defRPr sz="900"/>
            </a:lvl8pPr>
            <a:lvl9pPr marL="3656965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</a:lstStyle>
          <a:p>
            <a:fld id="{C9F0E985-7557-794B-A5C8-4950C1091B39}" type="datetime1">
              <a:rPr lang="en-AU" smtClean="0"/>
              <a:pPr/>
              <a:t>23/07/2014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947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914242" eaLnBrk="1" hangingPunct="1">
              <a:spcBef>
                <a:spcPct val="50000"/>
              </a:spcBef>
            </a:pPr>
            <a:endParaRPr lang="nl-BE" sz="18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lIns="91424" tIns="45713" rIns="91424" bIns="45713" anchor="ctr"/>
          <a:lstStyle/>
          <a:p>
            <a:pPr algn="ctr" defTabSz="914242"/>
            <a:endParaRPr lang="nl-BE">
              <a:solidFill>
                <a:srgbClr val="000E2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6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1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45713" rIns="91424" bIns="45713"/>
          <a:lstStyle/>
          <a:p>
            <a:pPr defTabSz="914242" eaLnBrk="1" hangingPunct="1">
              <a:spcBef>
                <a:spcPct val="50000"/>
              </a:spcBef>
            </a:pPr>
            <a:endParaRPr lang="nl-BE" sz="18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C2984B-6C6A-4146-9EB7-A52B777D918B}" type="datetime1">
              <a:rPr lang="en-AU" smtClean="0">
                <a:solidFill>
                  <a:srgbClr val="FFFFFF"/>
                </a:solidFill>
              </a:rPr>
              <a:pPr/>
              <a:t>23/07/2014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4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3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3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1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423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www.geant.net</a:t>
            </a:r>
          </a:p>
          <a:p>
            <a:pPr algn="ctr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3739680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914242" eaLnBrk="1" hangingPunct="1">
              <a:spcBef>
                <a:spcPct val="50000"/>
              </a:spcBef>
            </a:pPr>
            <a:endParaRPr lang="nl-BE" sz="18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lIns="91424" tIns="45713" rIns="91424" bIns="45713" anchor="ctr"/>
          <a:lstStyle/>
          <a:p>
            <a:pPr algn="ctr" defTabSz="914242"/>
            <a:endParaRPr lang="nl-BE">
              <a:solidFill>
                <a:srgbClr val="000E2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6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1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45713" rIns="91424" bIns="45713"/>
          <a:lstStyle/>
          <a:p>
            <a:pPr defTabSz="914242" eaLnBrk="1" hangingPunct="1">
              <a:spcBef>
                <a:spcPct val="50000"/>
              </a:spcBef>
            </a:pPr>
            <a:endParaRPr lang="nl-BE" sz="18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0AFA5E5-5D75-F741-ACAE-6FA0935B5CDD}" type="datetime1">
              <a:rPr lang="en-AU" smtClean="0">
                <a:solidFill>
                  <a:srgbClr val="FFFFFF"/>
                </a:solidFill>
              </a:rPr>
              <a:pPr/>
              <a:t>23/07/2014</a:t>
            </a:fld>
            <a:endParaRPr lang="nl-NL">
              <a:solidFill>
                <a:srgbClr val="FFFFFF"/>
              </a:solidFill>
            </a:endParaRPr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4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3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>
                <a:solidFill>
                  <a:srgbClr val="FFFFFF"/>
                </a:solidFill>
              </a:rPr>
              <a:pPr/>
              <a:t>‹#›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3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773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  <a:lvl2pPr>
              <a:defRPr>
                <a:solidFill>
                  <a:srgbClr val="182B52"/>
                </a:solidFill>
              </a:defRPr>
            </a:lvl2pPr>
            <a:lvl3pPr>
              <a:defRPr>
                <a:solidFill>
                  <a:srgbClr val="182B52"/>
                </a:solidFill>
              </a:defRPr>
            </a:lvl3pPr>
            <a:lvl4pPr>
              <a:defRPr>
                <a:solidFill>
                  <a:srgbClr val="182B52"/>
                </a:solidFill>
              </a:defRPr>
            </a:lvl4pPr>
            <a:lvl5pPr>
              <a:defRPr>
                <a:solidFill>
                  <a:srgbClr val="182B52"/>
                </a:solidFill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FB3FEC-2581-1744-A4D9-DCFC382E83AA}" type="datetime1">
              <a:rPr lang="en-AU" smtClean="0"/>
              <a:pPr/>
              <a:t>23/07/2014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D8E6A-08C9-49B9-A7D5-27A98AD8C28F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7183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4320000"/>
            <a:ext cx="7920000" cy="1440000"/>
          </a:xfrm>
        </p:spPr>
        <p:txBody>
          <a:bodyPr anchor="t"/>
          <a:lstStyle>
            <a:lvl1pPr algn="l">
              <a:defRPr sz="3600" b="1" cap="all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2880002"/>
            <a:ext cx="7920000" cy="14400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82B52"/>
                </a:solidFill>
              </a:defRPr>
            </a:lvl1pPr>
            <a:lvl2pPr marL="457122" indent="0">
              <a:buNone/>
              <a:defRPr sz="1800"/>
            </a:lvl2pPr>
            <a:lvl3pPr marL="914242" indent="0">
              <a:buNone/>
              <a:defRPr sz="1600"/>
            </a:lvl3pPr>
            <a:lvl4pPr marL="1371361" indent="0">
              <a:buNone/>
              <a:defRPr sz="1400"/>
            </a:lvl4pPr>
            <a:lvl5pPr marL="1828483" indent="0">
              <a:buNone/>
              <a:defRPr sz="1400"/>
            </a:lvl5pPr>
            <a:lvl6pPr marL="2285604" indent="0">
              <a:buNone/>
              <a:defRPr sz="1400"/>
            </a:lvl6pPr>
            <a:lvl7pPr marL="2742724" indent="0">
              <a:buNone/>
              <a:defRPr sz="1400"/>
            </a:lvl7pPr>
            <a:lvl8pPr marL="3199845" indent="0">
              <a:buNone/>
              <a:defRPr sz="1400"/>
            </a:lvl8pPr>
            <a:lvl9pPr marL="3656965" indent="0">
              <a:buNone/>
              <a:defRPr sz="14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34C68-C269-F147-BEE6-A44048768662}" type="datetime1">
              <a:rPr lang="en-AU" smtClean="0"/>
              <a:pPr/>
              <a:t>23/07/2014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EFFD1-DFB2-4CEF-BBC9-E2EBFFEDE494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537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19142" y="1258888"/>
            <a:ext cx="3852862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786314" y="1285860"/>
            <a:ext cx="3852000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24F067-5128-814B-95E8-94F5CD2D59A0}" type="datetime1">
              <a:rPr lang="en-AU" smtClean="0"/>
              <a:pPr/>
              <a:t>23/07/2014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574D-8DFA-4EB5-BF30-236E4224952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751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122" indent="0">
              <a:buNone/>
              <a:defRPr sz="2000" b="1"/>
            </a:lvl2pPr>
            <a:lvl3pPr marL="914242" indent="0">
              <a:buNone/>
              <a:defRPr sz="1800" b="1"/>
            </a:lvl3pPr>
            <a:lvl4pPr marL="1371361" indent="0">
              <a:buNone/>
              <a:defRPr sz="1600" b="1"/>
            </a:lvl4pPr>
            <a:lvl5pPr marL="1828483" indent="0">
              <a:buNone/>
              <a:defRPr sz="1600" b="1"/>
            </a:lvl5pPr>
            <a:lvl6pPr marL="2285604" indent="0">
              <a:buNone/>
              <a:defRPr sz="1600" b="1"/>
            </a:lvl6pPr>
            <a:lvl7pPr marL="2742724" indent="0">
              <a:buNone/>
              <a:defRPr sz="1600" b="1"/>
            </a:lvl7pPr>
            <a:lvl8pPr marL="319984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60001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122" indent="0">
              <a:buNone/>
              <a:defRPr sz="2000" b="1"/>
            </a:lvl2pPr>
            <a:lvl3pPr marL="914242" indent="0">
              <a:buNone/>
              <a:defRPr sz="1800" b="1"/>
            </a:lvl3pPr>
            <a:lvl4pPr marL="1371361" indent="0">
              <a:buNone/>
              <a:defRPr sz="1600" b="1"/>
            </a:lvl4pPr>
            <a:lvl5pPr marL="1828483" indent="0">
              <a:buNone/>
              <a:defRPr sz="1600" b="1"/>
            </a:lvl5pPr>
            <a:lvl6pPr marL="2285604" indent="0">
              <a:buNone/>
              <a:defRPr sz="1600" b="1"/>
            </a:lvl6pPr>
            <a:lvl7pPr marL="2742724" indent="0">
              <a:buNone/>
              <a:defRPr sz="1600" b="1"/>
            </a:lvl7pPr>
            <a:lvl8pPr marL="319984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8" y="2174877"/>
            <a:ext cx="40306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C904B6-5B14-E748-9258-23AA3913CF65}" type="datetime1">
              <a:rPr lang="en-AU" smtClean="0"/>
              <a:pPr/>
              <a:t>23/07/2014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E3400-3D55-4C98-8673-F1D0A3CCBB71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719141" y="1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9175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9141" y="1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F1EFA5-E2A2-CE4F-A970-C94FC7858534}" type="datetime1">
              <a:rPr lang="en-AU" smtClean="0"/>
              <a:pPr/>
              <a:t>23/07/2014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D4B0D-69E4-4D7A-AC5D-1C592BA0771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9378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theme" Target="../theme/theme2.xml"/><Relationship Id="rId10" Type="http://schemas.openxmlformats.org/officeDocument/2006/relationships/image" Target="../media/image5.jpeg"/><Relationship Id="rId11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fld id="{FC0DA9E5-76AC-4CDE-933B-F0FE63CB678B}" type="slidenum">
              <a:rPr lang="en-GB" sz="1100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</a:rPr>
              <a:t>Connect | Communicate | Collaborate</a:t>
            </a:r>
          </a:p>
          <a:p>
            <a:pPr>
              <a:defRPr/>
            </a:pP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2" r:id="rId2"/>
    <p:sldLayoutId id="2147483814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76288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</a:defRPr>
      </a:lvl2pPr>
      <a:lvl3pPr marL="120015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3pPr>
      <a:lvl4pPr marL="1633538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4pPr>
      <a:lvl5pPr marL="20542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6" descr="PP_CORP_BACKGR_2.jpg"/>
          <p:cNvPicPr>
            <a:picLocks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35" y="0"/>
            <a:ext cx="9144000" cy="6840000"/>
          </a:xfrm>
          <a:prstGeom prst="rect">
            <a:avLst/>
          </a:prstGeom>
        </p:spPr>
      </p:pic>
      <p:pic>
        <p:nvPicPr>
          <p:cNvPr id="1038" name="Picture 14" descr="KULLOGO_RGB 1CM_PSD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778875" y="1"/>
            <a:ext cx="361950" cy="10795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pPr defTabSz="914242" eaLnBrk="1" hangingPunct="1"/>
            <a:fld id="{54A501B1-FA56-D64A-9091-EB0A5537B6EF}" type="datetime1">
              <a:rPr lang="en-AU" smtClean="0">
                <a:latin typeface="Arial" charset="0"/>
                <a:ea typeface="ＭＳ Ｐゴシック" charset="0"/>
                <a:cs typeface="ＭＳ Ｐゴシック" charset="0"/>
              </a:rPr>
              <a:pPr defTabSz="914242" eaLnBrk="1" hangingPunct="1"/>
              <a:t>23/07/2014</a:t>
            </a:fld>
            <a:endParaRPr lang="nl-NL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0000" y="6372000"/>
            <a:ext cx="36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pPr defTabSz="914242" eaLnBrk="1" hangingPunct="1"/>
            <a:endParaRPr lang="nl-NL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000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pPr defTabSz="914242" eaLnBrk="1" hangingPunct="1"/>
            <a:endParaRPr lang="nl-NL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41" y="1440000"/>
            <a:ext cx="79200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9141" y="1"/>
            <a:ext cx="7920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1988" rIns="0" bIns="719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titel</a:t>
            </a:r>
          </a:p>
        </p:txBody>
      </p:sp>
    </p:spTree>
    <p:extLst>
      <p:ext uri="{BB962C8B-B14F-4D97-AF65-F5344CB8AC3E}">
        <p14:creationId xmlns:p14="http://schemas.microsoft.com/office/powerpoint/2010/main" val="1190658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122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242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361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483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840" indent="-34284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82B52"/>
          </a:solidFill>
          <a:latin typeface="+mn-lt"/>
          <a:ea typeface="+mn-ea"/>
          <a:cs typeface="+mn-cs"/>
        </a:defRPr>
      </a:lvl1pPr>
      <a:lvl2pPr marL="742821" indent="-285699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82B52"/>
          </a:solidFill>
          <a:latin typeface="+mn-lt"/>
        </a:defRPr>
      </a:lvl2pPr>
      <a:lvl3pPr marL="1142802" indent="-22856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3pPr>
      <a:lvl4pPr marL="1599923" indent="-22856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182B52"/>
          </a:solidFill>
          <a:latin typeface="+mn-lt"/>
        </a:defRPr>
      </a:lvl4pPr>
      <a:lvl5pPr marL="2057043" indent="-22856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5pPr>
      <a:lvl6pPr marL="2514165" indent="-22856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6pPr>
      <a:lvl7pPr marL="2971284" indent="-22856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7pPr>
      <a:lvl8pPr marL="3428404" indent="-22856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8pPr>
      <a:lvl9pPr marL="3885525" indent="-22856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9pPr>
    </p:bodyStyle>
    <p:otherStyle>
      <a:defPPr>
        <a:defRPr lang="nl-BE"/>
      </a:defPPr>
      <a:lvl1pPr marL="0" algn="l" defTabSz="914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2" algn="l" defTabSz="914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2" algn="l" defTabSz="914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1" algn="l" defTabSz="914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3" algn="l" defTabSz="914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4" algn="l" defTabSz="914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4" algn="l" defTabSz="914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5" algn="l" defTabSz="914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" TargetMode="External"/><Relationship Id="rId4" Type="http://schemas.openxmlformats.org/officeDocument/2006/relationships/hyperlink" Target="http://historicaltexts.jisc.ac.uk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800" dirty="0" smtClean="0">
                <a:latin typeface="Arial" charset="0"/>
              </a:rPr>
              <a:t>DANTE AAI Training:</a:t>
            </a:r>
            <a:br>
              <a:rPr lang="fi-FI" sz="2800" dirty="0" smtClean="0">
                <a:latin typeface="Arial" charset="0"/>
              </a:rPr>
            </a:br>
            <a:r>
              <a:rPr lang="fi-FI" sz="2800" dirty="0" err="1" smtClean="0">
                <a:latin typeface="Arial" charset="0"/>
              </a:rPr>
              <a:t>Part</a:t>
            </a:r>
            <a:r>
              <a:rPr lang="fi-FI" sz="2800" dirty="0" smtClean="0">
                <a:latin typeface="Arial" charset="0"/>
              </a:rPr>
              <a:t> 2: </a:t>
            </a:r>
            <a:r>
              <a:rPr lang="fi-FI" sz="2800" dirty="0" err="1" smtClean="0">
                <a:latin typeface="Arial" charset="0"/>
              </a:rPr>
              <a:t>Under</a:t>
            </a:r>
            <a:r>
              <a:rPr lang="fi-FI" sz="2800" dirty="0" smtClean="0">
                <a:latin typeface="Arial" charset="0"/>
              </a:rPr>
              <a:t> the </a:t>
            </a:r>
            <a:r>
              <a:rPr lang="fi-FI" sz="2800" dirty="0" err="1" smtClean="0">
                <a:latin typeface="Arial" charset="0"/>
              </a:rPr>
              <a:t>Hood</a:t>
            </a:r>
            <a:endParaRPr lang="en-GB" sz="2800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3996233" cy="1006524"/>
          </a:xfrm>
        </p:spPr>
        <p:txBody>
          <a:bodyPr/>
          <a:lstStyle/>
          <a:p>
            <a:pPr eaLnBrk="1" hangingPunct="1"/>
            <a:r>
              <a:rPr lang="en-GB" dirty="0" smtClean="0"/>
              <a:t>Nicole Harris, TERENA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federations do? 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23528" y="2636912"/>
            <a:ext cx="273630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cs typeface="Arial"/>
              </a:rPr>
              <a:t>Register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cs typeface="Arial"/>
              </a:rPr>
              <a:t>Member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/>
              <a:cs typeface="Arial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508104" y="2636912"/>
            <a:ext cx="273630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cs typeface="Arial"/>
              </a:rPr>
              <a:t>Sign Policy</a:t>
            </a:r>
          </a:p>
        </p:txBody>
      </p:sp>
      <p:sp>
        <p:nvSpPr>
          <p:cNvPr id="6" name="Right Arrow 5"/>
          <p:cNvSpPr/>
          <p:nvPr/>
        </p:nvSpPr>
        <p:spPr bwMode="auto">
          <a:xfrm>
            <a:off x="3347864" y="2780928"/>
            <a:ext cx="1944216" cy="360040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23528" y="3717032"/>
            <a:ext cx="273630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cs typeface="Arial"/>
              </a:rPr>
              <a:t>Register ‘Entities’</a:t>
            </a:r>
          </a:p>
        </p:txBody>
      </p:sp>
      <p:sp>
        <p:nvSpPr>
          <p:cNvPr id="8" name="Right Arrow 7"/>
          <p:cNvSpPr/>
          <p:nvPr/>
        </p:nvSpPr>
        <p:spPr bwMode="auto">
          <a:xfrm>
            <a:off x="3347864" y="3861048"/>
            <a:ext cx="1944216" cy="360040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508104" y="3717032"/>
            <a:ext cx="273630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Verify Data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23528" y="4797152"/>
            <a:ext cx="273630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cs typeface="Arial"/>
              </a:rPr>
              <a:t>Publish ‘Entities’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5580112" y="4797152"/>
            <a:ext cx="2736304" cy="6480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cs typeface="Arial"/>
              </a:rPr>
              <a:t>Sign Metadata</a:t>
            </a:r>
          </a:p>
        </p:txBody>
      </p:sp>
      <p:sp>
        <p:nvSpPr>
          <p:cNvPr id="13" name="Right Arrow 12"/>
          <p:cNvSpPr/>
          <p:nvPr/>
        </p:nvSpPr>
        <p:spPr bwMode="auto">
          <a:xfrm>
            <a:off x="3347864" y="4941168"/>
            <a:ext cx="1944216" cy="360040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23528" y="1484784"/>
            <a:ext cx="2736304" cy="864096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rPr>
              <a:t>PROCESS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5508104" y="1484784"/>
            <a:ext cx="2736304" cy="864096"/>
          </a:xfrm>
          <a:prstGeom prst="roundRect">
            <a:avLst/>
          </a:prstGeom>
          <a:solidFill>
            <a:srgbClr val="07435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TRUST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213285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THAT’S IT.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5877272"/>
            <a:ext cx="885698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Arial"/>
                <a:cs typeface="Arial"/>
              </a:rPr>
              <a:t>Don't expect me to explain everything, just trust me blindly, trust that I know what I'm doing, trust me even though I don't trust you</a:t>
            </a:r>
            <a:r>
              <a:rPr lang="en-US" sz="1600" i="1" dirty="0" smtClean="0">
                <a:latin typeface="Arial"/>
                <a:cs typeface="Arial"/>
              </a:rPr>
              <a:t>! – Deathly Hallows.</a:t>
            </a:r>
            <a:endParaRPr lang="en-US" sz="16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4857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3188"/>
            <a:ext cx="7772400" cy="2487860"/>
          </a:xfrm>
        </p:spPr>
        <p:txBody>
          <a:bodyPr/>
          <a:lstStyle/>
          <a:p>
            <a:r>
              <a:rPr lang="en-US" dirty="0" smtClean="0"/>
              <a:t>Simply, a promise by the member to behave in a certain way. </a:t>
            </a:r>
          </a:p>
          <a:p>
            <a:endParaRPr lang="en-US" dirty="0"/>
          </a:p>
          <a:p>
            <a:r>
              <a:rPr lang="en-US" u="sng" dirty="0" smtClean="0"/>
              <a:t>Self-declared</a:t>
            </a:r>
            <a:r>
              <a:rPr lang="en-US" dirty="0" smtClean="0"/>
              <a:t>, which will be important in the Assurance discussion. </a:t>
            </a:r>
          </a:p>
          <a:p>
            <a:endParaRPr lang="en-US" dirty="0"/>
          </a:p>
          <a:p>
            <a:r>
              <a:rPr lang="en-US" dirty="0" smtClean="0"/>
              <a:t>Like the Marauder’s Map: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2420888"/>
            <a:ext cx="5059660" cy="368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404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Entity Information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3188"/>
            <a:ext cx="7772400" cy="4648100"/>
          </a:xfrm>
        </p:spPr>
        <p:txBody>
          <a:bodyPr/>
          <a:lstStyle/>
          <a:p>
            <a:r>
              <a:rPr lang="en-US" dirty="0" smtClean="0"/>
              <a:t>The information an </a:t>
            </a:r>
            <a:r>
              <a:rPr lang="en-US" dirty="0" err="1" smtClean="0"/>
              <a:t>IdP</a:t>
            </a:r>
            <a:r>
              <a:rPr lang="en-US" dirty="0" smtClean="0"/>
              <a:t> or SP gives to a federation. </a:t>
            </a:r>
            <a:r>
              <a:rPr lang="en-US" dirty="0" smtClean="0"/>
              <a:t> Publicly available. </a:t>
            </a:r>
            <a:endParaRPr lang="en-US" dirty="0" smtClean="0"/>
          </a:p>
          <a:p>
            <a:endParaRPr lang="en-US" sz="700" dirty="0"/>
          </a:p>
          <a:p>
            <a:pPr marL="0" indent="0">
              <a:buNone/>
            </a:pPr>
            <a:r>
              <a:rPr lang="en-US" sz="700" dirty="0"/>
              <a:t>&lt;/</a:t>
            </a:r>
            <a:r>
              <a:rPr lang="en-US" sz="700" dirty="0" err="1"/>
              <a:t>EntityDescriptor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&lt;</a:t>
            </a:r>
            <a:r>
              <a:rPr lang="en-US" sz="700" dirty="0" err="1"/>
              <a:t>EntityDescriptor</a:t>
            </a:r>
            <a:r>
              <a:rPr lang="en-US" sz="700" dirty="0"/>
              <a:t> ID="uk001516" </a:t>
            </a:r>
            <a:r>
              <a:rPr lang="en-US" sz="700" dirty="0" err="1"/>
              <a:t>entityID</a:t>
            </a:r>
            <a:r>
              <a:rPr lang="en-US" sz="700" dirty="0"/>
              <a:t>="https://</a:t>
            </a:r>
            <a:r>
              <a:rPr lang="en-US" sz="700" dirty="0" err="1"/>
              <a:t>terena.org</a:t>
            </a:r>
            <a:r>
              <a:rPr lang="en-US" sz="700" dirty="0"/>
              <a:t>/</a:t>
            </a:r>
            <a:r>
              <a:rPr lang="en-US" sz="700" dirty="0" err="1"/>
              <a:t>sp</a:t>
            </a:r>
            <a:r>
              <a:rPr lang="en-US" sz="700" dirty="0"/>
              <a:t>"&gt;</a:t>
            </a:r>
          </a:p>
          <a:p>
            <a:pPr marL="0" indent="0">
              <a:buNone/>
            </a:pPr>
            <a:r>
              <a:rPr lang="en-US" sz="700" dirty="0"/>
              <a:t>&lt;!--This is a </a:t>
            </a:r>
            <a:r>
              <a:rPr lang="en-US" sz="700" dirty="0" err="1"/>
              <a:t>SimpleSAMLphp</a:t>
            </a:r>
            <a:r>
              <a:rPr lang="en-US" sz="700" dirty="0"/>
              <a:t> Service Provider Proxy for TERENA.--&gt;</a:t>
            </a:r>
          </a:p>
          <a:p>
            <a:pPr marL="0" indent="0">
              <a:buNone/>
            </a:pPr>
            <a:r>
              <a:rPr lang="en-US" sz="700" dirty="0"/>
              <a:t>&lt;Extensions&gt;</a:t>
            </a:r>
          </a:p>
          <a:p>
            <a:pPr marL="0" indent="0">
              <a:buNone/>
            </a:pPr>
            <a:r>
              <a:rPr lang="en-US" sz="700" dirty="0"/>
              <a:t>&lt;</a:t>
            </a:r>
            <a:r>
              <a:rPr lang="en-US" sz="700" dirty="0" err="1"/>
              <a:t>mdrpi:RegistrationInfo</a:t>
            </a:r>
            <a:r>
              <a:rPr lang="en-US" sz="700" dirty="0"/>
              <a:t> </a:t>
            </a:r>
            <a:r>
              <a:rPr lang="en-US" sz="700" dirty="0" err="1"/>
              <a:t>registrationAuthority</a:t>
            </a:r>
            <a:r>
              <a:rPr lang="en-US" sz="700" dirty="0"/>
              <a:t>="http://</a:t>
            </a:r>
            <a:r>
              <a:rPr lang="en-US" sz="700" dirty="0" err="1"/>
              <a:t>ukfederation.org.uk</a:t>
            </a:r>
            <a:r>
              <a:rPr lang="en-US" sz="700" dirty="0"/>
              <a:t>"/&gt;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ukfedlabel:UKFederationMember</a:t>
            </a:r>
            <a:r>
              <a:rPr lang="en-US" sz="700" dirty="0"/>
              <a:t>/&gt;&lt;/Extensions&gt;</a:t>
            </a:r>
          </a:p>
          <a:p>
            <a:pPr marL="0" indent="0">
              <a:buNone/>
            </a:pPr>
            <a:r>
              <a:rPr lang="en-US" sz="700" dirty="0"/>
              <a:t> </a:t>
            </a:r>
          </a:p>
          <a:p>
            <a:pPr marL="0" indent="0">
              <a:buNone/>
            </a:pPr>
            <a:r>
              <a:rPr lang="en-US" sz="700" dirty="0"/>
              <a:t>&lt;</a:t>
            </a:r>
            <a:r>
              <a:rPr lang="en-US" sz="700" dirty="0" err="1"/>
              <a:t>SPSSODescriptor</a:t>
            </a:r>
            <a:r>
              <a:rPr lang="en-US" sz="700" dirty="0"/>
              <a:t> </a:t>
            </a:r>
            <a:r>
              <a:rPr lang="en-US" sz="700" dirty="0" err="1"/>
              <a:t>protocolSupportEnumeration</a:t>
            </a:r>
            <a:r>
              <a:rPr lang="en-US" sz="700" dirty="0"/>
              <a:t>="urn:oasis:names:tc:SAML:2.0:protocol"&gt;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KeyDescriptor</a:t>
            </a:r>
            <a:r>
              <a:rPr lang="en-US" sz="700" dirty="0"/>
              <a:t> use="signing"&gt;</a:t>
            </a:r>
          </a:p>
          <a:p>
            <a:pPr marL="0" indent="0">
              <a:buNone/>
            </a:pPr>
            <a:r>
              <a:rPr lang="en-US" sz="700" dirty="0"/>
              <a:t>			&lt;</a:t>
            </a:r>
            <a:r>
              <a:rPr lang="en-US" sz="700" dirty="0" err="1"/>
              <a:t>ds:KeyInfo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			&lt;ds:X509Data&gt;</a:t>
            </a:r>
          </a:p>
          <a:p>
            <a:pPr marL="0" indent="0">
              <a:buNone/>
            </a:pPr>
            <a:r>
              <a:rPr lang="en-US" sz="700" dirty="0"/>
              <a:t>					&lt;ds:X509Certificate&gt;			</a:t>
            </a:r>
          </a:p>
          <a:p>
            <a:pPr marL="0" indent="0">
              <a:buNone/>
            </a:pPr>
            <a:r>
              <a:rPr lang="en-US" sz="700" dirty="0"/>
              <a:t>		&lt;/</a:t>
            </a:r>
            <a:r>
              <a:rPr lang="en-US" sz="700" dirty="0" err="1"/>
              <a:t>KeyDescriptor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&lt;</a:t>
            </a:r>
            <a:r>
              <a:rPr lang="en-US" sz="700" dirty="0" err="1"/>
              <a:t>SingleLogoutService</a:t>
            </a:r>
            <a:r>
              <a:rPr lang="en-US" sz="700" dirty="0"/>
              <a:t> Binding="urn:oasis:names:tc:SAML:2.0:bindings:HTTP-Redirect"Location="https://</a:t>
            </a:r>
            <a:r>
              <a:rPr lang="en-US" sz="700" dirty="0" err="1"/>
              <a:t>login.terena.org</a:t>
            </a:r>
            <a:r>
              <a:rPr lang="en-US" sz="700" dirty="0"/>
              <a:t>/</a:t>
            </a:r>
            <a:r>
              <a:rPr lang="en-US" sz="700" dirty="0" err="1"/>
              <a:t>wayf</a:t>
            </a:r>
            <a:r>
              <a:rPr lang="en-US" sz="700" dirty="0"/>
              <a:t>/</a:t>
            </a:r>
            <a:r>
              <a:rPr lang="en-US" sz="700" dirty="0" err="1"/>
              <a:t>module.php</a:t>
            </a:r>
            <a:r>
              <a:rPr lang="en-US" sz="700" dirty="0"/>
              <a:t>/</a:t>
            </a:r>
            <a:r>
              <a:rPr lang="en-US" sz="700" dirty="0" err="1"/>
              <a:t>saml</a:t>
            </a:r>
            <a:r>
              <a:rPr lang="en-US" sz="700" dirty="0"/>
              <a:t>/</a:t>
            </a:r>
            <a:r>
              <a:rPr lang="en-US" sz="700" dirty="0" err="1"/>
              <a:t>sp</a:t>
            </a:r>
            <a:r>
              <a:rPr lang="en-US" sz="700" dirty="0"/>
              <a:t>/saml2-logout.php/default-</a:t>
            </a:r>
            <a:r>
              <a:rPr lang="en-US" sz="700" dirty="0" err="1"/>
              <a:t>sp</a:t>
            </a:r>
            <a:r>
              <a:rPr lang="en-US" sz="700" dirty="0"/>
              <a:t>"/&gt;</a:t>
            </a:r>
          </a:p>
          <a:p>
            <a:pPr marL="0" indent="0">
              <a:buNone/>
            </a:pPr>
            <a:r>
              <a:rPr lang="en-US" sz="700" dirty="0"/>
              <a:t>&lt;</a:t>
            </a:r>
            <a:r>
              <a:rPr lang="en-US" sz="700" dirty="0" err="1"/>
              <a:t>AssertionConsumerService</a:t>
            </a:r>
            <a:r>
              <a:rPr lang="en-US" sz="700" dirty="0"/>
              <a:t> Binding="urn:oasis:names:tc:SAML:2.0:bindings:HTTP-POST" Location="https://</a:t>
            </a:r>
            <a:r>
              <a:rPr lang="en-US" sz="700" dirty="0" err="1"/>
              <a:t>login.terena.org</a:t>
            </a:r>
            <a:r>
              <a:rPr lang="en-US" sz="700" dirty="0"/>
              <a:t>/</a:t>
            </a:r>
            <a:r>
              <a:rPr lang="en-US" sz="700" dirty="0" err="1"/>
              <a:t>wayf</a:t>
            </a:r>
            <a:r>
              <a:rPr lang="en-US" sz="700" dirty="0"/>
              <a:t>/</a:t>
            </a:r>
            <a:r>
              <a:rPr lang="en-US" sz="700" dirty="0" err="1"/>
              <a:t>module.php</a:t>
            </a:r>
            <a:r>
              <a:rPr lang="en-US" sz="700" dirty="0"/>
              <a:t>/</a:t>
            </a:r>
            <a:r>
              <a:rPr lang="en-US" sz="700" dirty="0" err="1"/>
              <a:t>saml</a:t>
            </a:r>
            <a:r>
              <a:rPr lang="en-US" sz="700" dirty="0"/>
              <a:t>/</a:t>
            </a:r>
            <a:r>
              <a:rPr lang="en-US" sz="700" dirty="0" err="1"/>
              <a:t>sp</a:t>
            </a:r>
            <a:r>
              <a:rPr lang="en-US" sz="700" dirty="0"/>
              <a:t>/saml2-acs.php/default-</a:t>
            </a:r>
            <a:r>
              <a:rPr lang="en-US" sz="700" dirty="0" err="1"/>
              <a:t>sp</a:t>
            </a:r>
            <a:r>
              <a:rPr lang="en-US" sz="700" dirty="0"/>
              <a:t>" index="0"/&gt;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AssertionConsumerService</a:t>
            </a:r>
            <a:r>
              <a:rPr lang="en-US" sz="700" dirty="0"/>
              <a:t> Binding="urn:oasis:names:tc:SAML:2.0:bindings:HTTP-Artifact" Location="https://</a:t>
            </a:r>
            <a:r>
              <a:rPr lang="en-US" sz="700" dirty="0" err="1"/>
              <a:t>login.terena.org</a:t>
            </a:r>
            <a:r>
              <a:rPr lang="en-US" sz="700" dirty="0"/>
              <a:t>/</a:t>
            </a:r>
            <a:r>
              <a:rPr lang="en-US" sz="700" dirty="0" err="1"/>
              <a:t>wayf</a:t>
            </a:r>
            <a:r>
              <a:rPr lang="en-US" sz="700" dirty="0"/>
              <a:t>/</a:t>
            </a:r>
            <a:r>
              <a:rPr lang="en-US" sz="700" dirty="0" err="1"/>
              <a:t>module.php</a:t>
            </a:r>
            <a:r>
              <a:rPr lang="en-US" sz="700" dirty="0"/>
              <a:t>/</a:t>
            </a:r>
            <a:r>
              <a:rPr lang="en-US" sz="700" dirty="0" err="1"/>
              <a:t>saml</a:t>
            </a:r>
            <a:r>
              <a:rPr lang="en-US" sz="700" dirty="0"/>
              <a:t>/</a:t>
            </a:r>
            <a:r>
              <a:rPr lang="en-US" sz="700" dirty="0" err="1"/>
              <a:t>sp</a:t>
            </a:r>
            <a:r>
              <a:rPr lang="en-US" sz="700" dirty="0"/>
              <a:t>/saml2-acs.php/default-</a:t>
            </a:r>
            <a:r>
              <a:rPr lang="en-US" sz="700" dirty="0" err="1"/>
              <a:t>sp</a:t>
            </a:r>
            <a:r>
              <a:rPr lang="en-US" sz="700" dirty="0"/>
              <a:t>" index="2"/&gt;</a:t>
            </a:r>
          </a:p>
          <a:p>
            <a:pPr marL="0" indent="0">
              <a:buNone/>
            </a:pPr>
            <a:r>
              <a:rPr lang="en-US" sz="700" dirty="0"/>
              <a:t>	&lt;/</a:t>
            </a:r>
            <a:r>
              <a:rPr lang="en-US" sz="700" dirty="0" err="1"/>
              <a:t>SPSSODescriptor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&lt;Organization&gt;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OrganizationName</a:t>
            </a:r>
            <a:r>
              <a:rPr lang="en-US" sz="700" dirty="0"/>
              <a:t> </a:t>
            </a:r>
            <a:r>
              <a:rPr lang="en-US" sz="700" dirty="0" err="1"/>
              <a:t>xml:lang</a:t>
            </a:r>
            <a:r>
              <a:rPr lang="en-US" sz="700" dirty="0"/>
              <a:t>="en"&gt;TERENA&lt;/</a:t>
            </a:r>
            <a:r>
              <a:rPr lang="en-US" sz="700" dirty="0" err="1"/>
              <a:t>OrganizationName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OrganizationDisplayName</a:t>
            </a:r>
            <a:r>
              <a:rPr lang="en-US" sz="700" dirty="0"/>
              <a:t> </a:t>
            </a:r>
            <a:r>
              <a:rPr lang="en-US" sz="700" dirty="0" err="1"/>
              <a:t>xml:lang</a:t>
            </a:r>
            <a:r>
              <a:rPr lang="en-US" sz="700" dirty="0"/>
              <a:t>="en"&gt;TERENA: Service Provider Proxy&lt;/</a:t>
            </a:r>
            <a:r>
              <a:rPr lang="en-US" sz="700" dirty="0" err="1"/>
              <a:t>OrganizationDisplayName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OrganizationURL</a:t>
            </a:r>
            <a:r>
              <a:rPr lang="en-US" sz="700" dirty="0"/>
              <a:t> </a:t>
            </a:r>
            <a:r>
              <a:rPr lang="en-US" sz="700" dirty="0" err="1"/>
              <a:t>xml:lang</a:t>
            </a:r>
            <a:r>
              <a:rPr lang="en-US" sz="700" dirty="0"/>
              <a:t>="en"&gt;http://</a:t>
            </a:r>
            <a:r>
              <a:rPr lang="en-US" sz="700" dirty="0" err="1"/>
              <a:t>www.terena.org</a:t>
            </a:r>
            <a:r>
              <a:rPr lang="en-US" sz="700" dirty="0"/>
              <a:t>/&lt;/</a:t>
            </a:r>
            <a:r>
              <a:rPr lang="en-US" sz="700" dirty="0" err="1"/>
              <a:t>OrganizationURL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&lt;/Organization&gt;</a:t>
            </a:r>
          </a:p>
          <a:p>
            <a:pPr marL="0" indent="0">
              <a:buNone/>
            </a:pPr>
            <a:r>
              <a:rPr lang="en-US" sz="700" dirty="0"/>
              <a:t>	&lt;</a:t>
            </a:r>
            <a:r>
              <a:rPr lang="en-US" sz="700" dirty="0" err="1"/>
              <a:t>ContactPerson</a:t>
            </a:r>
            <a:r>
              <a:rPr lang="en-US" sz="700" dirty="0"/>
              <a:t> </a:t>
            </a:r>
            <a:r>
              <a:rPr lang="en-US" sz="700" dirty="0" err="1"/>
              <a:t>contactType</a:t>
            </a:r>
            <a:r>
              <a:rPr lang="en-US" sz="700" dirty="0"/>
              <a:t>="support"&gt;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GivenName</a:t>
            </a:r>
            <a:r>
              <a:rPr lang="en-US" sz="700" dirty="0"/>
              <a:t>&gt;TERENA AAI Support&lt;/</a:t>
            </a:r>
            <a:r>
              <a:rPr lang="en-US" sz="700" dirty="0" err="1"/>
              <a:t>GivenName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EmailAddress</a:t>
            </a:r>
            <a:r>
              <a:rPr lang="en-US" sz="700" dirty="0"/>
              <a:t>&gt;</a:t>
            </a:r>
            <a:r>
              <a:rPr lang="en-US" sz="700" dirty="0" err="1"/>
              <a:t>mailto:aai@terena.org</a:t>
            </a:r>
            <a:r>
              <a:rPr lang="en-US" sz="700" dirty="0"/>
              <a:t>&lt;/</a:t>
            </a:r>
            <a:r>
              <a:rPr lang="en-US" sz="700" dirty="0" err="1"/>
              <a:t>EmailAddress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&lt;/</a:t>
            </a:r>
            <a:r>
              <a:rPr lang="en-US" sz="700" dirty="0" err="1"/>
              <a:t>ContactPerson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&lt;</a:t>
            </a:r>
            <a:r>
              <a:rPr lang="en-US" sz="700" dirty="0" err="1"/>
              <a:t>ContactPerson</a:t>
            </a:r>
            <a:r>
              <a:rPr lang="en-US" sz="700" dirty="0"/>
              <a:t> </a:t>
            </a:r>
            <a:r>
              <a:rPr lang="en-US" sz="700" dirty="0" err="1"/>
              <a:t>contactType</a:t>
            </a:r>
            <a:r>
              <a:rPr lang="en-US" sz="700" dirty="0"/>
              <a:t>="technical"&gt;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GivenName</a:t>
            </a:r>
            <a:r>
              <a:rPr lang="en-US" sz="700" dirty="0"/>
              <a:t>&gt;TERENA AAI Support&lt;/</a:t>
            </a:r>
            <a:r>
              <a:rPr lang="en-US" sz="700" dirty="0" err="1"/>
              <a:t>GivenName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	&lt;</a:t>
            </a:r>
            <a:r>
              <a:rPr lang="en-US" sz="700" dirty="0" err="1"/>
              <a:t>EmailAddress</a:t>
            </a:r>
            <a:r>
              <a:rPr lang="en-US" sz="700" dirty="0"/>
              <a:t>&gt;</a:t>
            </a:r>
            <a:r>
              <a:rPr lang="en-US" sz="700" dirty="0" err="1"/>
              <a:t>mailto:aai@terena.org</a:t>
            </a:r>
            <a:r>
              <a:rPr lang="en-US" sz="700" dirty="0"/>
              <a:t>&lt;/</a:t>
            </a:r>
            <a:r>
              <a:rPr lang="en-US" sz="700" dirty="0" err="1"/>
              <a:t>EmailAddress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r>
              <a:rPr lang="en-US" sz="700" dirty="0"/>
              <a:t>	&lt;/</a:t>
            </a:r>
            <a:r>
              <a:rPr lang="en-US" sz="700" dirty="0" err="1"/>
              <a:t>ContactPerson</a:t>
            </a:r>
            <a:r>
              <a:rPr lang="en-US" sz="700" dirty="0"/>
              <a:t>&gt;</a:t>
            </a:r>
          </a:p>
          <a:p>
            <a:pPr marL="0" indent="0">
              <a:buNone/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22596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3188"/>
            <a:ext cx="7772400" cy="1623764"/>
          </a:xfrm>
        </p:spPr>
        <p:txBody>
          <a:bodyPr/>
          <a:lstStyle/>
          <a:p>
            <a:r>
              <a:rPr lang="en-US" dirty="0" smtClean="0"/>
              <a:t>The information an </a:t>
            </a:r>
            <a:r>
              <a:rPr lang="en-US" dirty="0" err="1" smtClean="0"/>
              <a:t>IdP</a:t>
            </a:r>
            <a:r>
              <a:rPr lang="en-US" dirty="0" smtClean="0"/>
              <a:t> sends an SP (the federation does not typically see this). </a:t>
            </a:r>
          </a:p>
          <a:p>
            <a:endParaRPr lang="en-US" dirty="0"/>
          </a:p>
          <a:p>
            <a:r>
              <a:rPr lang="en-US" dirty="0" smtClean="0"/>
              <a:t>Attributes about ourselves.  For Sirius Black this might be: </a:t>
            </a:r>
          </a:p>
          <a:p>
            <a:endParaRPr lang="en-US" dirty="0"/>
          </a:p>
          <a:p>
            <a:pPr lvl="1"/>
            <a:r>
              <a:rPr lang="en-US" dirty="0">
                <a:cs typeface="Arial"/>
              </a:rPr>
              <a:t>Sirius</a:t>
            </a:r>
          </a:p>
          <a:p>
            <a:pPr lvl="1"/>
            <a:r>
              <a:rPr lang="en-US" dirty="0" err="1">
                <a:cs typeface="Arial"/>
              </a:rPr>
              <a:t>Animagus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“</a:t>
            </a:r>
            <a:r>
              <a:rPr lang="en-US" dirty="0" err="1">
                <a:cs typeface="Arial"/>
              </a:rPr>
              <a:t>Padfoot</a:t>
            </a:r>
            <a:r>
              <a:rPr lang="en-US" dirty="0">
                <a:cs typeface="Arial"/>
              </a:rPr>
              <a:t>”</a:t>
            </a:r>
          </a:p>
          <a:p>
            <a:pPr lvl="1"/>
            <a:r>
              <a:rPr lang="en-US" dirty="0">
                <a:cs typeface="Arial"/>
              </a:rPr>
              <a:t>Criminal</a:t>
            </a:r>
          </a:p>
          <a:p>
            <a:pPr lvl="1"/>
            <a:r>
              <a:rPr lang="en-US" dirty="0">
                <a:cs typeface="Arial"/>
              </a:rPr>
              <a:t>Godfather</a:t>
            </a:r>
          </a:p>
          <a:p>
            <a:pPr lvl="1"/>
            <a:r>
              <a:rPr lang="en-US" dirty="0" err="1">
                <a:cs typeface="Arial"/>
              </a:rPr>
              <a:t>member@orderofthephoenix.com</a:t>
            </a:r>
            <a:endParaRPr lang="en-US" dirty="0">
              <a:cs typeface="Arial"/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9512" y="5877272"/>
            <a:ext cx="799288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latin typeface="Arial"/>
                <a:cs typeface="Arial"/>
              </a:rPr>
              <a:t>“Which </a:t>
            </a:r>
            <a:r>
              <a:rPr lang="en-US" sz="1600" i="1" dirty="0">
                <a:latin typeface="Arial"/>
                <a:cs typeface="Arial"/>
              </a:rPr>
              <a:t>one of you can tell me the difference between an </a:t>
            </a:r>
            <a:r>
              <a:rPr lang="en-US" sz="1600" i="1" dirty="0" err="1">
                <a:latin typeface="Arial"/>
                <a:cs typeface="Arial"/>
              </a:rPr>
              <a:t>animagus</a:t>
            </a:r>
            <a:r>
              <a:rPr lang="en-US" sz="1600" i="1" dirty="0">
                <a:latin typeface="Arial"/>
                <a:cs typeface="Arial"/>
              </a:rPr>
              <a:t> and a werewolf</a:t>
            </a:r>
            <a:r>
              <a:rPr lang="en-US" sz="1600" i="1" dirty="0" smtClean="0">
                <a:latin typeface="Arial"/>
                <a:cs typeface="Arial"/>
              </a:rPr>
              <a:t>?” – Prisoner of </a:t>
            </a:r>
            <a:r>
              <a:rPr lang="en-US" sz="1600" i="1" dirty="0" err="1" smtClean="0">
                <a:latin typeface="Arial"/>
                <a:cs typeface="Arial"/>
              </a:rPr>
              <a:t>Azkahban</a:t>
            </a:r>
            <a:r>
              <a:rPr lang="en-US" sz="1600" i="1" dirty="0" smtClean="0">
                <a:latin typeface="Arial"/>
                <a:cs typeface="Arial"/>
              </a:rPr>
              <a:t>. </a:t>
            </a:r>
            <a:endParaRPr lang="en-US" sz="16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39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72400" cy="3672408"/>
          </a:xfrm>
        </p:spPr>
        <p:txBody>
          <a:bodyPr/>
          <a:lstStyle/>
          <a:p>
            <a:r>
              <a:rPr lang="en-US" dirty="0" smtClean="0"/>
              <a:t>We only wish to share certain information with some people.</a:t>
            </a:r>
          </a:p>
          <a:p>
            <a:endParaRPr lang="en-US" dirty="0"/>
          </a:p>
          <a:p>
            <a:r>
              <a:rPr lang="en-US" dirty="0" smtClean="0"/>
              <a:t>We want to hide different information from different people (criminal, membership, relation to others).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Can be anything – email, name, address, wand size, wand wood etc. </a:t>
            </a:r>
          </a:p>
          <a:p>
            <a:endParaRPr lang="en-US" dirty="0"/>
          </a:p>
          <a:p>
            <a:r>
              <a:rPr lang="en-US" dirty="0" smtClean="0"/>
              <a:t>Mostly commonly expressed via “</a:t>
            </a:r>
            <a:r>
              <a:rPr lang="en-US" dirty="0" err="1" smtClean="0"/>
              <a:t>eduPerson</a:t>
            </a:r>
            <a:r>
              <a:rPr lang="en-US" dirty="0" smtClean="0"/>
              <a:t>” in educational context.</a:t>
            </a:r>
          </a:p>
          <a:p>
            <a:endParaRPr lang="en-US" dirty="0"/>
          </a:p>
          <a:p>
            <a:r>
              <a:rPr lang="en-US" dirty="0" smtClean="0"/>
              <a:t>KEYWORD = SCOPED.  Means associated specifically with something. In this case, normally an </a:t>
            </a:r>
            <a:r>
              <a:rPr lang="en-US" dirty="0" err="1" smtClean="0"/>
              <a:t>organisation</a:t>
            </a:r>
            <a:r>
              <a:rPr lang="en-US" dirty="0"/>
              <a:t> </a:t>
            </a:r>
            <a:r>
              <a:rPr lang="en-US" dirty="0" smtClean="0"/>
              <a:t>I belong to.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78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963484"/>
              </p:ext>
            </p:extLst>
          </p:nvPr>
        </p:nvGraphicFramePr>
        <p:xfrm>
          <a:off x="227405" y="1268760"/>
          <a:ext cx="89286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/>
          <a:p>
            <a:r>
              <a:rPr lang="en-US" dirty="0" err="1" smtClean="0"/>
              <a:t>eduPerson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163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Entity Categories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12776"/>
            <a:ext cx="3175000" cy="3860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0" y="1412776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Arial"/>
                <a:cs typeface="Arial"/>
              </a:rPr>
              <a:t>Bold Gryffindor from wild moor,</a:t>
            </a:r>
          </a:p>
          <a:p>
            <a:r>
              <a:rPr lang="en-US" sz="1800" dirty="0">
                <a:latin typeface="Arial"/>
                <a:cs typeface="Arial"/>
              </a:rPr>
              <a:t>Fair </a:t>
            </a:r>
            <a:r>
              <a:rPr lang="en-US" sz="1800" dirty="0" err="1">
                <a:latin typeface="Arial"/>
                <a:cs typeface="Arial"/>
              </a:rPr>
              <a:t>Ravlenclaw</a:t>
            </a:r>
            <a:r>
              <a:rPr lang="en-US" sz="1800" dirty="0">
                <a:latin typeface="Arial"/>
                <a:cs typeface="Arial"/>
              </a:rPr>
              <a:t> from glen,</a:t>
            </a:r>
          </a:p>
          <a:p>
            <a:r>
              <a:rPr lang="en-US" sz="1800" dirty="0">
                <a:latin typeface="Arial"/>
                <a:cs typeface="Arial"/>
              </a:rPr>
              <a:t>Sweet </a:t>
            </a:r>
            <a:r>
              <a:rPr lang="en-US" sz="1800" dirty="0" err="1">
                <a:latin typeface="Arial"/>
                <a:cs typeface="Arial"/>
              </a:rPr>
              <a:t>Hufflepuff</a:t>
            </a:r>
            <a:r>
              <a:rPr lang="en-US" sz="1800" dirty="0">
                <a:latin typeface="Arial"/>
                <a:cs typeface="Arial"/>
              </a:rPr>
              <a:t> from valley broad,</a:t>
            </a:r>
          </a:p>
          <a:p>
            <a:r>
              <a:rPr lang="en-US" sz="1800" dirty="0">
                <a:latin typeface="Arial"/>
                <a:cs typeface="Arial"/>
              </a:rPr>
              <a:t>Shrewd </a:t>
            </a:r>
            <a:r>
              <a:rPr lang="en-US" sz="1800" dirty="0" err="1">
                <a:latin typeface="Arial"/>
                <a:cs typeface="Arial"/>
              </a:rPr>
              <a:t>Slytherin</a:t>
            </a:r>
            <a:r>
              <a:rPr lang="en-US" sz="1800" dirty="0">
                <a:latin typeface="Arial"/>
                <a:cs typeface="Arial"/>
              </a:rPr>
              <a:t> from fen.</a:t>
            </a:r>
          </a:p>
        </p:txBody>
      </p:sp>
      <p:sp>
        <p:nvSpPr>
          <p:cNvPr id="6" name="Rectangle 5"/>
          <p:cNvSpPr/>
          <p:nvPr/>
        </p:nvSpPr>
        <p:spPr>
          <a:xfrm>
            <a:off x="3059832" y="2924944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Sorting Hat places students in houses or categories based on their attributes. 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79912" y="4365104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Entity Categories place Entities in to categories based on the attributes they need and are allowed. </a:t>
            </a:r>
            <a:endParaRPr 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512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Entity Category: R&amp;S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7918967"/>
              </p:ext>
            </p:extLst>
          </p:nvPr>
        </p:nvGraphicFramePr>
        <p:xfrm>
          <a:off x="-828600" y="1268760"/>
          <a:ext cx="9006077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5085184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More on this tomorrow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1" name="Picture 10" descr="Gebäude_Icon_gebäude2_kuppe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653136"/>
            <a:ext cx="1585643" cy="1656184"/>
          </a:xfrm>
          <a:prstGeom prst="rect">
            <a:avLst/>
          </a:prstGeom>
        </p:spPr>
      </p:pic>
      <p:pic>
        <p:nvPicPr>
          <p:cNvPr id="12" name="Picture 11" descr="Arbeit_Icon_bücher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340768"/>
            <a:ext cx="3134553" cy="1296144"/>
          </a:xfrm>
          <a:prstGeom prst="rect">
            <a:avLst/>
          </a:prstGeom>
        </p:spPr>
      </p:pic>
      <p:pic>
        <p:nvPicPr>
          <p:cNvPr id="13" name="Picture 12" descr="Arbeit_Icon_Dokument_fliegend_switchblau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96952"/>
            <a:ext cx="2332928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363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Discovery: Where Are You From?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question asked in the exchanged when a user logs in. </a:t>
            </a:r>
          </a:p>
          <a:p>
            <a:endParaRPr lang="en-US" dirty="0"/>
          </a:p>
          <a:p>
            <a:r>
              <a:rPr lang="en-US" dirty="0" smtClean="0"/>
              <a:t>Which </a:t>
            </a:r>
            <a:r>
              <a:rPr lang="en-US" dirty="0" err="1" smtClean="0"/>
              <a:t>IdP</a:t>
            </a:r>
            <a:r>
              <a:rPr lang="en-US" dirty="0" smtClean="0"/>
              <a:t> should we use, Where Are You From? </a:t>
            </a:r>
          </a:p>
          <a:p>
            <a:endParaRPr lang="en-US" dirty="0"/>
          </a:p>
          <a:p>
            <a:r>
              <a:rPr lang="en-US" dirty="0" smtClean="0"/>
              <a:t>Either a list or a type-ahead box. </a:t>
            </a:r>
          </a:p>
          <a:p>
            <a:endParaRPr lang="en-US" dirty="0"/>
          </a:p>
          <a:p>
            <a:r>
              <a:rPr lang="en-US" dirty="0" smtClean="0"/>
              <a:t>Often very very very badly implemented.  Try logging in as “King’s College London” to:</a:t>
            </a:r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>
                <a:hlinkClick r:id="rId3"/>
              </a:rPr>
              <a:t>www.sciencedirect.com</a:t>
            </a:r>
            <a:endParaRPr lang="en-US" dirty="0"/>
          </a:p>
          <a:p>
            <a:pPr lvl="1">
              <a:buFont typeface="Arial"/>
              <a:buChar char="•"/>
            </a:pPr>
            <a:r>
              <a:rPr lang="en-US" dirty="0" err="1" smtClean="0"/>
              <a:t>onlinelibrary.wiley.com</a:t>
            </a:r>
            <a:r>
              <a:rPr lang="en-US" dirty="0" smtClean="0"/>
              <a:t> 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hlinkClick r:id="rId4"/>
              </a:rPr>
              <a:t>historicaltexts.jisc.ac.uk</a:t>
            </a: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9512" y="5877272"/>
            <a:ext cx="748883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latin typeface="Arial"/>
                <a:cs typeface="Arial"/>
              </a:rPr>
              <a:t>“Only </a:t>
            </a:r>
            <a:r>
              <a:rPr lang="en-US" sz="1600" i="1" dirty="0">
                <a:latin typeface="Arial"/>
                <a:cs typeface="Arial"/>
              </a:rPr>
              <a:t>a person who wanted to find the Stone -- find it, but not use it -- would be able to get </a:t>
            </a:r>
            <a:r>
              <a:rPr lang="en-US" sz="1600" i="1" dirty="0" smtClean="0">
                <a:latin typeface="Arial"/>
                <a:cs typeface="Arial"/>
              </a:rPr>
              <a:t>it” – Philosopher’s Stone. </a:t>
            </a:r>
            <a:endParaRPr lang="en-US" sz="16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270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REFED Discovery Guide: </a:t>
            </a:r>
            <a:br>
              <a:rPr lang="en-US" dirty="0" smtClean="0"/>
            </a:br>
            <a:r>
              <a:rPr lang="en-US" dirty="0" err="1" smtClean="0"/>
              <a:t>discovery.refeds.org</a:t>
            </a:r>
            <a:endParaRPr lang="en-US" dirty="0"/>
          </a:p>
        </p:txBody>
      </p:sp>
      <p:pic>
        <p:nvPicPr>
          <p:cNvPr id="4" name="Picture 3" descr="Screen Shot 2014-07-23 at 14.42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8136904" cy="424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391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ntergrund_Login2_tra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1196752"/>
            <a:ext cx="9144000" cy="6858000"/>
          </a:xfrm>
          <a:prstGeom prst="rect">
            <a:avLst/>
          </a:prstGeom>
        </p:spPr>
      </p:pic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6035675" cy="868363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Arial" charset="0"/>
              </a:rPr>
              <a:t>Learning Objectives</a:t>
            </a:r>
            <a:endParaRPr lang="en-GB" dirty="0">
              <a:latin typeface="Arial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95536" y="4614210"/>
            <a:ext cx="2632792" cy="1579675"/>
          </a:xfrm>
          <a:custGeom>
            <a:avLst/>
            <a:gdLst>
              <a:gd name="connsiteX0" fmla="*/ 0 w 2632792"/>
              <a:gd name="connsiteY0" fmla="*/ 0 h 1579675"/>
              <a:gd name="connsiteX1" fmla="*/ 2632792 w 2632792"/>
              <a:gd name="connsiteY1" fmla="*/ 0 h 1579675"/>
              <a:gd name="connsiteX2" fmla="*/ 2632792 w 2632792"/>
              <a:gd name="connsiteY2" fmla="*/ 1579675 h 1579675"/>
              <a:gd name="connsiteX3" fmla="*/ 0 w 2632792"/>
              <a:gd name="connsiteY3" fmla="*/ 1579675 h 1579675"/>
              <a:gd name="connsiteX4" fmla="*/ 0 w 2632792"/>
              <a:gd name="connsiteY4" fmla="*/ 0 h 157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792" h="1579675">
                <a:moveTo>
                  <a:pt x="0" y="0"/>
                </a:moveTo>
                <a:lnTo>
                  <a:pt x="2632792" y="0"/>
                </a:lnTo>
                <a:lnTo>
                  <a:pt x="2632792" y="1579675"/>
                </a:lnTo>
                <a:lnTo>
                  <a:pt x="0" y="15796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How does Federated Identity work in practice? </a:t>
            </a:r>
            <a:endParaRPr lang="en-US" sz="1800" kern="1200" dirty="0"/>
          </a:p>
        </p:txBody>
      </p:sp>
      <p:sp>
        <p:nvSpPr>
          <p:cNvPr id="7" name="Freeform 6"/>
          <p:cNvSpPr/>
          <p:nvPr/>
        </p:nvSpPr>
        <p:spPr>
          <a:xfrm>
            <a:off x="3275856" y="4653136"/>
            <a:ext cx="2632792" cy="1579675"/>
          </a:xfrm>
          <a:custGeom>
            <a:avLst/>
            <a:gdLst>
              <a:gd name="connsiteX0" fmla="*/ 0 w 2632792"/>
              <a:gd name="connsiteY0" fmla="*/ 0 h 1579675"/>
              <a:gd name="connsiteX1" fmla="*/ 2632792 w 2632792"/>
              <a:gd name="connsiteY1" fmla="*/ 0 h 1579675"/>
              <a:gd name="connsiteX2" fmla="*/ 2632792 w 2632792"/>
              <a:gd name="connsiteY2" fmla="*/ 1579675 h 1579675"/>
              <a:gd name="connsiteX3" fmla="*/ 0 w 2632792"/>
              <a:gd name="connsiteY3" fmla="*/ 1579675 h 1579675"/>
              <a:gd name="connsiteX4" fmla="*/ 0 w 2632792"/>
              <a:gd name="connsiteY4" fmla="*/ 0 h 157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792" h="1579675">
                <a:moveTo>
                  <a:pt x="0" y="0"/>
                </a:moveTo>
                <a:lnTo>
                  <a:pt x="2632792" y="0"/>
                </a:lnTo>
                <a:lnTo>
                  <a:pt x="2632792" y="1579675"/>
                </a:lnTo>
                <a:lnTo>
                  <a:pt x="0" y="15796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t" anchorCtr="0">
            <a:noAutofit/>
          </a:bodyPr>
          <a:lstStyle/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Components: </a:t>
            </a:r>
            <a:endParaRPr lang="en-GB" sz="1800" kern="1200" dirty="0"/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SAML</a:t>
            </a:r>
            <a:endParaRPr lang="en-GB" sz="1400" kern="1200" dirty="0"/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Metadata</a:t>
            </a:r>
            <a:endParaRPr lang="en-GB" sz="1400" kern="1200" dirty="0"/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Attributes</a:t>
            </a:r>
            <a:endParaRPr lang="en-GB" sz="1400" kern="1200" dirty="0"/>
          </a:p>
        </p:txBody>
      </p:sp>
      <p:sp>
        <p:nvSpPr>
          <p:cNvPr id="8" name="Freeform 7"/>
          <p:cNvSpPr/>
          <p:nvPr/>
        </p:nvSpPr>
        <p:spPr>
          <a:xfrm>
            <a:off x="6187679" y="4614210"/>
            <a:ext cx="2632792" cy="1579675"/>
          </a:xfrm>
          <a:custGeom>
            <a:avLst/>
            <a:gdLst>
              <a:gd name="connsiteX0" fmla="*/ 0 w 2632792"/>
              <a:gd name="connsiteY0" fmla="*/ 0 h 1579675"/>
              <a:gd name="connsiteX1" fmla="*/ 2632792 w 2632792"/>
              <a:gd name="connsiteY1" fmla="*/ 0 h 1579675"/>
              <a:gd name="connsiteX2" fmla="*/ 2632792 w 2632792"/>
              <a:gd name="connsiteY2" fmla="*/ 1579675 h 1579675"/>
              <a:gd name="connsiteX3" fmla="*/ 0 w 2632792"/>
              <a:gd name="connsiteY3" fmla="*/ 1579675 h 1579675"/>
              <a:gd name="connsiteX4" fmla="*/ 0 w 2632792"/>
              <a:gd name="connsiteY4" fmla="*/ 0 h 157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792" h="1579675">
                <a:moveTo>
                  <a:pt x="0" y="0"/>
                </a:moveTo>
                <a:lnTo>
                  <a:pt x="2632792" y="0"/>
                </a:lnTo>
                <a:lnTo>
                  <a:pt x="2632792" y="1579675"/>
                </a:lnTo>
                <a:lnTo>
                  <a:pt x="0" y="15796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dirty="0" smtClean="0"/>
              <a:t>User Experience</a:t>
            </a:r>
            <a:endParaRPr lang="en-GB" sz="1800" kern="1200" dirty="0"/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Discovery Issues</a:t>
            </a:r>
          </a:p>
          <a:p>
            <a:pPr marL="114300" lvl="1" indent="-114300" algn="l" defTabSz="6223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dirty="0" smtClean="0"/>
              <a:t>Current deployments</a:t>
            </a:r>
            <a:endParaRPr lang="en-GB" sz="1400" kern="1200" dirty="0"/>
          </a:p>
        </p:txBody>
      </p:sp>
    </p:spTree>
    <p:extLst>
      <p:ext uri="{BB962C8B-B14F-4D97-AF65-F5344CB8AC3E}">
        <p14:creationId xmlns:p14="http://schemas.microsoft.com/office/powerpoint/2010/main" val="4029241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REFED Discovery Guide: </a:t>
            </a:r>
            <a:br>
              <a:rPr lang="en-US" dirty="0"/>
            </a:br>
            <a:r>
              <a:rPr lang="en-US" dirty="0" err="1"/>
              <a:t>discovery.refeds.org</a:t>
            </a:r>
            <a:endParaRPr lang="en-US" dirty="0"/>
          </a:p>
        </p:txBody>
      </p:sp>
      <p:pic>
        <p:nvPicPr>
          <p:cNvPr id="5" name="Picture 4" descr="Screen Shot 2014-07-24 at 12.08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8648315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9425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REFED Discovery Guide: </a:t>
            </a:r>
            <a:br>
              <a:rPr lang="en-US" dirty="0"/>
            </a:br>
            <a:r>
              <a:rPr lang="en-US" dirty="0" err="1"/>
              <a:t>discovery.refeds.org</a:t>
            </a:r>
            <a:endParaRPr lang="en-US" dirty="0"/>
          </a:p>
        </p:txBody>
      </p:sp>
      <p:pic>
        <p:nvPicPr>
          <p:cNvPr id="4" name="Picture 3" descr="Screen Shot 2014-07-24 at 12.08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862615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495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REFED Discovery Guide: </a:t>
            </a:r>
            <a:br>
              <a:rPr lang="en-US" dirty="0"/>
            </a:br>
            <a:r>
              <a:rPr lang="en-US" dirty="0" err="1"/>
              <a:t>discovery.refeds.org</a:t>
            </a:r>
            <a:endParaRPr lang="en-US" dirty="0"/>
          </a:p>
        </p:txBody>
      </p:sp>
      <p:pic>
        <p:nvPicPr>
          <p:cNvPr id="4" name="Picture 3" descr="Screen Shot 2014-07-24 at 12.08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8217064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4761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Quiz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359" y="1196752"/>
            <a:ext cx="3971849" cy="527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695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3188"/>
            <a:ext cx="7772400" cy="4504084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Which of the following does NOT describe SAML? 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Assertion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Protocol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Software implementation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Binding</a:t>
            </a:r>
          </a:p>
          <a:p>
            <a:pPr lvl="1">
              <a:buFont typeface="+mj-lt"/>
              <a:buAutoNum type="alphaLcParenR"/>
            </a:pPr>
            <a:endParaRPr lang="en-US" dirty="0"/>
          </a:p>
          <a:p>
            <a:pPr>
              <a:buFont typeface="+mj-lt"/>
              <a:buAutoNum type="arabicPeriod"/>
            </a:pPr>
            <a:r>
              <a:rPr lang="en-US" dirty="0" smtClean="0"/>
              <a:t>Which of the following is NOT true?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Federation members must sign a policy when joining a federation.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Policy statements are self declared.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A member can only register 1 entity. 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The federation carries out verification checks for registered entities.</a:t>
            </a:r>
          </a:p>
          <a:p>
            <a:pPr lvl="1">
              <a:buFont typeface="+mj-lt"/>
              <a:buAutoNum type="alphaLcParenR"/>
            </a:pPr>
            <a:endParaRPr lang="en-US" dirty="0"/>
          </a:p>
          <a:p>
            <a:pPr>
              <a:buFont typeface="+mj-lt"/>
              <a:buAutoNum type="arabicPeriod"/>
            </a:pPr>
            <a:r>
              <a:rPr lang="en-US" dirty="0" smtClean="0"/>
              <a:t>Who can see entity information in federation metadata? </a:t>
            </a:r>
          </a:p>
          <a:p>
            <a:pPr lvl="1">
              <a:buFont typeface="+mj-lt"/>
              <a:buAutoNum type="alphaLcParenR"/>
            </a:pPr>
            <a:endParaRPr lang="en-US" dirty="0"/>
          </a:p>
          <a:p>
            <a:pPr lvl="1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39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4"/>
            </a:pPr>
            <a:r>
              <a:rPr lang="en-US" dirty="0" smtClean="0"/>
              <a:t>Who can see attribute information passed by the </a:t>
            </a:r>
            <a:r>
              <a:rPr lang="en-US" dirty="0" err="1" smtClean="0"/>
              <a:t>IdP</a:t>
            </a:r>
            <a:r>
              <a:rPr lang="en-US" dirty="0" smtClean="0"/>
              <a:t>? </a:t>
            </a:r>
          </a:p>
          <a:p>
            <a:pPr>
              <a:buFont typeface="+mj-lt"/>
              <a:buAutoNum type="arabicPeriod" startAt="4"/>
            </a:pPr>
            <a:endParaRPr lang="en-US" dirty="0"/>
          </a:p>
          <a:p>
            <a:pPr>
              <a:buFont typeface="+mj-lt"/>
              <a:buAutoNum type="arabicPeriod" startAt="4"/>
            </a:pPr>
            <a:r>
              <a:rPr lang="en-US" dirty="0" smtClean="0"/>
              <a:t>What is </a:t>
            </a:r>
            <a:r>
              <a:rPr lang="en-US" dirty="0" err="1" smtClean="0"/>
              <a:t>eduPersonScopedAffiliation</a:t>
            </a:r>
            <a:r>
              <a:rPr lang="en-US" dirty="0" smtClean="0"/>
              <a:t>?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A way to describe your role within an </a:t>
            </a:r>
            <a:r>
              <a:rPr lang="en-US" dirty="0" err="1" smtClean="0"/>
              <a:t>organisation</a:t>
            </a:r>
            <a:r>
              <a:rPr lang="en-US" dirty="0" smtClean="0"/>
              <a:t>. 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Your name. 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A description of what you can access.</a:t>
            </a:r>
          </a:p>
          <a:p>
            <a:pPr lvl="1">
              <a:buFont typeface="+mj-lt"/>
              <a:buAutoNum type="alphaLcParenR"/>
            </a:pPr>
            <a:r>
              <a:rPr lang="en-US" dirty="0" smtClean="0"/>
              <a:t>A number assigned to you. </a:t>
            </a:r>
          </a:p>
          <a:p>
            <a:pPr lvl="1">
              <a:buFont typeface="+mj-lt"/>
              <a:buAutoNum type="alphaLcParenR"/>
            </a:pPr>
            <a:endParaRPr lang="en-US" dirty="0"/>
          </a:p>
          <a:p>
            <a:pPr>
              <a:buFont typeface="+mj-lt"/>
              <a:buAutoNum type="arabicPeriod" startAt="4"/>
            </a:pPr>
            <a:r>
              <a:rPr lang="en-US" dirty="0" smtClean="0"/>
              <a:t>Name one feature of good discovery practice.  </a:t>
            </a:r>
          </a:p>
          <a:p>
            <a:pPr lvl="1">
              <a:buFont typeface="+mj-lt"/>
              <a:buAutoNum type="alphaLcParenR"/>
            </a:pPr>
            <a:endParaRPr lang="en-US" dirty="0"/>
          </a:p>
          <a:p>
            <a:pPr>
              <a:buFont typeface="+mj-lt"/>
              <a:buAutoNum type="arabicPeriod" startAt="4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8502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0" y="27828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/>
            <a:r>
              <a:rPr lang="en-GB" sz="3600">
                <a:solidFill>
                  <a:srgbClr val="FFFF00"/>
                </a:solidFill>
                <a:latin typeface="Arial" charset="0"/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685800" y="1546448"/>
            <a:ext cx="7772400" cy="4114800"/>
          </a:xfrm>
        </p:spPr>
        <p:txBody>
          <a:bodyPr/>
          <a:lstStyle/>
          <a:p>
            <a:pPr marL="1711924" lvl="4" indent="0">
              <a:buNone/>
            </a:pPr>
            <a:endParaRPr lang="en-GB" dirty="0">
              <a:latin typeface="Arial" charset="0"/>
            </a:endParaRPr>
          </a:p>
          <a:p>
            <a:endParaRPr lang="en-GB" dirty="0" smtClean="0">
              <a:latin typeface="Arial" charset="0"/>
            </a:endParaRPr>
          </a:p>
          <a:p>
            <a:endParaRPr lang="en-GB" dirty="0">
              <a:latin typeface="Arial" charset="0"/>
            </a:endParaRPr>
          </a:p>
          <a:p>
            <a:pPr marL="0" indent="0" algn="ctr">
              <a:buNone/>
            </a:pPr>
            <a:endParaRPr lang="en-GB" sz="2800" dirty="0" smtClean="0">
              <a:latin typeface="Arial" charset="0"/>
            </a:endParaRPr>
          </a:p>
          <a:p>
            <a:pPr marL="0" indent="0" algn="ctr">
              <a:buNone/>
            </a:pPr>
            <a:r>
              <a:rPr lang="en-GB" sz="2800" dirty="0" smtClean="0">
                <a:latin typeface="Arial" charset="0"/>
              </a:rPr>
              <a:t>Under the </a:t>
            </a:r>
            <a:r>
              <a:rPr lang="en-GB" sz="2800" strike="sngStrike" dirty="0" smtClean="0">
                <a:latin typeface="Arial" charset="0"/>
              </a:rPr>
              <a:t>Hood</a:t>
            </a:r>
            <a:r>
              <a:rPr lang="en-GB" sz="2800" dirty="0" smtClean="0">
                <a:latin typeface="Arial" charset="0"/>
              </a:rPr>
              <a:t> Cloak </a:t>
            </a:r>
          </a:p>
          <a:p>
            <a:pPr marL="0" indent="0" algn="ctr">
              <a:buNone/>
            </a:pPr>
            <a:r>
              <a:rPr lang="en-GB" sz="2800" dirty="0" smtClean="0">
                <a:latin typeface="Arial" charset="0"/>
              </a:rPr>
              <a:t>Identity Management with a little help from Harry Potter</a:t>
            </a:r>
          </a:p>
          <a:p>
            <a:pPr marL="0" indent="0" algn="ctr">
              <a:buNone/>
            </a:pPr>
            <a:endParaRPr lang="en-GB" sz="2800" dirty="0" smtClean="0">
              <a:latin typeface="Arial" charset="0"/>
            </a:endParaRPr>
          </a:p>
          <a:p>
            <a:pPr marL="0" indent="0" algn="ctr">
              <a:buNone/>
            </a:pPr>
            <a:r>
              <a:rPr lang="en-GB" dirty="0" smtClean="0">
                <a:latin typeface="Arial" charset="0"/>
              </a:rPr>
              <a:t>(with apologies for ensuing cheesiness and bad puns)</a:t>
            </a:r>
            <a:endParaRPr lang="en-GB" dirty="0">
              <a:latin typeface="Arial" charset="0"/>
            </a:endParaRPr>
          </a:p>
        </p:txBody>
      </p:sp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685907" y="289610"/>
            <a:ext cx="6266048" cy="869042"/>
          </a:xfrm>
        </p:spPr>
        <p:txBody>
          <a:bodyPr/>
          <a:lstStyle/>
          <a:p>
            <a:r>
              <a:rPr lang="fi-FI" dirty="0" smtClean="0">
                <a:latin typeface="Arial" charset="0"/>
              </a:rPr>
              <a:t/>
            </a:r>
            <a:br>
              <a:rPr lang="fi-FI" dirty="0" smtClean="0">
                <a:latin typeface="Arial" charset="0"/>
              </a:rPr>
            </a:br>
            <a:endParaRPr lang="fi-FI" dirty="0"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468" y="5949280"/>
            <a:ext cx="850297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Arial"/>
                <a:cs typeface="Arial"/>
              </a:rPr>
              <a:t>“What happened down in the dungeons between you and Professor </a:t>
            </a:r>
            <a:r>
              <a:rPr lang="en-US" sz="1600" i="1" dirty="0" err="1">
                <a:latin typeface="Arial"/>
                <a:cs typeface="Arial"/>
              </a:rPr>
              <a:t>Quirrell</a:t>
            </a:r>
            <a:r>
              <a:rPr lang="en-US" sz="1600" i="1" dirty="0">
                <a:latin typeface="Arial"/>
                <a:cs typeface="Arial"/>
              </a:rPr>
              <a:t> is a complete secret, so, naturally the whole school knows.” </a:t>
            </a:r>
            <a:r>
              <a:rPr lang="en-US" sz="1600" i="1" dirty="0" smtClean="0">
                <a:latin typeface="Arial"/>
                <a:cs typeface="Arial"/>
              </a:rPr>
              <a:t> - Philosopher’s Stone.</a:t>
            </a:r>
            <a:endParaRPr lang="en-US" sz="16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277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ALL irresponsible with usernames and passwords. </a:t>
            </a:r>
          </a:p>
          <a:p>
            <a:endParaRPr lang="en-US" dirty="0"/>
          </a:p>
          <a:p>
            <a:r>
              <a:rPr lang="en-US" dirty="0" smtClean="0"/>
              <a:t>Importance of use of an AFFILIATED credential – proven less likely to share. </a:t>
            </a:r>
          </a:p>
          <a:p>
            <a:endParaRPr lang="en-US" dirty="0"/>
          </a:p>
          <a:p>
            <a:r>
              <a:rPr lang="en-US" dirty="0" smtClean="0"/>
              <a:t>Protect against the </a:t>
            </a:r>
            <a:r>
              <a:rPr lang="en-US" dirty="0" err="1" smtClean="0"/>
              <a:t>Gilderoy</a:t>
            </a:r>
            <a:r>
              <a:rPr lang="en-US" dirty="0" smtClean="0"/>
              <a:t> Lockhart’s of this world:</a:t>
            </a:r>
          </a:p>
          <a:p>
            <a:pPr lvl="1"/>
            <a:r>
              <a:rPr lang="en-US" dirty="0" smtClean="0"/>
              <a:t>Steals memory of witches and wizards; </a:t>
            </a:r>
          </a:p>
          <a:p>
            <a:pPr lvl="1"/>
            <a:r>
              <a:rPr lang="en-US" dirty="0" smtClean="0"/>
              <a:t>Claims authority for the exploits in autobiography. </a:t>
            </a:r>
          </a:p>
          <a:p>
            <a:pPr lvl="1"/>
            <a:endParaRPr lang="en-US" dirty="0"/>
          </a:p>
          <a:p>
            <a:r>
              <a:rPr lang="en-US" dirty="0" smtClean="0"/>
              <a:t>More lasting impact than simply sharing the password to the Gryffindor Common Room.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5733256"/>
            <a:ext cx="828092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Arial"/>
                <a:cs typeface="Arial"/>
              </a:rPr>
              <a:t>"Which person, which abysmally foolish person wrote down this week's passwords and left them lying around?" </a:t>
            </a:r>
            <a:r>
              <a:rPr lang="en-US" sz="1600" i="1" dirty="0" smtClean="0">
                <a:latin typeface="Arial"/>
                <a:cs typeface="Arial"/>
              </a:rPr>
              <a:t> - Prisoner of </a:t>
            </a:r>
            <a:r>
              <a:rPr lang="en-US" sz="1600" i="1" dirty="0" err="1" smtClean="0">
                <a:latin typeface="Arial"/>
                <a:cs typeface="Arial"/>
              </a:rPr>
              <a:t>Azkahban</a:t>
            </a:r>
            <a:r>
              <a:rPr lang="en-US" sz="1600" i="1" dirty="0" smtClean="0">
                <a:latin typeface="Arial"/>
                <a:cs typeface="Arial"/>
              </a:rPr>
              <a:t>. </a:t>
            </a:r>
            <a:endParaRPr lang="en-US" sz="16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6530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is SAML?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46448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8373815"/>
              </p:ext>
            </p:extLst>
          </p:nvPr>
        </p:nvGraphicFramePr>
        <p:xfrm>
          <a:off x="1520800" y="14718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43608" y="5733256"/>
            <a:ext cx="7062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Security Assertion Markup </a:t>
            </a:r>
            <a:r>
              <a:rPr lang="en-US" u="sng" dirty="0" smtClean="0">
                <a:latin typeface="Arial"/>
                <a:cs typeface="Arial"/>
              </a:rPr>
              <a:t>Language</a:t>
            </a:r>
            <a:r>
              <a:rPr lang="en-US" dirty="0" smtClean="0">
                <a:latin typeface="Arial"/>
                <a:cs typeface="Arial"/>
              </a:rPr>
              <a:t>.  A Standard.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930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SAML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94227566"/>
              </p:ext>
            </p:extLst>
          </p:nvPr>
        </p:nvGraphicFramePr>
        <p:xfrm>
          <a:off x="1328812" y="13784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68309" y="5877272"/>
            <a:ext cx="896448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latin typeface="Arial"/>
                <a:cs typeface="Arial"/>
              </a:rPr>
              <a:t>“The </a:t>
            </a:r>
            <a:r>
              <a:rPr lang="en-US" sz="1600" i="1" dirty="0">
                <a:latin typeface="Arial"/>
                <a:cs typeface="Arial"/>
              </a:rPr>
              <a:t>placing of your name in the goblet constitutes a binding, magical contract. There can be no change of heart once you have become a champion</a:t>
            </a:r>
            <a:r>
              <a:rPr lang="en-US" sz="1600" i="1" dirty="0" smtClean="0">
                <a:latin typeface="Arial"/>
                <a:cs typeface="Arial"/>
              </a:rPr>
              <a:t>.” – Goblet of Fire.</a:t>
            </a:r>
            <a:endParaRPr lang="en-US" sz="16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943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SAML </a:t>
            </a:r>
            <a:r>
              <a:rPr lang="en-US" dirty="0" err="1" smtClean="0"/>
              <a:t>Redux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25992550"/>
              </p:ext>
            </p:extLst>
          </p:nvPr>
        </p:nvGraphicFramePr>
        <p:xfrm>
          <a:off x="1340148" y="1417092"/>
          <a:ext cx="626469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9288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“SAML is simply a tool that allows an Identity Provider to talk to a Service and share information safely and securely.”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79512" y="5949280"/>
            <a:ext cx="8640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Arial"/>
                <a:cs typeface="Arial"/>
              </a:rPr>
              <a:t>“Elementary wand safety, nobody bothers about it anymore…</a:t>
            </a:r>
            <a:r>
              <a:rPr lang="en-US" sz="1600" i="1" dirty="0" smtClean="0">
                <a:latin typeface="Arial"/>
                <a:cs typeface="Arial"/>
              </a:rPr>
              <a:t>” – Goblet of Fire</a:t>
            </a:r>
            <a:endParaRPr lang="en-US" sz="16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2922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035675" cy="864096"/>
          </a:xfrm>
        </p:spPr>
        <p:txBody>
          <a:bodyPr/>
          <a:lstStyle/>
          <a:p>
            <a:r>
              <a:rPr lang="en-US" dirty="0" smtClean="0"/>
              <a:t>What is Shibboleth?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4318248" cy="2304256"/>
          </a:xfrm>
        </p:spPr>
        <p:txBody>
          <a:bodyPr/>
          <a:lstStyle/>
          <a:p>
            <a:r>
              <a:rPr lang="en-US" dirty="0" smtClean="0"/>
              <a:t>Software implementation of SAML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Many parts to the software:</a:t>
            </a:r>
          </a:p>
          <a:p>
            <a:endParaRPr lang="en-US" dirty="0"/>
          </a:p>
          <a:p>
            <a:r>
              <a:rPr lang="en-US" dirty="0" smtClean="0"/>
              <a:t>Think of Shibboleth as your wand, and SAML as the spell words. 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565899017"/>
              </p:ext>
            </p:extLst>
          </p:nvPr>
        </p:nvGraphicFramePr>
        <p:xfrm>
          <a:off x="2848248" y="16074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9512" y="6021288"/>
            <a:ext cx="6012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Arial"/>
                <a:cs typeface="Arial"/>
              </a:rPr>
              <a:t>The </a:t>
            </a:r>
            <a:r>
              <a:rPr lang="en-US" sz="1600" i="1" dirty="0">
                <a:latin typeface="Arial"/>
                <a:cs typeface="Arial"/>
              </a:rPr>
              <a:t>wand chooses the wizard, Mr. Potter</a:t>
            </a:r>
            <a:r>
              <a:rPr lang="en-US" sz="1600" i="1" dirty="0" smtClean="0">
                <a:latin typeface="Arial"/>
                <a:cs typeface="Arial"/>
              </a:rPr>
              <a:t>. – Philosopher’s Stone</a:t>
            </a:r>
            <a:endParaRPr lang="en-US" sz="16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820726"/>
      </p:ext>
    </p:extLst>
  </p:cSld>
  <p:clrMapOvr>
    <a:masterClrMapping/>
  </p:clrMapOvr>
</p:sld>
</file>

<file path=ppt/theme/theme1.xml><?xml version="1.0" encoding="utf-8"?>
<a:theme xmlns:a="http://schemas.openxmlformats.org/drawingml/2006/main" name="GÉANT GN3plus template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009-corporate_kuleuven_liggend-versie2007-9sept">
  <a:themeElements>
    <a:clrScheme name="corporate_kuleuven_ligge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_kuleuven_ligge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solidFill>
          <a:schemeClr val="accent3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9000"/>
            </a:prstClr>
          </a:outerShdw>
        </a:effectLst>
      </a:spPr>
      <a:bodyPr wrap="square" rtlCol="0">
        <a:spAutoFit/>
      </a:bodyPr>
      <a:lstStyle>
        <a:defPPr>
          <a:defRPr sz="1800" dirty="0" err="1" smtClean="0">
            <a:solidFill>
              <a:srgbClr val="002060"/>
            </a:solidFill>
            <a:latin typeface="Courier New" pitchFamily="49" charset="0"/>
            <a:cs typeface="Courier New" pitchFamily="49" charset="0"/>
          </a:defRPr>
        </a:defPPr>
      </a:lstStyle>
    </a:txDef>
  </a:objectDefaults>
  <a:extraClrSchemeLst>
    <a:extraClrScheme>
      <a:clrScheme name="corporate_kuleuven_ligge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6D7E6B8B6D92464EB525E67A2DEF9E3A00AB494F0CC1CD7F4F86D9B1B6BB8341EE" ma:contentTypeVersion="34" ma:contentTypeDescription="" ma:contentTypeScope="" ma:versionID="826c20f2db0c6f03dacae040246ba603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407b599c31e5e83a5f6c4a64b0965714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Tasks" minOccurs="0"/>
                <xsd:element ref="ns2:Code" minOccurs="0"/>
                <xsd:element ref="ns2:Item_x0020_Status" minOccurs="0"/>
                <xsd:element ref="ns2:Item_x0020_Description" minOccurs="0"/>
                <xsd:element ref="ns2:Publish_x0020_to_x0020_EC_x0020_review_x003f_" minOccurs="0"/>
                <xsd:element ref="ns2:Share_x0020_with_x0020_GN_x0020_Community_x003f_" minOccurs="0"/>
                <xsd:element ref="ns2:_dlc_DocId" minOccurs="0"/>
                <xsd:element ref="ns2:_dlc_DocIdUrl" minOccurs="0"/>
                <xsd:element ref="ns2:_dlc_DocIdPersistId" minOccurs="0"/>
                <xsd:element ref="ns2:Partner" minOccurs="0"/>
                <xsd:element ref="ns2:Content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JRA1"/>
          <xsd:enumeration value="JRA2"/>
          <xsd:enumeration value="JRA3"/>
        </xsd:restriction>
      </xsd:simpleType>
    </xsd:element>
    <xsd:element name="Tasks" ma:index="9" nillable="true" ma:displayName="Task" ma:format="Dropdown" ma:internalName="Tasks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Code" ma:index="10" nillable="true" ma:displayName="Project Code" ma:internalName="Code">
      <xsd:simpleType>
        <xsd:restriction base="dms:Text">
          <xsd:maxLength value="255"/>
        </xsd:restriction>
      </xsd:simpleType>
    </xsd:element>
    <xsd:element name="Item_x0020_Status" ma:index="11" nillable="true" ma:displayName="Item Status" ma:default="Not started" ma:format="Dropdown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tem_x0020_Description" ma:index="12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Publish_x0020_to_x0020_EC_x0020_review_x003f_" ma:index="13" nillable="true" ma:displayName="Publish to EC review?" ma:default="No" ma:description="This column will be updated automatically when the Item Status is shown as Completed.  Do not update this column manually." ma:format="Dropdown" ma:internalName="Publish_x0020_to_x0020_EC_x0020_review_x003F_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4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Partner" ma:index="18" nillable="true" ma:displayName="Organisation" ma:format="Dropdown" ma:internalName="Partner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DANTE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TERENA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Content1" ma:index="19" nillable="true" ma:displayName="Content" ma:internalName="Content1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tivity xmlns="cce05e40-4bba-48f3-9290-882e2b438b17">SA5</Activity>
    <Item_x0020_Description xmlns="cce05e40-4bba-48f3-9290-882e2b438b17">&lt;div class="ExternalClassCD221BA82FA9436E9EC693867B5D79AD"&gt;&lt;p&gt;​Training slides for Dante&lt;br&gt;&lt;/p&gt;&lt;/div&gt;</Item_x0020_Description>
    <Item_x0020_Status xmlns="cce05e40-4bba-48f3-9290-882e2b438b17">In progress</Item_x0020_Status>
    <Code xmlns="cce05e40-4bba-48f3-9290-882e2b438b17" xsi:nil="true"/>
    <Share_x0020_with_x0020_GN_x0020_Community_x003f_ xmlns="cce05e40-4bba-48f3-9290-882e2b438b17">No</Share_x0020_with_x0020_GN_x0020_Community_x003f_>
    <Partner xmlns="cce05e40-4bba-48f3-9290-882e2b438b17">TERENA</Partner>
    <Content1 xmlns="cce05e40-4bba-48f3-9290-882e2b438b17">Presentation</Content1>
    <Tasks xmlns="cce05e40-4bba-48f3-9290-882e2b438b17">T5</Tasks>
    <Publish_x0020_to_x0020_EC_x0020_review_x003f_ xmlns="cce05e40-4bba-48f3-9290-882e2b438b17">No</Publish_x0020_to_x0020_EC_x0020_review_x003f_>
    <_dlc_DocId xmlns="cce05e40-4bba-48f3-9290-882e2b438b17">GN3PLUS14-557-112</_dlc_DocId>
    <_dlc_DocIdUrl xmlns="cce05e40-4bba-48f3-9290-882e2b438b17">
      <Url>https://intranet.geant.net/SA5/_layouts/15/DocIdRedir.aspx?ID=GN3PLUS14-557-112</Url>
      <Description>GN3PLUS14-557-112</Description>
    </_dlc_DocIdUrl>
  </documentManagement>
</p:properties>
</file>

<file path=customXml/itemProps1.xml><?xml version="1.0" encoding="utf-8"?>
<ds:datastoreItem xmlns:ds="http://schemas.openxmlformats.org/officeDocument/2006/customXml" ds:itemID="{77DCB921-EC54-41C2-BD42-9D1F49754A5D}"/>
</file>

<file path=customXml/itemProps2.xml><?xml version="1.0" encoding="utf-8"?>
<ds:datastoreItem xmlns:ds="http://schemas.openxmlformats.org/officeDocument/2006/customXml" ds:itemID="{79DDF643-462C-45A6-BCBD-01915DDE1C25}"/>
</file>

<file path=customXml/itemProps3.xml><?xml version="1.0" encoding="utf-8"?>
<ds:datastoreItem xmlns:ds="http://schemas.openxmlformats.org/officeDocument/2006/customXml" ds:itemID="{75A5077B-482C-46BF-8DD4-BC4388F858EE}"/>
</file>

<file path=customXml/itemProps4.xml><?xml version="1.0" encoding="utf-8"?>
<ds:datastoreItem xmlns:ds="http://schemas.openxmlformats.org/officeDocument/2006/customXml" ds:itemID="{9278D09A-08A7-49D4-9F59-43BE6497FCC6}"/>
</file>

<file path=docProps/app.xml><?xml version="1.0" encoding="utf-8"?>
<Properties xmlns="http://schemas.openxmlformats.org/officeDocument/2006/extended-properties" xmlns:vt="http://schemas.openxmlformats.org/officeDocument/2006/docPropsVTypes">
  <Template>GÉANT GN3plus template.potx</Template>
  <TotalTime>1946</TotalTime>
  <Words>1145</Words>
  <Application>Microsoft Macintosh PowerPoint</Application>
  <PresentationFormat>On-screen Show (4:3)</PresentationFormat>
  <Paragraphs>228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GÉANT GN3plus template</vt:lpstr>
      <vt:lpstr>2009-corporate_kuleuven_liggend-versie2007-9sept</vt:lpstr>
      <vt:lpstr>DANTE AAI Training: Part 2: Under the Hood</vt:lpstr>
      <vt:lpstr>Learning Objectives</vt:lpstr>
      <vt:lpstr> </vt:lpstr>
      <vt:lpstr>Why? </vt:lpstr>
      <vt:lpstr> What is SAML? </vt:lpstr>
      <vt:lpstr>Elements of SAML </vt:lpstr>
      <vt:lpstr>Elements of SAML Redux </vt:lpstr>
      <vt:lpstr>So?</vt:lpstr>
      <vt:lpstr>What is Shibboleth? </vt:lpstr>
      <vt:lpstr>What do federations do? </vt:lpstr>
      <vt:lpstr>Policy </vt:lpstr>
      <vt:lpstr>Entity Information </vt:lpstr>
      <vt:lpstr>Attributes</vt:lpstr>
      <vt:lpstr>Attributes (cont.)</vt:lpstr>
      <vt:lpstr>eduPerson</vt:lpstr>
      <vt:lpstr>Entity Categories </vt:lpstr>
      <vt:lpstr>Entity Category: R&amp;S</vt:lpstr>
      <vt:lpstr>Discovery: Where Are You From? </vt:lpstr>
      <vt:lpstr>REFED Discovery Guide:  discovery.refeds.org</vt:lpstr>
      <vt:lpstr>REFED Discovery Guide:  discovery.refeds.org</vt:lpstr>
      <vt:lpstr>REFED Discovery Guide:  discovery.refeds.org</vt:lpstr>
      <vt:lpstr>REFED Discovery Guide:  discovery.refeds.org</vt:lpstr>
      <vt:lpstr>Quiz Time</vt:lpstr>
      <vt:lpstr>Quiz Time </vt:lpstr>
      <vt:lpstr>Quiz Time 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About GÉANT</dc:title>
  <dc:creator>Paul Maurice</dc:creator>
  <cp:lastModifiedBy>Nicole Harris</cp:lastModifiedBy>
  <cp:revision>73</cp:revision>
  <dcterms:created xsi:type="dcterms:W3CDTF">2013-04-29T07:52:17Z</dcterms:created>
  <dcterms:modified xsi:type="dcterms:W3CDTF">2014-07-24T11:16:49Z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ContentTypeId">
    <vt:lpwstr>0x0101006D7E6B8B6D92464EB525E67A2DEF9E3A00AB494F0CC1CD7F4F86D9B1B6BB8341EE</vt:lpwstr>
  </property>
  <property fmtid="{D5CDD505-2E9C-101B-9397-08002B2CF9AE}" pid="9" name="_dlc_DocIdItemGuid">
    <vt:lpwstr>5f3a2e73-4eb7-4341-80d7-47dd82a3b7b7</vt:lpwstr>
  </property>
</Properties>
</file>